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 id="2147483804" r:id="rId2"/>
  </p:sldMasterIdLst>
  <p:notesMasterIdLst>
    <p:notesMasterId r:id="rId37"/>
  </p:notesMasterIdLst>
  <p:handoutMasterIdLst>
    <p:handoutMasterId r:id="rId38"/>
  </p:handoutMasterIdLst>
  <p:sldIdLst>
    <p:sldId id="270" r:id="rId3"/>
    <p:sldId id="287" r:id="rId4"/>
    <p:sldId id="288" r:id="rId5"/>
    <p:sldId id="275" r:id="rId6"/>
    <p:sldId id="289" r:id="rId7"/>
    <p:sldId id="294" r:id="rId8"/>
    <p:sldId id="293" r:id="rId9"/>
    <p:sldId id="295" r:id="rId10"/>
    <p:sldId id="296" r:id="rId11"/>
    <p:sldId id="291" r:id="rId12"/>
    <p:sldId id="292" r:id="rId13"/>
    <p:sldId id="297" r:id="rId14"/>
    <p:sldId id="298" r:id="rId15"/>
    <p:sldId id="301" r:id="rId16"/>
    <p:sldId id="299" r:id="rId17"/>
    <p:sldId id="300" r:id="rId18"/>
    <p:sldId id="290" r:id="rId19"/>
    <p:sldId id="302" r:id="rId20"/>
    <p:sldId id="303" r:id="rId21"/>
    <p:sldId id="304" r:id="rId22"/>
    <p:sldId id="305" r:id="rId23"/>
    <p:sldId id="306" r:id="rId24"/>
    <p:sldId id="307" r:id="rId25"/>
    <p:sldId id="308" r:id="rId26"/>
    <p:sldId id="309" r:id="rId27"/>
    <p:sldId id="311" r:id="rId28"/>
    <p:sldId id="312" r:id="rId29"/>
    <p:sldId id="314" r:id="rId30"/>
    <p:sldId id="315" r:id="rId31"/>
    <p:sldId id="316" r:id="rId32"/>
    <p:sldId id="317" r:id="rId33"/>
    <p:sldId id="318" r:id="rId34"/>
    <p:sldId id="319" r:id="rId35"/>
    <p:sldId id="28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9800"/>
    <a:srgbClr val="292C48"/>
    <a:srgbClr val="2C2D39"/>
    <a:srgbClr val="242630"/>
    <a:srgbClr val="2A1F43"/>
    <a:srgbClr val="0C1B43"/>
    <a:srgbClr val="000000"/>
    <a:srgbClr val="1D2225"/>
    <a:srgbClr val="F8F8F8"/>
    <a:srgbClr val="363C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88" autoAdjust="0"/>
  </p:normalViewPr>
  <p:slideViewPr>
    <p:cSldViewPr snapToGrid="0" snapToObjects="1">
      <p:cViewPr varScale="1">
        <p:scale>
          <a:sx n="81" d="100"/>
          <a:sy n="81" d="100"/>
        </p:scale>
        <p:origin x="754" y="72"/>
      </p:cViewPr>
      <p:guideLst/>
    </p:cSldViewPr>
  </p:slideViewPr>
  <p:notesTextViewPr>
    <p:cViewPr>
      <p:scale>
        <a:sx n="1" d="1"/>
        <a:sy n="1" d="1"/>
      </p:scale>
      <p:origin x="0" y="0"/>
    </p:cViewPr>
  </p:notesTextViewPr>
  <p:notesViewPr>
    <p:cSldViewPr snapToGrid="0" snapToObjects="1">
      <p:cViewPr varScale="1">
        <p:scale>
          <a:sx n="60" d="100"/>
          <a:sy n="60" d="100"/>
        </p:scale>
        <p:origin x="2424"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B78ADF-D343-47BE-8599-A588AA8FC8C0}" type="doc">
      <dgm:prSet loTypeId="urn:microsoft.com/office/officeart/2005/8/layout/default" loCatId="list" qsTypeId="urn:microsoft.com/office/officeart/2005/8/quickstyle/3d4" qsCatId="3D" csTypeId="urn:microsoft.com/office/officeart/2005/8/colors/accent1_4" csCatId="accent1" phldr="1"/>
      <dgm:spPr/>
      <dgm:t>
        <a:bodyPr/>
        <a:lstStyle/>
        <a:p>
          <a:endParaRPr lang="en-IN"/>
        </a:p>
      </dgm:t>
    </dgm:pt>
    <dgm:pt modelId="{13F75FF3-8ACD-4010-ACB3-4DD0E970804A}">
      <dgm:prSet phldrT="[Text]"/>
      <dgm:spPr/>
      <dgm:t>
        <a:bodyPr/>
        <a:lstStyle/>
        <a:p>
          <a:r>
            <a:rPr lang="en-IN" dirty="0">
              <a:solidFill>
                <a:schemeClr val="tx1"/>
              </a:solidFill>
            </a:rPr>
            <a:t>Soft deposits </a:t>
          </a:r>
        </a:p>
      </dgm:t>
    </dgm:pt>
    <dgm:pt modelId="{3172C0B8-96D2-4809-9DD9-C862BB5BFFDA}" type="parTrans" cxnId="{76ABBAAA-B4DD-4032-998D-A375D219823C}">
      <dgm:prSet/>
      <dgm:spPr/>
      <dgm:t>
        <a:bodyPr/>
        <a:lstStyle/>
        <a:p>
          <a:endParaRPr lang="en-IN"/>
        </a:p>
      </dgm:t>
    </dgm:pt>
    <dgm:pt modelId="{A98C6080-1168-427C-8D2A-AD406348C0D5}" type="sibTrans" cxnId="{76ABBAAA-B4DD-4032-998D-A375D219823C}">
      <dgm:prSet/>
      <dgm:spPr/>
      <dgm:t>
        <a:bodyPr/>
        <a:lstStyle/>
        <a:p>
          <a:endParaRPr lang="en-IN"/>
        </a:p>
      </dgm:t>
    </dgm:pt>
    <dgm:pt modelId="{17DB5BDD-AE89-4B07-B828-5915B4122067}">
      <dgm:prSet phldrT="[Text]"/>
      <dgm:spPr/>
      <dgm:t>
        <a:bodyPr/>
        <a:lstStyle/>
        <a:p>
          <a:r>
            <a:rPr lang="en-IN" dirty="0">
              <a:solidFill>
                <a:schemeClr val="tx1"/>
              </a:solidFill>
            </a:rPr>
            <a:t>Hard deposits</a:t>
          </a:r>
        </a:p>
      </dgm:t>
    </dgm:pt>
    <dgm:pt modelId="{11163D29-BDC2-406E-B6AD-697D07048E4D}" type="parTrans" cxnId="{12D60F77-9C01-428D-8CAB-FE5065367484}">
      <dgm:prSet/>
      <dgm:spPr/>
      <dgm:t>
        <a:bodyPr/>
        <a:lstStyle/>
        <a:p>
          <a:endParaRPr lang="en-IN"/>
        </a:p>
      </dgm:t>
    </dgm:pt>
    <dgm:pt modelId="{CA6D4E0A-2154-412F-8E39-6DDDEF94620D}" type="sibTrans" cxnId="{12D60F77-9C01-428D-8CAB-FE5065367484}">
      <dgm:prSet/>
      <dgm:spPr/>
      <dgm:t>
        <a:bodyPr/>
        <a:lstStyle/>
        <a:p>
          <a:endParaRPr lang="en-IN"/>
        </a:p>
      </dgm:t>
    </dgm:pt>
    <dgm:pt modelId="{29706834-F5FD-465C-A60F-7794573D5349}">
      <dgm:prSet phldrT="[Text]"/>
      <dgm:spPr/>
      <dgm:t>
        <a:bodyPr/>
        <a:lstStyle/>
        <a:p>
          <a:r>
            <a:rPr lang="en-IN" dirty="0">
              <a:solidFill>
                <a:schemeClr val="tx1"/>
              </a:solidFill>
            </a:rPr>
            <a:t>Acquired pellicle </a:t>
          </a:r>
        </a:p>
      </dgm:t>
    </dgm:pt>
    <dgm:pt modelId="{80B4ECA9-BFCD-47D7-865D-C0229D4EA69E}" type="parTrans" cxnId="{E834BD74-F907-419B-86A6-C646893B579C}">
      <dgm:prSet/>
      <dgm:spPr/>
      <dgm:t>
        <a:bodyPr/>
        <a:lstStyle/>
        <a:p>
          <a:endParaRPr lang="en-IN"/>
        </a:p>
      </dgm:t>
    </dgm:pt>
    <dgm:pt modelId="{2F7B44A1-311D-44F8-811C-0FD5B2FC580C}" type="sibTrans" cxnId="{E834BD74-F907-419B-86A6-C646893B579C}">
      <dgm:prSet/>
      <dgm:spPr/>
      <dgm:t>
        <a:bodyPr/>
        <a:lstStyle/>
        <a:p>
          <a:endParaRPr lang="en-IN"/>
        </a:p>
      </dgm:t>
    </dgm:pt>
    <dgm:pt modelId="{3138A4E4-6EC8-49FC-90A0-2084E0C3FE4D}">
      <dgm:prSet phldrT="[Text]"/>
      <dgm:spPr/>
      <dgm:t>
        <a:bodyPr/>
        <a:lstStyle/>
        <a:p>
          <a:r>
            <a:rPr lang="en-IN" dirty="0">
              <a:solidFill>
                <a:schemeClr val="tx1"/>
              </a:solidFill>
            </a:rPr>
            <a:t>Food debris</a:t>
          </a:r>
        </a:p>
      </dgm:t>
    </dgm:pt>
    <dgm:pt modelId="{B50FF717-AD36-4ACD-80F0-366F1FB2F979}" type="parTrans" cxnId="{26CB3770-11B3-4472-8605-EFE616A8E901}">
      <dgm:prSet/>
      <dgm:spPr/>
      <dgm:t>
        <a:bodyPr/>
        <a:lstStyle/>
        <a:p>
          <a:endParaRPr lang="en-IN"/>
        </a:p>
      </dgm:t>
    </dgm:pt>
    <dgm:pt modelId="{B62A4172-8BE4-4D37-BE6D-98B0D5D046E7}" type="sibTrans" cxnId="{26CB3770-11B3-4472-8605-EFE616A8E901}">
      <dgm:prSet/>
      <dgm:spPr/>
      <dgm:t>
        <a:bodyPr/>
        <a:lstStyle/>
        <a:p>
          <a:endParaRPr lang="en-IN"/>
        </a:p>
      </dgm:t>
    </dgm:pt>
    <dgm:pt modelId="{EFD8324F-E7C8-4D29-A6FA-6B336B88FDA3}">
      <dgm:prSet phldrT="[Text]"/>
      <dgm:spPr/>
      <dgm:t>
        <a:bodyPr/>
        <a:lstStyle/>
        <a:p>
          <a:r>
            <a:rPr lang="en-IN" dirty="0">
              <a:solidFill>
                <a:schemeClr val="tx1"/>
              </a:solidFill>
            </a:rPr>
            <a:t>Materia</a:t>
          </a:r>
          <a:r>
            <a:rPr lang="en-IN" baseline="0" dirty="0">
              <a:solidFill>
                <a:schemeClr val="tx1"/>
              </a:solidFill>
            </a:rPr>
            <a:t> alba</a:t>
          </a:r>
          <a:endParaRPr lang="en-IN" dirty="0">
            <a:solidFill>
              <a:schemeClr val="tx1"/>
            </a:solidFill>
          </a:endParaRPr>
        </a:p>
      </dgm:t>
    </dgm:pt>
    <dgm:pt modelId="{493442FF-5015-450D-8722-B122D09A4910}" type="parTrans" cxnId="{4D1C402D-87B4-43DE-BF49-5838A5A68B3F}">
      <dgm:prSet/>
      <dgm:spPr/>
      <dgm:t>
        <a:bodyPr/>
        <a:lstStyle/>
        <a:p>
          <a:endParaRPr lang="en-IN"/>
        </a:p>
      </dgm:t>
    </dgm:pt>
    <dgm:pt modelId="{035CFA18-BE3A-4D52-955A-8446BEF17FE9}" type="sibTrans" cxnId="{4D1C402D-87B4-43DE-BF49-5838A5A68B3F}">
      <dgm:prSet/>
      <dgm:spPr/>
      <dgm:t>
        <a:bodyPr/>
        <a:lstStyle/>
        <a:p>
          <a:endParaRPr lang="en-IN"/>
        </a:p>
      </dgm:t>
    </dgm:pt>
    <dgm:pt modelId="{74FCFA42-363E-4061-94E6-1C4449F24FE6}">
      <dgm:prSet phldrT="[Text]"/>
      <dgm:spPr/>
      <dgm:t>
        <a:bodyPr/>
        <a:lstStyle/>
        <a:p>
          <a:r>
            <a:rPr lang="en-IN" dirty="0">
              <a:solidFill>
                <a:schemeClr val="tx1"/>
              </a:solidFill>
            </a:rPr>
            <a:t>Microbial plaque</a:t>
          </a:r>
        </a:p>
      </dgm:t>
    </dgm:pt>
    <dgm:pt modelId="{C829CDD8-CFD1-4453-8B1B-04CB6999467B}" type="parTrans" cxnId="{5A41DE3F-A8EA-4B32-A55C-50341388C3B2}">
      <dgm:prSet/>
      <dgm:spPr/>
      <dgm:t>
        <a:bodyPr/>
        <a:lstStyle/>
        <a:p>
          <a:endParaRPr lang="en-IN"/>
        </a:p>
      </dgm:t>
    </dgm:pt>
    <dgm:pt modelId="{EFFF3ADC-E398-4299-A9F8-E6FF9C1A0E11}" type="sibTrans" cxnId="{5A41DE3F-A8EA-4B32-A55C-50341388C3B2}">
      <dgm:prSet/>
      <dgm:spPr/>
      <dgm:t>
        <a:bodyPr/>
        <a:lstStyle/>
        <a:p>
          <a:endParaRPr lang="en-IN"/>
        </a:p>
      </dgm:t>
    </dgm:pt>
    <dgm:pt modelId="{75320492-2061-44DD-B3C0-D20B6B8B8C56}">
      <dgm:prSet phldrT="[Text]"/>
      <dgm:spPr/>
      <dgm:t>
        <a:bodyPr/>
        <a:lstStyle/>
        <a:p>
          <a:r>
            <a:rPr lang="en-IN" dirty="0">
              <a:solidFill>
                <a:schemeClr val="tx1"/>
              </a:solidFill>
            </a:rPr>
            <a:t>calculus</a:t>
          </a:r>
        </a:p>
      </dgm:t>
    </dgm:pt>
    <dgm:pt modelId="{3A073218-01C0-4D75-B035-01EBF690388C}" type="parTrans" cxnId="{FFBE13F8-D7E6-42C3-A04E-218EF16521FF}">
      <dgm:prSet/>
      <dgm:spPr/>
      <dgm:t>
        <a:bodyPr/>
        <a:lstStyle/>
        <a:p>
          <a:endParaRPr lang="en-IN"/>
        </a:p>
      </dgm:t>
    </dgm:pt>
    <dgm:pt modelId="{B307B840-42AF-4F08-ACCC-6610AA7F9F9E}" type="sibTrans" cxnId="{FFBE13F8-D7E6-42C3-A04E-218EF16521FF}">
      <dgm:prSet/>
      <dgm:spPr/>
      <dgm:t>
        <a:bodyPr/>
        <a:lstStyle/>
        <a:p>
          <a:endParaRPr lang="en-IN"/>
        </a:p>
      </dgm:t>
    </dgm:pt>
    <dgm:pt modelId="{CF31C714-752B-478E-A630-FD9E4935A8C9}" type="pres">
      <dgm:prSet presAssocID="{C2B78ADF-D343-47BE-8599-A588AA8FC8C0}" presName="diagram" presStyleCnt="0">
        <dgm:presLayoutVars>
          <dgm:dir/>
          <dgm:resizeHandles val="exact"/>
        </dgm:presLayoutVars>
      </dgm:prSet>
      <dgm:spPr/>
    </dgm:pt>
    <dgm:pt modelId="{04844910-D0A8-41CB-B11D-D3E4D13C489D}" type="pres">
      <dgm:prSet presAssocID="{13F75FF3-8ACD-4010-ACB3-4DD0E970804A}" presName="node" presStyleLbl="node1" presStyleIdx="0" presStyleCnt="7" custScaleX="220347" custLinFactNeighborX="-10838" custLinFactNeighborY="-322">
        <dgm:presLayoutVars>
          <dgm:bulletEnabled val="1"/>
        </dgm:presLayoutVars>
      </dgm:prSet>
      <dgm:spPr/>
    </dgm:pt>
    <dgm:pt modelId="{295AE5E6-D9C9-43E6-9E2D-EDE3DD4A107A}" type="pres">
      <dgm:prSet presAssocID="{A98C6080-1168-427C-8D2A-AD406348C0D5}" presName="sibTrans" presStyleCnt="0"/>
      <dgm:spPr/>
    </dgm:pt>
    <dgm:pt modelId="{46E56610-384D-4DBB-B9EE-91562DAAD0A4}" type="pres">
      <dgm:prSet presAssocID="{17DB5BDD-AE89-4B07-B828-5915B4122067}" presName="node" presStyleLbl="node1" presStyleIdx="1" presStyleCnt="7" custScaleX="185786" custLinFactNeighborX="-4405" custLinFactNeighborY="-1690">
        <dgm:presLayoutVars>
          <dgm:bulletEnabled val="1"/>
        </dgm:presLayoutVars>
      </dgm:prSet>
      <dgm:spPr/>
    </dgm:pt>
    <dgm:pt modelId="{55ECF296-2C55-477F-BEBE-CA7F0273E64E}" type="pres">
      <dgm:prSet presAssocID="{CA6D4E0A-2154-412F-8E39-6DDDEF94620D}" presName="sibTrans" presStyleCnt="0"/>
      <dgm:spPr/>
    </dgm:pt>
    <dgm:pt modelId="{BC0937A4-8A69-4DE1-B437-C467649DF66E}" type="pres">
      <dgm:prSet presAssocID="{29706834-F5FD-465C-A60F-7794573D5349}" presName="node" presStyleLbl="node1" presStyleIdx="2" presStyleCnt="7" custLinFactY="16811" custLinFactNeighborX="-24670" custLinFactNeighborY="100000">
        <dgm:presLayoutVars>
          <dgm:bulletEnabled val="1"/>
        </dgm:presLayoutVars>
      </dgm:prSet>
      <dgm:spPr/>
    </dgm:pt>
    <dgm:pt modelId="{334CA9DA-8C52-478A-BE0A-60AC9B36A2D1}" type="pres">
      <dgm:prSet presAssocID="{2F7B44A1-311D-44F8-811C-0FD5B2FC580C}" presName="sibTrans" presStyleCnt="0"/>
      <dgm:spPr/>
    </dgm:pt>
    <dgm:pt modelId="{8CF14E7F-B246-4BCE-AC83-C9CE5B641E97}" type="pres">
      <dgm:prSet presAssocID="{3138A4E4-6EC8-49FC-90A0-2084E0C3FE4D}" presName="node" presStyleLbl="node1" presStyleIdx="3" presStyleCnt="7" custLinFactX="-38357" custLinFactNeighborX="-100000" custLinFactNeighborY="-1382">
        <dgm:presLayoutVars>
          <dgm:bulletEnabled val="1"/>
        </dgm:presLayoutVars>
      </dgm:prSet>
      <dgm:spPr/>
    </dgm:pt>
    <dgm:pt modelId="{0D221206-C84F-44A5-93A9-5087A106B54B}" type="pres">
      <dgm:prSet presAssocID="{B62A4172-8BE4-4D37-BE6D-98B0D5D046E7}" presName="sibTrans" presStyleCnt="0"/>
      <dgm:spPr/>
    </dgm:pt>
    <dgm:pt modelId="{A26B8009-D9A8-47AB-B9C1-13B142B50B3A}" type="pres">
      <dgm:prSet presAssocID="{EFD8324F-E7C8-4D29-A6FA-6B336B88FDA3}" presName="node" presStyleLbl="node1" presStyleIdx="4" presStyleCnt="7" custLinFactX="-19551" custLinFactNeighborX="-100000" custLinFactNeighborY="-1382">
        <dgm:presLayoutVars>
          <dgm:bulletEnabled val="1"/>
        </dgm:presLayoutVars>
      </dgm:prSet>
      <dgm:spPr/>
    </dgm:pt>
    <dgm:pt modelId="{EA7FFE78-F6E6-445E-A6B1-81AC66F8AFB8}" type="pres">
      <dgm:prSet presAssocID="{035CFA18-BE3A-4D52-955A-8446BEF17FE9}" presName="sibTrans" presStyleCnt="0"/>
      <dgm:spPr/>
    </dgm:pt>
    <dgm:pt modelId="{13503CFE-B1EF-4D48-B5E1-5A841946EF9B}" type="pres">
      <dgm:prSet presAssocID="{74FCFA42-363E-4061-94E6-1C4449F24FE6}" presName="node" presStyleLbl="node1" presStyleIdx="5" presStyleCnt="7" custLinFactX="-100000" custLinFactY="18357" custLinFactNeighborX="-122765" custLinFactNeighborY="100000">
        <dgm:presLayoutVars>
          <dgm:bulletEnabled val="1"/>
        </dgm:presLayoutVars>
      </dgm:prSet>
      <dgm:spPr/>
    </dgm:pt>
    <dgm:pt modelId="{C1777C10-F82E-4AB3-9526-CE6A8C3D3120}" type="pres">
      <dgm:prSet presAssocID="{EFFF3ADC-E398-4299-A9F8-E6FF9C1A0E11}" presName="sibTrans" presStyleCnt="0"/>
      <dgm:spPr/>
    </dgm:pt>
    <dgm:pt modelId="{2072BF40-42F4-4E91-9B09-9C612D8E6730}" type="pres">
      <dgm:prSet presAssocID="{75320492-2061-44DD-B3C0-D20B6B8B8C56}" presName="node" presStyleLbl="node1" presStyleIdx="6" presStyleCnt="7" custScaleX="135824" custLinFactX="1013" custLinFactNeighborX="100000" custLinFactNeighborY="1690">
        <dgm:presLayoutVars>
          <dgm:bulletEnabled val="1"/>
        </dgm:presLayoutVars>
      </dgm:prSet>
      <dgm:spPr/>
    </dgm:pt>
  </dgm:ptLst>
  <dgm:cxnLst>
    <dgm:cxn modelId="{4D1C402D-87B4-43DE-BF49-5838A5A68B3F}" srcId="{C2B78ADF-D343-47BE-8599-A588AA8FC8C0}" destId="{EFD8324F-E7C8-4D29-A6FA-6B336B88FDA3}" srcOrd="4" destOrd="0" parTransId="{493442FF-5015-450D-8722-B122D09A4910}" sibTransId="{035CFA18-BE3A-4D52-955A-8446BEF17FE9}"/>
    <dgm:cxn modelId="{6543E336-F4EE-4B92-ADBA-E9AE3B58EDF5}" type="presOf" srcId="{C2B78ADF-D343-47BE-8599-A588AA8FC8C0}" destId="{CF31C714-752B-478E-A630-FD9E4935A8C9}" srcOrd="0" destOrd="0" presId="urn:microsoft.com/office/officeart/2005/8/layout/default"/>
    <dgm:cxn modelId="{5A41DE3F-A8EA-4B32-A55C-50341388C3B2}" srcId="{C2B78ADF-D343-47BE-8599-A588AA8FC8C0}" destId="{74FCFA42-363E-4061-94E6-1C4449F24FE6}" srcOrd="5" destOrd="0" parTransId="{C829CDD8-CFD1-4453-8B1B-04CB6999467B}" sibTransId="{EFFF3ADC-E398-4299-A9F8-E6FF9C1A0E11}"/>
    <dgm:cxn modelId="{2AEE565C-395C-45A4-A4F0-2C23D8F3A0CA}" type="presOf" srcId="{75320492-2061-44DD-B3C0-D20B6B8B8C56}" destId="{2072BF40-42F4-4E91-9B09-9C612D8E6730}" srcOrd="0" destOrd="0" presId="urn:microsoft.com/office/officeart/2005/8/layout/default"/>
    <dgm:cxn modelId="{6AEAAE4F-DE2D-4309-8081-860CF3499AB4}" type="presOf" srcId="{74FCFA42-363E-4061-94E6-1C4449F24FE6}" destId="{13503CFE-B1EF-4D48-B5E1-5A841946EF9B}" srcOrd="0" destOrd="0" presId="urn:microsoft.com/office/officeart/2005/8/layout/default"/>
    <dgm:cxn modelId="{26CB3770-11B3-4472-8605-EFE616A8E901}" srcId="{C2B78ADF-D343-47BE-8599-A588AA8FC8C0}" destId="{3138A4E4-6EC8-49FC-90A0-2084E0C3FE4D}" srcOrd="3" destOrd="0" parTransId="{B50FF717-AD36-4ACD-80F0-366F1FB2F979}" sibTransId="{B62A4172-8BE4-4D37-BE6D-98B0D5D046E7}"/>
    <dgm:cxn modelId="{E834BD74-F907-419B-86A6-C646893B579C}" srcId="{C2B78ADF-D343-47BE-8599-A588AA8FC8C0}" destId="{29706834-F5FD-465C-A60F-7794573D5349}" srcOrd="2" destOrd="0" parTransId="{80B4ECA9-BFCD-47D7-865D-C0229D4EA69E}" sibTransId="{2F7B44A1-311D-44F8-811C-0FD5B2FC580C}"/>
    <dgm:cxn modelId="{12D60F77-9C01-428D-8CAB-FE5065367484}" srcId="{C2B78ADF-D343-47BE-8599-A588AA8FC8C0}" destId="{17DB5BDD-AE89-4B07-B828-5915B4122067}" srcOrd="1" destOrd="0" parTransId="{11163D29-BDC2-406E-B6AD-697D07048E4D}" sibTransId="{CA6D4E0A-2154-412F-8E39-6DDDEF94620D}"/>
    <dgm:cxn modelId="{380A3C8C-63D0-47C0-AA49-A41A9D4DA823}" type="presOf" srcId="{3138A4E4-6EC8-49FC-90A0-2084E0C3FE4D}" destId="{8CF14E7F-B246-4BCE-AC83-C9CE5B641E97}" srcOrd="0" destOrd="0" presId="urn:microsoft.com/office/officeart/2005/8/layout/default"/>
    <dgm:cxn modelId="{59D3478E-8DD0-4FA1-9C15-E9E562EC8A00}" type="presOf" srcId="{13F75FF3-8ACD-4010-ACB3-4DD0E970804A}" destId="{04844910-D0A8-41CB-B11D-D3E4D13C489D}" srcOrd="0" destOrd="0" presId="urn:microsoft.com/office/officeart/2005/8/layout/default"/>
    <dgm:cxn modelId="{0B003AA8-BCAA-4D7E-A6A8-8478A7431689}" type="presOf" srcId="{EFD8324F-E7C8-4D29-A6FA-6B336B88FDA3}" destId="{A26B8009-D9A8-47AB-B9C1-13B142B50B3A}" srcOrd="0" destOrd="0" presId="urn:microsoft.com/office/officeart/2005/8/layout/default"/>
    <dgm:cxn modelId="{76ABBAAA-B4DD-4032-998D-A375D219823C}" srcId="{C2B78ADF-D343-47BE-8599-A588AA8FC8C0}" destId="{13F75FF3-8ACD-4010-ACB3-4DD0E970804A}" srcOrd="0" destOrd="0" parTransId="{3172C0B8-96D2-4809-9DD9-C862BB5BFFDA}" sibTransId="{A98C6080-1168-427C-8D2A-AD406348C0D5}"/>
    <dgm:cxn modelId="{2196ADAD-A180-435F-9BE6-D12E9386CD77}" type="presOf" srcId="{29706834-F5FD-465C-A60F-7794573D5349}" destId="{BC0937A4-8A69-4DE1-B437-C467649DF66E}" srcOrd="0" destOrd="0" presId="urn:microsoft.com/office/officeart/2005/8/layout/default"/>
    <dgm:cxn modelId="{8EB541BE-DD82-43BA-8556-7692B9338032}" type="presOf" srcId="{17DB5BDD-AE89-4B07-B828-5915B4122067}" destId="{46E56610-384D-4DBB-B9EE-91562DAAD0A4}" srcOrd="0" destOrd="0" presId="urn:microsoft.com/office/officeart/2005/8/layout/default"/>
    <dgm:cxn modelId="{FFBE13F8-D7E6-42C3-A04E-218EF16521FF}" srcId="{C2B78ADF-D343-47BE-8599-A588AA8FC8C0}" destId="{75320492-2061-44DD-B3C0-D20B6B8B8C56}" srcOrd="6" destOrd="0" parTransId="{3A073218-01C0-4D75-B035-01EBF690388C}" sibTransId="{B307B840-42AF-4F08-ACCC-6610AA7F9F9E}"/>
    <dgm:cxn modelId="{CBC0AB62-5A63-48DA-B429-EDFA95A72C19}" type="presParOf" srcId="{CF31C714-752B-478E-A630-FD9E4935A8C9}" destId="{04844910-D0A8-41CB-B11D-D3E4D13C489D}" srcOrd="0" destOrd="0" presId="urn:microsoft.com/office/officeart/2005/8/layout/default"/>
    <dgm:cxn modelId="{8347867C-00D1-443F-8461-ACA3D8D4B759}" type="presParOf" srcId="{CF31C714-752B-478E-A630-FD9E4935A8C9}" destId="{295AE5E6-D9C9-43E6-9E2D-EDE3DD4A107A}" srcOrd="1" destOrd="0" presId="urn:microsoft.com/office/officeart/2005/8/layout/default"/>
    <dgm:cxn modelId="{BD1A9CE3-AEBD-41B6-91D5-FC6E14772F31}" type="presParOf" srcId="{CF31C714-752B-478E-A630-FD9E4935A8C9}" destId="{46E56610-384D-4DBB-B9EE-91562DAAD0A4}" srcOrd="2" destOrd="0" presId="urn:microsoft.com/office/officeart/2005/8/layout/default"/>
    <dgm:cxn modelId="{0676C36F-166D-43D4-B5A9-3FDA22DA2BB8}" type="presParOf" srcId="{CF31C714-752B-478E-A630-FD9E4935A8C9}" destId="{55ECF296-2C55-477F-BEBE-CA7F0273E64E}" srcOrd="3" destOrd="0" presId="urn:microsoft.com/office/officeart/2005/8/layout/default"/>
    <dgm:cxn modelId="{155C0AB1-D499-429F-85B2-38F69B3A42E8}" type="presParOf" srcId="{CF31C714-752B-478E-A630-FD9E4935A8C9}" destId="{BC0937A4-8A69-4DE1-B437-C467649DF66E}" srcOrd="4" destOrd="0" presId="urn:microsoft.com/office/officeart/2005/8/layout/default"/>
    <dgm:cxn modelId="{94899CFE-7030-45A6-BA0C-9EEA10CD90BD}" type="presParOf" srcId="{CF31C714-752B-478E-A630-FD9E4935A8C9}" destId="{334CA9DA-8C52-478A-BE0A-60AC9B36A2D1}" srcOrd="5" destOrd="0" presId="urn:microsoft.com/office/officeart/2005/8/layout/default"/>
    <dgm:cxn modelId="{05A2B7D5-020B-4DA7-89D0-241D00AC56C4}" type="presParOf" srcId="{CF31C714-752B-478E-A630-FD9E4935A8C9}" destId="{8CF14E7F-B246-4BCE-AC83-C9CE5B641E97}" srcOrd="6" destOrd="0" presId="urn:microsoft.com/office/officeart/2005/8/layout/default"/>
    <dgm:cxn modelId="{8736A6BD-4FF8-482B-964B-B239D3C71484}" type="presParOf" srcId="{CF31C714-752B-478E-A630-FD9E4935A8C9}" destId="{0D221206-C84F-44A5-93A9-5087A106B54B}" srcOrd="7" destOrd="0" presId="urn:microsoft.com/office/officeart/2005/8/layout/default"/>
    <dgm:cxn modelId="{1C6FD586-98F1-42D5-8117-A8D50C33AE06}" type="presParOf" srcId="{CF31C714-752B-478E-A630-FD9E4935A8C9}" destId="{A26B8009-D9A8-47AB-B9C1-13B142B50B3A}" srcOrd="8" destOrd="0" presId="urn:microsoft.com/office/officeart/2005/8/layout/default"/>
    <dgm:cxn modelId="{607FC791-D7E2-4ADD-954E-07DDE185959B}" type="presParOf" srcId="{CF31C714-752B-478E-A630-FD9E4935A8C9}" destId="{EA7FFE78-F6E6-445E-A6B1-81AC66F8AFB8}" srcOrd="9" destOrd="0" presId="urn:microsoft.com/office/officeart/2005/8/layout/default"/>
    <dgm:cxn modelId="{51282A7F-45E7-4FB8-86D5-ED57D0C27881}" type="presParOf" srcId="{CF31C714-752B-478E-A630-FD9E4935A8C9}" destId="{13503CFE-B1EF-4D48-B5E1-5A841946EF9B}" srcOrd="10" destOrd="0" presId="urn:microsoft.com/office/officeart/2005/8/layout/default"/>
    <dgm:cxn modelId="{548638C2-7420-4680-8702-A270E54AB512}" type="presParOf" srcId="{CF31C714-752B-478E-A630-FD9E4935A8C9}" destId="{C1777C10-F82E-4AB3-9526-CE6A8C3D3120}" srcOrd="11" destOrd="0" presId="urn:microsoft.com/office/officeart/2005/8/layout/default"/>
    <dgm:cxn modelId="{A318B21A-0E15-4CBF-A5D7-5FFF8151B093}" type="presParOf" srcId="{CF31C714-752B-478E-A630-FD9E4935A8C9}" destId="{2072BF40-42F4-4E91-9B09-9C612D8E673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4D455B-9162-4D39-B16A-311E5FE46B83}" type="doc">
      <dgm:prSet loTypeId="urn:microsoft.com/office/officeart/2008/layout/LinedList" loCatId="hierarchy" qsTypeId="urn:microsoft.com/office/officeart/2005/8/quickstyle/simple2" qsCatId="simple" csTypeId="urn:microsoft.com/office/officeart/2005/8/colors/colorful2" csCatId="colorful" phldr="1"/>
      <dgm:spPr/>
      <dgm:t>
        <a:bodyPr/>
        <a:lstStyle/>
        <a:p>
          <a:endParaRPr lang="en-IN"/>
        </a:p>
      </dgm:t>
    </dgm:pt>
    <dgm:pt modelId="{6ABE7D31-091A-4E5E-9EE7-9392FD57CAE8}">
      <dgm:prSet custT="1"/>
      <dgm:spPr/>
      <dgm:t>
        <a:bodyPr/>
        <a:lstStyle/>
        <a:p>
          <a:r>
            <a:rPr lang="en-IN" sz="1800" b="1" baseline="0" dirty="0">
              <a:latin typeface="Times New Roman" panose="02020603050405020304" pitchFamily="18" charset="0"/>
              <a:cs typeface="Times New Roman" panose="02020603050405020304" pitchFamily="18" charset="0"/>
            </a:rPr>
            <a:t>According to the location on tooth surface as related to adjacent free gingival margin </a:t>
          </a:r>
          <a:endParaRPr lang="en-IN" sz="1800" b="1" dirty="0">
            <a:latin typeface="Times New Roman" panose="02020603050405020304" pitchFamily="18" charset="0"/>
            <a:cs typeface="Times New Roman" panose="02020603050405020304" pitchFamily="18" charset="0"/>
          </a:endParaRPr>
        </a:p>
      </dgm:t>
    </dgm:pt>
    <dgm:pt modelId="{B49ED53E-6CAC-46C9-A089-D3446EC05247}" type="parTrans" cxnId="{DE669B0C-F0D0-487A-8A95-FF2D7B2B034F}">
      <dgm:prSet/>
      <dgm:spPr/>
      <dgm:t>
        <a:bodyPr/>
        <a:lstStyle/>
        <a:p>
          <a:endParaRPr lang="en-IN"/>
        </a:p>
      </dgm:t>
    </dgm:pt>
    <dgm:pt modelId="{10D6B013-2ACB-47C0-AD72-396D61A0F6D2}" type="sibTrans" cxnId="{DE669B0C-F0D0-487A-8A95-FF2D7B2B034F}">
      <dgm:prSet/>
      <dgm:spPr/>
      <dgm:t>
        <a:bodyPr/>
        <a:lstStyle/>
        <a:p>
          <a:endParaRPr lang="en-IN"/>
        </a:p>
      </dgm:t>
    </dgm:pt>
    <dgm:pt modelId="{A0E80EFD-CE26-4AD6-B645-8A599F1925DD}">
      <dgm:prSet custT="1"/>
      <dgm:spPr/>
      <dgm:t>
        <a:bodyPr/>
        <a:lstStyle/>
        <a:p>
          <a:r>
            <a:rPr lang="en-IN" sz="1800" baseline="0" dirty="0">
              <a:latin typeface="Times New Roman" panose="02020603050405020304" pitchFamily="18" charset="0"/>
              <a:cs typeface="Times New Roman" panose="02020603050405020304" pitchFamily="18" charset="0"/>
            </a:rPr>
            <a:t>Supra gingival calculus </a:t>
          </a:r>
          <a:endParaRPr lang="en-IN" sz="1800" dirty="0">
            <a:latin typeface="Times New Roman" panose="02020603050405020304" pitchFamily="18" charset="0"/>
            <a:cs typeface="Times New Roman" panose="02020603050405020304" pitchFamily="18" charset="0"/>
          </a:endParaRPr>
        </a:p>
      </dgm:t>
    </dgm:pt>
    <dgm:pt modelId="{13180044-A144-44B5-95E8-4A74CF94BD0D}" type="parTrans" cxnId="{406CB276-D12E-4C71-8B20-DBBC90063849}">
      <dgm:prSet/>
      <dgm:spPr/>
      <dgm:t>
        <a:bodyPr/>
        <a:lstStyle/>
        <a:p>
          <a:endParaRPr lang="en-IN"/>
        </a:p>
      </dgm:t>
    </dgm:pt>
    <dgm:pt modelId="{B5D5A5D6-AA1D-4579-9FA5-E2E5D455B8CF}" type="sibTrans" cxnId="{406CB276-D12E-4C71-8B20-DBBC90063849}">
      <dgm:prSet/>
      <dgm:spPr/>
      <dgm:t>
        <a:bodyPr/>
        <a:lstStyle/>
        <a:p>
          <a:endParaRPr lang="en-IN"/>
        </a:p>
      </dgm:t>
    </dgm:pt>
    <dgm:pt modelId="{BE64D0EB-2CAD-45BE-B06A-22A90F0EC5CC}">
      <dgm:prSet custT="1"/>
      <dgm:spPr/>
      <dgm:t>
        <a:bodyPr/>
        <a:lstStyle/>
        <a:p>
          <a:r>
            <a:rPr lang="en-IN" sz="1800" baseline="0" dirty="0">
              <a:latin typeface="Times New Roman" panose="02020603050405020304" pitchFamily="18" charset="0"/>
              <a:cs typeface="Times New Roman" panose="02020603050405020304" pitchFamily="18" charset="0"/>
            </a:rPr>
            <a:t>Sub gingival calculus</a:t>
          </a:r>
          <a:endParaRPr lang="en-IN" sz="1800" dirty="0">
            <a:latin typeface="Times New Roman" panose="02020603050405020304" pitchFamily="18" charset="0"/>
            <a:cs typeface="Times New Roman" panose="02020603050405020304" pitchFamily="18" charset="0"/>
          </a:endParaRPr>
        </a:p>
      </dgm:t>
    </dgm:pt>
    <dgm:pt modelId="{9938FD1E-E229-4E7E-98AE-7EE2FB0ED0A4}" type="parTrans" cxnId="{D8FBC345-B52D-41F6-B268-678ED6B68E21}">
      <dgm:prSet/>
      <dgm:spPr/>
      <dgm:t>
        <a:bodyPr/>
        <a:lstStyle/>
        <a:p>
          <a:endParaRPr lang="en-IN"/>
        </a:p>
      </dgm:t>
    </dgm:pt>
    <dgm:pt modelId="{BD8032A1-2BDF-442A-8EFF-4C5DDD12B0EE}" type="sibTrans" cxnId="{D8FBC345-B52D-41F6-B268-678ED6B68E21}">
      <dgm:prSet/>
      <dgm:spPr/>
      <dgm:t>
        <a:bodyPr/>
        <a:lstStyle/>
        <a:p>
          <a:endParaRPr lang="en-IN"/>
        </a:p>
      </dgm:t>
    </dgm:pt>
    <dgm:pt modelId="{DD31B693-43CD-42C5-B7D8-84EFE8A3281F}">
      <dgm:prSet custT="1"/>
      <dgm:spPr/>
      <dgm:t>
        <a:bodyPr/>
        <a:lstStyle/>
        <a:p>
          <a:r>
            <a:rPr lang="en-IN" sz="1800" b="1" dirty="0">
              <a:latin typeface="Times New Roman" panose="02020603050405020304" pitchFamily="18" charset="0"/>
              <a:cs typeface="Times New Roman" panose="02020603050405020304" pitchFamily="18" charset="0"/>
            </a:rPr>
            <a:t>According to source of mineralization </a:t>
          </a:r>
        </a:p>
      </dgm:t>
    </dgm:pt>
    <dgm:pt modelId="{5135EDE2-C4A5-4329-8CE4-410999EA7B2B}" type="parTrans" cxnId="{A7A990BC-83C0-430C-B4E1-6D2DFEE6A4C1}">
      <dgm:prSet/>
      <dgm:spPr/>
      <dgm:t>
        <a:bodyPr/>
        <a:lstStyle/>
        <a:p>
          <a:endParaRPr lang="en-IN"/>
        </a:p>
      </dgm:t>
    </dgm:pt>
    <dgm:pt modelId="{D994F2F0-17D1-4C50-A602-C2AB10DAD06C}" type="sibTrans" cxnId="{A7A990BC-83C0-430C-B4E1-6D2DFEE6A4C1}">
      <dgm:prSet/>
      <dgm:spPr/>
      <dgm:t>
        <a:bodyPr/>
        <a:lstStyle/>
        <a:p>
          <a:endParaRPr lang="en-IN"/>
        </a:p>
      </dgm:t>
    </dgm:pt>
    <dgm:pt modelId="{C93B0927-3E7D-44B9-83B6-8620321BF019}">
      <dgm:prSet custT="1"/>
      <dgm:spPr/>
      <dgm:t>
        <a:bodyPr/>
        <a:lstStyle/>
        <a:p>
          <a:r>
            <a:rPr lang="en-IN" sz="1800" dirty="0">
              <a:latin typeface="Times New Roman" panose="02020603050405020304" pitchFamily="18" charset="0"/>
              <a:cs typeface="Times New Roman" panose="02020603050405020304" pitchFamily="18" charset="0"/>
            </a:rPr>
            <a:t>Salivary calculus</a:t>
          </a:r>
        </a:p>
      </dgm:t>
    </dgm:pt>
    <dgm:pt modelId="{FC51962E-D134-4A5F-96DD-AC5EDE032247}" type="parTrans" cxnId="{AFD2D4EC-099D-476E-9DFF-04ED187A530F}">
      <dgm:prSet/>
      <dgm:spPr/>
      <dgm:t>
        <a:bodyPr/>
        <a:lstStyle/>
        <a:p>
          <a:endParaRPr lang="en-IN"/>
        </a:p>
      </dgm:t>
    </dgm:pt>
    <dgm:pt modelId="{20EF86CE-6B08-4BBF-B49B-757917733A93}" type="sibTrans" cxnId="{AFD2D4EC-099D-476E-9DFF-04ED187A530F}">
      <dgm:prSet/>
      <dgm:spPr/>
      <dgm:t>
        <a:bodyPr/>
        <a:lstStyle/>
        <a:p>
          <a:endParaRPr lang="en-IN"/>
        </a:p>
      </dgm:t>
    </dgm:pt>
    <dgm:pt modelId="{CDB12A96-D615-48EB-AE3C-CAC58EA493F4}">
      <dgm:prSet custT="1"/>
      <dgm:spPr/>
      <dgm:t>
        <a:bodyPr/>
        <a:lstStyle/>
        <a:p>
          <a:r>
            <a:rPr lang="en-IN" sz="1800" dirty="0" err="1">
              <a:latin typeface="Times New Roman" panose="02020603050405020304" pitchFamily="18" charset="0"/>
              <a:cs typeface="Times New Roman" panose="02020603050405020304" pitchFamily="18" charset="0"/>
            </a:rPr>
            <a:t>Serumal</a:t>
          </a:r>
          <a:r>
            <a:rPr lang="en-IN" sz="1800" dirty="0">
              <a:latin typeface="Times New Roman" panose="02020603050405020304" pitchFamily="18" charset="0"/>
              <a:cs typeface="Times New Roman" panose="02020603050405020304" pitchFamily="18" charset="0"/>
            </a:rPr>
            <a:t> calculus</a:t>
          </a:r>
        </a:p>
      </dgm:t>
    </dgm:pt>
    <dgm:pt modelId="{599C61FC-E3B3-4984-BBD3-32ED175A7946}" type="parTrans" cxnId="{9D874029-CD7C-4CFB-B2EE-91FE425ED396}">
      <dgm:prSet/>
      <dgm:spPr/>
      <dgm:t>
        <a:bodyPr/>
        <a:lstStyle/>
        <a:p>
          <a:endParaRPr lang="en-IN"/>
        </a:p>
      </dgm:t>
    </dgm:pt>
    <dgm:pt modelId="{1E62ED84-5A81-4ADE-B6C2-8BA43BFAE487}" type="sibTrans" cxnId="{9D874029-CD7C-4CFB-B2EE-91FE425ED396}">
      <dgm:prSet/>
      <dgm:spPr/>
      <dgm:t>
        <a:bodyPr/>
        <a:lstStyle/>
        <a:p>
          <a:endParaRPr lang="en-IN"/>
        </a:p>
      </dgm:t>
    </dgm:pt>
    <dgm:pt modelId="{E0247ADB-55D2-4A75-A30F-FE57A02CA600}">
      <dgm:prSet custT="1"/>
      <dgm:spPr/>
      <dgm:t>
        <a:bodyPr/>
        <a:lstStyle/>
        <a:p>
          <a:br>
            <a:rPr lang="en-IN" sz="1800" b="1" dirty="0">
              <a:latin typeface="Times New Roman" panose="02020603050405020304" pitchFamily="18" charset="0"/>
              <a:cs typeface="Times New Roman" panose="02020603050405020304" pitchFamily="18" charset="0"/>
            </a:rPr>
          </a:br>
          <a:r>
            <a:rPr lang="en-IN" sz="1800" b="1" dirty="0">
              <a:latin typeface="Times New Roman" panose="02020603050405020304" pitchFamily="18" charset="0"/>
              <a:cs typeface="Times New Roman" panose="02020603050405020304" pitchFamily="18" charset="0"/>
            </a:rPr>
            <a:t>According to initiation and rate of accumulation, calculus formers are classified as </a:t>
          </a:r>
        </a:p>
      </dgm:t>
    </dgm:pt>
    <dgm:pt modelId="{D6BBBBCB-B589-4143-86AD-140519111C1B}" type="parTrans" cxnId="{7AA9226E-A7EA-4AB2-B73E-DB39D66E9101}">
      <dgm:prSet/>
      <dgm:spPr/>
      <dgm:t>
        <a:bodyPr/>
        <a:lstStyle/>
        <a:p>
          <a:endParaRPr lang="en-IN"/>
        </a:p>
      </dgm:t>
    </dgm:pt>
    <dgm:pt modelId="{3118F263-EFD1-47BA-BE5D-C4E428C65106}" type="sibTrans" cxnId="{7AA9226E-A7EA-4AB2-B73E-DB39D66E9101}">
      <dgm:prSet/>
      <dgm:spPr/>
      <dgm:t>
        <a:bodyPr/>
        <a:lstStyle/>
        <a:p>
          <a:endParaRPr lang="en-IN"/>
        </a:p>
      </dgm:t>
    </dgm:pt>
    <dgm:pt modelId="{2CC4074B-06AC-4BBC-8E75-A8699420C637}">
      <dgm:prSet custT="1"/>
      <dgm:spPr/>
      <dgm:t>
        <a:bodyPr/>
        <a:lstStyle/>
        <a:p>
          <a:r>
            <a:rPr lang="en-IN" sz="1800" dirty="0">
              <a:latin typeface="Times New Roman" panose="02020603050405020304" pitchFamily="18" charset="0"/>
              <a:cs typeface="Times New Roman" panose="02020603050405020304" pitchFamily="18" charset="0"/>
            </a:rPr>
            <a:t>Non-calculus formers</a:t>
          </a:r>
        </a:p>
      </dgm:t>
    </dgm:pt>
    <dgm:pt modelId="{3D7DC5EA-17E0-4749-8B81-9C3A961ABEAD}" type="parTrans" cxnId="{0488A10D-6103-4288-9A6B-C69529CFF620}">
      <dgm:prSet/>
      <dgm:spPr/>
      <dgm:t>
        <a:bodyPr/>
        <a:lstStyle/>
        <a:p>
          <a:endParaRPr lang="en-IN"/>
        </a:p>
      </dgm:t>
    </dgm:pt>
    <dgm:pt modelId="{0FFB4457-6797-4453-AA25-0AA2AAF7BAA1}" type="sibTrans" cxnId="{0488A10D-6103-4288-9A6B-C69529CFF620}">
      <dgm:prSet/>
      <dgm:spPr/>
      <dgm:t>
        <a:bodyPr/>
        <a:lstStyle/>
        <a:p>
          <a:endParaRPr lang="en-IN"/>
        </a:p>
      </dgm:t>
    </dgm:pt>
    <dgm:pt modelId="{136C29F1-950F-4652-B706-5EF8A2D5CC6F}">
      <dgm:prSet custT="1"/>
      <dgm:spPr/>
      <dgm:t>
        <a:bodyPr/>
        <a:lstStyle/>
        <a:p>
          <a:r>
            <a:rPr lang="en-IN" sz="1800" dirty="0">
              <a:latin typeface="Times New Roman" panose="02020603050405020304" pitchFamily="18" charset="0"/>
              <a:cs typeface="Times New Roman" panose="02020603050405020304" pitchFamily="18" charset="0"/>
            </a:rPr>
            <a:t>Slight calculus formers</a:t>
          </a:r>
        </a:p>
      </dgm:t>
    </dgm:pt>
    <dgm:pt modelId="{6D1DF07D-8DC2-4DAF-B6A7-C841E64838EF}" type="parTrans" cxnId="{06E7FB6B-4312-47E7-A292-DE21DE84A645}">
      <dgm:prSet/>
      <dgm:spPr/>
      <dgm:t>
        <a:bodyPr/>
        <a:lstStyle/>
        <a:p>
          <a:endParaRPr lang="en-IN"/>
        </a:p>
      </dgm:t>
    </dgm:pt>
    <dgm:pt modelId="{B8156EBF-D27A-4732-9C9F-277FD05D87B2}" type="sibTrans" cxnId="{06E7FB6B-4312-47E7-A292-DE21DE84A645}">
      <dgm:prSet/>
      <dgm:spPr/>
      <dgm:t>
        <a:bodyPr/>
        <a:lstStyle/>
        <a:p>
          <a:endParaRPr lang="en-IN"/>
        </a:p>
      </dgm:t>
    </dgm:pt>
    <dgm:pt modelId="{26DEF9AE-C343-4846-BC42-DD4D6283A3CF}">
      <dgm:prSet custT="1"/>
      <dgm:spPr/>
      <dgm:t>
        <a:bodyPr/>
        <a:lstStyle/>
        <a:p>
          <a:br>
            <a:rPr lang="en-IN" sz="1800" dirty="0">
              <a:latin typeface="Times New Roman" panose="02020603050405020304" pitchFamily="18" charset="0"/>
              <a:cs typeface="Times New Roman" panose="02020603050405020304" pitchFamily="18" charset="0"/>
            </a:rPr>
          </a:br>
          <a:r>
            <a:rPr lang="en-IN" sz="1800" dirty="0">
              <a:latin typeface="Times New Roman" panose="02020603050405020304" pitchFamily="18" charset="0"/>
              <a:cs typeface="Times New Roman" panose="02020603050405020304" pitchFamily="18" charset="0"/>
            </a:rPr>
            <a:t>Moderate calculus formers</a:t>
          </a:r>
        </a:p>
        <a:p>
          <a:endParaRPr lang="en-IN" sz="1800" dirty="0">
            <a:latin typeface="Times New Roman" panose="02020603050405020304" pitchFamily="18" charset="0"/>
            <a:cs typeface="Times New Roman" panose="02020603050405020304" pitchFamily="18" charset="0"/>
          </a:endParaRPr>
        </a:p>
      </dgm:t>
    </dgm:pt>
    <dgm:pt modelId="{B0D6D415-943E-4D0E-9792-2605AA0BA110}" type="parTrans" cxnId="{E7DDF152-B31D-4332-B289-AD607F2E2952}">
      <dgm:prSet/>
      <dgm:spPr/>
      <dgm:t>
        <a:bodyPr/>
        <a:lstStyle/>
        <a:p>
          <a:endParaRPr lang="en-IN"/>
        </a:p>
      </dgm:t>
    </dgm:pt>
    <dgm:pt modelId="{B04E12E1-1782-44D2-8852-E971B9A316AF}" type="sibTrans" cxnId="{E7DDF152-B31D-4332-B289-AD607F2E2952}">
      <dgm:prSet/>
      <dgm:spPr/>
      <dgm:t>
        <a:bodyPr/>
        <a:lstStyle/>
        <a:p>
          <a:endParaRPr lang="en-IN"/>
        </a:p>
      </dgm:t>
    </dgm:pt>
    <dgm:pt modelId="{3D6D94C8-B8D7-430C-B84E-14A4CD108BB1}">
      <dgm:prSet custT="1"/>
      <dgm:spPr/>
      <dgm:t>
        <a:bodyPr/>
        <a:lstStyle/>
        <a:p>
          <a:r>
            <a:rPr lang="en-IN" sz="1800" dirty="0">
              <a:latin typeface="Times New Roman" panose="02020603050405020304" pitchFamily="18" charset="0"/>
              <a:cs typeface="Times New Roman" panose="02020603050405020304" pitchFamily="18" charset="0"/>
            </a:rPr>
            <a:t>Heavy calculus formers</a:t>
          </a:r>
        </a:p>
      </dgm:t>
    </dgm:pt>
    <dgm:pt modelId="{90D302A0-A85A-4A71-B9CB-9832CEA12059}" type="parTrans" cxnId="{67A71B74-E778-49E6-B4D0-9206EC1BB79E}">
      <dgm:prSet/>
      <dgm:spPr/>
      <dgm:t>
        <a:bodyPr/>
        <a:lstStyle/>
        <a:p>
          <a:endParaRPr lang="en-IN"/>
        </a:p>
      </dgm:t>
    </dgm:pt>
    <dgm:pt modelId="{06039052-C1C7-494E-9843-3167BE73B5F7}" type="sibTrans" cxnId="{67A71B74-E778-49E6-B4D0-9206EC1BB79E}">
      <dgm:prSet/>
      <dgm:spPr/>
      <dgm:t>
        <a:bodyPr/>
        <a:lstStyle/>
        <a:p>
          <a:endParaRPr lang="en-IN"/>
        </a:p>
      </dgm:t>
    </dgm:pt>
    <dgm:pt modelId="{6A197467-136F-4298-9BA8-79B08FC2C283}" type="pres">
      <dgm:prSet presAssocID="{DD4D455B-9162-4D39-B16A-311E5FE46B83}" presName="vert0" presStyleCnt="0">
        <dgm:presLayoutVars>
          <dgm:dir/>
          <dgm:animOne val="branch"/>
          <dgm:animLvl val="lvl"/>
        </dgm:presLayoutVars>
      </dgm:prSet>
      <dgm:spPr/>
    </dgm:pt>
    <dgm:pt modelId="{71A4CF66-6317-4A1B-B4A2-1CAF9B1FF433}" type="pres">
      <dgm:prSet presAssocID="{6ABE7D31-091A-4E5E-9EE7-9392FD57CAE8}" presName="thickLine" presStyleLbl="alignNode1" presStyleIdx="0" presStyleCnt="11"/>
      <dgm:spPr/>
    </dgm:pt>
    <dgm:pt modelId="{9D06876B-4E8D-4644-9D64-AA9CB1BDD138}" type="pres">
      <dgm:prSet presAssocID="{6ABE7D31-091A-4E5E-9EE7-9392FD57CAE8}" presName="horz1" presStyleCnt="0"/>
      <dgm:spPr/>
    </dgm:pt>
    <dgm:pt modelId="{12996CEB-728D-4EA6-88A1-310D35BF375B}" type="pres">
      <dgm:prSet presAssocID="{6ABE7D31-091A-4E5E-9EE7-9392FD57CAE8}" presName="tx1" presStyleLbl="revTx" presStyleIdx="0" presStyleCnt="11"/>
      <dgm:spPr/>
    </dgm:pt>
    <dgm:pt modelId="{1ED41829-523A-4649-8CF6-3D3B916B6EE4}" type="pres">
      <dgm:prSet presAssocID="{6ABE7D31-091A-4E5E-9EE7-9392FD57CAE8}" presName="vert1" presStyleCnt="0"/>
      <dgm:spPr/>
    </dgm:pt>
    <dgm:pt modelId="{6B74A9F9-50C0-4C54-9FE6-5A09C15BAD5F}" type="pres">
      <dgm:prSet presAssocID="{A0E80EFD-CE26-4AD6-B645-8A599F1925DD}" presName="thickLine" presStyleLbl="alignNode1" presStyleIdx="1" presStyleCnt="11"/>
      <dgm:spPr/>
    </dgm:pt>
    <dgm:pt modelId="{7DA8D806-FC8F-464A-B566-2CA616B2753F}" type="pres">
      <dgm:prSet presAssocID="{A0E80EFD-CE26-4AD6-B645-8A599F1925DD}" presName="horz1" presStyleCnt="0"/>
      <dgm:spPr/>
    </dgm:pt>
    <dgm:pt modelId="{F3B28A94-97A5-4604-8D3D-816E3F8828E5}" type="pres">
      <dgm:prSet presAssocID="{A0E80EFD-CE26-4AD6-B645-8A599F1925DD}" presName="tx1" presStyleLbl="revTx" presStyleIdx="1" presStyleCnt="11"/>
      <dgm:spPr/>
    </dgm:pt>
    <dgm:pt modelId="{864C54CD-9FA9-4A9D-A0E7-4795FF2F276B}" type="pres">
      <dgm:prSet presAssocID="{A0E80EFD-CE26-4AD6-B645-8A599F1925DD}" presName="vert1" presStyleCnt="0"/>
      <dgm:spPr/>
    </dgm:pt>
    <dgm:pt modelId="{223BFD26-8A93-4669-9180-77AE2B0FB25B}" type="pres">
      <dgm:prSet presAssocID="{BE64D0EB-2CAD-45BE-B06A-22A90F0EC5CC}" presName="thickLine" presStyleLbl="alignNode1" presStyleIdx="2" presStyleCnt="11"/>
      <dgm:spPr/>
    </dgm:pt>
    <dgm:pt modelId="{4C486193-BF63-4F47-952F-D02BF8F06486}" type="pres">
      <dgm:prSet presAssocID="{BE64D0EB-2CAD-45BE-B06A-22A90F0EC5CC}" presName="horz1" presStyleCnt="0"/>
      <dgm:spPr/>
    </dgm:pt>
    <dgm:pt modelId="{D639A585-4413-4605-A47F-5F784F01C760}" type="pres">
      <dgm:prSet presAssocID="{BE64D0EB-2CAD-45BE-B06A-22A90F0EC5CC}" presName="tx1" presStyleLbl="revTx" presStyleIdx="2" presStyleCnt="11"/>
      <dgm:spPr/>
    </dgm:pt>
    <dgm:pt modelId="{64CF7B99-B8FB-4808-8798-AE6AA56C6C5A}" type="pres">
      <dgm:prSet presAssocID="{BE64D0EB-2CAD-45BE-B06A-22A90F0EC5CC}" presName="vert1" presStyleCnt="0"/>
      <dgm:spPr/>
    </dgm:pt>
    <dgm:pt modelId="{913EA2B7-EEC6-497D-9A1F-C90470979766}" type="pres">
      <dgm:prSet presAssocID="{DD31B693-43CD-42C5-B7D8-84EFE8A3281F}" presName="thickLine" presStyleLbl="alignNode1" presStyleIdx="3" presStyleCnt="11"/>
      <dgm:spPr/>
    </dgm:pt>
    <dgm:pt modelId="{FD31171C-EC19-474C-B4C9-143BDA4F3AF5}" type="pres">
      <dgm:prSet presAssocID="{DD31B693-43CD-42C5-B7D8-84EFE8A3281F}" presName="horz1" presStyleCnt="0"/>
      <dgm:spPr/>
    </dgm:pt>
    <dgm:pt modelId="{1D4DF2EA-3DE9-4381-A928-B71217C151B5}" type="pres">
      <dgm:prSet presAssocID="{DD31B693-43CD-42C5-B7D8-84EFE8A3281F}" presName="tx1" presStyleLbl="revTx" presStyleIdx="3" presStyleCnt="11"/>
      <dgm:spPr/>
    </dgm:pt>
    <dgm:pt modelId="{59B7D357-3AAC-47A6-AC6D-E7145313450C}" type="pres">
      <dgm:prSet presAssocID="{DD31B693-43CD-42C5-B7D8-84EFE8A3281F}" presName="vert1" presStyleCnt="0"/>
      <dgm:spPr/>
    </dgm:pt>
    <dgm:pt modelId="{9BAF31A7-ACD7-49D9-BB5B-BE56466803F2}" type="pres">
      <dgm:prSet presAssocID="{C93B0927-3E7D-44B9-83B6-8620321BF019}" presName="thickLine" presStyleLbl="alignNode1" presStyleIdx="4" presStyleCnt="11"/>
      <dgm:spPr/>
    </dgm:pt>
    <dgm:pt modelId="{8D423A0C-45FA-451F-B5B2-B0F3A23C6EA7}" type="pres">
      <dgm:prSet presAssocID="{C93B0927-3E7D-44B9-83B6-8620321BF019}" presName="horz1" presStyleCnt="0"/>
      <dgm:spPr/>
    </dgm:pt>
    <dgm:pt modelId="{8A3DA862-A6EE-4F89-9362-FEEE4F6D03F6}" type="pres">
      <dgm:prSet presAssocID="{C93B0927-3E7D-44B9-83B6-8620321BF019}" presName="tx1" presStyleLbl="revTx" presStyleIdx="4" presStyleCnt="11"/>
      <dgm:spPr/>
    </dgm:pt>
    <dgm:pt modelId="{712FF259-6BF8-4615-98E3-47A140539113}" type="pres">
      <dgm:prSet presAssocID="{C93B0927-3E7D-44B9-83B6-8620321BF019}" presName="vert1" presStyleCnt="0"/>
      <dgm:spPr/>
    </dgm:pt>
    <dgm:pt modelId="{1BEEC90A-F79B-407B-9446-AFB4017B8DEC}" type="pres">
      <dgm:prSet presAssocID="{CDB12A96-D615-48EB-AE3C-CAC58EA493F4}" presName="thickLine" presStyleLbl="alignNode1" presStyleIdx="5" presStyleCnt="11"/>
      <dgm:spPr/>
    </dgm:pt>
    <dgm:pt modelId="{6F437BA8-D0B1-4953-930B-6C825B989D20}" type="pres">
      <dgm:prSet presAssocID="{CDB12A96-D615-48EB-AE3C-CAC58EA493F4}" presName="horz1" presStyleCnt="0"/>
      <dgm:spPr/>
    </dgm:pt>
    <dgm:pt modelId="{BC1C48C3-EE8F-4554-B252-A4C084335775}" type="pres">
      <dgm:prSet presAssocID="{CDB12A96-D615-48EB-AE3C-CAC58EA493F4}" presName="tx1" presStyleLbl="revTx" presStyleIdx="5" presStyleCnt="11"/>
      <dgm:spPr/>
    </dgm:pt>
    <dgm:pt modelId="{B171F9F6-4ACB-4261-9696-E37519E5F484}" type="pres">
      <dgm:prSet presAssocID="{CDB12A96-D615-48EB-AE3C-CAC58EA493F4}" presName="vert1" presStyleCnt="0"/>
      <dgm:spPr/>
    </dgm:pt>
    <dgm:pt modelId="{2CECFD8E-CB18-4C41-A180-D12734027AA6}" type="pres">
      <dgm:prSet presAssocID="{E0247ADB-55D2-4A75-A30F-FE57A02CA600}" presName="thickLine" presStyleLbl="alignNode1" presStyleIdx="6" presStyleCnt="11"/>
      <dgm:spPr/>
    </dgm:pt>
    <dgm:pt modelId="{AA6DF47B-E0F1-48CD-9C4B-09FFE0D22908}" type="pres">
      <dgm:prSet presAssocID="{E0247ADB-55D2-4A75-A30F-FE57A02CA600}" presName="horz1" presStyleCnt="0"/>
      <dgm:spPr/>
    </dgm:pt>
    <dgm:pt modelId="{1568172B-875C-41F0-A187-813B4103FE45}" type="pres">
      <dgm:prSet presAssocID="{E0247ADB-55D2-4A75-A30F-FE57A02CA600}" presName="tx1" presStyleLbl="revTx" presStyleIdx="6" presStyleCnt="11" custLinFactNeighborY="-38254"/>
      <dgm:spPr/>
    </dgm:pt>
    <dgm:pt modelId="{4854A760-13D1-4767-A3AB-68A2893BB19E}" type="pres">
      <dgm:prSet presAssocID="{E0247ADB-55D2-4A75-A30F-FE57A02CA600}" presName="vert1" presStyleCnt="0"/>
      <dgm:spPr/>
    </dgm:pt>
    <dgm:pt modelId="{E8C34242-FACD-41BF-9CAC-D0F832988376}" type="pres">
      <dgm:prSet presAssocID="{2CC4074B-06AC-4BBC-8E75-A8699420C637}" presName="thickLine" presStyleLbl="alignNode1" presStyleIdx="7" presStyleCnt="11"/>
      <dgm:spPr/>
    </dgm:pt>
    <dgm:pt modelId="{BB961417-F6C3-44D7-8071-11B555E7891D}" type="pres">
      <dgm:prSet presAssocID="{2CC4074B-06AC-4BBC-8E75-A8699420C637}" presName="horz1" presStyleCnt="0"/>
      <dgm:spPr/>
    </dgm:pt>
    <dgm:pt modelId="{356B4F4A-7546-4677-89C1-FA974A5E8A6B}" type="pres">
      <dgm:prSet presAssocID="{2CC4074B-06AC-4BBC-8E75-A8699420C637}" presName="tx1" presStyleLbl="revTx" presStyleIdx="7" presStyleCnt="11"/>
      <dgm:spPr/>
    </dgm:pt>
    <dgm:pt modelId="{D49C5818-5B98-4262-93BE-750D83F23955}" type="pres">
      <dgm:prSet presAssocID="{2CC4074B-06AC-4BBC-8E75-A8699420C637}" presName="vert1" presStyleCnt="0"/>
      <dgm:spPr/>
    </dgm:pt>
    <dgm:pt modelId="{B83ADC5D-26CD-422C-8295-119CDFA6D221}" type="pres">
      <dgm:prSet presAssocID="{136C29F1-950F-4652-B706-5EF8A2D5CC6F}" presName="thickLine" presStyleLbl="alignNode1" presStyleIdx="8" presStyleCnt="11"/>
      <dgm:spPr/>
    </dgm:pt>
    <dgm:pt modelId="{24236795-EF93-4022-AA36-B5482779B0E5}" type="pres">
      <dgm:prSet presAssocID="{136C29F1-950F-4652-B706-5EF8A2D5CC6F}" presName="horz1" presStyleCnt="0"/>
      <dgm:spPr/>
    </dgm:pt>
    <dgm:pt modelId="{E9B4C5AC-4550-4064-BF93-A8646C6EED45}" type="pres">
      <dgm:prSet presAssocID="{136C29F1-950F-4652-B706-5EF8A2D5CC6F}" presName="tx1" presStyleLbl="revTx" presStyleIdx="8" presStyleCnt="11"/>
      <dgm:spPr/>
    </dgm:pt>
    <dgm:pt modelId="{D566C2AE-316E-4F36-9446-FC224FC3B086}" type="pres">
      <dgm:prSet presAssocID="{136C29F1-950F-4652-B706-5EF8A2D5CC6F}" presName="vert1" presStyleCnt="0"/>
      <dgm:spPr/>
    </dgm:pt>
    <dgm:pt modelId="{2111E063-E029-40C0-A752-652794879A47}" type="pres">
      <dgm:prSet presAssocID="{26DEF9AE-C343-4846-BC42-DD4D6283A3CF}" presName="thickLine" presStyleLbl="alignNode1" presStyleIdx="9" presStyleCnt="11"/>
      <dgm:spPr/>
    </dgm:pt>
    <dgm:pt modelId="{6E348C61-8B49-4C1F-B3B1-B8240EDDFDCF}" type="pres">
      <dgm:prSet presAssocID="{26DEF9AE-C343-4846-BC42-DD4D6283A3CF}" presName="horz1" presStyleCnt="0"/>
      <dgm:spPr/>
    </dgm:pt>
    <dgm:pt modelId="{851495AA-FD4E-4764-9308-612E89C7B447}" type="pres">
      <dgm:prSet presAssocID="{26DEF9AE-C343-4846-BC42-DD4D6283A3CF}" presName="tx1" presStyleLbl="revTx" presStyleIdx="9" presStyleCnt="11" custLinFactNeighborX="-264" custLinFactNeighborY="-37115"/>
      <dgm:spPr/>
    </dgm:pt>
    <dgm:pt modelId="{EFEC437E-6550-4301-BE11-C710F37FB8A2}" type="pres">
      <dgm:prSet presAssocID="{26DEF9AE-C343-4846-BC42-DD4D6283A3CF}" presName="vert1" presStyleCnt="0"/>
      <dgm:spPr/>
    </dgm:pt>
    <dgm:pt modelId="{38696EEF-C06F-441B-A938-5F71173C2157}" type="pres">
      <dgm:prSet presAssocID="{3D6D94C8-B8D7-430C-B84E-14A4CD108BB1}" presName="thickLine" presStyleLbl="alignNode1" presStyleIdx="10" presStyleCnt="11"/>
      <dgm:spPr/>
    </dgm:pt>
    <dgm:pt modelId="{75FC6F11-74E8-4360-BD30-02FFBA0089BD}" type="pres">
      <dgm:prSet presAssocID="{3D6D94C8-B8D7-430C-B84E-14A4CD108BB1}" presName="horz1" presStyleCnt="0"/>
      <dgm:spPr/>
    </dgm:pt>
    <dgm:pt modelId="{34163B1C-F849-488A-BC11-E5CCFB8983ED}" type="pres">
      <dgm:prSet presAssocID="{3D6D94C8-B8D7-430C-B84E-14A4CD108BB1}" presName="tx1" presStyleLbl="revTx" presStyleIdx="10" presStyleCnt="11"/>
      <dgm:spPr/>
    </dgm:pt>
    <dgm:pt modelId="{D93438A8-8AC1-441B-BE02-4B074FC82F44}" type="pres">
      <dgm:prSet presAssocID="{3D6D94C8-B8D7-430C-B84E-14A4CD108BB1}" presName="vert1" presStyleCnt="0"/>
      <dgm:spPr/>
    </dgm:pt>
  </dgm:ptLst>
  <dgm:cxnLst>
    <dgm:cxn modelId="{37035602-C2F4-4838-8757-73F6A566F301}" type="presOf" srcId="{6ABE7D31-091A-4E5E-9EE7-9392FD57CAE8}" destId="{12996CEB-728D-4EA6-88A1-310D35BF375B}" srcOrd="0" destOrd="0" presId="urn:microsoft.com/office/officeart/2008/layout/LinedList"/>
    <dgm:cxn modelId="{DB220A05-2D17-4548-88D4-C09204F613E4}" type="presOf" srcId="{E0247ADB-55D2-4A75-A30F-FE57A02CA600}" destId="{1568172B-875C-41F0-A187-813B4103FE45}" srcOrd="0" destOrd="0" presId="urn:microsoft.com/office/officeart/2008/layout/LinedList"/>
    <dgm:cxn modelId="{DE669B0C-F0D0-487A-8A95-FF2D7B2B034F}" srcId="{DD4D455B-9162-4D39-B16A-311E5FE46B83}" destId="{6ABE7D31-091A-4E5E-9EE7-9392FD57CAE8}" srcOrd="0" destOrd="0" parTransId="{B49ED53E-6CAC-46C9-A089-D3446EC05247}" sibTransId="{10D6B013-2ACB-47C0-AD72-396D61A0F6D2}"/>
    <dgm:cxn modelId="{0488A10D-6103-4288-9A6B-C69529CFF620}" srcId="{DD4D455B-9162-4D39-B16A-311E5FE46B83}" destId="{2CC4074B-06AC-4BBC-8E75-A8699420C637}" srcOrd="7" destOrd="0" parTransId="{3D7DC5EA-17E0-4749-8B81-9C3A961ABEAD}" sibTransId="{0FFB4457-6797-4453-AA25-0AA2AAF7BAA1}"/>
    <dgm:cxn modelId="{56F40D24-3C87-4F00-BF26-D6F201DF45ED}" type="presOf" srcId="{3D6D94C8-B8D7-430C-B84E-14A4CD108BB1}" destId="{34163B1C-F849-488A-BC11-E5CCFB8983ED}" srcOrd="0" destOrd="0" presId="urn:microsoft.com/office/officeart/2008/layout/LinedList"/>
    <dgm:cxn modelId="{9D874029-CD7C-4CFB-B2EE-91FE425ED396}" srcId="{DD4D455B-9162-4D39-B16A-311E5FE46B83}" destId="{CDB12A96-D615-48EB-AE3C-CAC58EA493F4}" srcOrd="5" destOrd="0" parTransId="{599C61FC-E3B3-4984-BBD3-32ED175A7946}" sibTransId="{1E62ED84-5A81-4ADE-B6C2-8BA43BFAE487}"/>
    <dgm:cxn modelId="{8E53452E-41E0-4694-B241-9ABF7D350681}" type="presOf" srcId="{BE64D0EB-2CAD-45BE-B06A-22A90F0EC5CC}" destId="{D639A585-4413-4605-A47F-5F784F01C760}" srcOrd="0" destOrd="0" presId="urn:microsoft.com/office/officeart/2008/layout/LinedList"/>
    <dgm:cxn modelId="{5117543C-3B3F-4C43-BF62-DF12307DE4D7}" type="presOf" srcId="{2CC4074B-06AC-4BBC-8E75-A8699420C637}" destId="{356B4F4A-7546-4677-89C1-FA974A5E8A6B}" srcOrd="0" destOrd="0" presId="urn:microsoft.com/office/officeart/2008/layout/LinedList"/>
    <dgm:cxn modelId="{D8FBC345-B52D-41F6-B268-678ED6B68E21}" srcId="{DD4D455B-9162-4D39-B16A-311E5FE46B83}" destId="{BE64D0EB-2CAD-45BE-B06A-22A90F0EC5CC}" srcOrd="2" destOrd="0" parTransId="{9938FD1E-E229-4E7E-98AE-7EE2FB0ED0A4}" sibTransId="{BD8032A1-2BDF-442A-8EFF-4C5DDD12B0EE}"/>
    <dgm:cxn modelId="{7A417E4B-B543-4C7B-8391-DD5F61DAB9C4}" type="presOf" srcId="{C93B0927-3E7D-44B9-83B6-8620321BF019}" destId="{8A3DA862-A6EE-4F89-9362-FEEE4F6D03F6}" srcOrd="0" destOrd="0" presId="urn:microsoft.com/office/officeart/2008/layout/LinedList"/>
    <dgm:cxn modelId="{06E7FB6B-4312-47E7-A292-DE21DE84A645}" srcId="{DD4D455B-9162-4D39-B16A-311E5FE46B83}" destId="{136C29F1-950F-4652-B706-5EF8A2D5CC6F}" srcOrd="8" destOrd="0" parTransId="{6D1DF07D-8DC2-4DAF-B6A7-C841E64838EF}" sibTransId="{B8156EBF-D27A-4732-9C9F-277FD05D87B2}"/>
    <dgm:cxn modelId="{7AA9226E-A7EA-4AB2-B73E-DB39D66E9101}" srcId="{DD4D455B-9162-4D39-B16A-311E5FE46B83}" destId="{E0247ADB-55D2-4A75-A30F-FE57A02CA600}" srcOrd="6" destOrd="0" parTransId="{D6BBBBCB-B589-4143-86AD-140519111C1B}" sibTransId="{3118F263-EFD1-47BA-BE5D-C4E428C65106}"/>
    <dgm:cxn modelId="{E7DDF152-B31D-4332-B289-AD607F2E2952}" srcId="{DD4D455B-9162-4D39-B16A-311E5FE46B83}" destId="{26DEF9AE-C343-4846-BC42-DD4D6283A3CF}" srcOrd="9" destOrd="0" parTransId="{B0D6D415-943E-4D0E-9792-2605AA0BA110}" sibTransId="{B04E12E1-1782-44D2-8852-E971B9A316AF}"/>
    <dgm:cxn modelId="{67A71B74-E778-49E6-B4D0-9206EC1BB79E}" srcId="{DD4D455B-9162-4D39-B16A-311E5FE46B83}" destId="{3D6D94C8-B8D7-430C-B84E-14A4CD108BB1}" srcOrd="10" destOrd="0" parTransId="{90D302A0-A85A-4A71-B9CB-9832CEA12059}" sibTransId="{06039052-C1C7-494E-9843-3167BE73B5F7}"/>
    <dgm:cxn modelId="{406CB276-D12E-4C71-8B20-DBBC90063849}" srcId="{DD4D455B-9162-4D39-B16A-311E5FE46B83}" destId="{A0E80EFD-CE26-4AD6-B645-8A599F1925DD}" srcOrd="1" destOrd="0" parTransId="{13180044-A144-44B5-95E8-4A74CF94BD0D}" sibTransId="{B5D5A5D6-AA1D-4579-9FA5-E2E5D455B8CF}"/>
    <dgm:cxn modelId="{AAC69D5A-A713-4A5B-B92B-1B3AFBAC42CC}" type="presOf" srcId="{DD4D455B-9162-4D39-B16A-311E5FE46B83}" destId="{6A197467-136F-4298-9BA8-79B08FC2C283}" srcOrd="0" destOrd="0" presId="urn:microsoft.com/office/officeart/2008/layout/LinedList"/>
    <dgm:cxn modelId="{6B80008C-9ECB-4D79-985B-317B395F8C93}" type="presOf" srcId="{136C29F1-950F-4652-B706-5EF8A2D5CC6F}" destId="{E9B4C5AC-4550-4064-BF93-A8646C6EED45}" srcOrd="0" destOrd="0" presId="urn:microsoft.com/office/officeart/2008/layout/LinedList"/>
    <dgm:cxn modelId="{FC4E0194-F022-4EC6-A604-3F0B37F99D66}" type="presOf" srcId="{DD31B693-43CD-42C5-B7D8-84EFE8A3281F}" destId="{1D4DF2EA-3DE9-4381-A928-B71217C151B5}" srcOrd="0" destOrd="0" presId="urn:microsoft.com/office/officeart/2008/layout/LinedList"/>
    <dgm:cxn modelId="{33394EA5-96A0-4BD3-A2B5-67F6335AE283}" type="presOf" srcId="{A0E80EFD-CE26-4AD6-B645-8A599F1925DD}" destId="{F3B28A94-97A5-4604-8D3D-816E3F8828E5}" srcOrd="0" destOrd="0" presId="urn:microsoft.com/office/officeart/2008/layout/LinedList"/>
    <dgm:cxn modelId="{9FB748B4-8CD2-4ED1-A225-2BA813B4DF6C}" type="presOf" srcId="{CDB12A96-D615-48EB-AE3C-CAC58EA493F4}" destId="{BC1C48C3-EE8F-4554-B252-A4C084335775}" srcOrd="0" destOrd="0" presId="urn:microsoft.com/office/officeart/2008/layout/LinedList"/>
    <dgm:cxn modelId="{A7A990BC-83C0-430C-B4E1-6D2DFEE6A4C1}" srcId="{DD4D455B-9162-4D39-B16A-311E5FE46B83}" destId="{DD31B693-43CD-42C5-B7D8-84EFE8A3281F}" srcOrd="3" destOrd="0" parTransId="{5135EDE2-C4A5-4329-8CE4-410999EA7B2B}" sibTransId="{D994F2F0-17D1-4C50-A602-C2AB10DAD06C}"/>
    <dgm:cxn modelId="{44D963EC-1EAE-43C4-ADF3-9E97240D6D9A}" type="presOf" srcId="{26DEF9AE-C343-4846-BC42-DD4D6283A3CF}" destId="{851495AA-FD4E-4764-9308-612E89C7B447}" srcOrd="0" destOrd="0" presId="urn:microsoft.com/office/officeart/2008/layout/LinedList"/>
    <dgm:cxn modelId="{AFD2D4EC-099D-476E-9DFF-04ED187A530F}" srcId="{DD4D455B-9162-4D39-B16A-311E5FE46B83}" destId="{C93B0927-3E7D-44B9-83B6-8620321BF019}" srcOrd="4" destOrd="0" parTransId="{FC51962E-D134-4A5F-96DD-AC5EDE032247}" sibTransId="{20EF86CE-6B08-4BBF-B49B-757917733A93}"/>
    <dgm:cxn modelId="{D720B29B-4714-46D5-B83D-B999E3C2E043}" type="presParOf" srcId="{6A197467-136F-4298-9BA8-79B08FC2C283}" destId="{71A4CF66-6317-4A1B-B4A2-1CAF9B1FF433}" srcOrd="0" destOrd="0" presId="urn:microsoft.com/office/officeart/2008/layout/LinedList"/>
    <dgm:cxn modelId="{390FA780-BAC4-4B68-8569-23C9EAE26E31}" type="presParOf" srcId="{6A197467-136F-4298-9BA8-79B08FC2C283}" destId="{9D06876B-4E8D-4644-9D64-AA9CB1BDD138}" srcOrd="1" destOrd="0" presId="urn:microsoft.com/office/officeart/2008/layout/LinedList"/>
    <dgm:cxn modelId="{3AED42D6-D822-46C9-9B99-48A40C568E61}" type="presParOf" srcId="{9D06876B-4E8D-4644-9D64-AA9CB1BDD138}" destId="{12996CEB-728D-4EA6-88A1-310D35BF375B}" srcOrd="0" destOrd="0" presId="urn:microsoft.com/office/officeart/2008/layout/LinedList"/>
    <dgm:cxn modelId="{A4C1FBC7-946A-4BAD-A731-87ABCC88D467}" type="presParOf" srcId="{9D06876B-4E8D-4644-9D64-AA9CB1BDD138}" destId="{1ED41829-523A-4649-8CF6-3D3B916B6EE4}" srcOrd="1" destOrd="0" presId="urn:microsoft.com/office/officeart/2008/layout/LinedList"/>
    <dgm:cxn modelId="{EF53E391-13B7-424E-A36D-11B4ACBB15B1}" type="presParOf" srcId="{6A197467-136F-4298-9BA8-79B08FC2C283}" destId="{6B74A9F9-50C0-4C54-9FE6-5A09C15BAD5F}" srcOrd="2" destOrd="0" presId="urn:microsoft.com/office/officeart/2008/layout/LinedList"/>
    <dgm:cxn modelId="{3E815298-17B5-4D28-8A70-DF7377328F41}" type="presParOf" srcId="{6A197467-136F-4298-9BA8-79B08FC2C283}" destId="{7DA8D806-FC8F-464A-B566-2CA616B2753F}" srcOrd="3" destOrd="0" presId="urn:microsoft.com/office/officeart/2008/layout/LinedList"/>
    <dgm:cxn modelId="{DC96156A-9ACF-4545-B795-5B1765FF731E}" type="presParOf" srcId="{7DA8D806-FC8F-464A-B566-2CA616B2753F}" destId="{F3B28A94-97A5-4604-8D3D-816E3F8828E5}" srcOrd="0" destOrd="0" presId="urn:microsoft.com/office/officeart/2008/layout/LinedList"/>
    <dgm:cxn modelId="{913B34E5-09AB-42A0-AE50-01CA9B1581B2}" type="presParOf" srcId="{7DA8D806-FC8F-464A-B566-2CA616B2753F}" destId="{864C54CD-9FA9-4A9D-A0E7-4795FF2F276B}" srcOrd="1" destOrd="0" presId="urn:microsoft.com/office/officeart/2008/layout/LinedList"/>
    <dgm:cxn modelId="{B2B19E15-B76B-48A4-A7D9-A321AA1BF961}" type="presParOf" srcId="{6A197467-136F-4298-9BA8-79B08FC2C283}" destId="{223BFD26-8A93-4669-9180-77AE2B0FB25B}" srcOrd="4" destOrd="0" presId="urn:microsoft.com/office/officeart/2008/layout/LinedList"/>
    <dgm:cxn modelId="{2847A592-972E-4B47-9FDF-8A40214E8258}" type="presParOf" srcId="{6A197467-136F-4298-9BA8-79B08FC2C283}" destId="{4C486193-BF63-4F47-952F-D02BF8F06486}" srcOrd="5" destOrd="0" presId="urn:microsoft.com/office/officeart/2008/layout/LinedList"/>
    <dgm:cxn modelId="{8F203384-9E91-4F5A-8F97-1986CBC7ED21}" type="presParOf" srcId="{4C486193-BF63-4F47-952F-D02BF8F06486}" destId="{D639A585-4413-4605-A47F-5F784F01C760}" srcOrd="0" destOrd="0" presId="urn:microsoft.com/office/officeart/2008/layout/LinedList"/>
    <dgm:cxn modelId="{D475C0B7-AC48-47A8-BE28-46BC53352496}" type="presParOf" srcId="{4C486193-BF63-4F47-952F-D02BF8F06486}" destId="{64CF7B99-B8FB-4808-8798-AE6AA56C6C5A}" srcOrd="1" destOrd="0" presId="urn:microsoft.com/office/officeart/2008/layout/LinedList"/>
    <dgm:cxn modelId="{AE4130D2-A732-45F0-AC7B-7ED262C699FC}" type="presParOf" srcId="{6A197467-136F-4298-9BA8-79B08FC2C283}" destId="{913EA2B7-EEC6-497D-9A1F-C90470979766}" srcOrd="6" destOrd="0" presId="urn:microsoft.com/office/officeart/2008/layout/LinedList"/>
    <dgm:cxn modelId="{B3AE422A-C73F-44AD-83C2-5E4F6E5CA8E6}" type="presParOf" srcId="{6A197467-136F-4298-9BA8-79B08FC2C283}" destId="{FD31171C-EC19-474C-B4C9-143BDA4F3AF5}" srcOrd="7" destOrd="0" presId="urn:microsoft.com/office/officeart/2008/layout/LinedList"/>
    <dgm:cxn modelId="{123845AE-4DF8-4CE6-A2A0-73589C7011E0}" type="presParOf" srcId="{FD31171C-EC19-474C-B4C9-143BDA4F3AF5}" destId="{1D4DF2EA-3DE9-4381-A928-B71217C151B5}" srcOrd="0" destOrd="0" presId="urn:microsoft.com/office/officeart/2008/layout/LinedList"/>
    <dgm:cxn modelId="{CE74A251-300A-4E8A-A7AD-B7D67003EAC4}" type="presParOf" srcId="{FD31171C-EC19-474C-B4C9-143BDA4F3AF5}" destId="{59B7D357-3AAC-47A6-AC6D-E7145313450C}" srcOrd="1" destOrd="0" presId="urn:microsoft.com/office/officeart/2008/layout/LinedList"/>
    <dgm:cxn modelId="{8755BC7C-88C4-4923-AC8B-303B37A78F0B}" type="presParOf" srcId="{6A197467-136F-4298-9BA8-79B08FC2C283}" destId="{9BAF31A7-ACD7-49D9-BB5B-BE56466803F2}" srcOrd="8" destOrd="0" presId="urn:microsoft.com/office/officeart/2008/layout/LinedList"/>
    <dgm:cxn modelId="{6B69ECE5-C856-48E7-8CF9-B871A436044F}" type="presParOf" srcId="{6A197467-136F-4298-9BA8-79B08FC2C283}" destId="{8D423A0C-45FA-451F-B5B2-B0F3A23C6EA7}" srcOrd="9" destOrd="0" presId="urn:microsoft.com/office/officeart/2008/layout/LinedList"/>
    <dgm:cxn modelId="{6C95F0EB-42DF-49E3-BC0A-4DED59F032DC}" type="presParOf" srcId="{8D423A0C-45FA-451F-B5B2-B0F3A23C6EA7}" destId="{8A3DA862-A6EE-4F89-9362-FEEE4F6D03F6}" srcOrd="0" destOrd="0" presId="urn:microsoft.com/office/officeart/2008/layout/LinedList"/>
    <dgm:cxn modelId="{F1849777-753D-4C3D-A2BB-8124EE6FD5EC}" type="presParOf" srcId="{8D423A0C-45FA-451F-B5B2-B0F3A23C6EA7}" destId="{712FF259-6BF8-4615-98E3-47A140539113}" srcOrd="1" destOrd="0" presId="urn:microsoft.com/office/officeart/2008/layout/LinedList"/>
    <dgm:cxn modelId="{EF6159B7-3935-4E5B-8537-6710DB53BEF7}" type="presParOf" srcId="{6A197467-136F-4298-9BA8-79B08FC2C283}" destId="{1BEEC90A-F79B-407B-9446-AFB4017B8DEC}" srcOrd="10" destOrd="0" presId="urn:microsoft.com/office/officeart/2008/layout/LinedList"/>
    <dgm:cxn modelId="{3EEF86CF-9173-409E-9801-E593319C9B82}" type="presParOf" srcId="{6A197467-136F-4298-9BA8-79B08FC2C283}" destId="{6F437BA8-D0B1-4953-930B-6C825B989D20}" srcOrd="11" destOrd="0" presId="urn:microsoft.com/office/officeart/2008/layout/LinedList"/>
    <dgm:cxn modelId="{AFEF0E3C-E445-465A-A70E-C55A63B944C3}" type="presParOf" srcId="{6F437BA8-D0B1-4953-930B-6C825B989D20}" destId="{BC1C48C3-EE8F-4554-B252-A4C084335775}" srcOrd="0" destOrd="0" presId="urn:microsoft.com/office/officeart/2008/layout/LinedList"/>
    <dgm:cxn modelId="{49F44396-32A7-4C2A-A513-F979D9F3C987}" type="presParOf" srcId="{6F437BA8-D0B1-4953-930B-6C825B989D20}" destId="{B171F9F6-4ACB-4261-9696-E37519E5F484}" srcOrd="1" destOrd="0" presId="urn:microsoft.com/office/officeart/2008/layout/LinedList"/>
    <dgm:cxn modelId="{FA25C92C-3E1A-4A40-82F1-F1D06C0DD6B3}" type="presParOf" srcId="{6A197467-136F-4298-9BA8-79B08FC2C283}" destId="{2CECFD8E-CB18-4C41-A180-D12734027AA6}" srcOrd="12" destOrd="0" presId="urn:microsoft.com/office/officeart/2008/layout/LinedList"/>
    <dgm:cxn modelId="{83BF66DD-3206-40CB-802B-3A710FD48A44}" type="presParOf" srcId="{6A197467-136F-4298-9BA8-79B08FC2C283}" destId="{AA6DF47B-E0F1-48CD-9C4B-09FFE0D22908}" srcOrd="13" destOrd="0" presId="urn:microsoft.com/office/officeart/2008/layout/LinedList"/>
    <dgm:cxn modelId="{14AA1BA2-9D0B-46C3-A2C8-BF847CFA0C0B}" type="presParOf" srcId="{AA6DF47B-E0F1-48CD-9C4B-09FFE0D22908}" destId="{1568172B-875C-41F0-A187-813B4103FE45}" srcOrd="0" destOrd="0" presId="urn:microsoft.com/office/officeart/2008/layout/LinedList"/>
    <dgm:cxn modelId="{3C6CD1B0-8ED2-489B-8664-AD93925DB02D}" type="presParOf" srcId="{AA6DF47B-E0F1-48CD-9C4B-09FFE0D22908}" destId="{4854A760-13D1-4767-A3AB-68A2893BB19E}" srcOrd="1" destOrd="0" presId="urn:microsoft.com/office/officeart/2008/layout/LinedList"/>
    <dgm:cxn modelId="{724FD50A-CBC4-43F1-A4B1-FF960DBA5F8B}" type="presParOf" srcId="{6A197467-136F-4298-9BA8-79B08FC2C283}" destId="{E8C34242-FACD-41BF-9CAC-D0F832988376}" srcOrd="14" destOrd="0" presId="urn:microsoft.com/office/officeart/2008/layout/LinedList"/>
    <dgm:cxn modelId="{D488F163-4FC4-4C2E-8F9C-94DCF958644C}" type="presParOf" srcId="{6A197467-136F-4298-9BA8-79B08FC2C283}" destId="{BB961417-F6C3-44D7-8071-11B555E7891D}" srcOrd="15" destOrd="0" presId="urn:microsoft.com/office/officeart/2008/layout/LinedList"/>
    <dgm:cxn modelId="{C2C193B6-581F-440A-B53C-6B4E783B9FDB}" type="presParOf" srcId="{BB961417-F6C3-44D7-8071-11B555E7891D}" destId="{356B4F4A-7546-4677-89C1-FA974A5E8A6B}" srcOrd="0" destOrd="0" presId="urn:microsoft.com/office/officeart/2008/layout/LinedList"/>
    <dgm:cxn modelId="{5017C95E-E24D-47D6-B3E0-33B18A60A139}" type="presParOf" srcId="{BB961417-F6C3-44D7-8071-11B555E7891D}" destId="{D49C5818-5B98-4262-93BE-750D83F23955}" srcOrd="1" destOrd="0" presId="urn:microsoft.com/office/officeart/2008/layout/LinedList"/>
    <dgm:cxn modelId="{4D246DFC-7A3E-463D-A02D-52AF93116729}" type="presParOf" srcId="{6A197467-136F-4298-9BA8-79B08FC2C283}" destId="{B83ADC5D-26CD-422C-8295-119CDFA6D221}" srcOrd="16" destOrd="0" presId="urn:microsoft.com/office/officeart/2008/layout/LinedList"/>
    <dgm:cxn modelId="{E29F53E6-4BD2-4BC9-A0FA-A3ED5F7CF286}" type="presParOf" srcId="{6A197467-136F-4298-9BA8-79B08FC2C283}" destId="{24236795-EF93-4022-AA36-B5482779B0E5}" srcOrd="17" destOrd="0" presId="urn:microsoft.com/office/officeart/2008/layout/LinedList"/>
    <dgm:cxn modelId="{60A3FCA7-8946-4A73-BE2C-BCE0452DCFD5}" type="presParOf" srcId="{24236795-EF93-4022-AA36-B5482779B0E5}" destId="{E9B4C5AC-4550-4064-BF93-A8646C6EED45}" srcOrd="0" destOrd="0" presId="urn:microsoft.com/office/officeart/2008/layout/LinedList"/>
    <dgm:cxn modelId="{902C81BB-4EDA-4FA9-B59B-77A5A3951A59}" type="presParOf" srcId="{24236795-EF93-4022-AA36-B5482779B0E5}" destId="{D566C2AE-316E-4F36-9446-FC224FC3B086}" srcOrd="1" destOrd="0" presId="urn:microsoft.com/office/officeart/2008/layout/LinedList"/>
    <dgm:cxn modelId="{D0E7DC2B-875D-4A60-8157-E9D0931E5BE3}" type="presParOf" srcId="{6A197467-136F-4298-9BA8-79B08FC2C283}" destId="{2111E063-E029-40C0-A752-652794879A47}" srcOrd="18" destOrd="0" presId="urn:microsoft.com/office/officeart/2008/layout/LinedList"/>
    <dgm:cxn modelId="{B042471C-97F2-4ADB-9A89-864796515B13}" type="presParOf" srcId="{6A197467-136F-4298-9BA8-79B08FC2C283}" destId="{6E348C61-8B49-4C1F-B3B1-B8240EDDFDCF}" srcOrd="19" destOrd="0" presId="urn:microsoft.com/office/officeart/2008/layout/LinedList"/>
    <dgm:cxn modelId="{95C6DB12-2367-4175-92B4-DA026F85DBF9}" type="presParOf" srcId="{6E348C61-8B49-4C1F-B3B1-B8240EDDFDCF}" destId="{851495AA-FD4E-4764-9308-612E89C7B447}" srcOrd="0" destOrd="0" presId="urn:microsoft.com/office/officeart/2008/layout/LinedList"/>
    <dgm:cxn modelId="{F086AC41-6B63-4845-8E5E-35D4636DF4B1}" type="presParOf" srcId="{6E348C61-8B49-4C1F-B3B1-B8240EDDFDCF}" destId="{EFEC437E-6550-4301-BE11-C710F37FB8A2}" srcOrd="1" destOrd="0" presId="urn:microsoft.com/office/officeart/2008/layout/LinedList"/>
    <dgm:cxn modelId="{E642EEF8-622E-40C2-A87D-459110E8150B}" type="presParOf" srcId="{6A197467-136F-4298-9BA8-79B08FC2C283}" destId="{38696EEF-C06F-441B-A938-5F71173C2157}" srcOrd="20" destOrd="0" presId="urn:microsoft.com/office/officeart/2008/layout/LinedList"/>
    <dgm:cxn modelId="{FE47177C-ADA9-45EF-839B-79441AEE40A8}" type="presParOf" srcId="{6A197467-136F-4298-9BA8-79B08FC2C283}" destId="{75FC6F11-74E8-4360-BD30-02FFBA0089BD}" srcOrd="21" destOrd="0" presId="urn:microsoft.com/office/officeart/2008/layout/LinedList"/>
    <dgm:cxn modelId="{3B2D125C-E060-4B4D-A96A-BD22C0381391}" type="presParOf" srcId="{75FC6F11-74E8-4360-BD30-02FFBA0089BD}" destId="{34163B1C-F849-488A-BC11-E5CCFB8983ED}" srcOrd="0" destOrd="0" presId="urn:microsoft.com/office/officeart/2008/layout/LinedList"/>
    <dgm:cxn modelId="{AEEAE1B2-9DAA-4CB7-8ACE-8F12F3FCC61D}" type="presParOf" srcId="{75FC6F11-74E8-4360-BD30-02FFBA0089BD}" destId="{D93438A8-8AC1-441B-BE02-4B074FC82F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6077C5-1660-4DF2-8045-9EF38779C350}" type="doc">
      <dgm:prSet loTypeId="urn:microsoft.com/office/officeart/2005/8/layout/vProcess5" loCatId="process" qsTypeId="urn:microsoft.com/office/officeart/2005/8/quickstyle/3d4" qsCatId="3D" csTypeId="urn:microsoft.com/office/officeart/2005/8/colors/colorful2" csCatId="colorful" phldr="1"/>
      <dgm:spPr/>
      <dgm:t>
        <a:bodyPr/>
        <a:lstStyle/>
        <a:p>
          <a:endParaRPr lang="en-IN"/>
        </a:p>
      </dgm:t>
    </dgm:pt>
    <dgm:pt modelId="{592EA7E9-DFE5-41A4-8BAB-36CE5361A35D}">
      <dgm:prSet custT="1"/>
      <dgm:spPr/>
      <dgm:t>
        <a:bodyPr/>
        <a:lstStyle/>
        <a:p>
          <a:r>
            <a:rPr lang="en-GB" sz="1800" b="0" i="0" baseline="0" dirty="0">
              <a:latin typeface="Times New Roman" panose="02020603050405020304" pitchFamily="18" charset="0"/>
              <a:cs typeface="Times New Roman" panose="02020603050405020304" pitchFamily="18" charset="0"/>
            </a:rPr>
            <a:t>The organic component of calculus consists of a mixture of protein–</a:t>
          </a:r>
          <a:r>
            <a:rPr lang="en-IN" sz="1800" b="0" i="0" baseline="0" dirty="0">
              <a:latin typeface="Times New Roman" panose="02020603050405020304" pitchFamily="18" charset="0"/>
              <a:cs typeface="Times New Roman" panose="02020603050405020304" pitchFamily="18" charset="0"/>
            </a:rPr>
            <a:t>polysaccharide complexes, desquamated epithelial cells, leukocytes, </a:t>
          </a:r>
          <a:r>
            <a:rPr lang="en-GB" sz="1800" b="0" i="0" baseline="0" dirty="0">
              <a:latin typeface="Times New Roman" panose="02020603050405020304" pitchFamily="18" charset="0"/>
              <a:cs typeface="Times New Roman" panose="02020603050405020304" pitchFamily="18" charset="0"/>
            </a:rPr>
            <a:t>and various types of microorganisms</a:t>
          </a:r>
          <a:endParaRPr lang="en-IN" sz="1800" dirty="0">
            <a:latin typeface="Times New Roman" panose="02020603050405020304" pitchFamily="18" charset="0"/>
            <a:cs typeface="Times New Roman" panose="02020603050405020304" pitchFamily="18" charset="0"/>
          </a:endParaRPr>
        </a:p>
      </dgm:t>
    </dgm:pt>
    <dgm:pt modelId="{70549C24-8237-483D-BB7E-184E1156BAB9}" type="parTrans" cxnId="{113F4252-7823-4E5A-A7EC-E61FFA40903C}">
      <dgm:prSet/>
      <dgm:spPr/>
      <dgm:t>
        <a:bodyPr/>
        <a:lstStyle/>
        <a:p>
          <a:endParaRPr lang="en-IN"/>
        </a:p>
      </dgm:t>
    </dgm:pt>
    <dgm:pt modelId="{D771FF5D-E2BE-4F45-8DC2-C12BFCDF2B71}" type="sibTrans" cxnId="{113F4252-7823-4E5A-A7EC-E61FFA40903C}">
      <dgm:prSet/>
      <dgm:spPr/>
      <dgm:t>
        <a:bodyPr/>
        <a:lstStyle/>
        <a:p>
          <a:endParaRPr lang="en-IN"/>
        </a:p>
      </dgm:t>
    </dgm:pt>
    <dgm:pt modelId="{1529D1F9-52DE-45C8-91C5-88BAEA2B894C}" type="pres">
      <dgm:prSet presAssocID="{7D6077C5-1660-4DF2-8045-9EF38779C350}" presName="outerComposite" presStyleCnt="0">
        <dgm:presLayoutVars>
          <dgm:chMax val="5"/>
          <dgm:dir/>
          <dgm:resizeHandles val="exact"/>
        </dgm:presLayoutVars>
      </dgm:prSet>
      <dgm:spPr/>
    </dgm:pt>
    <dgm:pt modelId="{78D2CBD8-55FC-4124-959C-AE119B68D63A}" type="pres">
      <dgm:prSet presAssocID="{7D6077C5-1660-4DF2-8045-9EF38779C350}" presName="dummyMaxCanvas" presStyleCnt="0">
        <dgm:presLayoutVars/>
      </dgm:prSet>
      <dgm:spPr/>
    </dgm:pt>
    <dgm:pt modelId="{15D4AD47-66AF-475D-8D2E-43CB1A60BF54}" type="pres">
      <dgm:prSet presAssocID="{7D6077C5-1660-4DF2-8045-9EF38779C350}" presName="OneNode_1" presStyleLbl="node1" presStyleIdx="0" presStyleCnt="1" custLinFactNeighborX="-227" custLinFactNeighborY="-4132">
        <dgm:presLayoutVars>
          <dgm:bulletEnabled val="1"/>
        </dgm:presLayoutVars>
      </dgm:prSet>
      <dgm:spPr/>
    </dgm:pt>
  </dgm:ptLst>
  <dgm:cxnLst>
    <dgm:cxn modelId="{113F4252-7823-4E5A-A7EC-E61FFA40903C}" srcId="{7D6077C5-1660-4DF2-8045-9EF38779C350}" destId="{592EA7E9-DFE5-41A4-8BAB-36CE5361A35D}" srcOrd="0" destOrd="0" parTransId="{70549C24-8237-483D-BB7E-184E1156BAB9}" sibTransId="{D771FF5D-E2BE-4F45-8DC2-C12BFCDF2B71}"/>
    <dgm:cxn modelId="{A9AA2AA6-3017-49BF-8FB4-A5599D4B1A1A}" type="presOf" srcId="{592EA7E9-DFE5-41A4-8BAB-36CE5361A35D}" destId="{15D4AD47-66AF-475D-8D2E-43CB1A60BF54}" srcOrd="0" destOrd="0" presId="urn:microsoft.com/office/officeart/2005/8/layout/vProcess5"/>
    <dgm:cxn modelId="{7F9C4DCD-DEA0-43DA-8CA3-67DB360A02FF}" type="presOf" srcId="{7D6077C5-1660-4DF2-8045-9EF38779C350}" destId="{1529D1F9-52DE-45C8-91C5-88BAEA2B894C}" srcOrd="0" destOrd="0" presId="urn:microsoft.com/office/officeart/2005/8/layout/vProcess5"/>
    <dgm:cxn modelId="{B0C8E748-FCBD-4B2A-BAF7-333D48B7A8E8}" type="presParOf" srcId="{1529D1F9-52DE-45C8-91C5-88BAEA2B894C}" destId="{78D2CBD8-55FC-4124-959C-AE119B68D63A}" srcOrd="0" destOrd="0" presId="urn:microsoft.com/office/officeart/2005/8/layout/vProcess5"/>
    <dgm:cxn modelId="{C658A22E-7363-4DD7-9E3F-8494F365AAF4}" type="presParOf" srcId="{1529D1F9-52DE-45C8-91C5-88BAEA2B894C}" destId="{15D4AD47-66AF-475D-8D2E-43CB1A60BF54}" srcOrd="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C31154-B14C-4428-BD45-26A41D39A331}" type="doc">
      <dgm:prSet loTypeId="urn:microsoft.com/office/officeart/2005/8/layout/lProcess3" loCatId="process" qsTypeId="urn:microsoft.com/office/officeart/2005/8/quickstyle/3d5" qsCatId="3D" csTypeId="urn:microsoft.com/office/officeart/2005/8/colors/accent1_2" csCatId="accent1" phldr="1"/>
      <dgm:spPr/>
      <dgm:t>
        <a:bodyPr/>
        <a:lstStyle/>
        <a:p>
          <a:endParaRPr lang="en-IN"/>
        </a:p>
      </dgm:t>
    </dgm:pt>
    <dgm:pt modelId="{377EDFBB-62D0-4A87-AEF7-D630C44F8A38}">
      <dgm:prSet phldrT="[Text]"/>
      <dgm:spPr/>
      <dgm:t>
        <a:bodyPr/>
        <a:lstStyle/>
        <a:p>
          <a:r>
            <a:rPr lang="en-IN" dirty="0">
              <a:latin typeface="Times New Roman" panose="02020603050405020304" pitchFamily="18" charset="0"/>
              <a:cs typeface="Times New Roman" panose="02020603050405020304" pitchFamily="18" charset="0"/>
            </a:rPr>
            <a:t>Carbohydrates</a:t>
          </a:r>
        </a:p>
        <a:p>
          <a:r>
            <a:rPr lang="en-IN" dirty="0">
              <a:latin typeface="Times New Roman" panose="02020603050405020304" pitchFamily="18" charset="0"/>
              <a:cs typeface="Times New Roman" panose="02020603050405020304" pitchFamily="18" charset="0"/>
            </a:rPr>
            <a:t>1.9 to 9.1%</a:t>
          </a:r>
        </a:p>
      </dgm:t>
    </dgm:pt>
    <dgm:pt modelId="{4440B672-2BBE-4FC5-BB77-A9F8DB12D897}" type="parTrans" cxnId="{FE593B7B-4B8D-42F0-9677-1C9A13BFC243}">
      <dgm:prSet/>
      <dgm:spPr/>
      <dgm:t>
        <a:bodyPr/>
        <a:lstStyle/>
        <a:p>
          <a:endParaRPr lang="en-IN"/>
        </a:p>
      </dgm:t>
    </dgm:pt>
    <dgm:pt modelId="{486B7288-FE5B-45ED-8EB9-38892889D881}" type="sibTrans" cxnId="{FE593B7B-4B8D-42F0-9677-1C9A13BFC243}">
      <dgm:prSet/>
      <dgm:spPr/>
      <dgm:t>
        <a:bodyPr/>
        <a:lstStyle/>
        <a:p>
          <a:endParaRPr lang="en-IN"/>
        </a:p>
      </dgm:t>
    </dgm:pt>
    <dgm:pt modelId="{025E622D-5938-4584-A6D2-3736E2F12F93}">
      <dgm:prSet phldrT="[Text]"/>
      <dgm:spPr/>
      <dgm:t>
        <a:bodyPr/>
        <a:lstStyle/>
        <a:p>
          <a:r>
            <a:rPr lang="en-IN" dirty="0">
              <a:latin typeface="Times New Roman" panose="02020603050405020304" pitchFamily="18" charset="0"/>
              <a:cs typeface="Times New Roman" panose="02020603050405020304" pitchFamily="18" charset="0"/>
            </a:rPr>
            <a:t>Salivary proteins 5.9to 8.2%</a:t>
          </a:r>
        </a:p>
      </dgm:t>
    </dgm:pt>
    <dgm:pt modelId="{3F2B91B1-6E1F-415E-8A35-467C19176FEF}" type="parTrans" cxnId="{9D533F2A-6EA7-46D6-A5CE-B0289B8E2C29}">
      <dgm:prSet/>
      <dgm:spPr/>
      <dgm:t>
        <a:bodyPr/>
        <a:lstStyle/>
        <a:p>
          <a:endParaRPr lang="en-IN"/>
        </a:p>
      </dgm:t>
    </dgm:pt>
    <dgm:pt modelId="{5E367BB7-5297-4202-BEAB-473A15B768FA}" type="sibTrans" cxnId="{9D533F2A-6EA7-46D6-A5CE-B0289B8E2C29}">
      <dgm:prSet/>
      <dgm:spPr/>
      <dgm:t>
        <a:bodyPr/>
        <a:lstStyle/>
        <a:p>
          <a:endParaRPr lang="en-IN"/>
        </a:p>
      </dgm:t>
    </dgm:pt>
    <dgm:pt modelId="{9230463A-2483-46EF-935D-5B2BAAACF476}">
      <dgm:prSet phldrT="[Text]" custT="1"/>
      <dgm:spPr/>
      <dgm:t>
        <a:bodyPr/>
        <a:lstStyle/>
        <a:p>
          <a:r>
            <a:rPr lang="en-IN" sz="2000" dirty="0">
              <a:latin typeface="Times New Roman" panose="02020603050405020304" pitchFamily="18" charset="0"/>
              <a:cs typeface="Times New Roman" panose="02020603050405020304" pitchFamily="18" charset="0"/>
            </a:rPr>
            <a:t>Amino acids</a:t>
          </a:r>
        </a:p>
      </dgm:t>
    </dgm:pt>
    <dgm:pt modelId="{8336654D-08E9-4088-9BD3-8B476BA84965}" type="parTrans" cxnId="{F2C90591-543C-4CD2-B62B-60F12A780CB3}">
      <dgm:prSet/>
      <dgm:spPr/>
      <dgm:t>
        <a:bodyPr/>
        <a:lstStyle/>
        <a:p>
          <a:endParaRPr lang="en-IN"/>
        </a:p>
      </dgm:t>
    </dgm:pt>
    <dgm:pt modelId="{782BB3AD-F8EE-4733-AF7A-05DF07923537}" type="sibTrans" cxnId="{F2C90591-543C-4CD2-B62B-60F12A780CB3}">
      <dgm:prSet/>
      <dgm:spPr/>
      <dgm:t>
        <a:bodyPr/>
        <a:lstStyle/>
        <a:p>
          <a:endParaRPr lang="en-IN"/>
        </a:p>
      </dgm:t>
    </dgm:pt>
    <dgm:pt modelId="{AF1935FE-A149-420B-B070-C074EFF0F1E4}">
      <dgm:prSet phldrT="[Text]"/>
      <dgm:spPr/>
      <dgm:t>
        <a:bodyPr/>
        <a:lstStyle/>
        <a:p>
          <a:r>
            <a:rPr lang="en-IN" dirty="0">
              <a:latin typeface="Times New Roman" panose="02020603050405020304" pitchFamily="18" charset="0"/>
              <a:cs typeface="Times New Roman" panose="02020603050405020304" pitchFamily="18" charset="0"/>
            </a:rPr>
            <a:t>Lipids 0.2%</a:t>
          </a:r>
        </a:p>
      </dgm:t>
    </dgm:pt>
    <dgm:pt modelId="{47B5C8C1-9864-4C59-866B-8CD98516738C}" type="parTrans" cxnId="{C8B95227-375D-4F60-8C46-31F5C2450CF0}">
      <dgm:prSet/>
      <dgm:spPr/>
      <dgm:t>
        <a:bodyPr/>
        <a:lstStyle/>
        <a:p>
          <a:endParaRPr lang="en-IN"/>
        </a:p>
      </dgm:t>
    </dgm:pt>
    <dgm:pt modelId="{53C0CCBE-9EA2-487D-819D-7FD1ECBE5198}" type="sibTrans" cxnId="{C8B95227-375D-4F60-8C46-31F5C2450CF0}">
      <dgm:prSet/>
      <dgm:spPr/>
      <dgm:t>
        <a:bodyPr/>
        <a:lstStyle/>
        <a:p>
          <a:endParaRPr lang="en-IN"/>
        </a:p>
      </dgm:t>
    </dgm:pt>
    <dgm:pt modelId="{DD3FBE8E-F911-4D12-BB66-3C8C8346E74A}">
      <dgm:prSet phldrT="[Text]" custT="1"/>
      <dgm:spPr/>
      <dgm:t>
        <a:bodyPr/>
        <a:lstStyle/>
        <a:p>
          <a:r>
            <a:rPr lang="en-IN" sz="1800" dirty="0">
              <a:latin typeface="Times New Roman" panose="02020603050405020304" pitchFamily="18" charset="0"/>
              <a:cs typeface="Times New Roman" panose="02020603050405020304" pitchFamily="18" charset="0"/>
            </a:rPr>
            <a:t>Free fatty acids, neutral fats, </a:t>
          </a:r>
          <a:r>
            <a:rPr lang="en-IN" sz="1800" dirty="0" err="1">
              <a:latin typeface="Times New Roman" panose="02020603050405020304" pitchFamily="18" charset="0"/>
              <a:cs typeface="Times New Roman" panose="02020603050405020304" pitchFamily="18" charset="0"/>
            </a:rPr>
            <a:t>phospholipids,choloestrol</a:t>
          </a:r>
          <a:endParaRPr lang="en-IN" sz="1800" dirty="0">
            <a:latin typeface="Times New Roman" panose="02020603050405020304" pitchFamily="18" charset="0"/>
            <a:cs typeface="Times New Roman" panose="02020603050405020304" pitchFamily="18" charset="0"/>
          </a:endParaRPr>
        </a:p>
      </dgm:t>
    </dgm:pt>
    <dgm:pt modelId="{518ED1A6-0CE0-4484-8C84-763DF0C85E80}" type="parTrans" cxnId="{32C51D5C-769E-4896-A0A6-94BE957B7CF7}">
      <dgm:prSet/>
      <dgm:spPr/>
      <dgm:t>
        <a:bodyPr/>
        <a:lstStyle/>
        <a:p>
          <a:endParaRPr lang="en-IN"/>
        </a:p>
      </dgm:t>
    </dgm:pt>
    <dgm:pt modelId="{3FB80D85-AEEC-4D06-A930-32B516270F53}" type="sibTrans" cxnId="{32C51D5C-769E-4896-A0A6-94BE957B7CF7}">
      <dgm:prSet/>
      <dgm:spPr/>
      <dgm:t>
        <a:bodyPr/>
        <a:lstStyle/>
        <a:p>
          <a:endParaRPr lang="en-IN"/>
        </a:p>
      </dgm:t>
    </dgm:pt>
    <dgm:pt modelId="{CDC62580-4DBE-4457-83C7-B2BACEBD8199}">
      <dgm:prSet custT="1"/>
      <dgm:spPr/>
      <dgm:t>
        <a:bodyPr/>
        <a:lstStyle/>
        <a:p>
          <a:r>
            <a:rPr lang="en-IN" sz="1800" dirty="0">
              <a:latin typeface="Times New Roman" panose="02020603050405020304" pitchFamily="18" charset="0"/>
              <a:cs typeface="Times New Roman" panose="02020603050405020304" pitchFamily="18" charset="0"/>
            </a:rPr>
            <a:t>galactose, glucose, rhamnose, mannose, glucuronic acid, galactosamine, and sometimes arabinose, galacturonic acid,and glucosamine</a:t>
          </a:r>
        </a:p>
      </dgm:t>
    </dgm:pt>
    <dgm:pt modelId="{B41C81F9-BFC8-4155-B369-EBBA05FE9476}" type="parTrans" cxnId="{555429B1-6F84-41A5-A8CE-721954DE2A22}">
      <dgm:prSet/>
      <dgm:spPr/>
      <dgm:t>
        <a:bodyPr/>
        <a:lstStyle/>
        <a:p>
          <a:endParaRPr lang="en-IN"/>
        </a:p>
      </dgm:t>
    </dgm:pt>
    <dgm:pt modelId="{8B2D3B91-E844-4DAA-8A58-DBB30841AAEA}" type="sibTrans" cxnId="{555429B1-6F84-41A5-A8CE-721954DE2A22}">
      <dgm:prSet/>
      <dgm:spPr/>
      <dgm:t>
        <a:bodyPr/>
        <a:lstStyle/>
        <a:p>
          <a:endParaRPr lang="en-IN"/>
        </a:p>
      </dgm:t>
    </dgm:pt>
    <dgm:pt modelId="{C857894D-BA81-42BE-A4AE-10A613EE0EB8}" type="pres">
      <dgm:prSet presAssocID="{DCC31154-B14C-4428-BD45-26A41D39A331}" presName="Name0" presStyleCnt="0">
        <dgm:presLayoutVars>
          <dgm:chPref val="3"/>
          <dgm:dir/>
          <dgm:animLvl val="lvl"/>
          <dgm:resizeHandles/>
        </dgm:presLayoutVars>
      </dgm:prSet>
      <dgm:spPr/>
    </dgm:pt>
    <dgm:pt modelId="{897EE8D7-6AD0-4B8D-B7ED-C1217CED3B83}" type="pres">
      <dgm:prSet presAssocID="{377EDFBB-62D0-4A87-AEF7-D630C44F8A38}" presName="horFlow" presStyleCnt="0"/>
      <dgm:spPr/>
    </dgm:pt>
    <dgm:pt modelId="{98401124-FDC8-4375-AE2D-6BF34D993469}" type="pres">
      <dgm:prSet presAssocID="{377EDFBB-62D0-4A87-AEF7-D630C44F8A38}" presName="bigChev" presStyleLbl="node1" presStyleIdx="0" presStyleCnt="3"/>
      <dgm:spPr/>
    </dgm:pt>
    <dgm:pt modelId="{78EF0301-429D-4D1B-9106-C6D62E690F52}" type="pres">
      <dgm:prSet presAssocID="{B41C81F9-BFC8-4155-B369-EBBA05FE9476}" presName="parTrans" presStyleCnt="0"/>
      <dgm:spPr/>
    </dgm:pt>
    <dgm:pt modelId="{9EF5221F-468B-4F31-A2E0-DD762B7DC660}" type="pres">
      <dgm:prSet presAssocID="{CDC62580-4DBE-4457-83C7-B2BACEBD8199}" presName="node" presStyleLbl="alignAccFollowNode1" presStyleIdx="0" presStyleCnt="3" custScaleX="151868" custLinFactNeighborX="74743" custLinFactNeighborY="6967">
        <dgm:presLayoutVars>
          <dgm:bulletEnabled val="1"/>
        </dgm:presLayoutVars>
      </dgm:prSet>
      <dgm:spPr/>
    </dgm:pt>
    <dgm:pt modelId="{F683F7CD-DBE9-4115-B44C-72780DAA965F}" type="pres">
      <dgm:prSet presAssocID="{377EDFBB-62D0-4A87-AEF7-D630C44F8A38}" presName="vSp" presStyleCnt="0"/>
      <dgm:spPr/>
    </dgm:pt>
    <dgm:pt modelId="{F4E4BF73-1EF2-4215-90C8-4D73A4349738}" type="pres">
      <dgm:prSet presAssocID="{025E622D-5938-4584-A6D2-3736E2F12F93}" presName="horFlow" presStyleCnt="0"/>
      <dgm:spPr/>
    </dgm:pt>
    <dgm:pt modelId="{DCA1247E-CDA1-4B07-9408-0C28E9E6AC6B}" type="pres">
      <dgm:prSet presAssocID="{025E622D-5938-4584-A6D2-3736E2F12F93}" presName="bigChev" presStyleLbl="node1" presStyleIdx="1" presStyleCnt="3"/>
      <dgm:spPr/>
    </dgm:pt>
    <dgm:pt modelId="{BAF0065C-18DD-494C-AA0B-EE628D0D0776}" type="pres">
      <dgm:prSet presAssocID="{8336654D-08E9-4088-9BD3-8B476BA84965}" presName="parTrans" presStyleCnt="0"/>
      <dgm:spPr/>
    </dgm:pt>
    <dgm:pt modelId="{2DD94959-176C-40CC-9631-EB47F021F70D}" type="pres">
      <dgm:prSet presAssocID="{9230463A-2483-46EF-935D-5B2BAAACF476}" presName="node" presStyleLbl="alignAccFollowNode1" presStyleIdx="1" presStyleCnt="3" custScaleX="157912">
        <dgm:presLayoutVars>
          <dgm:bulletEnabled val="1"/>
        </dgm:presLayoutVars>
      </dgm:prSet>
      <dgm:spPr/>
    </dgm:pt>
    <dgm:pt modelId="{355DEE0D-83B8-4263-9004-940F86A8AB3A}" type="pres">
      <dgm:prSet presAssocID="{025E622D-5938-4584-A6D2-3736E2F12F93}" presName="vSp" presStyleCnt="0"/>
      <dgm:spPr/>
    </dgm:pt>
    <dgm:pt modelId="{F3C44983-B9E4-4069-A442-9B32FB5A1609}" type="pres">
      <dgm:prSet presAssocID="{AF1935FE-A149-420B-B070-C074EFF0F1E4}" presName="horFlow" presStyleCnt="0"/>
      <dgm:spPr/>
    </dgm:pt>
    <dgm:pt modelId="{BFD14839-51C5-4556-A003-293052ABD920}" type="pres">
      <dgm:prSet presAssocID="{AF1935FE-A149-420B-B070-C074EFF0F1E4}" presName="bigChev" presStyleLbl="node1" presStyleIdx="2" presStyleCnt="3"/>
      <dgm:spPr/>
    </dgm:pt>
    <dgm:pt modelId="{A3DE3EAD-5712-4B06-8C21-60A9E86B89B5}" type="pres">
      <dgm:prSet presAssocID="{518ED1A6-0CE0-4484-8C84-763DF0C85E80}" presName="parTrans" presStyleCnt="0"/>
      <dgm:spPr/>
    </dgm:pt>
    <dgm:pt modelId="{1F55B5B5-6C93-4B6E-8F53-14E8E33278EE}" type="pres">
      <dgm:prSet presAssocID="{DD3FBE8E-F911-4D12-BB66-3C8C8346E74A}" presName="node" presStyleLbl="alignAccFollowNode1" presStyleIdx="2" presStyleCnt="3" custScaleX="142725" custLinFactNeighborX="34984" custLinFactNeighborY="4571">
        <dgm:presLayoutVars>
          <dgm:bulletEnabled val="1"/>
        </dgm:presLayoutVars>
      </dgm:prSet>
      <dgm:spPr/>
    </dgm:pt>
  </dgm:ptLst>
  <dgm:cxnLst>
    <dgm:cxn modelId="{C8B95227-375D-4F60-8C46-31F5C2450CF0}" srcId="{DCC31154-B14C-4428-BD45-26A41D39A331}" destId="{AF1935FE-A149-420B-B070-C074EFF0F1E4}" srcOrd="2" destOrd="0" parTransId="{47B5C8C1-9864-4C59-866B-8CD98516738C}" sibTransId="{53C0CCBE-9EA2-487D-819D-7FD1ECBE5198}"/>
    <dgm:cxn modelId="{9D533F2A-6EA7-46D6-A5CE-B0289B8E2C29}" srcId="{DCC31154-B14C-4428-BD45-26A41D39A331}" destId="{025E622D-5938-4584-A6D2-3736E2F12F93}" srcOrd="1" destOrd="0" parTransId="{3F2B91B1-6E1F-415E-8A35-467C19176FEF}" sibTransId="{5E367BB7-5297-4202-BEAB-473A15B768FA}"/>
    <dgm:cxn modelId="{32C51D5C-769E-4896-A0A6-94BE957B7CF7}" srcId="{AF1935FE-A149-420B-B070-C074EFF0F1E4}" destId="{DD3FBE8E-F911-4D12-BB66-3C8C8346E74A}" srcOrd="0" destOrd="0" parTransId="{518ED1A6-0CE0-4484-8C84-763DF0C85E80}" sibTransId="{3FB80D85-AEEC-4D06-A930-32B516270F53}"/>
    <dgm:cxn modelId="{B5FEC24A-09DA-4933-8C22-9E5DD30557C9}" type="presOf" srcId="{9230463A-2483-46EF-935D-5B2BAAACF476}" destId="{2DD94959-176C-40CC-9631-EB47F021F70D}" srcOrd="0" destOrd="0" presId="urn:microsoft.com/office/officeart/2005/8/layout/lProcess3"/>
    <dgm:cxn modelId="{FD699877-7677-4BEE-BB40-4D04BE17C2C9}" type="presOf" srcId="{CDC62580-4DBE-4457-83C7-B2BACEBD8199}" destId="{9EF5221F-468B-4F31-A2E0-DD762B7DC660}" srcOrd="0" destOrd="0" presId="urn:microsoft.com/office/officeart/2005/8/layout/lProcess3"/>
    <dgm:cxn modelId="{FE593B7B-4B8D-42F0-9677-1C9A13BFC243}" srcId="{DCC31154-B14C-4428-BD45-26A41D39A331}" destId="{377EDFBB-62D0-4A87-AEF7-D630C44F8A38}" srcOrd="0" destOrd="0" parTransId="{4440B672-2BBE-4FC5-BB77-A9F8DB12D897}" sibTransId="{486B7288-FE5B-45ED-8EB9-38892889D881}"/>
    <dgm:cxn modelId="{F2C90591-543C-4CD2-B62B-60F12A780CB3}" srcId="{025E622D-5938-4584-A6D2-3736E2F12F93}" destId="{9230463A-2483-46EF-935D-5B2BAAACF476}" srcOrd="0" destOrd="0" parTransId="{8336654D-08E9-4088-9BD3-8B476BA84965}" sibTransId="{782BB3AD-F8EE-4733-AF7A-05DF07923537}"/>
    <dgm:cxn modelId="{555429B1-6F84-41A5-A8CE-721954DE2A22}" srcId="{377EDFBB-62D0-4A87-AEF7-D630C44F8A38}" destId="{CDC62580-4DBE-4457-83C7-B2BACEBD8199}" srcOrd="0" destOrd="0" parTransId="{B41C81F9-BFC8-4155-B369-EBBA05FE9476}" sibTransId="{8B2D3B91-E844-4DAA-8A58-DBB30841AAEA}"/>
    <dgm:cxn modelId="{113B8AB1-0F54-423F-BB35-A0DBDC886FEB}" type="presOf" srcId="{DCC31154-B14C-4428-BD45-26A41D39A331}" destId="{C857894D-BA81-42BE-A4AE-10A613EE0EB8}" srcOrd="0" destOrd="0" presId="urn:microsoft.com/office/officeart/2005/8/layout/lProcess3"/>
    <dgm:cxn modelId="{9826F9D8-B166-4651-B476-834133399ABC}" type="presOf" srcId="{DD3FBE8E-F911-4D12-BB66-3C8C8346E74A}" destId="{1F55B5B5-6C93-4B6E-8F53-14E8E33278EE}" srcOrd="0" destOrd="0" presId="urn:microsoft.com/office/officeart/2005/8/layout/lProcess3"/>
    <dgm:cxn modelId="{F9866CE9-8B26-4857-84DA-E7C14A4F124B}" type="presOf" srcId="{377EDFBB-62D0-4A87-AEF7-D630C44F8A38}" destId="{98401124-FDC8-4375-AE2D-6BF34D993469}" srcOrd="0" destOrd="0" presId="urn:microsoft.com/office/officeart/2005/8/layout/lProcess3"/>
    <dgm:cxn modelId="{B142A3FD-059C-4557-9241-499329CE4C2A}" type="presOf" srcId="{025E622D-5938-4584-A6D2-3736E2F12F93}" destId="{DCA1247E-CDA1-4B07-9408-0C28E9E6AC6B}" srcOrd="0" destOrd="0" presId="urn:microsoft.com/office/officeart/2005/8/layout/lProcess3"/>
    <dgm:cxn modelId="{A6F885FE-50E3-401F-88BE-51D444B67926}" type="presOf" srcId="{AF1935FE-A149-420B-B070-C074EFF0F1E4}" destId="{BFD14839-51C5-4556-A003-293052ABD920}" srcOrd="0" destOrd="0" presId="urn:microsoft.com/office/officeart/2005/8/layout/lProcess3"/>
    <dgm:cxn modelId="{A5F2B73E-9A2E-474D-A6DD-A9A019E55510}" type="presParOf" srcId="{C857894D-BA81-42BE-A4AE-10A613EE0EB8}" destId="{897EE8D7-6AD0-4B8D-B7ED-C1217CED3B83}" srcOrd="0" destOrd="0" presId="urn:microsoft.com/office/officeart/2005/8/layout/lProcess3"/>
    <dgm:cxn modelId="{0D812802-BA92-48EB-B92A-23049A9D3152}" type="presParOf" srcId="{897EE8D7-6AD0-4B8D-B7ED-C1217CED3B83}" destId="{98401124-FDC8-4375-AE2D-6BF34D993469}" srcOrd="0" destOrd="0" presId="urn:microsoft.com/office/officeart/2005/8/layout/lProcess3"/>
    <dgm:cxn modelId="{117DBAD4-AEC8-4A96-8427-A7FC3EAB9869}" type="presParOf" srcId="{897EE8D7-6AD0-4B8D-B7ED-C1217CED3B83}" destId="{78EF0301-429D-4D1B-9106-C6D62E690F52}" srcOrd="1" destOrd="0" presId="urn:microsoft.com/office/officeart/2005/8/layout/lProcess3"/>
    <dgm:cxn modelId="{F311D602-BAC7-479F-9E01-96ED4731A6EA}" type="presParOf" srcId="{897EE8D7-6AD0-4B8D-B7ED-C1217CED3B83}" destId="{9EF5221F-468B-4F31-A2E0-DD762B7DC660}" srcOrd="2" destOrd="0" presId="urn:microsoft.com/office/officeart/2005/8/layout/lProcess3"/>
    <dgm:cxn modelId="{635C094B-2DF5-4E4D-BDEA-D77C25CFCE6C}" type="presParOf" srcId="{C857894D-BA81-42BE-A4AE-10A613EE0EB8}" destId="{F683F7CD-DBE9-4115-B44C-72780DAA965F}" srcOrd="1" destOrd="0" presId="urn:microsoft.com/office/officeart/2005/8/layout/lProcess3"/>
    <dgm:cxn modelId="{CF0A3743-29EC-4544-8796-2DD34129012E}" type="presParOf" srcId="{C857894D-BA81-42BE-A4AE-10A613EE0EB8}" destId="{F4E4BF73-1EF2-4215-90C8-4D73A4349738}" srcOrd="2" destOrd="0" presId="urn:microsoft.com/office/officeart/2005/8/layout/lProcess3"/>
    <dgm:cxn modelId="{CD28756B-9ACB-479A-A5B9-0D5A9C0A06DC}" type="presParOf" srcId="{F4E4BF73-1EF2-4215-90C8-4D73A4349738}" destId="{DCA1247E-CDA1-4B07-9408-0C28E9E6AC6B}" srcOrd="0" destOrd="0" presId="urn:microsoft.com/office/officeart/2005/8/layout/lProcess3"/>
    <dgm:cxn modelId="{6A343383-D433-42ED-B8B0-EE902E03FD56}" type="presParOf" srcId="{F4E4BF73-1EF2-4215-90C8-4D73A4349738}" destId="{BAF0065C-18DD-494C-AA0B-EE628D0D0776}" srcOrd="1" destOrd="0" presId="urn:microsoft.com/office/officeart/2005/8/layout/lProcess3"/>
    <dgm:cxn modelId="{29BDAA62-8A9A-4C02-BF83-8BDBF62507BA}" type="presParOf" srcId="{F4E4BF73-1EF2-4215-90C8-4D73A4349738}" destId="{2DD94959-176C-40CC-9631-EB47F021F70D}" srcOrd="2" destOrd="0" presId="urn:microsoft.com/office/officeart/2005/8/layout/lProcess3"/>
    <dgm:cxn modelId="{9AC78881-04F6-4484-A13A-1A317E244E56}" type="presParOf" srcId="{C857894D-BA81-42BE-A4AE-10A613EE0EB8}" destId="{355DEE0D-83B8-4263-9004-940F86A8AB3A}" srcOrd="3" destOrd="0" presId="urn:microsoft.com/office/officeart/2005/8/layout/lProcess3"/>
    <dgm:cxn modelId="{F5BA0DAD-6587-476C-BB85-E736E94456A3}" type="presParOf" srcId="{C857894D-BA81-42BE-A4AE-10A613EE0EB8}" destId="{F3C44983-B9E4-4069-A442-9B32FB5A1609}" srcOrd="4" destOrd="0" presId="urn:microsoft.com/office/officeart/2005/8/layout/lProcess3"/>
    <dgm:cxn modelId="{A999C603-6A9D-40FC-BF4D-89B58A2B7758}" type="presParOf" srcId="{F3C44983-B9E4-4069-A442-9B32FB5A1609}" destId="{BFD14839-51C5-4556-A003-293052ABD920}" srcOrd="0" destOrd="0" presId="urn:microsoft.com/office/officeart/2005/8/layout/lProcess3"/>
    <dgm:cxn modelId="{A626B615-DBA9-4E44-B8E6-8DDA6B5E7A8B}" type="presParOf" srcId="{F3C44983-B9E4-4069-A442-9B32FB5A1609}" destId="{A3DE3EAD-5712-4B06-8C21-60A9E86B89B5}" srcOrd="1" destOrd="0" presId="urn:microsoft.com/office/officeart/2005/8/layout/lProcess3"/>
    <dgm:cxn modelId="{FD959B33-1570-484F-9AEC-69A4FD58668A}" type="presParOf" srcId="{F3C44983-B9E4-4069-A442-9B32FB5A1609}" destId="{1F55B5B5-6C93-4B6E-8F53-14E8E33278EE}" srcOrd="2"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31EC41-7BA0-40EB-BAE1-7B9E1C1BA253}"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en-IN"/>
        </a:p>
      </dgm:t>
    </dgm:pt>
    <dgm:pt modelId="{A79CDD79-EBA6-4B65-965E-8A16FA106D26}">
      <dgm:prSet custT="1"/>
      <dgm:spPr/>
      <dgm:t>
        <a:bodyPr/>
        <a:lstStyle/>
        <a:p>
          <a:r>
            <a:rPr lang="en-GB" sz="1800" b="0" i="0" baseline="0" dirty="0">
              <a:solidFill>
                <a:schemeClr val="tx1"/>
              </a:solidFill>
              <a:latin typeface="Times New Roman" panose="02020603050405020304" pitchFamily="18" charset="0"/>
              <a:cs typeface="Times New Roman" panose="02020603050405020304" pitchFamily="18" charset="0"/>
            </a:rPr>
            <a:t>Calculus is </a:t>
          </a:r>
          <a:r>
            <a:rPr lang="en-GB" sz="1800" b="0" i="1" baseline="0" dirty="0">
              <a:solidFill>
                <a:schemeClr val="tx1"/>
              </a:solidFill>
              <a:latin typeface="Times New Roman" panose="02020603050405020304" pitchFamily="18" charset="0"/>
              <a:cs typeface="Times New Roman" panose="02020603050405020304" pitchFamily="18" charset="0"/>
            </a:rPr>
            <a:t>mineralized dental plaque. </a:t>
          </a:r>
          <a:r>
            <a:rPr lang="en-GB" sz="1800" b="0" i="0" baseline="0" dirty="0">
              <a:solidFill>
                <a:schemeClr val="tx1"/>
              </a:solidFill>
              <a:latin typeface="Times New Roman" panose="02020603050405020304" pitchFamily="18" charset="0"/>
              <a:cs typeface="Times New Roman" panose="02020603050405020304" pitchFamily="18" charset="0"/>
            </a:rPr>
            <a:t>The soft plaque is hardened by the precipitation of mineral salts, which usually starts between the 1st and 14th days of plaque formation. </a:t>
          </a:r>
          <a:endParaRPr lang="en-IN" sz="1800" dirty="0">
            <a:solidFill>
              <a:schemeClr val="tx1"/>
            </a:solidFill>
            <a:latin typeface="Times New Roman" panose="02020603050405020304" pitchFamily="18" charset="0"/>
            <a:cs typeface="Times New Roman" panose="02020603050405020304" pitchFamily="18" charset="0"/>
          </a:endParaRPr>
        </a:p>
      </dgm:t>
    </dgm:pt>
    <dgm:pt modelId="{F9EEB896-C64E-420C-916A-4B2D5924C518}" type="parTrans" cxnId="{2A4992BB-6D53-4FA5-B056-78D4F3A625E2}">
      <dgm:prSet/>
      <dgm:spPr/>
      <dgm:t>
        <a:bodyPr/>
        <a:lstStyle/>
        <a:p>
          <a:endParaRPr lang="en-IN"/>
        </a:p>
      </dgm:t>
    </dgm:pt>
    <dgm:pt modelId="{1F8F8F5A-7B68-40C7-BF89-9B717E9AFD8F}" type="sibTrans" cxnId="{2A4992BB-6D53-4FA5-B056-78D4F3A625E2}">
      <dgm:prSet/>
      <dgm:spPr/>
      <dgm:t>
        <a:bodyPr/>
        <a:lstStyle/>
        <a:p>
          <a:endParaRPr lang="en-IN"/>
        </a:p>
      </dgm:t>
    </dgm:pt>
    <dgm:pt modelId="{1FDC116C-DB2B-49FD-BA8C-0037883ECAD4}">
      <dgm:prSet custT="1"/>
      <dgm:spPr/>
      <dgm:t>
        <a:bodyPr/>
        <a:lstStyle/>
        <a:p>
          <a:r>
            <a:rPr lang="en-GB" sz="1800" b="0" i="0" baseline="0">
              <a:solidFill>
                <a:schemeClr val="tx1"/>
              </a:solidFill>
              <a:latin typeface="Times New Roman" panose="02020603050405020304" pitchFamily="18" charset="0"/>
              <a:cs typeface="Times New Roman" panose="02020603050405020304" pitchFamily="18" charset="0"/>
            </a:rPr>
            <a:t>Calcification has been reported to occur within as little as 4 to 8 hours. Calcifying plaques may become 50% mineralized in 2 days and 60% to 90% mineralized in 12 days.</a:t>
          </a:r>
          <a:endParaRPr lang="en-IN" sz="1800">
            <a:solidFill>
              <a:schemeClr val="tx1"/>
            </a:solidFill>
            <a:latin typeface="Times New Roman" panose="02020603050405020304" pitchFamily="18" charset="0"/>
            <a:cs typeface="Times New Roman" panose="02020603050405020304" pitchFamily="18" charset="0"/>
          </a:endParaRPr>
        </a:p>
      </dgm:t>
    </dgm:pt>
    <dgm:pt modelId="{9976EF1A-0B20-429C-8E55-9E208F64ED00}" type="parTrans" cxnId="{FCE317E9-24EF-4501-9469-D41204ECDA4D}">
      <dgm:prSet/>
      <dgm:spPr/>
      <dgm:t>
        <a:bodyPr/>
        <a:lstStyle/>
        <a:p>
          <a:endParaRPr lang="en-IN"/>
        </a:p>
      </dgm:t>
    </dgm:pt>
    <dgm:pt modelId="{6C5AB031-CD28-441C-976E-99CA3595B641}" type="sibTrans" cxnId="{FCE317E9-24EF-4501-9469-D41204ECDA4D}">
      <dgm:prSet/>
      <dgm:spPr/>
      <dgm:t>
        <a:bodyPr/>
        <a:lstStyle/>
        <a:p>
          <a:endParaRPr lang="en-IN"/>
        </a:p>
      </dgm:t>
    </dgm:pt>
    <dgm:pt modelId="{632EB57F-D0D7-4857-A934-CA878089FA05}">
      <dgm:prSet custT="1"/>
      <dgm:spPr/>
      <dgm:t>
        <a:bodyPr/>
        <a:lstStyle/>
        <a:p>
          <a:r>
            <a:rPr lang="en-GB" sz="1800" b="0" i="0" baseline="0" dirty="0">
              <a:solidFill>
                <a:schemeClr val="tx1"/>
              </a:solidFill>
              <a:latin typeface="Times New Roman" panose="02020603050405020304" pitchFamily="18" charset="0"/>
              <a:cs typeface="Times New Roman" panose="02020603050405020304" pitchFamily="18" charset="0"/>
            </a:rPr>
            <a:t>Early plaque contains a small amount of inorganic material, which increases as the plaque develops into calculus.</a:t>
          </a:r>
          <a:endParaRPr lang="en-IN" sz="1800" dirty="0">
            <a:solidFill>
              <a:schemeClr val="tx1"/>
            </a:solidFill>
            <a:latin typeface="Times New Roman" panose="02020603050405020304" pitchFamily="18" charset="0"/>
            <a:cs typeface="Times New Roman" panose="02020603050405020304" pitchFamily="18" charset="0"/>
          </a:endParaRPr>
        </a:p>
      </dgm:t>
    </dgm:pt>
    <dgm:pt modelId="{55E48DE8-E3C0-4374-A3A3-2DE5EFBED128}" type="parTrans" cxnId="{949C4BE9-DE8F-456A-828B-BFA82E759478}">
      <dgm:prSet/>
      <dgm:spPr/>
      <dgm:t>
        <a:bodyPr/>
        <a:lstStyle/>
        <a:p>
          <a:endParaRPr lang="en-IN"/>
        </a:p>
      </dgm:t>
    </dgm:pt>
    <dgm:pt modelId="{E8E0B81C-3AD1-4026-9FA6-5B893D3215B7}" type="sibTrans" cxnId="{949C4BE9-DE8F-456A-828B-BFA82E759478}">
      <dgm:prSet/>
      <dgm:spPr/>
      <dgm:t>
        <a:bodyPr/>
        <a:lstStyle/>
        <a:p>
          <a:endParaRPr lang="en-IN"/>
        </a:p>
      </dgm:t>
    </dgm:pt>
    <dgm:pt modelId="{E40F27AD-BE9F-4B7B-ABA4-BCCB2AF5621F}">
      <dgm:prSet custT="1"/>
      <dgm:spPr/>
      <dgm:t>
        <a:bodyPr/>
        <a:lstStyle/>
        <a:p>
          <a:r>
            <a:rPr lang="en-GB" sz="1800" b="0" i="0" baseline="0" dirty="0">
              <a:solidFill>
                <a:schemeClr val="tx1"/>
              </a:solidFill>
              <a:latin typeface="Times New Roman" panose="02020603050405020304" pitchFamily="18" charset="0"/>
              <a:cs typeface="Times New Roman" panose="02020603050405020304" pitchFamily="18" charset="0"/>
            </a:rPr>
            <a:t>Plaque that does not develop into calculus reaches a plateau of maximal mineral content within 2 days. Microorganisms are not always essential in calculus formation, </a:t>
          </a:r>
          <a:endParaRPr lang="en-IN" sz="1800" dirty="0">
            <a:solidFill>
              <a:schemeClr val="tx1"/>
            </a:solidFill>
            <a:latin typeface="Times New Roman" panose="02020603050405020304" pitchFamily="18" charset="0"/>
            <a:cs typeface="Times New Roman" panose="02020603050405020304" pitchFamily="18" charset="0"/>
          </a:endParaRPr>
        </a:p>
      </dgm:t>
    </dgm:pt>
    <dgm:pt modelId="{37B2291D-EE93-423A-9A6D-AE2C929C46B9}" type="parTrans" cxnId="{9229CAC0-209A-4135-80DC-5F98FB933F2F}">
      <dgm:prSet/>
      <dgm:spPr/>
      <dgm:t>
        <a:bodyPr/>
        <a:lstStyle/>
        <a:p>
          <a:endParaRPr lang="en-IN"/>
        </a:p>
      </dgm:t>
    </dgm:pt>
    <dgm:pt modelId="{ECB958F3-D067-4C95-8F7D-8CED792D522F}" type="sibTrans" cxnId="{9229CAC0-209A-4135-80DC-5F98FB933F2F}">
      <dgm:prSet/>
      <dgm:spPr/>
      <dgm:t>
        <a:bodyPr/>
        <a:lstStyle/>
        <a:p>
          <a:endParaRPr lang="en-IN"/>
        </a:p>
      </dgm:t>
    </dgm:pt>
    <dgm:pt modelId="{B3685E6E-AA73-4DDB-8481-5494257A0AB1}">
      <dgm:prSet custT="1"/>
      <dgm:spPr/>
      <dgm:t>
        <a:bodyPr/>
        <a:lstStyle/>
        <a:p>
          <a:r>
            <a:rPr lang="en-GB" sz="1800" b="0" i="0" baseline="0">
              <a:solidFill>
                <a:schemeClr val="tx1"/>
              </a:solidFill>
              <a:latin typeface="Times New Roman" panose="02020603050405020304" pitchFamily="18" charset="0"/>
              <a:cs typeface="Times New Roman" panose="02020603050405020304" pitchFamily="18" charset="0"/>
            </a:rPr>
            <a:t>Saliva is the primary source of mineralization for supragingival calculus, whereas the serum transudate called  </a:t>
          </a:r>
          <a:r>
            <a:rPr lang="en-GB" sz="1800" b="0" i="1" baseline="0">
              <a:solidFill>
                <a:schemeClr val="tx1"/>
              </a:solidFill>
              <a:latin typeface="Times New Roman" panose="02020603050405020304" pitchFamily="18" charset="0"/>
              <a:cs typeface="Times New Roman" panose="02020603050405020304" pitchFamily="18" charset="0"/>
            </a:rPr>
            <a:t>gingival crevicular fluid </a:t>
          </a:r>
          <a:r>
            <a:rPr lang="en-GB" sz="1800" b="0" i="0" baseline="0">
              <a:solidFill>
                <a:schemeClr val="tx1"/>
              </a:solidFill>
              <a:latin typeface="Times New Roman" panose="02020603050405020304" pitchFamily="18" charset="0"/>
              <a:cs typeface="Times New Roman" panose="02020603050405020304" pitchFamily="18" charset="0"/>
            </a:rPr>
            <a:t>furnishes the minerals for subgingival calculus</a:t>
          </a:r>
          <a:endParaRPr lang="en-IN" sz="1800">
            <a:solidFill>
              <a:schemeClr val="tx1"/>
            </a:solidFill>
            <a:latin typeface="Times New Roman" panose="02020603050405020304" pitchFamily="18" charset="0"/>
            <a:cs typeface="Times New Roman" panose="02020603050405020304" pitchFamily="18" charset="0"/>
          </a:endParaRPr>
        </a:p>
      </dgm:t>
    </dgm:pt>
    <dgm:pt modelId="{9CFD29E2-2BD1-4C40-8C45-F18433971062}" type="parTrans" cxnId="{5D1F902C-AF69-46FE-A7FD-6AE6B2A86197}">
      <dgm:prSet/>
      <dgm:spPr/>
      <dgm:t>
        <a:bodyPr/>
        <a:lstStyle/>
        <a:p>
          <a:endParaRPr lang="en-IN"/>
        </a:p>
      </dgm:t>
    </dgm:pt>
    <dgm:pt modelId="{6DB45F5F-E37D-4279-96A8-7A9FDC7CCF27}" type="sibTrans" cxnId="{5D1F902C-AF69-46FE-A7FD-6AE6B2A86197}">
      <dgm:prSet/>
      <dgm:spPr/>
      <dgm:t>
        <a:bodyPr/>
        <a:lstStyle/>
        <a:p>
          <a:endParaRPr lang="en-IN"/>
        </a:p>
      </dgm:t>
    </dgm:pt>
    <dgm:pt modelId="{65A52674-768E-41E7-BD1D-44497321B66C}">
      <dgm:prSet custT="1"/>
      <dgm:spPr/>
      <dgm:t>
        <a:bodyPr/>
        <a:lstStyle/>
        <a:p>
          <a:r>
            <a:rPr lang="en-GB" sz="1800" b="0" i="0" baseline="0">
              <a:solidFill>
                <a:schemeClr val="tx1"/>
              </a:solidFill>
              <a:latin typeface="Times New Roman" panose="02020603050405020304" pitchFamily="18" charset="0"/>
              <a:cs typeface="Times New Roman" panose="02020603050405020304" pitchFamily="18" charset="0"/>
            </a:rPr>
            <a:t>The calcium concentration or content in plaque is 2 to 20 times higher than in saliva.</a:t>
          </a:r>
          <a:endParaRPr lang="en-IN" sz="1800">
            <a:solidFill>
              <a:schemeClr val="tx1"/>
            </a:solidFill>
            <a:latin typeface="Times New Roman" panose="02020603050405020304" pitchFamily="18" charset="0"/>
            <a:cs typeface="Times New Roman" panose="02020603050405020304" pitchFamily="18" charset="0"/>
          </a:endParaRPr>
        </a:p>
      </dgm:t>
    </dgm:pt>
    <dgm:pt modelId="{9FADBD15-4359-434C-BC09-F6185951CA5D}" type="parTrans" cxnId="{9660F752-279A-4A2C-B43C-38F7B9D7EC41}">
      <dgm:prSet/>
      <dgm:spPr/>
      <dgm:t>
        <a:bodyPr/>
        <a:lstStyle/>
        <a:p>
          <a:endParaRPr lang="en-IN"/>
        </a:p>
      </dgm:t>
    </dgm:pt>
    <dgm:pt modelId="{48706397-C6BC-4BFE-A174-97E39A59DA5E}" type="sibTrans" cxnId="{9660F752-279A-4A2C-B43C-38F7B9D7EC41}">
      <dgm:prSet/>
      <dgm:spPr/>
      <dgm:t>
        <a:bodyPr/>
        <a:lstStyle/>
        <a:p>
          <a:endParaRPr lang="en-IN"/>
        </a:p>
      </dgm:t>
    </dgm:pt>
    <dgm:pt modelId="{5C46D5D4-EC30-450F-A69D-8E9A63F784D9}">
      <dgm:prSet custT="1"/>
      <dgm:spPr/>
      <dgm:t>
        <a:bodyPr/>
        <a:lstStyle/>
        <a:p>
          <a:r>
            <a:rPr lang="en-GB" sz="1800" b="0" i="0" baseline="0">
              <a:solidFill>
                <a:schemeClr val="tx1"/>
              </a:solidFill>
              <a:latin typeface="Times New Roman" panose="02020603050405020304" pitchFamily="18" charset="0"/>
              <a:cs typeface="Times New Roman" panose="02020603050405020304" pitchFamily="18" charset="0"/>
            </a:rPr>
            <a:t>Early plaque of heavy calculus formers contains more calcium, three times more phosphorus, and less potassium than that of noncalculus formers, suggesting that phosphorus may be more critical than calcium for plaque mineralization. </a:t>
          </a:r>
          <a:endParaRPr lang="en-IN" sz="1800">
            <a:solidFill>
              <a:schemeClr val="tx1"/>
            </a:solidFill>
            <a:latin typeface="Times New Roman" panose="02020603050405020304" pitchFamily="18" charset="0"/>
            <a:cs typeface="Times New Roman" panose="02020603050405020304" pitchFamily="18" charset="0"/>
          </a:endParaRPr>
        </a:p>
      </dgm:t>
    </dgm:pt>
    <dgm:pt modelId="{B7E0B925-C0E3-4333-B89E-49B51C70E435}" type="parTrans" cxnId="{C8D57F35-A075-4EBB-A04B-ED397E806C46}">
      <dgm:prSet/>
      <dgm:spPr/>
      <dgm:t>
        <a:bodyPr/>
        <a:lstStyle/>
        <a:p>
          <a:endParaRPr lang="en-IN"/>
        </a:p>
      </dgm:t>
    </dgm:pt>
    <dgm:pt modelId="{6C7A3869-3789-4728-B570-0D236C298315}" type="sibTrans" cxnId="{C8D57F35-A075-4EBB-A04B-ED397E806C46}">
      <dgm:prSet/>
      <dgm:spPr/>
      <dgm:t>
        <a:bodyPr/>
        <a:lstStyle/>
        <a:p>
          <a:endParaRPr lang="en-IN"/>
        </a:p>
      </dgm:t>
    </dgm:pt>
    <dgm:pt modelId="{B1ED7D8B-8807-4336-9B57-62E8A97EF581}" type="pres">
      <dgm:prSet presAssocID="{5D31EC41-7BA0-40EB-BAE1-7B9E1C1BA253}" presName="linear" presStyleCnt="0">
        <dgm:presLayoutVars>
          <dgm:animLvl val="lvl"/>
          <dgm:resizeHandles val="exact"/>
        </dgm:presLayoutVars>
      </dgm:prSet>
      <dgm:spPr/>
    </dgm:pt>
    <dgm:pt modelId="{A422D31A-B422-4499-90A2-5A20B30D9DD5}" type="pres">
      <dgm:prSet presAssocID="{A79CDD79-EBA6-4B65-965E-8A16FA106D26}" presName="parentText" presStyleLbl="node1" presStyleIdx="0" presStyleCnt="7">
        <dgm:presLayoutVars>
          <dgm:chMax val="0"/>
          <dgm:bulletEnabled val="1"/>
        </dgm:presLayoutVars>
      </dgm:prSet>
      <dgm:spPr/>
    </dgm:pt>
    <dgm:pt modelId="{1A71F61B-5568-4A1D-A469-891F2841C9AA}" type="pres">
      <dgm:prSet presAssocID="{1F8F8F5A-7B68-40C7-BF89-9B717E9AFD8F}" presName="spacer" presStyleCnt="0"/>
      <dgm:spPr/>
    </dgm:pt>
    <dgm:pt modelId="{117E7B0D-3A3A-4038-9A14-9BD1C477B839}" type="pres">
      <dgm:prSet presAssocID="{1FDC116C-DB2B-49FD-BA8C-0037883ECAD4}" presName="parentText" presStyleLbl="node1" presStyleIdx="1" presStyleCnt="7">
        <dgm:presLayoutVars>
          <dgm:chMax val="0"/>
          <dgm:bulletEnabled val="1"/>
        </dgm:presLayoutVars>
      </dgm:prSet>
      <dgm:spPr/>
    </dgm:pt>
    <dgm:pt modelId="{B8302C54-C654-4EB3-A75A-7D49B764D419}" type="pres">
      <dgm:prSet presAssocID="{6C5AB031-CD28-441C-976E-99CA3595B641}" presName="spacer" presStyleCnt="0"/>
      <dgm:spPr/>
    </dgm:pt>
    <dgm:pt modelId="{F7D589E4-4609-462A-A111-8EBB9B2D53AB}" type="pres">
      <dgm:prSet presAssocID="{632EB57F-D0D7-4857-A934-CA878089FA05}" presName="parentText" presStyleLbl="node1" presStyleIdx="2" presStyleCnt="7">
        <dgm:presLayoutVars>
          <dgm:chMax val="0"/>
          <dgm:bulletEnabled val="1"/>
        </dgm:presLayoutVars>
      </dgm:prSet>
      <dgm:spPr/>
    </dgm:pt>
    <dgm:pt modelId="{7E674CB6-C355-4B00-A14C-EF4FEBBE75DD}" type="pres">
      <dgm:prSet presAssocID="{E8E0B81C-3AD1-4026-9FA6-5B893D3215B7}" presName="spacer" presStyleCnt="0"/>
      <dgm:spPr/>
    </dgm:pt>
    <dgm:pt modelId="{3FBB16EA-967B-45F9-880F-240D2DEF5143}" type="pres">
      <dgm:prSet presAssocID="{E40F27AD-BE9F-4B7B-ABA4-BCCB2AF5621F}" presName="parentText" presStyleLbl="node1" presStyleIdx="3" presStyleCnt="7">
        <dgm:presLayoutVars>
          <dgm:chMax val="0"/>
          <dgm:bulletEnabled val="1"/>
        </dgm:presLayoutVars>
      </dgm:prSet>
      <dgm:spPr/>
    </dgm:pt>
    <dgm:pt modelId="{12A2056D-D2A7-4C4B-B3A3-EA5496382D16}" type="pres">
      <dgm:prSet presAssocID="{ECB958F3-D067-4C95-8F7D-8CED792D522F}" presName="spacer" presStyleCnt="0"/>
      <dgm:spPr/>
    </dgm:pt>
    <dgm:pt modelId="{FC93DA18-EF5B-4149-8C3B-12F3BB357CAE}" type="pres">
      <dgm:prSet presAssocID="{B3685E6E-AA73-4DDB-8481-5494257A0AB1}" presName="parentText" presStyleLbl="node1" presStyleIdx="4" presStyleCnt="7">
        <dgm:presLayoutVars>
          <dgm:chMax val="0"/>
          <dgm:bulletEnabled val="1"/>
        </dgm:presLayoutVars>
      </dgm:prSet>
      <dgm:spPr/>
    </dgm:pt>
    <dgm:pt modelId="{59F16805-0CFA-4773-98BB-AE837398242D}" type="pres">
      <dgm:prSet presAssocID="{6DB45F5F-E37D-4279-96A8-7A9FDC7CCF27}" presName="spacer" presStyleCnt="0"/>
      <dgm:spPr/>
    </dgm:pt>
    <dgm:pt modelId="{1D02491D-0244-452B-8CDE-F50E0BD0FDEE}" type="pres">
      <dgm:prSet presAssocID="{65A52674-768E-41E7-BD1D-44497321B66C}" presName="parentText" presStyleLbl="node1" presStyleIdx="5" presStyleCnt="7">
        <dgm:presLayoutVars>
          <dgm:chMax val="0"/>
          <dgm:bulletEnabled val="1"/>
        </dgm:presLayoutVars>
      </dgm:prSet>
      <dgm:spPr/>
    </dgm:pt>
    <dgm:pt modelId="{8C79BAAE-39BA-4539-AFAF-8432E0A95189}" type="pres">
      <dgm:prSet presAssocID="{48706397-C6BC-4BFE-A174-97E39A59DA5E}" presName="spacer" presStyleCnt="0"/>
      <dgm:spPr/>
    </dgm:pt>
    <dgm:pt modelId="{0459DC24-9574-41DB-AFC7-40A9F585782B}" type="pres">
      <dgm:prSet presAssocID="{5C46D5D4-EC30-450F-A69D-8E9A63F784D9}" presName="parentText" presStyleLbl="node1" presStyleIdx="6" presStyleCnt="7">
        <dgm:presLayoutVars>
          <dgm:chMax val="0"/>
          <dgm:bulletEnabled val="1"/>
        </dgm:presLayoutVars>
      </dgm:prSet>
      <dgm:spPr/>
    </dgm:pt>
  </dgm:ptLst>
  <dgm:cxnLst>
    <dgm:cxn modelId="{5D1F902C-AF69-46FE-A7FD-6AE6B2A86197}" srcId="{5D31EC41-7BA0-40EB-BAE1-7B9E1C1BA253}" destId="{B3685E6E-AA73-4DDB-8481-5494257A0AB1}" srcOrd="4" destOrd="0" parTransId="{9CFD29E2-2BD1-4C40-8C45-F18433971062}" sibTransId="{6DB45F5F-E37D-4279-96A8-7A9FDC7CCF27}"/>
    <dgm:cxn modelId="{C8D57F35-A075-4EBB-A04B-ED397E806C46}" srcId="{5D31EC41-7BA0-40EB-BAE1-7B9E1C1BA253}" destId="{5C46D5D4-EC30-450F-A69D-8E9A63F784D9}" srcOrd="6" destOrd="0" parTransId="{B7E0B925-C0E3-4333-B89E-49B51C70E435}" sibTransId="{6C7A3869-3789-4728-B570-0D236C298315}"/>
    <dgm:cxn modelId="{1F6B3D3D-29E7-4C1D-8A11-70B5E5D74C36}" type="presOf" srcId="{A79CDD79-EBA6-4B65-965E-8A16FA106D26}" destId="{A422D31A-B422-4499-90A2-5A20B30D9DD5}" srcOrd="0" destOrd="0" presId="urn:microsoft.com/office/officeart/2005/8/layout/vList2"/>
    <dgm:cxn modelId="{777DC571-DDB0-45E4-B216-E441536CC16E}" type="presOf" srcId="{5C46D5D4-EC30-450F-A69D-8E9A63F784D9}" destId="{0459DC24-9574-41DB-AFC7-40A9F585782B}" srcOrd="0" destOrd="0" presId="urn:microsoft.com/office/officeart/2005/8/layout/vList2"/>
    <dgm:cxn modelId="{9660F752-279A-4A2C-B43C-38F7B9D7EC41}" srcId="{5D31EC41-7BA0-40EB-BAE1-7B9E1C1BA253}" destId="{65A52674-768E-41E7-BD1D-44497321B66C}" srcOrd="5" destOrd="0" parTransId="{9FADBD15-4359-434C-BC09-F6185951CA5D}" sibTransId="{48706397-C6BC-4BFE-A174-97E39A59DA5E}"/>
    <dgm:cxn modelId="{818BA358-A65E-4A3E-B5B1-A416186E1F6C}" type="presOf" srcId="{632EB57F-D0D7-4857-A934-CA878089FA05}" destId="{F7D589E4-4609-462A-A111-8EBB9B2D53AB}" srcOrd="0" destOrd="0" presId="urn:microsoft.com/office/officeart/2005/8/layout/vList2"/>
    <dgm:cxn modelId="{CBF09080-C825-424A-A1D0-2644A9AB8E2F}" type="presOf" srcId="{5D31EC41-7BA0-40EB-BAE1-7B9E1C1BA253}" destId="{B1ED7D8B-8807-4336-9B57-62E8A97EF581}" srcOrd="0" destOrd="0" presId="urn:microsoft.com/office/officeart/2005/8/layout/vList2"/>
    <dgm:cxn modelId="{47C8E98F-9AC6-437B-83F2-A17D6377DC72}" type="presOf" srcId="{B3685E6E-AA73-4DDB-8481-5494257A0AB1}" destId="{FC93DA18-EF5B-4149-8C3B-12F3BB357CAE}" srcOrd="0" destOrd="0" presId="urn:microsoft.com/office/officeart/2005/8/layout/vList2"/>
    <dgm:cxn modelId="{F597A0B4-1362-47FA-B2A5-6BF86154C2A0}" type="presOf" srcId="{E40F27AD-BE9F-4B7B-ABA4-BCCB2AF5621F}" destId="{3FBB16EA-967B-45F9-880F-240D2DEF5143}" srcOrd="0" destOrd="0" presId="urn:microsoft.com/office/officeart/2005/8/layout/vList2"/>
    <dgm:cxn modelId="{390833BB-0B2B-4015-B17F-525F3C99161F}" type="presOf" srcId="{1FDC116C-DB2B-49FD-BA8C-0037883ECAD4}" destId="{117E7B0D-3A3A-4038-9A14-9BD1C477B839}" srcOrd="0" destOrd="0" presId="urn:microsoft.com/office/officeart/2005/8/layout/vList2"/>
    <dgm:cxn modelId="{2A4992BB-6D53-4FA5-B056-78D4F3A625E2}" srcId="{5D31EC41-7BA0-40EB-BAE1-7B9E1C1BA253}" destId="{A79CDD79-EBA6-4B65-965E-8A16FA106D26}" srcOrd="0" destOrd="0" parTransId="{F9EEB896-C64E-420C-916A-4B2D5924C518}" sibTransId="{1F8F8F5A-7B68-40C7-BF89-9B717E9AFD8F}"/>
    <dgm:cxn modelId="{9229CAC0-209A-4135-80DC-5F98FB933F2F}" srcId="{5D31EC41-7BA0-40EB-BAE1-7B9E1C1BA253}" destId="{E40F27AD-BE9F-4B7B-ABA4-BCCB2AF5621F}" srcOrd="3" destOrd="0" parTransId="{37B2291D-EE93-423A-9A6D-AE2C929C46B9}" sibTransId="{ECB958F3-D067-4C95-8F7D-8CED792D522F}"/>
    <dgm:cxn modelId="{E48796D1-E96D-4120-B86C-55A7DBF7D244}" type="presOf" srcId="{65A52674-768E-41E7-BD1D-44497321B66C}" destId="{1D02491D-0244-452B-8CDE-F50E0BD0FDEE}" srcOrd="0" destOrd="0" presId="urn:microsoft.com/office/officeart/2005/8/layout/vList2"/>
    <dgm:cxn modelId="{FCE317E9-24EF-4501-9469-D41204ECDA4D}" srcId="{5D31EC41-7BA0-40EB-BAE1-7B9E1C1BA253}" destId="{1FDC116C-DB2B-49FD-BA8C-0037883ECAD4}" srcOrd="1" destOrd="0" parTransId="{9976EF1A-0B20-429C-8E55-9E208F64ED00}" sibTransId="{6C5AB031-CD28-441C-976E-99CA3595B641}"/>
    <dgm:cxn modelId="{949C4BE9-DE8F-456A-828B-BFA82E759478}" srcId="{5D31EC41-7BA0-40EB-BAE1-7B9E1C1BA253}" destId="{632EB57F-D0D7-4857-A934-CA878089FA05}" srcOrd="2" destOrd="0" parTransId="{55E48DE8-E3C0-4374-A3A3-2DE5EFBED128}" sibTransId="{E8E0B81C-3AD1-4026-9FA6-5B893D3215B7}"/>
    <dgm:cxn modelId="{F71B8A4A-269A-4F07-8DBC-A21FF9C8E18A}" type="presParOf" srcId="{B1ED7D8B-8807-4336-9B57-62E8A97EF581}" destId="{A422D31A-B422-4499-90A2-5A20B30D9DD5}" srcOrd="0" destOrd="0" presId="urn:microsoft.com/office/officeart/2005/8/layout/vList2"/>
    <dgm:cxn modelId="{60F62D13-4510-42EC-A89F-147A814C9CA9}" type="presParOf" srcId="{B1ED7D8B-8807-4336-9B57-62E8A97EF581}" destId="{1A71F61B-5568-4A1D-A469-891F2841C9AA}" srcOrd="1" destOrd="0" presId="urn:microsoft.com/office/officeart/2005/8/layout/vList2"/>
    <dgm:cxn modelId="{4D3D89C4-8ED9-4704-89F0-DAE60F62615F}" type="presParOf" srcId="{B1ED7D8B-8807-4336-9B57-62E8A97EF581}" destId="{117E7B0D-3A3A-4038-9A14-9BD1C477B839}" srcOrd="2" destOrd="0" presId="urn:microsoft.com/office/officeart/2005/8/layout/vList2"/>
    <dgm:cxn modelId="{0E9E43BE-DC40-4175-8F8F-C30B156C26F7}" type="presParOf" srcId="{B1ED7D8B-8807-4336-9B57-62E8A97EF581}" destId="{B8302C54-C654-4EB3-A75A-7D49B764D419}" srcOrd="3" destOrd="0" presId="urn:microsoft.com/office/officeart/2005/8/layout/vList2"/>
    <dgm:cxn modelId="{6C6B89DC-35CF-493A-97E9-27025317B36A}" type="presParOf" srcId="{B1ED7D8B-8807-4336-9B57-62E8A97EF581}" destId="{F7D589E4-4609-462A-A111-8EBB9B2D53AB}" srcOrd="4" destOrd="0" presId="urn:microsoft.com/office/officeart/2005/8/layout/vList2"/>
    <dgm:cxn modelId="{2C1D75A7-8F14-42B3-A28E-378CC8FB5EA1}" type="presParOf" srcId="{B1ED7D8B-8807-4336-9B57-62E8A97EF581}" destId="{7E674CB6-C355-4B00-A14C-EF4FEBBE75DD}" srcOrd="5" destOrd="0" presId="urn:microsoft.com/office/officeart/2005/8/layout/vList2"/>
    <dgm:cxn modelId="{F68F414F-BD0E-4E80-B2C6-6C7CAEF18471}" type="presParOf" srcId="{B1ED7D8B-8807-4336-9B57-62E8A97EF581}" destId="{3FBB16EA-967B-45F9-880F-240D2DEF5143}" srcOrd="6" destOrd="0" presId="urn:microsoft.com/office/officeart/2005/8/layout/vList2"/>
    <dgm:cxn modelId="{38E3DEC9-0C49-4BDC-BB35-F39EB48291ED}" type="presParOf" srcId="{B1ED7D8B-8807-4336-9B57-62E8A97EF581}" destId="{12A2056D-D2A7-4C4B-B3A3-EA5496382D16}" srcOrd="7" destOrd="0" presId="urn:microsoft.com/office/officeart/2005/8/layout/vList2"/>
    <dgm:cxn modelId="{CBCF9F69-CDE7-46FF-A6A1-34FF9B791BE9}" type="presParOf" srcId="{B1ED7D8B-8807-4336-9B57-62E8A97EF581}" destId="{FC93DA18-EF5B-4149-8C3B-12F3BB357CAE}" srcOrd="8" destOrd="0" presId="urn:microsoft.com/office/officeart/2005/8/layout/vList2"/>
    <dgm:cxn modelId="{B41A33F0-8995-495F-B869-3C4633837A61}" type="presParOf" srcId="{B1ED7D8B-8807-4336-9B57-62E8A97EF581}" destId="{59F16805-0CFA-4773-98BB-AE837398242D}" srcOrd="9" destOrd="0" presId="urn:microsoft.com/office/officeart/2005/8/layout/vList2"/>
    <dgm:cxn modelId="{53775D60-AC18-45D2-8561-50C9419B658B}" type="presParOf" srcId="{B1ED7D8B-8807-4336-9B57-62E8A97EF581}" destId="{1D02491D-0244-452B-8CDE-F50E0BD0FDEE}" srcOrd="10" destOrd="0" presId="urn:microsoft.com/office/officeart/2005/8/layout/vList2"/>
    <dgm:cxn modelId="{74973375-759D-4D62-8A50-F295EF7996A0}" type="presParOf" srcId="{B1ED7D8B-8807-4336-9B57-62E8A97EF581}" destId="{8C79BAAE-39BA-4539-AFAF-8432E0A95189}" srcOrd="11" destOrd="0" presId="urn:microsoft.com/office/officeart/2005/8/layout/vList2"/>
    <dgm:cxn modelId="{985BA832-51D2-40B4-AB0B-F7ED68873007}" type="presParOf" srcId="{B1ED7D8B-8807-4336-9B57-62E8A97EF581}" destId="{0459DC24-9574-41DB-AFC7-40A9F585782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8B5C94-F192-4B96-BD27-2D81B755E991}" type="doc">
      <dgm:prSet loTypeId="urn:microsoft.com/office/officeart/2005/8/layout/process4" loCatId="process" qsTypeId="urn:microsoft.com/office/officeart/2005/8/quickstyle/simple3" qsCatId="simple" csTypeId="urn:microsoft.com/office/officeart/2005/8/colors/accent1_5" csCatId="accent1" phldr="1"/>
      <dgm:spPr/>
      <dgm:t>
        <a:bodyPr/>
        <a:lstStyle/>
        <a:p>
          <a:endParaRPr lang="en-IN"/>
        </a:p>
      </dgm:t>
    </dgm:pt>
    <dgm:pt modelId="{6FA21B8C-A280-4D44-A96B-CA85FBB60BA5}">
      <dgm:prSet custT="1"/>
      <dgm:spPr/>
      <dgm:t>
        <a:bodyPr/>
        <a:lstStyle/>
        <a:p>
          <a:r>
            <a:rPr lang="en-GB" sz="1800" b="0" i="0" baseline="0" dirty="0">
              <a:latin typeface="Times New Roman" panose="02020603050405020304" pitchFamily="18" charset="0"/>
              <a:cs typeface="Times New Roman" panose="02020603050405020304" pitchFamily="18" charset="0"/>
            </a:rPr>
            <a:t>Calcification entails the binding of calcium ions to the carbohydrate-protein complexes of the organic matrix and the precipitation of crystalline calcium phosphate salts.</a:t>
          </a:r>
          <a:endParaRPr lang="en-IN" sz="1800" dirty="0">
            <a:latin typeface="Times New Roman" panose="02020603050405020304" pitchFamily="18" charset="0"/>
            <a:cs typeface="Times New Roman" panose="02020603050405020304" pitchFamily="18" charset="0"/>
          </a:endParaRPr>
        </a:p>
      </dgm:t>
    </dgm:pt>
    <dgm:pt modelId="{E5CA1555-7F05-4A83-AF4E-4B8B16C35B2A}" type="parTrans" cxnId="{CF5F293C-B18A-414C-B3F1-6FFCF569DE07}">
      <dgm:prSet/>
      <dgm:spPr/>
      <dgm:t>
        <a:bodyPr/>
        <a:lstStyle/>
        <a:p>
          <a:endParaRPr lang="en-IN"/>
        </a:p>
      </dgm:t>
    </dgm:pt>
    <dgm:pt modelId="{6142A183-432D-4F47-B766-8D32A4135D59}" type="sibTrans" cxnId="{CF5F293C-B18A-414C-B3F1-6FFCF569DE07}">
      <dgm:prSet/>
      <dgm:spPr/>
      <dgm:t>
        <a:bodyPr/>
        <a:lstStyle/>
        <a:p>
          <a:endParaRPr lang="en-IN"/>
        </a:p>
      </dgm:t>
    </dgm:pt>
    <dgm:pt modelId="{A1C5E30D-2A82-45C8-9479-C70DC5994D87}">
      <dgm:prSet custT="1"/>
      <dgm:spPr/>
      <dgm:t>
        <a:bodyPr/>
        <a:lstStyle/>
        <a:p>
          <a:r>
            <a:rPr lang="en-GB" sz="1800" b="0" i="0" baseline="0" dirty="0">
              <a:latin typeface="Times New Roman" panose="02020603050405020304" pitchFamily="18" charset="0"/>
              <a:cs typeface="Times New Roman" panose="02020603050405020304" pitchFamily="18" charset="0"/>
            </a:rPr>
            <a:t>Crystals form initially in the intercellular matrix and on the bacterial surfaces and finally within the bacteria.</a:t>
          </a:r>
          <a:endParaRPr lang="en-IN" sz="1800" dirty="0">
            <a:latin typeface="Times New Roman" panose="02020603050405020304" pitchFamily="18" charset="0"/>
            <a:cs typeface="Times New Roman" panose="02020603050405020304" pitchFamily="18" charset="0"/>
          </a:endParaRPr>
        </a:p>
      </dgm:t>
    </dgm:pt>
    <dgm:pt modelId="{BEE2ABE7-31B9-4CD9-ABBC-A6046E0BE642}" type="parTrans" cxnId="{6258605E-50F5-4812-BC75-D3B9A9FD9D72}">
      <dgm:prSet/>
      <dgm:spPr/>
      <dgm:t>
        <a:bodyPr/>
        <a:lstStyle/>
        <a:p>
          <a:endParaRPr lang="en-IN"/>
        </a:p>
      </dgm:t>
    </dgm:pt>
    <dgm:pt modelId="{DDE9327F-7C19-4134-BC2D-12A72C9CF525}" type="sibTrans" cxnId="{6258605E-50F5-4812-BC75-D3B9A9FD9D72}">
      <dgm:prSet/>
      <dgm:spPr/>
      <dgm:t>
        <a:bodyPr/>
        <a:lstStyle/>
        <a:p>
          <a:endParaRPr lang="en-IN"/>
        </a:p>
      </dgm:t>
    </dgm:pt>
    <dgm:pt modelId="{8D64063C-E7C9-4A7F-A0F1-176280D63098}">
      <dgm:prSet custT="1"/>
      <dgm:spPr/>
      <dgm:t>
        <a:bodyPr/>
        <a:lstStyle/>
        <a:p>
          <a:r>
            <a:rPr lang="en-GB" sz="1800" b="0" i="0" baseline="0" dirty="0">
              <a:latin typeface="Times New Roman" panose="02020603050405020304" pitchFamily="18" charset="0"/>
              <a:cs typeface="Times New Roman" panose="02020603050405020304" pitchFamily="18" charset="0"/>
            </a:rPr>
            <a:t>The calcification of supragingival plaque and the attached component of subgingival plaque begins along the inner surface adjacent to the tooth structure. </a:t>
          </a:r>
          <a:endParaRPr lang="en-IN" sz="1800" dirty="0">
            <a:latin typeface="Times New Roman" panose="02020603050405020304" pitchFamily="18" charset="0"/>
            <a:cs typeface="Times New Roman" panose="02020603050405020304" pitchFamily="18" charset="0"/>
          </a:endParaRPr>
        </a:p>
      </dgm:t>
    </dgm:pt>
    <dgm:pt modelId="{8F69B85D-E83B-4B28-8145-6C0F42DB9B32}" type="parTrans" cxnId="{4FAACE34-2CFA-4AFF-9F0B-0A6919BAC13D}">
      <dgm:prSet/>
      <dgm:spPr/>
      <dgm:t>
        <a:bodyPr/>
        <a:lstStyle/>
        <a:p>
          <a:endParaRPr lang="en-IN"/>
        </a:p>
      </dgm:t>
    </dgm:pt>
    <dgm:pt modelId="{1585C6FF-5394-451A-86F1-45C8C9C7C492}" type="sibTrans" cxnId="{4FAACE34-2CFA-4AFF-9F0B-0A6919BAC13D}">
      <dgm:prSet/>
      <dgm:spPr/>
      <dgm:t>
        <a:bodyPr/>
        <a:lstStyle/>
        <a:p>
          <a:endParaRPr lang="en-IN"/>
        </a:p>
      </dgm:t>
    </dgm:pt>
    <dgm:pt modelId="{7D25AADB-5F15-4BE9-9ADD-200F6B837132}">
      <dgm:prSet custT="1"/>
      <dgm:spPr/>
      <dgm:t>
        <a:bodyPr/>
        <a:lstStyle/>
        <a:p>
          <a:r>
            <a:rPr lang="en-GB" sz="1800" b="0" i="0" baseline="0" dirty="0">
              <a:latin typeface="Times New Roman" panose="02020603050405020304" pitchFamily="18" charset="0"/>
              <a:cs typeface="Times New Roman" panose="02020603050405020304" pitchFamily="18" charset="0"/>
            </a:rPr>
            <a:t>For the initial mineralization process to occur, calcium phosphate supersaturation, certain membrane-associated components, and regulation of nuclear inhibitors are required </a:t>
          </a:r>
          <a:endParaRPr lang="en-IN" sz="1800" dirty="0">
            <a:latin typeface="Times New Roman" panose="02020603050405020304" pitchFamily="18" charset="0"/>
            <a:cs typeface="Times New Roman" panose="02020603050405020304" pitchFamily="18" charset="0"/>
          </a:endParaRPr>
        </a:p>
      </dgm:t>
    </dgm:pt>
    <dgm:pt modelId="{53F02706-2DCB-4E59-AF1F-8B19A170AE35}" type="parTrans" cxnId="{697ABBD1-B108-45FA-BFDB-2CAC9C771C27}">
      <dgm:prSet/>
      <dgm:spPr/>
      <dgm:t>
        <a:bodyPr/>
        <a:lstStyle/>
        <a:p>
          <a:endParaRPr lang="en-IN"/>
        </a:p>
      </dgm:t>
    </dgm:pt>
    <dgm:pt modelId="{BA082646-3B71-47DE-927B-122E3478B81D}" type="sibTrans" cxnId="{697ABBD1-B108-45FA-BFDB-2CAC9C771C27}">
      <dgm:prSet/>
      <dgm:spPr/>
      <dgm:t>
        <a:bodyPr/>
        <a:lstStyle/>
        <a:p>
          <a:endParaRPr lang="en-IN"/>
        </a:p>
      </dgm:t>
    </dgm:pt>
    <dgm:pt modelId="{D14C95CD-639E-4CFA-8B08-08264277E3DA}">
      <dgm:prSet custT="1"/>
      <dgm:spPr/>
      <dgm:t>
        <a:bodyPr/>
        <a:lstStyle/>
        <a:p>
          <a:r>
            <a:rPr lang="en-GB" sz="1800" b="0" i="0" baseline="0" dirty="0">
              <a:latin typeface="Times New Roman" panose="02020603050405020304" pitchFamily="18" charset="0"/>
              <a:cs typeface="Times New Roman" panose="02020603050405020304" pitchFamily="18" charset="0"/>
            </a:rPr>
            <a:t>As calcification progresses, the number of filamentous bacteria increases, and the foci of calcification change from basophilic to eosinophilic </a:t>
          </a:r>
          <a:endParaRPr lang="en-IN" sz="1800" dirty="0">
            <a:latin typeface="Times New Roman" panose="02020603050405020304" pitchFamily="18" charset="0"/>
            <a:cs typeface="Times New Roman" panose="02020603050405020304" pitchFamily="18" charset="0"/>
          </a:endParaRPr>
        </a:p>
      </dgm:t>
    </dgm:pt>
    <dgm:pt modelId="{0CB75074-9FFD-4989-BAAB-DD7D7FC9BD7E}" type="parTrans" cxnId="{C376FAD1-3B9E-4BE1-BAF1-67733C61709C}">
      <dgm:prSet/>
      <dgm:spPr/>
      <dgm:t>
        <a:bodyPr/>
        <a:lstStyle/>
        <a:p>
          <a:endParaRPr lang="en-IN"/>
        </a:p>
      </dgm:t>
    </dgm:pt>
    <dgm:pt modelId="{7372860B-7C10-4E7B-A065-D99E79967C31}" type="sibTrans" cxnId="{C376FAD1-3B9E-4BE1-BAF1-67733C61709C}">
      <dgm:prSet/>
      <dgm:spPr/>
      <dgm:t>
        <a:bodyPr/>
        <a:lstStyle/>
        <a:p>
          <a:endParaRPr lang="en-IN"/>
        </a:p>
      </dgm:t>
    </dgm:pt>
    <dgm:pt modelId="{9ABCFA23-A8B2-4E4D-921A-2598A031A6A1}">
      <dgm:prSet custT="1"/>
      <dgm:spPr/>
      <dgm:t>
        <a:bodyPr/>
        <a:lstStyle/>
        <a:p>
          <a:r>
            <a:rPr lang="en-GB" sz="1800" b="0" i="0" baseline="0" dirty="0">
              <a:latin typeface="Times New Roman" panose="02020603050405020304" pitchFamily="18" charset="0"/>
              <a:cs typeface="Times New Roman" panose="02020603050405020304" pitchFamily="18" charset="0"/>
            </a:rPr>
            <a:t>Separate foci of calcification increase in size and coalesce to form solid masses of calculus </a:t>
          </a:r>
          <a:endParaRPr lang="en-IN" sz="1800" dirty="0"/>
        </a:p>
      </dgm:t>
    </dgm:pt>
    <dgm:pt modelId="{96DB43CC-111D-4F1F-95F1-4F30072697B3}" type="parTrans" cxnId="{4E4167A3-F831-4890-AD25-8DBE73D83227}">
      <dgm:prSet/>
      <dgm:spPr/>
      <dgm:t>
        <a:bodyPr/>
        <a:lstStyle/>
        <a:p>
          <a:endParaRPr lang="en-IN"/>
        </a:p>
      </dgm:t>
    </dgm:pt>
    <dgm:pt modelId="{593225A9-EBA7-4E3A-A72C-2C533389421D}" type="sibTrans" cxnId="{4E4167A3-F831-4890-AD25-8DBE73D83227}">
      <dgm:prSet/>
      <dgm:spPr/>
      <dgm:t>
        <a:bodyPr/>
        <a:lstStyle/>
        <a:p>
          <a:endParaRPr lang="en-IN"/>
        </a:p>
      </dgm:t>
    </dgm:pt>
    <dgm:pt modelId="{C1C83709-BFC7-4E1F-8F2A-35780F5BFF87}" type="pres">
      <dgm:prSet presAssocID="{668B5C94-F192-4B96-BD27-2D81B755E991}" presName="Name0" presStyleCnt="0">
        <dgm:presLayoutVars>
          <dgm:dir/>
          <dgm:animLvl val="lvl"/>
          <dgm:resizeHandles val="exact"/>
        </dgm:presLayoutVars>
      </dgm:prSet>
      <dgm:spPr/>
    </dgm:pt>
    <dgm:pt modelId="{711A5744-97BB-4902-8122-0C0740650F3F}" type="pres">
      <dgm:prSet presAssocID="{9ABCFA23-A8B2-4E4D-921A-2598A031A6A1}" presName="boxAndChildren" presStyleCnt="0"/>
      <dgm:spPr/>
    </dgm:pt>
    <dgm:pt modelId="{82F77565-5945-4E4A-A6F6-B4C550A29B9D}" type="pres">
      <dgm:prSet presAssocID="{9ABCFA23-A8B2-4E4D-921A-2598A031A6A1}" presName="parentTextBox" presStyleLbl="node1" presStyleIdx="0" presStyleCnt="6"/>
      <dgm:spPr/>
    </dgm:pt>
    <dgm:pt modelId="{961017B7-EA55-4005-A3E4-1CEB9BAA17BD}" type="pres">
      <dgm:prSet presAssocID="{7372860B-7C10-4E7B-A065-D99E79967C31}" presName="sp" presStyleCnt="0"/>
      <dgm:spPr/>
    </dgm:pt>
    <dgm:pt modelId="{23442D17-D670-4C59-99C1-46D871B11ABD}" type="pres">
      <dgm:prSet presAssocID="{D14C95CD-639E-4CFA-8B08-08264277E3DA}" presName="arrowAndChildren" presStyleCnt="0"/>
      <dgm:spPr/>
    </dgm:pt>
    <dgm:pt modelId="{E2007C39-9706-4A8B-B0B9-24443D58D660}" type="pres">
      <dgm:prSet presAssocID="{D14C95CD-639E-4CFA-8B08-08264277E3DA}" presName="parentTextArrow" presStyleLbl="node1" presStyleIdx="1" presStyleCnt="6"/>
      <dgm:spPr/>
    </dgm:pt>
    <dgm:pt modelId="{62AA22FC-CE92-44BF-BADA-D8BAA4EDCC7E}" type="pres">
      <dgm:prSet presAssocID="{BA082646-3B71-47DE-927B-122E3478B81D}" presName="sp" presStyleCnt="0"/>
      <dgm:spPr/>
    </dgm:pt>
    <dgm:pt modelId="{58E31186-A2B3-4712-AC7B-BD2DE49F7095}" type="pres">
      <dgm:prSet presAssocID="{7D25AADB-5F15-4BE9-9ADD-200F6B837132}" presName="arrowAndChildren" presStyleCnt="0"/>
      <dgm:spPr/>
    </dgm:pt>
    <dgm:pt modelId="{7E4A471A-456E-4A84-9DC7-6F31C918B120}" type="pres">
      <dgm:prSet presAssocID="{7D25AADB-5F15-4BE9-9ADD-200F6B837132}" presName="parentTextArrow" presStyleLbl="node1" presStyleIdx="2" presStyleCnt="6"/>
      <dgm:spPr/>
    </dgm:pt>
    <dgm:pt modelId="{19EA0F5E-F08E-4913-A7DB-77C398F9A4F5}" type="pres">
      <dgm:prSet presAssocID="{1585C6FF-5394-451A-86F1-45C8C9C7C492}" presName="sp" presStyleCnt="0"/>
      <dgm:spPr/>
    </dgm:pt>
    <dgm:pt modelId="{8859E9F7-F268-48BE-8702-4091568B8781}" type="pres">
      <dgm:prSet presAssocID="{8D64063C-E7C9-4A7F-A0F1-176280D63098}" presName="arrowAndChildren" presStyleCnt="0"/>
      <dgm:spPr/>
    </dgm:pt>
    <dgm:pt modelId="{027DC947-4E34-46C2-BCC7-A9B35A44440C}" type="pres">
      <dgm:prSet presAssocID="{8D64063C-E7C9-4A7F-A0F1-176280D63098}" presName="parentTextArrow" presStyleLbl="node1" presStyleIdx="3" presStyleCnt="6"/>
      <dgm:spPr/>
    </dgm:pt>
    <dgm:pt modelId="{83C3078C-5672-4E87-A052-7E70C7019EDE}" type="pres">
      <dgm:prSet presAssocID="{DDE9327F-7C19-4134-BC2D-12A72C9CF525}" presName="sp" presStyleCnt="0"/>
      <dgm:spPr/>
    </dgm:pt>
    <dgm:pt modelId="{CD27AC3C-7FCB-4E24-80F5-BDB8577D8365}" type="pres">
      <dgm:prSet presAssocID="{A1C5E30D-2A82-45C8-9479-C70DC5994D87}" presName="arrowAndChildren" presStyleCnt="0"/>
      <dgm:spPr/>
    </dgm:pt>
    <dgm:pt modelId="{D4C6B70D-CDC4-41E5-8349-7712A07EBA8B}" type="pres">
      <dgm:prSet presAssocID="{A1C5E30D-2A82-45C8-9479-C70DC5994D87}" presName="parentTextArrow" presStyleLbl="node1" presStyleIdx="4" presStyleCnt="6"/>
      <dgm:spPr/>
    </dgm:pt>
    <dgm:pt modelId="{B9E2C7CC-AAEC-40A3-9A68-4CA346B04137}" type="pres">
      <dgm:prSet presAssocID="{6142A183-432D-4F47-B766-8D32A4135D59}" presName="sp" presStyleCnt="0"/>
      <dgm:spPr/>
    </dgm:pt>
    <dgm:pt modelId="{E0F7658D-5A9F-4620-88AA-E524F6DD9A24}" type="pres">
      <dgm:prSet presAssocID="{6FA21B8C-A280-4D44-A96B-CA85FBB60BA5}" presName="arrowAndChildren" presStyleCnt="0"/>
      <dgm:spPr/>
    </dgm:pt>
    <dgm:pt modelId="{2D98E26F-0C85-44E0-AE3E-72143848FC0A}" type="pres">
      <dgm:prSet presAssocID="{6FA21B8C-A280-4D44-A96B-CA85FBB60BA5}" presName="parentTextArrow" presStyleLbl="node1" presStyleIdx="5" presStyleCnt="6"/>
      <dgm:spPr/>
    </dgm:pt>
  </dgm:ptLst>
  <dgm:cxnLst>
    <dgm:cxn modelId="{4FAACE34-2CFA-4AFF-9F0B-0A6919BAC13D}" srcId="{668B5C94-F192-4B96-BD27-2D81B755E991}" destId="{8D64063C-E7C9-4A7F-A0F1-176280D63098}" srcOrd="2" destOrd="0" parTransId="{8F69B85D-E83B-4B28-8145-6C0F42DB9B32}" sibTransId="{1585C6FF-5394-451A-86F1-45C8C9C7C492}"/>
    <dgm:cxn modelId="{CF5F293C-B18A-414C-B3F1-6FFCF569DE07}" srcId="{668B5C94-F192-4B96-BD27-2D81B755E991}" destId="{6FA21B8C-A280-4D44-A96B-CA85FBB60BA5}" srcOrd="0" destOrd="0" parTransId="{E5CA1555-7F05-4A83-AF4E-4B8B16C35B2A}" sibTransId="{6142A183-432D-4F47-B766-8D32A4135D59}"/>
    <dgm:cxn modelId="{6258605E-50F5-4812-BC75-D3B9A9FD9D72}" srcId="{668B5C94-F192-4B96-BD27-2D81B755E991}" destId="{A1C5E30D-2A82-45C8-9479-C70DC5994D87}" srcOrd="1" destOrd="0" parTransId="{BEE2ABE7-31B9-4CD9-ABBC-A6046E0BE642}" sibTransId="{DDE9327F-7C19-4134-BC2D-12A72C9CF525}"/>
    <dgm:cxn modelId="{D7E27183-326C-4C10-B36E-2ADE5DB0E1F9}" type="presOf" srcId="{A1C5E30D-2A82-45C8-9479-C70DC5994D87}" destId="{D4C6B70D-CDC4-41E5-8349-7712A07EBA8B}" srcOrd="0" destOrd="0" presId="urn:microsoft.com/office/officeart/2005/8/layout/process4"/>
    <dgm:cxn modelId="{FCB37B88-65A6-469C-92D8-6432CE95B5A0}" type="presOf" srcId="{D14C95CD-639E-4CFA-8B08-08264277E3DA}" destId="{E2007C39-9706-4A8B-B0B9-24443D58D660}" srcOrd="0" destOrd="0" presId="urn:microsoft.com/office/officeart/2005/8/layout/process4"/>
    <dgm:cxn modelId="{572E3899-09E8-4B89-8FED-480347ED84D7}" type="presOf" srcId="{8D64063C-E7C9-4A7F-A0F1-176280D63098}" destId="{027DC947-4E34-46C2-BCC7-A9B35A44440C}" srcOrd="0" destOrd="0" presId="urn:microsoft.com/office/officeart/2005/8/layout/process4"/>
    <dgm:cxn modelId="{EDB8B69A-7654-402A-8162-1E61E33D767E}" type="presOf" srcId="{668B5C94-F192-4B96-BD27-2D81B755E991}" destId="{C1C83709-BFC7-4E1F-8F2A-35780F5BFF87}" srcOrd="0" destOrd="0" presId="urn:microsoft.com/office/officeart/2005/8/layout/process4"/>
    <dgm:cxn modelId="{4E4167A3-F831-4890-AD25-8DBE73D83227}" srcId="{668B5C94-F192-4B96-BD27-2D81B755E991}" destId="{9ABCFA23-A8B2-4E4D-921A-2598A031A6A1}" srcOrd="5" destOrd="0" parTransId="{96DB43CC-111D-4F1F-95F1-4F30072697B3}" sibTransId="{593225A9-EBA7-4E3A-A72C-2C533389421D}"/>
    <dgm:cxn modelId="{540BF0AF-EF1B-4EC1-AB4B-56041AC5C152}" type="presOf" srcId="{9ABCFA23-A8B2-4E4D-921A-2598A031A6A1}" destId="{82F77565-5945-4E4A-A6F6-B4C550A29B9D}" srcOrd="0" destOrd="0" presId="urn:microsoft.com/office/officeart/2005/8/layout/process4"/>
    <dgm:cxn modelId="{697ABBD1-B108-45FA-BFDB-2CAC9C771C27}" srcId="{668B5C94-F192-4B96-BD27-2D81B755E991}" destId="{7D25AADB-5F15-4BE9-9ADD-200F6B837132}" srcOrd="3" destOrd="0" parTransId="{53F02706-2DCB-4E59-AF1F-8B19A170AE35}" sibTransId="{BA082646-3B71-47DE-927B-122E3478B81D}"/>
    <dgm:cxn modelId="{C376FAD1-3B9E-4BE1-BAF1-67733C61709C}" srcId="{668B5C94-F192-4B96-BD27-2D81B755E991}" destId="{D14C95CD-639E-4CFA-8B08-08264277E3DA}" srcOrd="4" destOrd="0" parTransId="{0CB75074-9FFD-4989-BAAB-DD7D7FC9BD7E}" sibTransId="{7372860B-7C10-4E7B-A065-D99E79967C31}"/>
    <dgm:cxn modelId="{F5A6B5F4-2BDC-4D77-9A42-5DCB7DED9A80}" type="presOf" srcId="{6FA21B8C-A280-4D44-A96B-CA85FBB60BA5}" destId="{2D98E26F-0C85-44E0-AE3E-72143848FC0A}" srcOrd="0" destOrd="0" presId="urn:microsoft.com/office/officeart/2005/8/layout/process4"/>
    <dgm:cxn modelId="{7C77D7F5-8483-4EDD-945F-0CB460C818DF}" type="presOf" srcId="{7D25AADB-5F15-4BE9-9ADD-200F6B837132}" destId="{7E4A471A-456E-4A84-9DC7-6F31C918B120}" srcOrd="0" destOrd="0" presId="urn:microsoft.com/office/officeart/2005/8/layout/process4"/>
    <dgm:cxn modelId="{9759ABA1-E3D8-4DE5-8493-16C9127AA387}" type="presParOf" srcId="{C1C83709-BFC7-4E1F-8F2A-35780F5BFF87}" destId="{711A5744-97BB-4902-8122-0C0740650F3F}" srcOrd="0" destOrd="0" presId="urn:microsoft.com/office/officeart/2005/8/layout/process4"/>
    <dgm:cxn modelId="{515ABD24-031E-47D5-BDCE-85DDAD64F414}" type="presParOf" srcId="{711A5744-97BB-4902-8122-0C0740650F3F}" destId="{82F77565-5945-4E4A-A6F6-B4C550A29B9D}" srcOrd="0" destOrd="0" presId="urn:microsoft.com/office/officeart/2005/8/layout/process4"/>
    <dgm:cxn modelId="{0D859156-C0B5-4297-A1FD-4F5FA320CA86}" type="presParOf" srcId="{C1C83709-BFC7-4E1F-8F2A-35780F5BFF87}" destId="{961017B7-EA55-4005-A3E4-1CEB9BAA17BD}" srcOrd="1" destOrd="0" presId="urn:microsoft.com/office/officeart/2005/8/layout/process4"/>
    <dgm:cxn modelId="{CA6EC7E8-51BD-4D85-8ED5-B6FE5F6846FC}" type="presParOf" srcId="{C1C83709-BFC7-4E1F-8F2A-35780F5BFF87}" destId="{23442D17-D670-4C59-99C1-46D871B11ABD}" srcOrd="2" destOrd="0" presId="urn:microsoft.com/office/officeart/2005/8/layout/process4"/>
    <dgm:cxn modelId="{182D8E46-D1E8-4EA0-B559-0E3E36D9CDA9}" type="presParOf" srcId="{23442D17-D670-4C59-99C1-46D871B11ABD}" destId="{E2007C39-9706-4A8B-B0B9-24443D58D660}" srcOrd="0" destOrd="0" presId="urn:microsoft.com/office/officeart/2005/8/layout/process4"/>
    <dgm:cxn modelId="{11D4960E-7EF9-4A22-A730-6E55F982FAE4}" type="presParOf" srcId="{C1C83709-BFC7-4E1F-8F2A-35780F5BFF87}" destId="{62AA22FC-CE92-44BF-BADA-D8BAA4EDCC7E}" srcOrd="3" destOrd="0" presId="urn:microsoft.com/office/officeart/2005/8/layout/process4"/>
    <dgm:cxn modelId="{7CC94FDD-8CD4-4D66-8902-1E301D06760B}" type="presParOf" srcId="{C1C83709-BFC7-4E1F-8F2A-35780F5BFF87}" destId="{58E31186-A2B3-4712-AC7B-BD2DE49F7095}" srcOrd="4" destOrd="0" presId="urn:microsoft.com/office/officeart/2005/8/layout/process4"/>
    <dgm:cxn modelId="{CB5A3C6C-8EEC-4272-A11C-53466FA659A1}" type="presParOf" srcId="{58E31186-A2B3-4712-AC7B-BD2DE49F7095}" destId="{7E4A471A-456E-4A84-9DC7-6F31C918B120}" srcOrd="0" destOrd="0" presId="urn:microsoft.com/office/officeart/2005/8/layout/process4"/>
    <dgm:cxn modelId="{E2FFEE83-50FC-4E27-9D30-99CE0C2DEB50}" type="presParOf" srcId="{C1C83709-BFC7-4E1F-8F2A-35780F5BFF87}" destId="{19EA0F5E-F08E-4913-A7DB-77C398F9A4F5}" srcOrd="5" destOrd="0" presId="urn:microsoft.com/office/officeart/2005/8/layout/process4"/>
    <dgm:cxn modelId="{87C4CEFD-7AC5-4FD8-8B0B-75098D4590A8}" type="presParOf" srcId="{C1C83709-BFC7-4E1F-8F2A-35780F5BFF87}" destId="{8859E9F7-F268-48BE-8702-4091568B8781}" srcOrd="6" destOrd="0" presId="urn:microsoft.com/office/officeart/2005/8/layout/process4"/>
    <dgm:cxn modelId="{AC96164C-BA47-4FD0-A41A-5EC43384FAFB}" type="presParOf" srcId="{8859E9F7-F268-48BE-8702-4091568B8781}" destId="{027DC947-4E34-46C2-BCC7-A9B35A44440C}" srcOrd="0" destOrd="0" presId="urn:microsoft.com/office/officeart/2005/8/layout/process4"/>
    <dgm:cxn modelId="{4D8C6E0A-47AF-485C-A055-71E85100736F}" type="presParOf" srcId="{C1C83709-BFC7-4E1F-8F2A-35780F5BFF87}" destId="{83C3078C-5672-4E87-A052-7E70C7019EDE}" srcOrd="7" destOrd="0" presId="urn:microsoft.com/office/officeart/2005/8/layout/process4"/>
    <dgm:cxn modelId="{E9D0DDBE-BA74-4E0C-98E1-6E1E508AC3BD}" type="presParOf" srcId="{C1C83709-BFC7-4E1F-8F2A-35780F5BFF87}" destId="{CD27AC3C-7FCB-4E24-80F5-BDB8577D8365}" srcOrd="8" destOrd="0" presId="urn:microsoft.com/office/officeart/2005/8/layout/process4"/>
    <dgm:cxn modelId="{2EB742BB-9C45-45A1-B9DC-247B48736CD4}" type="presParOf" srcId="{CD27AC3C-7FCB-4E24-80F5-BDB8577D8365}" destId="{D4C6B70D-CDC4-41E5-8349-7712A07EBA8B}" srcOrd="0" destOrd="0" presId="urn:microsoft.com/office/officeart/2005/8/layout/process4"/>
    <dgm:cxn modelId="{56A6944D-A4DB-4609-A694-FD0EE2A77524}" type="presParOf" srcId="{C1C83709-BFC7-4E1F-8F2A-35780F5BFF87}" destId="{B9E2C7CC-AAEC-40A3-9A68-4CA346B04137}" srcOrd="9" destOrd="0" presId="urn:microsoft.com/office/officeart/2005/8/layout/process4"/>
    <dgm:cxn modelId="{CDAAA66C-4E74-4CCB-B55F-184D76C600EF}" type="presParOf" srcId="{C1C83709-BFC7-4E1F-8F2A-35780F5BFF87}" destId="{E0F7658D-5A9F-4620-88AA-E524F6DD9A24}" srcOrd="10" destOrd="0" presId="urn:microsoft.com/office/officeart/2005/8/layout/process4"/>
    <dgm:cxn modelId="{0277186C-7DFE-4F5E-A96A-F64A2C903242}" type="presParOf" srcId="{E0F7658D-5A9F-4620-88AA-E524F6DD9A24}" destId="{2D98E26F-0C85-44E0-AE3E-72143848FC0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39D14A-67B7-4C1D-ADC5-E9E0ED9A93A4}" type="doc">
      <dgm:prSet loTypeId="urn:microsoft.com/office/officeart/2005/8/layout/default" loCatId="list" qsTypeId="urn:microsoft.com/office/officeart/2005/8/quickstyle/3d7" qsCatId="3D" csTypeId="urn:microsoft.com/office/officeart/2005/8/colors/colorful4" csCatId="colorful" phldr="1"/>
      <dgm:spPr/>
      <dgm:t>
        <a:bodyPr/>
        <a:lstStyle/>
        <a:p>
          <a:endParaRPr lang="en-IN"/>
        </a:p>
      </dgm:t>
    </dgm:pt>
    <dgm:pt modelId="{D8DAA496-B4E3-4611-8931-F171EDDED58E}">
      <dgm:prSet phldrT="[Text]"/>
      <dgm:spPr/>
      <dgm:t>
        <a:bodyPr/>
        <a:lstStyle/>
        <a:p>
          <a:r>
            <a:rPr lang="en-IN" dirty="0"/>
            <a:t>Booster mechanism</a:t>
          </a:r>
        </a:p>
      </dgm:t>
    </dgm:pt>
    <dgm:pt modelId="{025C4955-24FA-4FFE-A109-708B1D825790}" type="parTrans" cxnId="{69D37CE9-491C-4E9E-8495-600DDB17CFDB}">
      <dgm:prSet/>
      <dgm:spPr/>
      <dgm:t>
        <a:bodyPr/>
        <a:lstStyle/>
        <a:p>
          <a:endParaRPr lang="en-IN"/>
        </a:p>
      </dgm:t>
    </dgm:pt>
    <dgm:pt modelId="{8CA2005B-631E-40D6-B66E-F4B57FA83D4F}" type="sibTrans" cxnId="{69D37CE9-491C-4E9E-8495-600DDB17CFDB}">
      <dgm:prSet/>
      <dgm:spPr/>
      <dgm:t>
        <a:bodyPr/>
        <a:lstStyle/>
        <a:p>
          <a:endParaRPr lang="en-IN"/>
        </a:p>
      </dgm:t>
    </dgm:pt>
    <dgm:pt modelId="{1AA1B644-A2A0-43C9-BF7A-CF38F1C12AAD}">
      <dgm:prSet phldrT="[Text]"/>
      <dgm:spPr/>
      <dgm:t>
        <a:bodyPr/>
        <a:lstStyle/>
        <a:p>
          <a:r>
            <a:rPr lang="en-IN" dirty="0" err="1"/>
            <a:t>Epitactic</a:t>
          </a:r>
          <a:r>
            <a:rPr lang="en-IN" dirty="0"/>
            <a:t> theory</a:t>
          </a:r>
        </a:p>
      </dgm:t>
    </dgm:pt>
    <dgm:pt modelId="{91E3F368-38B3-424B-88BB-53149EA0A1C0}" type="parTrans" cxnId="{41B7A13A-8E72-4331-AC21-B85C9FF2D917}">
      <dgm:prSet/>
      <dgm:spPr/>
      <dgm:t>
        <a:bodyPr/>
        <a:lstStyle/>
        <a:p>
          <a:endParaRPr lang="en-IN"/>
        </a:p>
      </dgm:t>
    </dgm:pt>
    <dgm:pt modelId="{97D5CD3F-063B-423B-982B-D3838DD797AC}" type="sibTrans" cxnId="{41B7A13A-8E72-4331-AC21-B85C9FF2D917}">
      <dgm:prSet/>
      <dgm:spPr/>
      <dgm:t>
        <a:bodyPr/>
        <a:lstStyle/>
        <a:p>
          <a:endParaRPr lang="en-IN"/>
        </a:p>
      </dgm:t>
    </dgm:pt>
    <dgm:pt modelId="{EA4EA95D-DB4C-4E49-9BF1-7DC81715DD48}">
      <dgm:prSet phldrT="[Text]"/>
      <dgm:spPr/>
      <dgm:t>
        <a:bodyPr/>
        <a:lstStyle/>
        <a:p>
          <a:r>
            <a:rPr lang="en-IN" dirty="0"/>
            <a:t>Inhibition theory</a:t>
          </a:r>
        </a:p>
      </dgm:t>
    </dgm:pt>
    <dgm:pt modelId="{A4E2E30A-188F-4DCD-8BE9-39A6C3003493}" type="parTrans" cxnId="{6519591F-3A20-4E00-9EF8-55A921F9D29B}">
      <dgm:prSet/>
      <dgm:spPr/>
      <dgm:t>
        <a:bodyPr/>
        <a:lstStyle/>
        <a:p>
          <a:endParaRPr lang="en-IN"/>
        </a:p>
      </dgm:t>
    </dgm:pt>
    <dgm:pt modelId="{41FF5408-BEAA-4CD3-9256-31900047C142}" type="sibTrans" cxnId="{6519591F-3A20-4E00-9EF8-55A921F9D29B}">
      <dgm:prSet/>
      <dgm:spPr/>
      <dgm:t>
        <a:bodyPr/>
        <a:lstStyle/>
        <a:p>
          <a:endParaRPr lang="en-IN"/>
        </a:p>
      </dgm:t>
    </dgm:pt>
    <dgm:pt modelId="{DE3F46DC-8BBB-472B-838D-7E4D81C6FE31}">
      <dgm:prSet phldrT="[Text]"/>
      <dgm:spPr/>
      <dgm:t>
        <a:bodyPr/>
        <a:lstStyle/>
        <a:p>
          <a:r>
            <a:rPr lang="en-IN" dirty="0"/>
            <a:t>Bacterial theory</a:t>
          </a:r>
        </a:p>
      </dgm:t>
    </dgm:pt>
    <dgm:pt modelId="{C52E4F9E-734E-4A59-91E3-121390E9160A}" type="parTrans" cxnId="{DB1665B8-51D2-49C3-90EF-9F217CFDD1A9}">
      <dgm:prSet/>
      <dgm:spPr/>
      <dgm:t>
        <a:bodyPr/>
        <a:lstStyle/>
        <a:p>
          <a:endParaRPr lang="en-IN"/>
        </a:p>
      </dgm:t>
    </dgm:pt>
    <dgm:pt modelId="{B0619189-CE70-43A3-B434-22AACD033D87}" type="sibTrans" cxnId="{DB1665B8-51D2-49C3-90EF-9F217CFDD1A9}">
      <dgm:prSet/>
      <dgm:spPr/>
      <dgm:t>
        <a:bodyPr/>
        <a:lstStyle/>
        <a:p>
          <a:endParaRPr lang="en-IN"/>
        </a:p>
      </dgm:t>
    </dgm:pt>
    <dgm:pt modelId="{04CE1173-6A75-4798-BEE5-600AC48572FA}">
      <dgm:prSet phldrT="[Text]"/>
      <dgm:spPr/>
      <dgm:t>
        <a:bodyPr/>
        <a:lstStyle/>
        <a:p>
          <a:r>
            <a:rPr lang="en-IN" dirty="0"/>
            <a:t>Enzymatic theory</a:t>
          </a:r>
        </a:p>
      </dgm:t>
    </dgm:pt>
    <dgm:pt modelId="{7973AA8C-3AEB-462F-87FC-59FE98D2651E}" type="parTrans" cxnId="{C83DCB9C-706C-47CB-A142-E06AB7F46C37}">
      <dgm:prSet/>
      <dgm:spPr/>
      <dgm:t>
        <a:bodyPr/>
        <a:lstStyle/>
        <a:p>
          <a:endParaRPr lang="en-IN"/>
        </a:p>
      </dgm:t>
    </dgm:pt>
    <dgm:pt modelId="{16C17FC8-5BD5-48F2-A087-1E79B4E4E1E3}" type="sibTrans" cxnId="{C83DCB9C-706C-47CB-A142-E06AB7F46C37}">
      <dgm:prSet/>
      <dgm:spPr/>
      <dgm:t>
        <a:bodyPr/>
        <a:lstStyle/>
        <a:p>
          <a:endParaRPr lang="en-IN"/>
        </a:p>
      </dgm:t>
    </dgm:pt>
    <dgm:pt modelId="{D03D838A-3636-4A07-BCAF-25DB6D122431}" type="pres">
      <dgm:prSet presAssocID="{C039D14A-67B7-4C1D-ADC5-E9E0ED9A93A4}" presName="diagram" presStyleCnt="0">
        <dgm:presLayoutVars>
          <dgm:dir/>
          <dgm:resizeHandles val="exact"/>
        </dgm:presLayoutVars>
      </dgm:prSet>
      <dgm:spPr/>
    </dgm:pt>
    <dgm:pt modelId="{9939EBD9-FB76-445A-814D-3A7F2DDEA6CF}" type="pres">
      <dgm:prSet presAssocID="{D8DAA496-B4E3-4611-8931-F171EDDED58E}" presName="node" presStyleLbl="node1" presStyleIdx="0" presStyleCnt="5">
        <dgm:presLayoutVars>
          <dgm:bulletEnabled val="1"/>
        </dgm:presLayoutVars>
      </dgm:prSet>
      <dgm:spPr/>
    </dgm:pt>
    <dgm:pt modelId="{6A6701E5-82C7-4428-BDB8-F9E552CC21F0}" type="pres">
      <dgm:prSet presAssocID="{8CA2005B-631E-40D6-B66E-F4B57FA83D4F}" presName="sibTrans" presStyleCnt="0"/>
      <dgm:spPr/>
    </dgm:pt>
    <dgm:pt modelId="{DA889621-C153-4B33-9388-CFEEE440517B}" type="pres">
      <dgm:prSet presAssocID="{1AA1B644-A2A0-43C9-BF7A-CF38F1C12AAD}" presName="node" presStyleLbl="node1" presStyleIdx="1" presStyleCnt="5">
        <dgm:presLayoutVars>
          <dgm:bulletEnabled val="1"/>
        </dgm:presLayoutVars>
      </dgm:prSet>
      <dgm:spPr/>
    </dgm:pt>
    <dgm:pt modelId="{6B9E60ED-D477-4E4C-A58C-92470BB98558}" type="pres">
      <dgm:prSet presAssocID="{97D5CD3F-063B-423B-982B-D3838DD797AC}" presName="sibTrans" presStyleCnt="0"/>
      <dgm:spPr/>
    </dgm:pt>
    <dgm:pt modelId="{6DF8E5CF-FCD7-4044-A2FA-65AED33BA121}" type="pres">
      <dgm:prSet presAssocID="{EA4EA95D-DB4C-4E49-9BF1-7DC81715DD48}" presName="node" presStyleLbl="node1" presStyleIdx="2" presStyleCnt="5">
        <dgm:presLayoutVars>
          <dgm:bulletEnabled val="1"/>
        </dgm:presLayoutVars>
      </dgm:prSet>
      <dgm:spPr/>
    </dgm:pt>
    <dgm:pt modelId="{44A47D23-53FA-433D-9278-2F3D5F5E9D7A}" type="pres">
      <dgm:prSet presAssocID="{41FF5408-BEAA-4CD3-9256-31900047C142}" presName="sibTrans" presStyleCnt="0"/>
      <dgm:spPr/>
    </dgm:pt>
    <dgm:pt modelId="{2EB0F05B-698D-40E3-9CE1-21F2EBF7BE8C}" type="pres">
      <dgm:prSet presAssocID="{DE3F46DC-8BBB-472B-838D-7E4D81C6FE31}" presName="node" presStyleLbl="node1" presStyleIdx="3" presStyleCnt="5">
        <dgm:presLayoutVars>
          <dgm:bulletEnabled val="1"/>
        </dgm:presLayoutVars>
      </dgm:prSet>
      <dgm:spPr/>
    </dgm:pt>
    <dgm:pt modelId="{C1080DA6-2BBB-44A7-9697-4652A1674691}" type="pres">
      <dgm:prSet presAssocID="{B0619189-CE70-43A3-B434-22AACD033D87}" presName="sibTrans" presStyleCnt="0"/>
      <dgm:spPr/>
    </dgm:pt>
    <dgm:pt modelId="{10EC2020-C4DF-47AC-A759-A9E89D8324E7}" type="pres">
      <dgm:prSet presAssocID="{04CE1173-6A75-4798-BEE5-600AC48572FA}" presName="node" presStyleLbl="node1" presStyleIdx="4" presStyleCnt="5">
        <dgm:presLayoutVars>
          <dgm:bulletEnabled val="1"/>
        </dgm:presLayoutVars>
      </dgm:prSet>
      <dgm:spPr/>
    </dgm:pt>
  </dgm:ptLst>
  <dgm:cxnLst>
    <dgm:cxn modelId="{5A044603-588E-46F3-858B-6F98D14983BA}" type="presOf" srcId="{C039D14A-67B7-4C1D-ADC5-E9E0ED9A93A4}" destId="{D03D838A-3636-4A07-BCAF-25DB6D122431}" srcOrd="0" destOrd="0" presId="urn:microsoft.com/office/officeart/2005/8/layout/default"/>
    <dgm:cxn modelId="{6519591F-3A20-4E00-9EF8-55A921F9D29B}" srcId="{C039D14A-67B7-4C1D-ADC5-E9E0ED9A93A4}" destId="{EA4EA95D-DB4C-4E49-9BF1-7DC81715DD48}" srcOrd="2" destOrd="0" parTransId="{A4E2E30A-188F-4DCD-8BE9-39A6C3003493}" sibTransId="{41FF5408-BEAA-4CD3-9256-31900047C142}"/>
    <dgm:cxn modelId="{E8513D2B-FA5C-45AA-B45A-FDD009C71240}" type="presOf" srcId="{1AA1B644-A2A0-43C9-BF7A-CF38F1C12AAD}" destId="{DA889621-C153-4B33-9388-CFEEE440517B}" srcOrd="0" destOrd="0" presId="urn:microsoft.com/office/officeart/2005/8/layout/default"/>
    <dgm:cxn modelId="{41B7A13A-8E72-4331-AC21-B85C9FF2D917}" srcId="{C039D14A-67B7-4C1D-ADC5-E9E0ED9A93A4}" destId="{1AA1B644-A2A0-43C9-BF7A-CF38F1C12AAD}" srcOrd="1" destOrd="0" parTransId="{91E3F368-38B3-424B-88BB-53149EA0A1C0}" sibTransId="{97D5CD3F-063B-423B-982B-D3838DD797AC}"/>
    <dgm:cxn modelId="{AE1F966E-0640-4535-A78C-F2FB2794CA5F}" type="presOf" srcId="{DE3F46DC-8BBB-472B-838D-7E4D81C6FE31}" destId="{2EB0F05B-698D-40E3-9CE1-21F2EBF7BE8C}" srcOrd="0" destOrd="0" presId="urn:microsoft.com/office/officeart/2005/8/layout/default"/>
    <dgm:cxn modelId="{4F2EFD5A-0E6C-4896-BE7C-F0C0F2EDE0E7}" type="presOf" srcId="{04CE1173-6A75-4798-BEE5-600AC48572FA}" destId="{10EC2020-C4DF-47AC-A759-A9E89D8324E7}" srcOrd="0" destOrd="0" presId="urn:microsoft.com/office/officeart/2005/8/layout/default"/>
    <dgm:cxn modelId="{C83DCB9C-706C-47CB-A142-E06AB7F46C37}" srcId="{C039D14A-67B7-4C1D-ADC5-E9E0ED9A93A4}" destId="{04CE1173-6A75-4798-BEE5-600AC48572FA}" srcOrd="4" destOrd="0" parTransId="{7973AA8C-3AEB-462F-87FC-59FE98D2651E}" sibTransId="{16C17FC8-5BD5-48F2-A087-1E79B4E4E1E3}"/>
    <dgm:cxn modelId="{DB1665B8-51D2-49C3-90EF-9F217CFDD1A9}" srcId="{C039D14A-67B7-4C1D-ADC5-E9E0ED9A93A4}" destId="{DE3F46DC-8BBB-472B-838D-7E4D81C6FE31}" srcOrd="3" destOrd="0" parTransId="{C52E4F9E-734E-4A59-91E3-121390E9160A}" sibTransId="{B0619189-CE70-43A3-B434-22AACD033D87}"/>
    <dgm:cxn modelId="{F04901BD-E2B8-4378-953F-E8F7B41C3673}" type="presOf" srcId="{EA4EA95D-DB4C-4E49-9BF1-7DC81715DD48}" destId="{6DF8E5CF-FCD7-4044-A2FA-65AED33BA121}" srcOrd="0" destOrd="0" presId="urn:microsoft.com/office/officeart/2005/8/layout/default"/>
    <dgm:cxn modelId="{69D37CE9-491C-4E9E-8495-600DDB17CFDB}" srcId="{C039D14A-67B7-4C1D-ADC5-E9E0ED9A93A4}" destId="{D8DAA496-B4E3-4611-8931-F171EDDED58E}" srcOrd="0" destOrd="0" parTransId="{025C4955-24FA-4FFE-A109-708B1D825790}" sibTransId="{8CA2005B-631E-40D6-B66E-F4B57FA83D4F}"/>
    <dgm:cxn modelId="{3A2097F5-B50A-4DF6-AF58-007DBFD0526F}" type="presOf" srcId="{D8DAA496-B4E3-4611-8931-F171EDDED58E}" destId="{9939EBD9-FB76-445A-814D-3A7F2DDEA6CF}" srcOrd="0" destOrd="0" presId="urn:microsoft.com/office/officeart/2005/8/layout/default"/>
    <dgm:cxn modelId="{2F843169-66AC-41EF-A50A-BFD5A60CCE3D}" type="presParOf" srcId="{D03D838A-3636-4A07-BCAF-25DB6D122431}" destId="{9939EBD9-FB76-445A-814D-3A7F2DDEA6CF}" srcOrd="0" destOrd="0" presId="urn:microsoft.com/office/officeart/2005/8/layout/default"/>
    <dgm:cxn modelId="{A2243CBE-C66C-43BB-809F-BB5A37168760}" type="presParOf" srcId="{D03D838A-3636-4A07-BCAF-25DB6D122431}" destId="{6A6701E5-82C7-4428-BDB8-F9E552CC21F0}" srcOrd="1" destOrd="0" presId="urn:microsoft.com/office/officeart/2005/8/layout/default"/>
    <dgm:cxn modelId="{9541F8FD-557D-4238-A930-96B92AE1E635}" type="presParOf" srcId="{D03D838A-3636-4A07-BCAF-25DB6D122431}" destId="{DA889621-C153-4B33-9388-CFEEE440517B}" srcOrd="2" destOrd="0" presId="urn:microsoft.com/office/officeart/2005/8/layout/default"/>
    <dgm:cxn modelId="{EB46CFAF-D14A-46B6-9BCB-7281AC844E2C}" type="presParOf" srcId="{D03D838A-3636-4A07-BCAF-25DB6D122431}" destId="{6B9E60ED-D477-4E4C-A58C-92470BB98558}" srcOrd="3" destOrd="0" presId="urn:microsoft.com/office/officeart/2005/8/layout/default"/>
    <dgm:cxn modelId="{A3B4A782-3A3B-45CE-9D5D-2C21F56360A1}" type="presParOf" srcId="{D03D838A-3636-4A07-BCAF-25DB6D122431}" destId="{6DF8E5CF-FCD7-4044-A2FA-65AED33BA121}" srcOrd="4" destOrd="0" presId="urn:microsoft.com/office/officeart/2005/8/layout/default"/>
    <dgm:cxn modelId="{733FDEAE-C842-42E3-95AD-FACCC96103EA}" type="presParOf" srcId="{D03D838A-3636-4A07-BCAF-25DB6D122431}" destId="{44A47D23-53FA-433D-9278-2F3D5F5E9D7A}" srcOrd="5" destOrd="0" presId="urn:microsoft.com/office/officeart/2005/8/layout/default"/>
    <dgm:cxn modelId="{07617977-7757-4DEF-B258-33AFEA4924C4}" type="presParOf" srcId="{D03D838A-3636-4A07-BCAF-25DB6D122431}" destId="{2EB0F05B-698D-40E3-9CE1-21F2EBF7BE8C}" srcOrd="6" destOrd="0" presId="urn:microsoft.com/office/officeart/2005/8/layout/default"/>
    <dgm:cxn modelId="{5230C656-9E81-4415-8A33-EA5FDF90CC99}" type="presParOf" srcId="{D03D838A-3636-4A07-BCAF-25DB6D122431}" destId="{C1080DA6-2BBB-44A7-9697-4652A1674691}" srcOrd="7" destOrd="0" presId="urn:microsoft.com/office/officeart/2005/8/layout/default"/>
    <dgm:cxn modelId="{348801D6-12F5-4CF0-856B-8F5A2CF4DCC3}" type="presParOf" srcId="{D03D838A-3636-4A07-BCAF-25DB6D122431}" destId="{10EC2020-C4DF-47AC-A759-A9E89D8324E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AF0646-159E-45FB-8219-F1488475407D}" type="doc">
      <dgm:prSet loTypeId="urn:microsoft.com/office/officeart/2005/8/layout/process1" loCatId="process" qsTypeId="urn:microsoft.com/office/officeart/2005/8/quickstyle/simple1" qsCatId="simple" csTypeId="urn:microsoft.com/office/officeart/2005/8/colors/colorful3" csCatId="colorful" phldr="1"/>
      <dgm:spPr/>
      <dgm:t>
        <a:bodyPr/>
        <a:lstStyle/>
        <a:p>
          <a:endParaRPr lang="en-IN"/>
        </a:p>
      </dgm:t>
    </dgm:pt>
    <dgm:pt modelId="{45879498-600F-44FB-86DB-F472C854376E}">
      <dgm:prSet custT="1"/>
      <dgm:spPr/>
      <dgm:t>
        <a:bodyPr/>
        <a:lstStyle/>
        <a:p>
          <a:r>
            <a:rPr lang="en-GB" sz="1800" b="0" i="0" baseline="0" dirty="0">
              <a:latin typeface="Times New Roman" panose="02020603050405020304" pitchFamily="18" charset="0"/>
              <a:cs typeface="Times New Roman" panose="02020603050405020304" pitchFamily="18" charset="0"/>
            </a:rPr>
            <a:t>Seeding agents induce small foci of calcification that enlarge and coalesce to form a calcified mass.</a:t>
          </a:r>
          <a:endParaRPr lang="en-IN" sz="1800" dirty="0">
            <a:latin typeface="Times New Roman" panose="02020603050405020304" pitchFamily="18" charset="0"/>
            <a:cs typeface="Times New Roman" panose="02020603050405020304" pitchFamily="18" charset="0"/>
          </a:endParaRPr>
        </a:p>
      </dgm:t>
    </dgm:pt>
    <dgm:pt modelId="{DDD39B7B-9582-447B-BD30-FD63C5D9E986}" type="parTrans" cxnId="{3C03F250-2B72-4C77-B1ED-83F59FCC5D35}">
      <dgm:prSet/>
      <dgm:spPr/>
      <dgm:t>
        <a:bodyPr/>
        <a:lstStyle/>
        <a:p>
          <a:endParaRPr lang="en-IN"/>
        </a:p>
      </dgm:t>
    </dgm:pt>
    <dgm:pt modelId="{D90F5B57-C8A1-4B89-8FA4-48F695576894}" type="sibTrans" cxnId="{3C03F250-2B72-4C77-B1ED-83F59FCC5D35}">
      <dgm:prSet custT="1"/>
      <dgm:spPr/>
      <dgm:t>
        <a:bodyPr/>
        <a:lstStyle/>
        <a:p>
          <a:endParaRPr lang="en-IN" sz="1600">
            <a:latin typeface="Times New Roman" panose="02020603050405020304" pitchFamily="18" charset="0"/>
            <a:cs typeface="Times New Roman" panose="02020603050405020304" pitchFamily="18" charset="0"/>
          </a:endParaRPr>
        </a:p>
      </dgm:t>
    </dgm:pt>
    <dgm:pt modelId="{CB66391A-0FB4-4547-9466-271A4AB993C4}">
      <dgm:prSet custT="1"/>
      <dgm:spPr/>
      <dgm:t>
        <a:bodyPr/>
        <a:lstStyle/>
        <a:p>
          <a:r>
            <a:rPr lang="en-GB" sz="1600" b="0" i="0" baseline="0" dirty="0">
              <a:latin typeface="Times New Roman" panose="02020603050405020304" pitchFamily="18" charset="0"/>
              <a:cs typeface="Times New Roman" panose="02020603050405020304" pitchFamily="18" charset="0"/>
            </a:rPr>
            <a:t>This concept has been referred to as the </a:t>
          </a:r>
          <a:r>
            <a:rPr lang="en-GB" sz="1600" b="0" i="1" baseline="0" dirty="0" err="1">
              <a:latin typeface="Times New Roman" panose="02020603050405020304" pitchFamily="18" charset="0"/>
              <a:cs typeface="Times New Roman" panose="02020603050405020304" pitchFamily="18" charset="0"/>
            </a:rPr>
            <a:t>epitactic</a:t>
          </a:r>
          <a:r>
            <a:rPr lang="en-GB" sz="1600" b="0" i="1" baseline="0" dirty="0">
              <a:latin typeface="Times New Roman" panose="02020603050405020304" pitchFamily="18" charset="0"/>
              <a:cs typeface="Times New Roman" panose="02020603050405020304" pitchFamily="18" charset="0"/>
            </a:rPr>
            <a:t> concept </a:t>
          </a:r>
          <a:r>
            <a:rPr lang="en-GB" sz="1600" b="0" i="0" baseline="0" dirty="0">
              <a:latin typeface="Times New Roman" panose="02020603050405020304" pitchFamily="18" charset="0"/>
              <a:cs typeface="Times New Roman" panose="02020603050405020304" pitchFamily="18" charset="0"/>
            </a:rPr>
            <a:t>or, more appropriately, as </a:t>
          </a:r>
          <a:r>
            <a:rPr lang="en-GB" sz="1600" b="0" i="1" baseline="0" dirty="0">
              <a:latin typeface="Times New Roman" panose="02020603050405020304" pitchFamily="18" charset="0"/>
              <a:cs typeface="Times New Roman" panose="02020603050405020304" pitchFamily="18" charset="0"/>
            </a:rPr>
            <a:t>heterogeneous nucleation. </a:t>
          </a:r>
          <a:r>
            <a:rPr lang="en-GB" sz="1600" b="0" i="0" baseline="0" dirty="0">
              <a:latin typeface="Times New Roman" panose="02020603050405020304" pitchFamily="18" charset="0"/>
              <a:cs typeface="Times New Roman" panose="02020603050405020304" pitchFamily="18" charset="0"/>
            </a:rPr>
            <a:t>The seeding agents in calculus formation are not known, but it is suspected that the intercellular matrix of plaque plays an active role. </a:t>
          </a:r>
          <a:endParaRPr lang="en-IN" sz="1600" dirty="0">
            <a:latin typeface="Times New Roman" panose="02020603050405020304" pitchFamily="18" charset="0"/>
            <a:cs typeface="Times New Roman" panose="02020603050405020304" pitchFamily="18" charset="0"/>
          </a:endParaRPr>
        </a:p>
      </dgm:t>
    </dgm:pt>
    <dgm:pt modelId="{0FF649A7-88D5-4E41-9748-FDB0B6D41E72}" type="parTrans" cxnId="{E6B71ACA-5B7F-42E9-ABE3-8FB53ED3A205}">
      <dgm:prSet/>
      <dgm:spPr/>
      <dgm:t>
        <a:bodyPr/>
        <a:lstStyle/>
        <a:p>
          <a:endParaRPr lang="en-IN"/>
        </a:p>
      </dgm:t>
    </dgm:pt>
    <dgm:pt modelId="{304DFDB4-103F-48AE-B7B2-8B442EADF5A9}" type="sibTrans" cxnId="{E6B71ACA-5B7F-42E9-ABE3-8FB53ED3A205}">
      <dgm:prSet custT="1"/>
      <dgm:spPr/>
      <dgm:t>
        <a:bodyPr/>
        <a:lstStyle/>
        <a:p>
          <a:endParaRPr lang="en-IN" sz="1600">
            <a:latin typeface="Times New Roman" panose="02020603050405020304" pitchFamily="18" charset="0"/>
            <a:cs typeface="Times New Roman" panose="02020603050405020304" pitchFamily="18" charset="0"/>
          </a:endParaRPr>
        </a:p>
      </dgm:t>
    </dgm:pt>
    <dgm:pt modelId="{10C2BE37-5577-4256-8F62-B47BF114E7EE}">
      <dgm:prSet custT="1"/>
      <dgm:spPr/>
      <dgm:t>
        <a:bodyPr/>
        <a:lstStyle/>
        <a:p>
          <a:r>
            <a:rPr lang="en-GB" sz="1800" b="0" i="0" baseline="0" dirty="0">
              <a:latin typeface="Times New Roman" panose="02020603050405020304" pitchFamily="18" charset="0"/>
              <a:cs typeface="Times New Roman" panose="02020603050405020304" pitchFamily="18" charset="0"/>
            </a:rPr>
            <a:t>The carbohydrate–protein complexes may initiate calcification by removing calcium from the saliva (chelation) and binding with it to form nuclei that induce the </a:t>
          </a:r>
          <a:r>
            <a:rPr lang="en-IN" sz="1800" b="0" i="0" baseline="0" dirty="0">
              <a:latin typeface="Times New Roman" panose="02020603050405020304" pitchFamily="18" charset="0"/>
              <a:cs typeface="Times New Roman" panose="02020603050405020304" pitchFamily="18" charset="0"/>
            </a:rPr>
            <a:t>subsequent deposition of minerals</a:t>
          </a:r>
          <a:endParaRPr lang="en-IN" sz="1800" dirty="0">
            <a:latin typeface="Times New Roman" panose="02020603050405020304" pitchFamily="18" charset="0"/>
            <a:cs typeface="Times New Roman" panose="02020603050405020304" pitchFamily="18" charset="0"/>
          </a:endParaRPr>
        </a:p>
      </dgm:t>
    </dgm:pt>
    <dgm:pt modelId="{DE1DFF8A-995A-409D-BBF9-EF33A4DA0FF1}" type="parTrans" cxnId="{1B05085C-84A1-46F6-9602-955CAE0A4996}">
      <dgm:prSet/>
      <dgm:spPr/>
      <dgm:t>
        <a:bodyPr/>
        <a:lstStyle/>
        <a:p>
          <a:endParaRPr lang="en-IN"/>
        </a:p>
      </dgm:t>
    </dgm:pt>
    <dgm:pt modelId="{9478B929-130F-4D7A-BCFB-09C484570D3F}" type="sibTrans" cxnId="{1B05085C-84A1-46F6-9602-955CAE0A4996}">
      <dgm:prSet/>
      <dgm:spPr/>
      <dgm:t>
        <a:bodyPr/>
        <a:lstStyle/>
        <a:p>
          <a:endParaRPr lang="en-IN"/>
        </a:p>
      </dgm:t>
    </dgm:pt>
    <dgm:pt modelId="{EABB0C75-9FB7-45F7-AB9C-670BEA9741ED}" type="pres">
      <dgm:prSet presAssocID="{CCAF0646-159E-45FB-8219-F1488475407D}" presName="Name0" presStyleCnt="0">
        <dgm:presLayoutVars>
          <dgm:dir/>
          <dgm:resizeHandles val="exact"/>
        </dgm:presLayoutVars>
      </dgm:prSet>
      <dgm:spPr/>
    </dgm:pt>
    <dgm:pt modelId="{0967BB86-761C-4476-838E-DA26556286A7}" type="pres">
      <dgm:prSet presAssocID="{45879498-600F-44FB-86DB-F472C854376E}" presName="node" presStyleLbl="node1" presStyleIdx="0" presStyleCnt="3" custScaleX="2000000">
        <dgm:presLayoutVars>
          <dgm:bulletEnabled val="1"/>
        </dgm:presLayoutVars>
      </dgm:prSet>
      <dgm:spPr/>
    </dgm:pt>
    <dgm:pt modelId="{61A5333D-60AF-46CD-BF21-99CCE3096673}" type="pres">
      <dgm:prSet presAssocID="{D90F5B57-C8A1-4B89-8FA4-48F695576894}" presName="sibTrans" presStyleLbl="sibTrans2D1" presStyleIdx="0" presStyleCnt="2" custScaleX="149259"/>
      <dgm:spPr/>
    </dgm:pt>
    <dgm:pt modelId="{E75D655B-1D6A-4335-BCE5-A5297C22B721}" type="pres">
      <dgm:prSet presAssocID="{D90F5B57-C8A1-4B89-8FA4-48F695576894}" presName="connectorText" presStyleLbl="sibTrans2D1" presStyleIdx="0" presStyleCnt="2"/>
      <dgm:spPr/>
    </dgm:pt>
    <dgm:pt modelId="{B5FE9E0A-2495-4C26-9937-D8762D5E4A9C}" type="pres">
      <dgm:prSet presAssocID="{CB66391A-0FB4-4547-9466-271A4AB993C4}" presName="node" presStyleLbl="node1" presStyleIdx="1" presStyleCnt="3" custScaleX="2000000">
        <dgm:presLayoutVars>
          <dgm:bulletEnabled val="1"/>
        </dgm:presLayoutVars>
      </dgm:prSet>
      <dgm:spPr/>
    </dgm:pt>
    <dgm:pt modelId="{B1A3198D-B7B5-45E1-B3B9-92210964BC63}" type="pres">
      <dgm:prSet presAssocID="{304DFDB4-103F-48AE-B7B2-8B442EADF5A9}" presName="sibTrans" presStyleLbl="sibTrans2D1" presStyleIdx="1" presStyleCnt="2" custScaleX="149259"/>
      <dgm:spPr/>
    </dgm:pt>
    <dgm:pt modelId="{57CC100D-12E5-4DC1-BA71-48FB39A83446}" type="pres">
      <dgm:prSet presAssocID="{304DFDB4-103F-48AE-B7B2-8B442EADF5A9}" presName="connectorText" presStyleLbl="sibTrans2D1" presStyleIdx="1" presStyleCnt="2"/>
      <dgm:spPr/>
    </dgm:pt>
    <dgm:pt modelId="{9CBC7D46-8E64-4CAA-AD76-722D908B49D2}" type="pres">
      <dgm:prSet presAssocID="{10C2BE37-5577-4256-8F62-B47BF114E7EE}" presName="node" presStyleLbl="node1" presStyleIdx="2" presStyleCnt="3" custScaleX="2000000">
        <dgm:presLayoutVars>
          <dgm:bulletEnabled val="1"/>
        </dgm:presLayoutVars>
      </dgm:prSet>
      <dgm:spPr/>
    </dgm:pt>
  </dgm:ptLst>
  <dgm:cxnLst>
    <dgm:cxn modelId="{1B05085C-84A1-46F6-9602-955CAE0A4996}" srcId="{CCAF0646-159E-45FB-8219-F1488475407D}" destId="{10C2BE37-5577-4256-8F62-B47BF114E7EE}" srcOrd="2" destOrd="0" parTransId="{DE1DFF8A-995A-409D-BBF9-EF33A4DA0FF1}" sibTransId="{9478B929-130F-4D7A-BCFB-09C484570D3F}"/>
    <dgm:cxn modelId="{D1F11C62-2727-4B95-87A2-C6EA3733BC65}" type="presOf" srcId="{10C2BE37-5577-4256-8F62-B47BF114E7EE}" destId="{9CBC7D46-8E64-4CAA-AD76-722D908B49D2}" srcOrd="0" destOrd="0" presId="urn:microsoft.com/office/officeart/2005/8/layout/process1"/>
    <dgm:cxn modelId="{50594C6A-B649-44D3-B537-1A8A59A67568}" type="presOf" srcId="{304DFDB4-103F-48AE-B7B2-8B442EADF5A9}" destId="{57CC100D-12E5-4DC1-BA71-48FB39A83446}" srcOrd="1" destOrd="0" presId="urn:microsoft.com/office/officeart/2005/8/layout/process1"/>
    <dgm:cxn modelId="{3C03F250-2B72-4C77-B1ED-83F59FCC5D35}" srcId="{CCAF0646-159E-45FB-8219-F1488475407D}" destId="{45879498-600F-44FB-86DB-F472C854376E}" srcOrd="0" destOrd="0" parTransId="{DDD39B7B-9582-447B-BD30-FD63C5D9E986}" sibTransId="{D90F5B57-C8A1-4B89-8FA4-48F695576894}"/>
    <dgm:cxn modelId="{800EE88B-4D4A-4A3F-8605-5729C37BB2F7}" type="presOf" srcId="{45879498-600F-44FB-86DB-F472C854376E}" destId="{0967BB86-761C-4476-838E-DA26556286A7}" srcOrd="0" destOrd="0" presId="urn:microsoft.com/office/officeart/2005/8/layout/process1"/>
    <dgm:cxn modelId="{442E508F-9D0C-438C-B6F9-7BEFA4CFE88D}" type="presOf" srcId="{D90F5B57-C8A1-4B89-8FA4-48F695576894}" destId="{E75D655B-1D6A-4335-BCE5-A5297C22B721}" srcOrd="1" destOrd="0" presId="urn:microsoft.com/office/officeart/2005/8/layout/process1"/>
    <dgm:cxn modelId="{2F80339C-E69E-414E-A58A-9BAD9AF3A8F8}" type="presOf" srcId="{CB66391A-0FB4-4547-9466-271A4AB993C4}" destId="{B5FE9E0A-2495-4C26-9937-D8762D5E4A9C}" srcOrd="0" destOrd="0" presId="urn:microsoft.com/office/officeart/2005/8/layout/process1"/>
    <dgm:cxn modelId="{A1C8DAC7-4F67-45A5-B5FC-6C85B33F5990}" type="presOf" srcId="{304DFDB4-103F-48AE-B7B2-8B442EADF5A9}" destId="{B1A3198D-B7B5-45E1-B3B9-92210964BC63}" srcOrd="0" destOrd="0" presId="urn:microsoft.com/office/officeart/2005/8/layout/process1"/>
    <dgm:cxn modelId="{E6B71ACA-5B7F-42E9-ABE3-8FB53ED3A205}" srcId="{CCAF0646-159E-45FB-8219-F1488475407D}" destId="{CB66391A-0FB4-4547-9466-271A4AB993C4}" srcOrd="1" destOrd="0" parTransId="{0FF649A7-88D5-4E41-9748-FDB0B6D41E72}" sibTransId="{304DFDB4-103F-48AE-B7B2-8B442EADF5A9}"/>
    <dgm:cxn modelId="{222339D5-926D-48D5-8812-5F8A43570DC3}" type="presOf" srcId="{D90F5B57-C8A1-4B89-8FA4-48F695576894}" destId="{61A5333D-60AF-46CD-BF21-99CCE3096673}" srcOrd="0" destOrd="0" presId="urn:microsoft.com/office/officeart/2005/8/layout/process1"/>
    <dgm:cxn modelId="{370B87F6-224E-49D6-AD10-9345007EF9A0}" type="presOf" srcId="{CCAF0646-159E-45FB-8219-F1488475407D}" destId="{EABB0C75-9FB7-45F7-AB9C-670BEA9741ED}" srcOrd="0" destOrd="0" presId="urn:microsoft.com/office/officeart/2005/8/layout/process1"/>
    <dgm:cxn modelId="{390244F5-4B29-4644-8434-1ED21751783C}" type="presParOf" srcId="{EABB0C75-9FB7-45F7-AB9C-670BEA9741ED}" destId="{0967BB86-761C-4476-838E-DA26556286A7}" srcOrd="0" destOrd="0" presId="urn:microsoft.com/office/officeart/2005/8/layout/process1"/>
    <dgm:cxn modelId="{DADF2DA5-5B70-457E-A24D-C48B97012708}" type="presParOf" srcId="{EABB0C75-9FB7-45F7-AB9C-670BEA9741ED}" destId="{61A5333D-60AF-46CD-BF21-99CCE3096673}" srcOrd="1" destOrd="0" presId="urn:microsoft.com/office/officeart/2005/8/layout/process1"/>
    <dgm:cxn modelId="{185A1799-18F5-4696-A391-85E8637280A1}" type="presParOf" srcId="{61A5333D-60AF-46CD-BF21-99CCE3096673}" destId="{E75D655B-1D6A-4335-BCE5-A5297C22B721}" srcOrd="0" destOrd="0" presId="urn:microsoft.com/office/officeart/2005/8/layout/process1"/>
    <dgm:cxn modelId="{3653EB24-DA18-405A-AE8A-5E4DE9DE33CB}" type="presParOf" srcId="{EABB0C75-9FB7-45F7-AB9C-670BEA9741ED}" destId="{B5FE9E0A-2495-4C26-9937-D8762D5E4A9C}" srcOrd="2" destOrd="0" presId="urn:microsoft.com/office/officeart/2005/8/layout/process1"/>
    <dgm:cxn modelId="{1794AF52-AABE-4103-87D2-D9E22019B51A}" type="presParOf" srcId="{EABB0C75-9FB7-45F7-AB9C-670BEA9741ED}" destId="{B1A3198D-B7B5-45E1-B3B9-92210964BC63}" srcOrd="3" destOrd="0" presId="urn:microsoft.com/office/officeart/2005/8/layout/process1"/>
    <dgm:cxn modelId="{848AE518-6C17-4040-A44C-5246FF64B9C4}" type="presParOf" srcId="{B1A3198D-B7B5-45E1-B3B9-92210964BC63}" destId="{57CC100D-12E5-4DC1-BA71-48FB39A83446}" srcOrd="0" destOrd="0" presId="urn:microsoft.com/office/officeart/2005/8/layout/process1"/>
    <dgm:cxn modelId="{1D6C5218-8CFE-4958-BDAC-10D0CEDA63EB}" type="presParOf" srcId="{EABB0C75-9FB7-45F7-AB9C-670BEA9741ED}" destId="{9CBC7D46-8E64-4CAA-AD76-722D908B49D2}"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38AFFC-9B24-44ED-9778-76C641C78D61}"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IN"/>
        </a:p>
      </dgm:t>
    </dgm:pt>
    <dgm:pt modelId="{2C9E8EB1-D36C-4F16-A8BE-CDF66A100F81}">
      <dgm:prSet phldrT="[Text]" custT="1"/>
      <dgm:spPr/>
      <dgm:t>
        <a:bodyPr/>
        <a:lstStyle/>
        <a:p>
          <a:r>
            <a:rPr lang="en-IN" sz="1800" b="1" dirty="0">
              <a:latin typeface="Times New Roman" panose="02020603050405020304" pitchFamily="18" charset="0"/>
              <a:cs typeface="Times New Roman" panose="02020603050405020304" pitchFamily="18" charset="0"/>
            </a:rPr>
            <a:t>Gentle air blast</a:t>
          </a:r>
          <a:endParaRPr lang="en-IN" sz="2400" b="1" dirty="0">
            <a:latin typeface="Times New Roman" panose="02020603050405020304" pitchFamily="18" charset="0"/>
            <a:cs typeface="Times New Roman" panose="02020603050405020304" pitchFamily="18" charset="0"/>
          </a:endParaRPr>
        </a:p>
      </dgm:t>
    </dgm:pt>
    <dgm:pt modelId="{41142712-AD7D-4DE1-A7B2-D8CD4188A3A2}" type="parTrans" cxnId="{90640EAD-3F05-41E9-B486-B5C088179771}">
      <dgm:prSet/>
      <dgm:spPr/>
      <dgm:t>
        <a:bodyPr/>
        <a:lstStyle/>
        <a:p>
          <a:endParaRPr lang="en-IN"/>
        </a:p>
      </dgm:t>
    </dgm:pt>
    <dgm:pt modelId="{F1386C59-C2B6-4BC4-AD7D-1CD21CD1882E}" type="sibTrans" cxnId="{90640EAD-3F05-41E9-B486-B5C088179771}">
      <dgm:prSet/>
      <dgm:spPr/>
      <dgm:t>
        <a:bodyPr/>
        <a:lstStyle/>
        <a:p>
          <a:endParaRPr lang="en-IN"/>
        </a:p>
      </dgm:t>
    </dgm:pt>
    <dgm:pt modelId="{0C5E793B-5196-46DB-8050-323EAF99F3EC}">
      <dgm:prSet phldrT="[Text]" custT="1"/>
      <dgm:spPr/>
      <dgm:t>
        <a:bodyPr/>
        <a:lstStyle/>
        <a:p>
          <a:r>
            <a:rPr lang="en-IN" sz="1800" b="1" dirty="0">
              <a:latin typeface="Times New Roman" panose="02020603050405020304" pitchFamily="18" charset="0"/>
              <a:cs typeface="Times New Roman" panose="02020603050405020304" pitchFamily="18" charset="0"/>
            </a:rPr>
            <a:t>Transillumination</a:t>
          </a:r>
          <a:endParaRPr lang="en-IN" sz="2400" b="1" dirty="0">
            <a:latin typeface="Times New Roman" panose="02020603050405020304" pitchFamily="18" charset="0"/>
            <a:cs typeface="Times New Roman" panose="02020603050405020304" pitchFamily="18" charset="0"/>
          </a:endParaRPr>
        </a:p>
      </dgm:t>
    </dgm:pt>
    <dgm:pt modelId="{7425B13B-A49A-4ECF-9BC1-4327562EB408}" type="parTrans" cxnId="{8371829D-6D02-4EBF-8086-C72D2B66D489}">
      <dgm:prSet/>
      <dgm:spPr/>
      <dgm:t>
        <a:bodyPr/>
        <a:lstStyle/>
        <a:p>
          <a:endParaRPr lang="en-IN"/>
        </a:p>
      </dgm:t>
    </dgm:pt>
    <dgm:pt modelId="{44F18388-6592-4C23-B7A4-4C8BB077714A}" type="sibTrans" cxnId="{8371829D-6D02-4EBF-8086-C72D2B66D489}">
      <dgm:prSet/>
      <dgm:spPr/>
      <dgm:t>
        <a:bodyPr/>
        <a:lstStyle/>
        <a:p>
          <a:endParaRPr lang="en-IN"/>
        </a:p>
      </dgm:t>
    </dgm:pt>
    <dgm:pt modelId="{FC97ECD5-3091-48CF-A1B0-62ACA797FFED}">
      <dgm:prSet phldrT="[Text]" custT="1"/>
      <dgm:spPr/>
      <dgm:t>
        <a:bodyPr/>
        <a:lstStyle/>
        <a:p>
          <a:r>
            <a:rPr lang="en-IN" sz="1800" b="1" dirty="0">
              <a:latin typeface="Times New Roman" panose="02020603050405020304" pitchFamily="18" charset="0"/>
              <a:cs typeface="Times New Roman" panose="02020603050405020304" pitchFamily="18" charset="0"/>
            </a:rPr>
            <a:t>Gingival tissue colour change</a:t>
          </a:r>
          <a:endParaRPr lang="en-IN" sz="2400" b="1" dirty="0">
            <a:latin typeface="Times New Roman" panose="02020603050405020304" pitchFamily="18" charset="0"/>
            <a:cs typeface="Times New Roman" panose="02020603050405020304" pitchFamily="18" charset="0"/>
          </a:endParaRPr>
        </a:p>
      </dgm:t>
    </dgm:pt>
    <dgm:pt modelId="{EE0A4970-749F-44A9-AD9C-2BCB92ABA21D}" type="parTrans" cxnId="{73D2D9C4-3A58-46B0-B09F-36DC8D9AF251}">
      <dgm:prSet/>
      <dgm:spPr/>
      <dgm:t>
        <a:bodyPr/>
        <a:lstStyle/>
        <a:p>
          <a:endParaRPr lang="en-IN"/>
        </a:p>
      </dgm:t>
    </dgm:pt>
    <dgm:pt modelId="{796CAD6F-59E3-4496-9E1C-92555A136A2E}" type="sibTrans" cxnId="{73D2D9C4-3A58-46B0-B09F-36DC8D9AF251}">
      <dgm:prSet/>
      <dgm:spPr/>
      <dgm:t>
        <a:bodyPr/>
        <a:lstStyle/>
        <a:p>
          <a:endParaRPr lang="en-IN"/>
        </a:p>
      </dgm:t>
    </dgm:pt>
    <dgm:pt modelId="{294D8E67-C5B2-4046-B2A6-A21985026725}" type="pres">
      <dgm:prSet presAssocID="{9D38AFFC-9B24-44ED-9778-76C641C78D61}" presName="Name0" presStyleCnt="0">
        <dgm:presLayoutVars>
          <dgm:chMax/>
          <dgm:chPref/>
          <dgm:dir/>
        </dgm:presLayoutVars>
      </dgm:prSet>
      <dgm:spPr/>
    </dgm:pt>
    <dgm:pt modelId="{BEA46F46-9074-4AA3-841D-03F39C44D193}" type="pres">
      <dgm:prSet presAssocID="{2C9E8EB1-D36C-4F16-A8BE-CDF66A100F81}" presName="parenttextcomposite" presStyleCnt="0"/>
      <dgm:spPr/>
    </dgm:pt>
    <dgm:pt modelId="{61EB4408-586A-4791-8783-5F06384EE2C4}" type="pres">
      <dgm:prSet presAssocID="{2C9E8EB1-D36C-4F16-A8BE-CDF66A100F81}" presName="parenttext" presStyleLbl="revTx" presStyleIdx="0" presStyleCnt="3">
        <dgm:presLayoutVars>
          <dgm:chMax/>
          <dgm:chPref val="2"/>
          <dgm:bulletEnabled val="1"/>
        </dgm:presLayoutVars>
      </dgm:prSet>
      <dgm:spPr/>
    </dgm:pt>
    <dgm:pt modelId="{13F6109B-120A-440A-9316-80D818ED903E}" type="pres">
      <dgm:prSet presAssocID="{2C9E8EB1-D36C-4F16-A8BE-CDF66A100F81}" presName="parallelogramComposite" presStyleCnt="0"/>
      <dgm:spPr/>
    </dgm:pt>
    <dgm:pt modelId="{53E73D6A-3495-4B2D-B9A3-FA7CCEAAA5BA}" type="pres">
      <dgm:prSet presAssocID="{2C9E8EB1-D36C-4F16-A8BE-CDF66A100F81}" presName="parallelogram1" presStyleLbl="alignNode1" presStyleIdx="0" presStyleCnt="21"/>
      <dgm:spPr/>
    </dgm:pt>
    <dgm:pt modelId="{5A8AC5D8-5024-493A-9178-48EA792A482F}" type="pres">
      <dgm:prSet presAssocID="{2C9E8EB1-D36C-4F16-A8BE-CDF66A100F81}" presName="parallelogram2" presStyleLbl="alignNode1" presStyleIdx="1" presStyleCnt="21"/>
      <dgm:spPr/>
    </dgm:pt>
    <dgm:pt modelId="{37D1C93F-177F-46EA-BD5C-DFAFFAC5BA6B}" type="pres">
      <dgm:prSet presAssocID="{2C9E8EB1-D36C-4F16-A8BE-CDF66A100F81}" presName="parallelogram3" presStyleLbl="alignNode1" presStyleIdx="2" presStyleCnt="21"/>
      <dgm:spPr/>
    </dgm:pt>
    <dgm:pt modelId="{A3D7A2BE-645B-4594-87E3-A3123F33C94E}" type="pres">
      <dgm:prSet presAssocID="{2C9E8EB1-D36C-4F16-A8BE-CDF66A100F81}" presName="parallelogram4" presStyleLbl="alignNode1" presStyleIdx="3" presStyleCnt="21"/>
      <dgm:spPr/>
    </dgm:pt>
    <dgm:pt modelId="{07E4E93F-27C7-47D3-9DAE-6F70F5239ADA}" type="pres">
      <dgm:prSet presAssocID="{2C9E8EB1-D36C-4F16-A8BE-CDF66A100F81}" presName="parallelogram5" presStyleLbl="alignNode1" presStyleIdx="4" presStyleCnt="21"/>
      <dgm:spPr/>
    </dgm:pt>
    <dgm:pt modelId="{90AAA020-7565-4AF4-B769-91BACC85A3FA}" type="pres">
      <dgm:prSet presAssocID="{2C9E8EB1-D36C-4F16-A8BE-CDF66A100F81}" presName="parallelogram6" presStyleLbl="alignNode1" presStyleIdx="5" presStyleCnt="21"/>
      <dgm:spPr/>
    </dgm:pt>
    <dgm:pt modelId="{2BF72043-B831-4776-B30B-F85231331DEC}" type="pres">
      <dgm:prSet presAssocID="{2C9E8EB1-D36C-4F16-A8BE-CDF66A100F81}" presName="parallelogram7" presStyleLbl="alignNode1" presStyleIdx="6" presStyleCnt="21"/>
      <dgm:spPr/>
    </dgm:pt>
    <dgm:pt modelId="{20EA277B-75F3-4A10-990A-26C237FC11C5}" type="pres">
      <dgm:prSet presAssocID="{F1386C59-C2B6-4BC4-AD7D-1CD21CD1882E}" presName="sibTrans" presStyleCnt="0"/>
      <dgm:spPr/>
    </dgm:pt>
    <dgm:pt modelId="{E24428AD-2862-4862-97BA-0F4FB2616F55}" type="pres">
      <dgm:prSet presAssocID="{0C5E793B-5196-46DB-8050-323EAF99F3EC}" presName="parenttextcomposite" presStyleCnt="0"/>
      <dgm:spPr/>
    </dgm:pt>
    <dgm:pt modelId="{55C74C1F-F25C-43FF-AD64-BF67F7674F0D}" type="pres">
      <dgm:prSet presAssocID="{0C5E793B-5196-46DB-8050-323EAF99F3EC}" presName="parenttext" presStyleLbl="revTx" presStyleIdx="1" presStyleCnt="3">
        <dgm:presLayoutVars>
          <dgm:chMax/>
          <dgm:chPref val="2"/>
          <dgm:bulletEnabled val="1"/>
        </dgm:presLayoutVars>
      </dgm:prSet>
      <dgm:spPr/>
    </dgm:pt>
    <dgm:pt modelId="{CA9D2205-CC6C-4736-AABC-67708FAB0C95}" type="pres">
      <dgm:prSet presAssocID="{0C5E793B-5196-46DB-8050-323EAF99F3EC}" presName="parallelogramComposite" presStyleCnt="0"/>
      <dgm:spPr/>
    </dgm:pt>
    <dgm:pt modelId="{D29707B7-73C2-4382-B606-86E9962B9F7C}" type="pres">
      <dgm:prSet presAssocID="{0C5E793B-5196-46DB-8050-323EAF99F3EC}" presName="parallelogram1" presStyleLbl="alignNode1" presStyleIdx="7" presStyleCnt="21"/>
      <dgm:spPr/>
    </dgm:pt>
    <dgm:pt modelId="{D5884289-7534-4455-BBCC-DCF684B4D8B4}" type="pres">
      <dgm:prSet presAssocID="{0C5E793B-5196-46DB-8050-323EAF99F3EC}" presName="parallelogram2" presStyleLbl="alignNode1" presStyleIdx="8" presStyleCnt="21"/>
      <dgm:spPr/>
    </dgm:pt>
    <dgm:pt modelId="{1B2CD7C6-ACB8-4382-ADD4-B245D659CD28}" type="pres">
      <dgm:prSet presAssocID="{0C5E793B-5196-46DB-8050-323EAF99F3EC}" presName="parallelogram3" presStyleLbl="alignNode1" presStyleIdx="9" presStyleCnt="21"/>
      <dgm:spPr/>
    </dgm:pt>
    <dgm:pt modelId="{D423E472-9C7C-4C98-9D9B-3EB926B76D2D}" type="pres">
      <dgm:prSet presAssocID="{0C5E793B-5196-46DB-8050-323EAF99F3EC}" presName="parallelogram4" presStyleLbl="alignNode1" presStyleIdx="10" presStyleCnt="21"/>
      <dgm:spPr/>
    </dgm:pt>
    <dgm:pt modelId="{B48ECC01-7AAB-407B-B6FE-12C96533F938}" type="pres">
      <dgm:prSet presAssocID="{0C5E793B-5196-46DB-8050-323EAF99F3EC}" presName="parallelogram5" presStyleLbl="alignNode1" presStyleIdx="11" presStyleCnt="21"/>
      <dgm:spPr/>
    </dgm:pt>
    <dgm:pt modelId="{B3DA6A30-5FDF-49FA-A35E-9198DDC0043C}" type="pres">
      <dgm:prSet presAssocID="{0C5E793B-5196-46DB-8050-323EAF99F3EC}" presName="parallelogram6" presStyleLbl="alignNode1" presStyleIdx="12" presStyleCnt="21"/>
      <dgm:spPr/>
    </dgm:pt>
    <dgm:pt modelId="{393CC046-270A-4300-B8F3-32632C996643}" type="pres">
      <dgm:prSet presAssocID="{0C5E793B-5196-46DB-8050-323EAF99F3EC}" presName="parallelogram7" presStyleLbl="alignNode1" presStyleIdx="13" presStyleCnt="21"/>
      <dgm:spPr/>
    </dgm:pt>
    <dgm:pt modelId="{3555A776-37FE-49DA-8CF5-609DD855F9ED}" type="pres">
      <dgm:prSet presAssocID="{44F18388-6592-4C23-B7A4-4C8BB077714A}" presName="sibTrans" presStyleCnt="0"/>
      <dgm:spPr/>
    </dgm:pt>
    <dgm:pt modelId="{3B35D220-7E25-477D-9F9F-69EC4985CD6A}" type="pres">
      <dgm:prSet presAssocID="{FC97ECD5-3091-48CF-A1B0-62ACA797FFED}" presName="parenttextcomposite" presStyleCnt="0"/>
      <dgm:spPr/>
    </dgm:pt>
    <dgm:pt modelId="{CACCC639-B7A0-477D-A8F6-A8E750CD5769}" type="pres">
      <dgm:prSet presAssocID="{FC97ECD5-3091-48CF-A1B0-62ACA797FFED}" presName="parenttext" presStyleLbl="revTx" presStyleIdx="2" presStyleCnt="3">
        <dgm:presLayoutVars>
          <dgm:chMax/>
          <dgm:chPref val="2"/>
          <dgm:bulletEnabled val="1"/>
        </dgm:presLayoutVars>
      </dgm:prSet>
      <dgm:spPr/>
    </dgm:pt>
    <dgm:pt modelId="{5135F793-7376-467A-9001-F15B514BCF50}" type="pres">
      <dgm:prSet presAssocID="{FC97ECD5-3091-48CF-A1B0-62ACA797FFED}" presName="parallelogramComposite" presStyleCnt="0"/>
      <dgm:spPr/>
    </dgm:pt>
    <dgm:pt modelId="{0834DD2D-3490-4B61-9814-B23A913C5924}" type="pres">
      <dgm:prSet presAssocID="{FC97ECD5-3091-48CF-A1B0-62ACA797FFED}" presName="parallelogram1" presStyleLbl="alignNode1" presStyleIdx="14" presStyleCnt="21"/>
      <dgm:spPr/>
    </dgm:pt>
    <dgm:pt modelId="{DFEDE796-87E4-475F-801E-3D373BF9BABC}" type="pres">
      <dgm:prSet presAssocID="{FC97ECD5-3091-48CF-A1B0-62ACA797FFED}" presName="parallelogram2" presStyleLbl="alignNode1" presStyleIdx="15" presStyleCnt="21"/>
      <dgm:spPr/>
    </dgm:pt>
    <dgm:pt modelId="{F0EBEC74-6044-47D5-A975-5CCBF1F1A1E6}" type="pres">
      <dgm:prSet presAssocID="{FC97ECD5-3091-48CF-A1B0-62ACA797FFED}" presName="parallelogram3" presStyleLbl="alignNode1" presStyleIdx="16" presStyleCnt="21"/>
      <dgm:spPr/>
    </dgm:pt>
    <dgm:pt modelId="{AF8180A7-5DCC-4E55-B5C9-9F7FC418EEB1}" type="pres">
      <dgm:prSet presAssocID="{FC97ECD5-3091-48CF-A1B0-62ACA797FFED}" presName="parallelogram4" presStyleLbl="alignNode1" presStyleIdx="17" presStyleCnt="21"/>
      <dgm:spPr/>
    </dgm:pt>
    <dgm:pt modelId="{7412D6D8-A296-4848-80C8-FF4E75588DA8}" type="pres">
      <dgm:prSet presAssocID="{FC97ECD5-3091-48CF-A1B0-62ACA797FFED}" presName="parallelogram5" presStyleLbl="alignNode1" presStyleIdx="18" presStyleCnt="21"/>
      <dgm:spPr/>
    </dgm:pt>
    <dgm:pt modelId="{D9699848-DCCE-45A0-AD87-3BEC7D592A5A}" type="pres">
      <dgm:prSet presAssocID="{FC97ECD5-3091-48CF-A1B0-62ACA797FFED}" presName="parallelogram6" presStyleLbl="alignNode1" presStyleIdx="19" presStyleCnt="21"/>
      <dgm:spPr/>
    </dgm:pt>
    <dgm:pt modelId="{E9FF43AB-92E4-4FBE-9AD0-B9207AA7E262}" type="pres">
      <dgm:prSet presAssocID="{FC97ECD5-3091-48CF-A1B0-62ACA797FFED}" presName="parallelogram7" presStyleLbl="alignNode1" presStyleIdx="20" presStyleCnt="21"/>
      <dgm:spPr/>
    </dgm:pt>
  </dgm:ptLst>
  <dgm:cxnLst>
    <dgm:cxn modelId="{6475EB4A-1105-4C94-AAD7-4C24D1273F4A}" type="presOf" srcId="{FC97ECD5-3091-48CF-A1B0-62ACA797FFED}" destId="{CACCC639-B7A0-477D-A8F6-A8E750CD5769}" srcOrd="0" destOrd="0" presId="urn:microsoft.com/office/officeart/2008/layout/VerticalAccentList"/>
    <dgm:cxn modelId="{08ECDC8D-8D93-4713-9562-EC6D163E8847}" type="presOf" srcId="{2C9E8EB1-D36C-4F16-A8BE-CDF66A100F81}" destId="{61EB4408-586A-4791-8783-5F06384EE2C4}" srcOrd="0" destOrd="0" presId="urn:microsoft.com/office/officeart/2008/layout/VerticalAccentList"/>
    <dgm:cxn modelId="{D021C292-2507-4243-8AB7-46A2C55BBC70}" type="presOf" srcId="{9D38AFFC-9B24-44ED-9778-76C641C78D61}" destId="{294D8E67-C5B2-4046-B2A6-A21985026725}" srcOrd="0" destOrd="0" presId="urn:microsoft.com/office/officeart/2008/layout/VerticalAccentList"/>
    <dgm:cxn modelId="{713A2493-DB45-4B84-AC81-141B7EC9FB3D}" type="presOf" srcId="{0C5E793B-5196-46DB-8050-323EAF99F3EC}" destId="{55C74C1F-F25C-43FF-AD64-BF67F7674F0D}" srcOrd="0" destOrd="0" presId="urn:microsoft.com/office/officeart/2008/layout/VerticalAccentList"/>
    <dgm:cxn modelId="{8371829D-6D02-4EBF-8086-C72D2B66D489}" srcId="{9D38AFFC-9B24-44ED-9778-76C641C78D61}" destId="{0C5E793B-5196-46DB-8050-323EAF99F3EC}" srcOrd="1" destOrd="0" parTransId="{7425B13B-A49A-4ECF-9BC1-4327562EB408}" sibTransId="{44F18388-6592-4C23-B7A4-4C8BB077714A}"/>
    <dgm:cxn modelId="{90640EAD-3F05-41E9-B486-B5C088179771}" srcId="{9D38AFFC-9B24-44ED-9778-76C641C78D61}" destId="{2C9E8EB1-D36C-4F16-A8BE-CDF66A100F81}" srcOrd="0" destOrd="0" parTransId="{41142712-AD7D-4DE1-A7B2-D8CD4188A3A2}" sibTransId="{F1386C59-C2B6-4BC4-AD7D-1CD21CD1882E}"/>
    <dgm:cxn modelId="{73D2D9C4-3A58-46B0-B09F-36DC8D9AF251}" srcId="{9D38AFFC-9B24-44ED-9778-76C641C78D61}" destId="{FC97ECD5-3091-48CF-A1B0-62ACA797FFED}" srcOrd="2" destOrd="0" parTransId="{EE0A4970-749F-44A9-AD9C-2BCB92ABA21D}" sibTransId="{796CAD6F-59E3-4496-9E1C-92555A136A2E}"/>
    <dgm:cxn modelId="{1CA0CA55-855D-490A-B141-ADC166DA2553}" type="presParOf" srcId="{294D8E67-C5B2-4046-B2A6-A21985026725}" destId="{BEA46F46-9074-4AA3-841D-03F39C44D193}" srcOrd="0" destOrd="0" presId="urn:microsoft.com/office/officeart/2008/layout/VerticalAccentList"/>
    <dgm:cxn modelId="{2E8890A7-FBF9-4BF9-BE1D-1FAAA3BFD1F4}" type="presParOf" srcId="{BEA46F46-9074-4AA3-841D-03F39C44D193}" destId="{61EB4408-586A-4791-8783-5F06384EE2C4}" srcOrd="0" destOrd="0" presId="urn:microsoft.com/office/officeart/2008/layout/VerticalAccentList"/>
    <dgm:cxn modelId="{BDB66FBD-1C64-4FE4-9187-3F6471B6C121}" type="presParOf" srcId="{294D8E67-C5B2-4046-B2A6-A21985026725}" destId="{13F6109B-120A-440A-9316-80D818ED903E}" srcOrd="1" destOrd="0" presId="urn:microsoft.com/office/officeart/2008/layout/VerticalAccentList"/>
    <dgm:cxn modelId="{D75D871E-7F74-464D-8296-56F3929D7D51}" type="presParOf" srcId="{13F6109B-120A-440A-9316-80D818ED903E}" destId="{53E73D6A-3495-4B2D-B9A3-FA7CCEAAA5BA}" srcOrd="0" destOrd="0" presId="urn:microsoft.com/office/officeart/2008/layout/VerticalAccentList"/>
    <dgm:cxn modelId="{4E41EB5A-11D2-4C94-B82F-1657307D00D6}" type="presParOf" srcId="{13F6109B-120A-440A-9316-80D818ED903E}" destId="{5A8AC5D8-5024-493A-9178-48EA792A482F}" srcOrd="1" destOrd="0" presId="urn:microsoft.com/office/officeart/2008/layout/VerticalAccentList"/>
    <dgm:cxn modelId="{774A37F0-07D7-40FE-BE05-EC1D19B81E19}" type="presParOf" srcId="{13F6109B-120A-440A-9316-80D818ED903E}" destId="{37D1C93F-177F-46EA-BD5C-DFAFFAC5BA6B}" srcOrd="2" destOrd="0" presId="urn:microsoft.com/office/officeart/2008/layout/VerticalAccentList"/>
    <dgm:cxn modelId="{42136654-2222-40E5-AD6B-B8D0E54ED7DF}" type="presParOf" srcId="{13F6109B-120A-440A-9316-80D818ED903E}" destId="{A3D7A2BE-645B-4594-87E3-A3123F33C94E}" srcOrd="3" destOrd="0" presId="urn:microsoft.com/office/officeart/2008/layout/VerticalAccentList"/>
    <dgm:cxn modelId="{2666414A-7423-4082-A5F5-2BE9D5E47DFE}" type="presParOf" srcId="{13F6109B-120A-440A-9316-80D818ED903E}" destId="{07E4E93F-27C7-47D3-9DAE-6F70F5239ADA}" srcOrd="4" destOrd="0" presId="urn:microsoft.com/office/officeart/2008/layout/VerticalAccentList"/>
    <dgm:cxn modelId="{BDFC5891-FC88-443A-80DF-AECBE708B31E}" type="presParOf" srcId="{13F6109B-120A-440A-9316-80D818ED903E}" destId="{90AAA020-7565-4AF4-B769-91BACC85A3FA}" srcOrd="5" destOrd="0" presId="urn:microsoft.com/office/officeart/2008/layout/VerticalAccentList"/>
    <dgm:cxn modelId="{8B24D219-B9B8-497B-B2A7-2D46A2F59C20}" type="presParOf" srcId="{13F6109B-120A-440A-9316-80D818ED903E}" destId="{2BF72043-B831-4776-B30B-F85231331DEC}" srcOrd="6" destOrd="0" presId="urn:microsoft.com/office/officeart/2008/layout/VerticalAccentList"/>
    <dgm:cxn modelId="{FDC7D49B-6FA2-487B-883C-8D17CE699A7F}" type="presParOf" srcId="{294D8E67-C5B2-4046-B2A6-A21985026725}" destId="{20EA277B-75F3-4A10-990A-26C237FC11C5}" srcOrd="2" destOrd="0" presId="urn:microsoft.com/office/officeart/2008/layout/VerticalAccentList"/>
    <dgm:cxn modelId="{2EA6C1C3-4125-4E29-805F-2A6B68E90999}" type="presParOf" srcId="{294D8E67-C5B2-4046-B2A6-A21985026725}" destId="{E24428AD-2862-4862-97BA-0F4FB2616F55}" srcOrd="3" destOrd="0" presId="urn:microsoft.com/office/officeart/2008/layout/VerticalAccentList"/>
    <dgm:cxn modelId="{0CE59511-90EE-4582-959A-4369435FBA41}" type="presParOf" srcId="{E24428AD-2862-4862-97BA-0F4FB2616F55}" destId="{55C74C1F-F25C-43FF-AD64-BF67F7674F0D}" srcOrd="0" destOrd="0" presId="urn:microsoft.com/office/officeart/2008/layout/VerticalAccentList"/>
    <dgm:cxn modelId="{70AA1237-4D3D-43FD-B0BA-D342F2E2CBDB}" type="presParOf" srcId="{294D8E67-C5B2-4046-B2A6-A21985026725}" destId="{CA9D2205-CC6C-4736-AABC-67708FAB0C95}" srcOrd="4" destOrd="0" presId="urn:microsoft.com/office/officeart/2008/layout/VerticalAccentList"/>
    <dgm:cxn modelId="{BC053F75-3BFD-4403-ACBE-90F5953EB138}" type="presParOf" srcId="{CA9D2205-CC6C-4736-AABC-67708FAB0C95}" destId="{D29707B7-73C2-4382-B606-86E9962B9F7C}" srcOrd="0" destOrd="0" presId="urn:microsoft.com/office/officeart/2008/layout/VerticalAccentList"/>
    <dgm:cxn modelId="{8316F5A1-1824-4538-942B-0929F0C80145}" type="presParOf" srcId="{CA9D2205-CC6C-4736-AABC-67708FAB0C95}" destId="{D5884289-7534-4455-BBCC-DCF684B4D8B4}" srcOrd="1" destOrd="0" presId="urn:microsoft.com/office/officeart/2008/layout/VerticalAccentList"/>
    <dgm:cxn modelId="{610B7DE1-18CE-48D8-873B-8EAF6C268EB3}" type="presParOf" srcId="{CA9D2205-CC6C-4736-AABC-67708FAB0C95}" destId="{1B2CD7C6-ACB8-4382-ADD4-B245D659CD28}" srcOrd="2" destOrd="0" presId="urn:microsoft.com/office/officeart/2008/layout/VerticalAccentList"/>
    <dgm:cxn modelId="{69AE2B81-07A0-459A-A328-C3A25BC961F1}" type="presParOf" srcId="{CA9D2205-CC6C-4736-AABC-67708FAB0C95}" destId="{D423E472-9C7C-4C98-9D9B-3EB926B76D2D}" srcOrd="3" destOrd="0" presId="urn:microsoft.com/office/officeart/2008/layout/VerticalAccentList"/>
    <dgm:cxn modelId="{D4DD71D6-6B9C-4567-9ABC-03BA866A6A59}" type="presParOf" srcId="{CA9D2205-CC6C-4736-AABC-67708FAB0C95}" destId="{B48ECC01-7AAB-407B-B6FE-12C96533F938}" srcOrd="4" destOrd="0" presId="urn:microsoft.com/office/officeart/2008/layout/VerticalAccentList"/>
    <dgm:cxn modelId="{0C4CA69D-9371-4F32-996D-7799A8B7D413}" type="presParOf" srcId="{CA9D2205-CC6C-4736-AABC-67708FAB0C95}" destId="{B3DA6A30-5FDF-49FA-A35E-9198DDC0043C}" srcOrd="5" destOrd="0" presId="urn:microsoft.com/office/officeart/2008/layout/VerticalAccentList"/>
    <dgm:cxn modelId="{DA8EABD0-93F3-4CEA-AC92-F2475AB38B0E}" type="presParOf" srcId="{CA9D2205-CC6C-4736-AABC-67708FAB0C95}" destId="{393CC046-270A-4300-B8F3-32632C996643}" srcOrd="6" destOrd="0" presId="urn:microsoft.com/office/officeart/2008/layout/VerticalAccentList"/>
    <dgm:cxn modelId="{8F86E868-E494-4247-A4D0-683DFCA3E86D}" type="presParOf" srcId="{294D8E67-C5B2-4046-B2A6-A21985026725}" destId="{3555A776-37FE-49DA-8CF5-609DD855F9ED}" srcOrd="5" destOrd="0" presId="urn:microsoft.com/office/officeart/2008/layout/VerticalAccentList"/>
    <dgm:cxn modelId="{4E09824A-CA21-493A-9FAB-5BA489F115AF}" type="presParOf" srcId="{294D8E67-C5B2-4046-B2A6-A21985026725}" destId="{3B35D220-7E25-477D-9F9F-69EC4985CD6A}" srcOrd="6" destOrd="0" presId="urn:microsoft.com/office/officeart/2008/layout/VerticalAccentList"/>
    <dgm:cxn modelId="{5ADD5CD9-0441-4A4A-A29C-AACA217B872D}" type="presParOf" srcId="{3B35D220-7E25-477D-9F9F-69EC4985CD6A}" destId="{CACCC639-B7A0-477D-A8F6-A8E750CD5769}" srcOrd="0" destOrd="0" presId="urn:microsoft.com/office/officeart/2008/layout/VerticalAccentList"/>
    <dgm:cxn modelId="{5246C9D6-74E9-4900-A7E2-5A1666E8DA51}" type="presParOf" srcId="{294D8E67-C5B2-4046-B2A6-A21985026725}" destId="{5135F793-7376-467A-9001-F15B514BCF50}" srcOrd="7" destOrd="0" presId="urn:microsoft.com/office/officeart/2008/layout/VerticalAccentList"/>
    <dgm:cxn modelId="{355E652D-4E0B-4826-9C77-1DE99191C739}" type="presParOf" srcId="{5135F793-7376-467A-9001-F15B514BCF50}" destId="{0834DD2D-3490-4B61-9814-B23A913C5924}" srcOrd="0" destOrd="0" presId="urn:microsoft.com/office/officeart/2008/layout/VerticalAccentList"/>
    <dgm:cxn modelId="{2255F5C0-7DE7-4B4E-B6D4-BFBA74986463}" type="presParOf" srcId="{5135F793-7376-467A-9001-F15B514BCF50}" destId="{DFEDE796-87E4-475F-801E-3D373BF9BABC}" srcOrd="1" destOrd="0" presId="urn:microsoft.com/office/officeart/2008/layout/VerticalAccentList"/>
    <dgm:cxn modelId="{684B604D-6950-4F12-AA39-6A3B24CCFB05}" type="presParOf" srcId="{5135F793-7376-467A-9001-F15B514BCF50}" destId="{F0EBEC74-6044-47D5-A975-5CCBF1F1A1E6}" srcOrd="2" destOrd="0" presId="urn:microsoft.com/office/officeart/2008/layout/VerticalAccentList"/>
    <dgm:cxn modelId="{E7641442-8501-44D6-AD57-23B7B3BD79C7}" type="presParOf" srcId="{5135F793-7376-467A-9001-F15B514BCF50}" destId="{AF8180A7-5DCC-4E55-B5C9-9F7FC418EEB1}" srcOrd="3" destOrd="0" presId="urn:microsoft.com/office/officeart/2008/layout/VerticalAccentList"/>
    <dgm:cxn modelId="{54FE2CF5-0877-432F-BB0E-28A977102464}" type="presParOf" srcId="{5135F793-7376-467A-9001-F15B514BCF50}" destId="{7412D6D8-A296-4848-80C8-FF4E75588DA8}" srcOrd="4" destOrd="0" presId="urn:microsoft.com/office/officeart/2008/layout/VerticalAccentList"/>
    <dgm:cxn modelId="{7F7791F8-E1AF-4565-A10D-24AFE921B069}" type="presParOf" srcId="{5135F793-7376-467A-9001-F15B514BCF50}" destId="{D9699848-DCCE-45A0-AD87-3BEC7D592A5A}" srcOrd="5" destOrd="0" presId="urn:microsoft.com/office/officeart/2008/layout/VerticalAccentList"/>
    <dgm:cxn modelId="{09F307D8-80FF-4272-8998-05FD086EC655}" type="presParOf" srcId="{5135F793-7376-467A-9001-F15B514BCF50}" destId="{E9FF43AB-92E4-4FBE-9AD0-B9207AA7E262}"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44910-D0A8-41CB-B11D-D3E4D13C489D}">
      <dsp:nvSpPr>
        <dsp:cNvPr id="0" name=""/>
        <dsp:cNvSpPr/>
      </dsp:nvSpPr>
      <dsp:spPr>
        <a:xfrm>
          <a:off x="0" y="11417"/>
          <a:ext cx="3065258" cy="834663"/>
        </a:xfrm>
        <a:prstGeom prst="rect">
          <a:avLst/>
        </a:prstGeom>
        <a:solidFill>
          <a:schemeClr val="accent1">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Soft deposits </a:t>
          </a:r>
        </a:p>
      </dsp:txBody>
      <dsp:txXfrm>
        <a:off x="0" y="11417"/>
        <a:ext cx="3065258" cy="834663"/>
      </dsp:txXfrm>
    </dsp:sp>
    <dsp:sp modelId="{46E56610-384D-4DBB-B9EE-91562DAAD0A4}">
      <dsp:nvSpPr>
        <dsp:cNvPr id="0" name=""/>
        <dsp:cNvSpPr/>
      </dsp:nvSpPr>
      <dsp:spPr>
        <a:xfrm>
          <a:off x="3289204" y="0"/>
          <a:ext cx="2584478" cy="834663"/>
        </a:xfrm>
        <a:prstGeom prst="rect">
          <a:avLst/>
        </a:prstGeom>
        <a:solidFill>
          <a:schemeClr val="accent1">
            <a:shade val="50000"/>
            <a:hueOff val="218025"/>
            <a:satOff val="-15157"/>
            <a:lumOff val="1440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Hard deposits</a:t>
          </a:r>
        </a:p>
      </dsp:txBody>
      <dsp:txXfrm>
        <a:off x="3289204" y="0"/>
        <a:ext cx="2584478" cy="834663"/>
      </dsp:txXfrm>
    </dsp:sp>
    <dsp:sp modelId="{BC0937A4-8A69-4DE1-B437-C467649DF66E}">
      <dsp:nvSpPr>
        <dsp:cNvPr id="0" name=""/>
        <dsp:cNvSpPr/>
      </dsp:nvSpPr>
      <dsp:spPr>
        <a:xfrm>
          <a:off x="0" y="1962857"/>
          <a:ext cx="1391105" cy="834663"/>
        </a:xfrm>
        <a:prstGeom prst="rect">
          <a:avLst/>
        </a:prstGeom>
        <a:solidFill>
          <a:schemeClr val="accent1">
            <a:shade val="50000"/>
            <a:hueOff val="436049"/>
            <a:satOff val="-30314"/>
            <a:lumOff val="288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Acquired pellicle </a:t>
          </a:r>
        </a:p>
      </dsp:txBody>
      <dsp:txXfrm>
        <a:off x="0" y="1962857"/>
        <a:ext cx="1391105" cy="834663"/>
      </dsp:txXfrm>
    </dsp:sp>
    <dsp:sp modelId="{8CF14E7F-B246-4BCE-AC83-C9CE5B641E97}">
      <dsp:nvSpPr>
        <dsp:cNvPr id="0" name=""/>
        <dsp:cNvSpPr/>
      </dsp:nvSpPr>
      <dsp:spPr>
        <a:xfrm>
          <a:off x="0" y="976343"/>
          <a:ext cx="1391105" cy="834663"/>
        </a:xfrm>
        <a:prstGeom prst="rect">
          <a:avLst/>
        </a:prstGeom>
        <a:solidFill>
          <a:schemeClr val="accent1">
            <a:shade val="50000"/>
            <a:hueOff val="654074"/>
            <a:satOff val="-45471"/>
            <a:lumOff val="4322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Food debris</a:t>
          </a:r>
        </a:p>
      </dsp:txBody>
      <dsp:txXfrm>
        <a:off x="0" y="976343"/>
        <a:ext cx="1391105" cy="834663"/>
      </dsp:txXfrm>
    </dsp:sp>
    <dsp:sp modelId="{A26B8009-D9A8-47AB-B9C1-13B142B50B3A}">
      <dsp:nvSpPr>
        <dsp:cNvPr id="0" name=""/>
        <dsp:cNvSpPr/>
      </dsp:nvSpPr>
      <dsp:spPr>
        <a:xfrm>
          <a:off x="1447012" y="976343"/>
          <a:ext cx="1391105" cy="834663"/>
        </a:xfrm>
        <a:prstGeom prst="rect">
          <a:avLst/>
        </a:prstGeom>
        <a:solidFill>
          <a:schemeClr val="accent1">
            <a:shade val="50000"/>
            <a:hueOff val="654074"/>
            <a:satOff val="-45471"/>
            <a:lumOff val="4322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Materia</a:t>
          </a:r>
          <a:r>
            <a:rPr lang="en-IN" sz="2100" kern="1200" baseline="0" dirty="0">
              <a:solidFill>
                <a:schemeClr val="tx1"/>
              </a:solidFill>
            </a:rPr>
            <a:t> alba</a:t>
          </a:r>
          <a:endParaRPr lang="en-IN" sz="2100" kern="1200" dirty="0">
            <a:solidFill>
              <a:schemeClr val="tx1"/>
            </a:solidFill>
          </a:endParaRPr>
        </a:p>
      </dsp:txBody>
      <dsp:txXfrm>
        <a:off x="1447012" y="976343"/>
        <a:ext cx="1391105" cy="834663"/>
      </dsp:txXfrm>
    </dsp:sp>
    <dsp:sp modelId="{13503CFE-B1EF-4D48-B5E1-5A841946EF9B}">
      <dsp:nvSpPr>
        <dsp:cNvPr id="0" name=""/>
        <dsp:cNvSpPr/>
      </dsp:nvSpPr>
      <dsp:spPr>
        <a:xfrm>
          <a:off x="1541412" y="1975757"/>
          <a:ext cx="1391105" cy="834663"/>
        </a:xfrm>
        <a:prstGeom prst="rect">
          <a:avLst/>
        </a:prstGeom>
        <a:solidFill>
          <a:schemeClr val="accent1">
            <a:shade val="50000"/>
            <a:hueOff val="436049"/>
            <a:satOff val="-30314"/>
            <a:lumOff val="288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Microbial plaque</a:t>
          </a:r>
        </a:p>
      </dsp:txBody>
      <dsp:txXfrm>
        <a:off x="1541412" y="1975757"/>
        <a:ext cx="1391105" cy="834663"/>
      </dsp:txXfrm>
    </dsp:sp>
    <dsp:sp modelId="{2072BF40-42F4-4E91-9B09-9C612D8E6730}">
      <dsp:nvSpPr>
        <dsp:cNvPr id="0" name=""/>
        <dsp:cNvSpPr/>
      </dsp:nvSpPr>
      <dsp:spPr>
        <a:xfrm>
          <a:off x="3501007" y="1975757"/>
          <a:ext cx="1889454" cy="834663"/>
        </a:xfrm>
        <a:prstGeom prst="rect">
          <a:avLst/>
        </a:prstGeom>
        <a:solidFill>
          <a:schemeClr val="accent1">
            <a:shade val="50000"/>
            <a:hueOff val="218025"/>
            <a:satOff val="-15157"/>
            <a:lumOff val="1440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solidFill>
                <a:schemeClr val="tx1"/>
              </a:solidFill>
            </a:rPr>
            <a:t>calculus</a:t>
          </a:r>
        </a:p>
      </dsp:txBody>
      <dsp:txXfrm>
        <a:off x="3501007" y="1975757"/>
        <a:ext cx="1889454" cy="834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4CF66-6317-4A1B-B4A2-1CAF9B1FF433}">
      <dsp:nvSpPr>
        <dsp:cNvPr id="0" name=""/>
        <dsp:cNvSpPr/>
      </dsp:nvSpPr>
      <dsp:spPr>
        <a:xfrm>
          <a:off x="0" y="2457"/>
          <a:ext cx="10865177"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2996CEB-728D-4EA6-88A1-310D35BF375B}">
      <dsp:nvSpPr>
        <dsp:cNvPr id="0" name=""/>
        <dsp:cNvSpPr/>
      </dsp:nvSpPr>
      <dsp:spPr>
        <a:xfrm>
          <a:off x="0" y="2457"/>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b="1" kern="1200" baseline="0" dirty="0">
              <a:latin typeface="Times New Roman" panose="02020603050405020304" pitchFamily="18" charset="0"/>
              <a:cs typeface="Times New Roman" panose="02020603050405020304" pitchFamily="18" charset="0"/>
            </a:rPr>
            <a:t>According to the location on tooth surface as related to adjacent free gingival margin </a:t>
          </a:r>
          <a:endParaRPr lang="en-IN" sz="1800" b="1" kern="1200" dirty="0">
            <a:latin typeface="Times New Roman" panose="02020603050405020304" pitchFamily="18" charset="0"/>
            <a:cs typeface="Times New Roman" panose="02020603050405020304" pitchFamily="18" charset="0"/>
          </a:endParaRPr>
        </a:p>
      </dsp:txBody>
      <dsp:txXfrm>
        <a:off x="0" y="2457"/>
        <a:ext cx="10865177" cy="457181"/>
      </dsp:txXfrm>
    </dsp:sp>
    <dsp:sp modelId="{6B74A9F9-50C0-4C54-9FE6-5A09C15BAD5F}">
      <dsp:nvSpPr>
        <dsp:cNvPr id="0" name=""/>
        <dsp:cNvSpPr/>
      </dsp:nvSpPr>
      <dsp:spPr>
        <a:xfrm>
          <a:off x="0" y="459639"/>
          <a:ext cx="10865177" cy="0"/>
        </a:xfrm>
        <a:prstGeom prst="line">
          <a:avLst/>
        </a:prstGeom>
        <a:solidFill>
          <a:schemeClr val="accent2">
            <a:hueOff val="-1976572"/>
            <a:satOff val="90"/>
            <a:lumOff val="0"/>
            <a:alphaOff val="0"/>
          </a:schemeClr>
        </a:solidFill>
        <a:ln w="19050" cap="rnd" cmpd="sng" algn="ctr">
          <a:solidFill>
            <a:schemeClr val="accent2">
              <a:hueOff val="-1976572"/>
              <a:satOff val="9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3B28A94-97A5-4604-8D3D-816E3F8828E5}">
      <dsp:nvSpPr>
        <dsp:cNvPr id="0" name=""/>
        <dsp:cNvSpPr/>
      </dsp:nvSpPr>
      <dsp:spPr>
        <a:xfrm>
          <a:off x="0" y="459639"/>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baseline="0" dirty="0">
              <a:latin typeface="Times New Roman" panose="02020603050405020304" pitchFamily="18" charset="0"/>
              <a:cs typeface="Times New Roman" panose="02020603050405020304" pitchFamily="18" charset="0"/>
            </a:rPr>
            <a:t>Supra gingival calculus </a:t>
          </a:r>
          <a:endParaRPr lang="en-IN" sz="1800" kern="1200" dirty="0">
            <a:latin typeface="Times New Roman" panose="02020603050405020304" pitchFamily="18" charset="0"/>
            <a:cs typeface="Times New Roman" panose="02020603050405020304" pitchFamily="18" charset="0"/>
          </a:endParaRPr>
        </a:p>
      </dsp:txBody>
      <dsp:txXfrm>
        <a:off x="0" y="459639"/>
        <a:ext cx="10865177" cy="457181"/>
      </dsp:txXfrm>
    </dsp:sp>
    <dsp:sp modelId="{223BFD26-8A93-4669-9180-77AE2B0FB25B}">
      <dsp:nvSpPr>
        <dsp:cNvPr id="0" name=""/>
        <dsp:cNvSpPr/>
      </dsp:nvSpPr>
      <dsp:spPr>
        <a:xfrm>
          <a:off x="0" y="916821"/>
          <a:ext cx="10865177" cy="0"/>
        </a:xfrm>
        <a:prstGeom prst="line">
          <a:avLst/>
        </a:prstGeom>
        <a:solidFill>
          <a:schemeClr val="accent2">
            <a:hueOff val="-3953144"/>
            <a:satOff val="180"/>
            <a:lumOff val="0"/>
            <a:alphaOff val="0"/>
          </a:schemeClr>
        </a:solidFill>
        <a:ln w="19050" cap="rnd" cmpd="sng" algn="ctr">
          <a:solidFill>
            <a:schemeClr val="accent2">
              <a:hueOff val="-3953144"/>
              <a:satOff val="18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639A585-4413-4605-A47F-5F784F01C760}">
      <dsp:nvSpPr>
        <dsp:cNvPr id="0" name=""/>
        <dsp:cNvSpPr/>
      </dsp:nvSpPr>
      <dsp:spPr>
        <a:xfrm>
          <a:off x="0" y="916821"/>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baseline="0" dirty="0">
              <a:latin typeface="Times New Roman" panose="02020603050405020304" pitchFamily="18" charset="0"/>
              <a:cs typeface="Times New Roman" panose="02020603050405020304" pitchFamily="18" charset="0"/>
            </a:rPr>
            <a:t>Sub gingival calculus</a:t>
          </a:r>
          <a:endParaRPr lang="en-IN" sz="1800" kern="1200" dirty="0">
            <a:latin typeface="Times New Roman" panose="02020603050405020304" pitchFamily="18" charset="0"/>
            <a:cs typeface="Times New Roman" panose="02020603050405020304" pitchFamily="18" charset="0"/>
          </a:endParaRPr>
        </a:p>
      </dsp:txBody>
      <dsp:txXfrm>
        <a:off x="0" y="916821"/>
        <a:ext cx="10865177" cy="457181"/>
      </dsp:txXfrm>
    </dsp:sp>
    <dsp:sp modelId="{913EA2B7-EEC6-497D-9A1F-C90470979766}">
      <dsp:nvSpPr>
        <dsp:cNvPr id="0" name=""/>
        <dsp:cNvSpPr/>
      </dsp:nvSpPr>
      <dsp:spPr>
        <a:xfrm>
          <a:off x="0" y="1374002"/>
          <a:ext cx="10865177" cy="0"/>
        </a:xfrm>
        <a:prstGeom prst="line">
          <a:avLst/>
        </a:prstGeom>
        <a:solidFill>
          <a:schemeClr val="accent2">
            <a:hueOff val="-5929716"/>
            <a:satOff val="270"/>
            <a:lumOff val="0"/>
            <a:alphaOff val="0"/>
          </a:schemeClr>
        </a:solidFill>
        <a:ln w="19050" cap="rnd" cmpd="sng" algn="ctr">
          <a:solidFill>
            <a:schemeClr val="accent2">
              <a:hueOff val="-5929716"/>
              <a:satOff val="27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D4DF2EA-3DE9-4381-A928-B71217C151B5}">
      <dsp:nvSpPr>
        <dsp:cNvPr id="0" name=""/>
        <dsp:cNvSpPr/>
      </dsp:nvSpPr>
      <dsp:spPr>
        <a:xfrm>
          <a:off x="0" y="1374002"/>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b="1" kern="1200" dirty="0">
              <a:latin typeface="Times New Roman" panose="02020603050405020304" pitchFamily="18" charset="0"/>
              <a:cs typeface="Times New Roman" panose="02020603050405020304" pitchFamily="18" charset="0"/>
            </a:rPr>
            <a:t>According to source of mineralization </a:t>
          </a:r>
        </a:p>
      </dsp:txBody>
      <dsp:txXfrm>
        <a:off x="0" y="1374002"/>
        <a:ext cx="10865177" cy="457181"/>
      </dsp:txXfrm>
    </dsp:sp>
    <dsp:sp modelId="{9BAF31A7-ACD7-49D9-BB5B-BE56466803F2}">
      <dsp:nvSpPr>
        <dsp:cNvPr id="0" name=""/>
        <dsp:cNvSpPr/>
      </dsp:nvSpPr>
      <dsp:spPr>
        <a:xfrm>
          <a:off x="0" y="1831184"/>
          <a:ext cx="10865177" cy="0"/>
        </a:xfrm>
        <a:prstGeom prst="line">
          <a:avLst/>
        </a:prstGeom>
        <a:solidFill>
          <a:schemeClr val="accent2">
            <a:hueOff val="-7906288"/>
            <a:satOff val="360"/>
            <a:lumOff val="0"/>
            <a:alphaOff val="0"/>
          </a:schemeClr>
        </a:solidFill>
        <a:ln w="19050" cap="rnd" cmpd="sng" algn="ctr">
          <a:solidFill>
            <a:schemeClr val="accent2">
              <a:hueOff val="-7906288"/>
              <a:satOff val="36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3DA862-A6EE-4F89-9362-FEEE4F6D03F6}">
      <dsp:nvSpPr>
        <dsp:cNvPr id="0" name=""/>
        <dsp:cNvSpPr/>
      </dsp:nvSpPr>
      <dsp:spPr>
        <a:xfrm>
          <a:off x="0" y="1831184"/>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Salivary calculus</a:t>
          </a:r>
        </a:p>
      </dsp:txBody>
      <dsp:txXfrm>
        <a:off x="0" y="1831184"/>
        <a:ext cx="10865177" cy="457181"/>
      </dsp:txXfrm>
    </dsp:sp>
    <dsp:sp modelId="{1BEEC90A-F79B-407B-9446-AFB4017B8DEC}">
      <dsp:nvSpPr>
        <dsp:cNvPr id="0" name=""/>
        <dsp:cNvSpPr/>
      </dsp:nvSpPr>
      <dsp:spPr>
        <a:xfrm>
          <a:off x="0" y="2288365"/>
          <a:ext cx="10865177" cy="0"/>
        </a:xfrm>
        <a:prstGeom prst="line">
          <a:avLst/>
        </a:prstGeom>
        <a:solidFill>
          <a:schemeClr val="accent2">
            <a:hueOff val="-9882860"/>
            <a:satOff val="451"/>
            <a:lumOff val="0"/>
            <a:alphaOff val="0"/>
          </a:schemeClr>
        </a:solidFill>
        <a:ln w="19050" cap="rnd" cmpd="sng" algn="ctr">
          <a:solidFill>
            <a:schemeClr val="accent2">
              <a:hueOff val="-9882860"/>
              <a:satOff val="45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C1C48C3-EE8F-4554-B252-A4C084335775}">
      <dsp:nvSpPr>
        <dsp:cNvPr id="0" name=""/>
        <dsp:cNvSpPr/>
      </dsp:nvSpPr>
      <dsp:spPr>
        <a:xfrm>
          <a:off x="0" y="2288365"/>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err="1">
              <a:latin typeface="Times New Roman" panose="02020603050405020304" pitchFamily="18" charset="0"/>
              <a:cs typeface="Times New Roman" panose="02020603050405020304" pitchFamily="18" charset="0"/>
            </a:rPr>
            <a:t>Serumal</a:t>
          </a:r>
          <a:r>
            <a:rPr lang="en-IN" sz="1800" kern="1200" dirty="0">
              <a:latin typeface="Times New Roman" panose="02020603050405020304" pitchFamily="18" charset="0"/>
              <a:cs typeface="Times New Roman" panose="02020603050405020304" pitchFamily="18" charset="0"/>
            </a:rPr>
            <a:t> calculus</a:t>
          </a:r>
        </a:p>
      </dsp:txBody>
      <dsp:txXfrm>
        <a:off x="0" y="2288365"/>
        <a:ext cx="10865177" cy="457181"/>
      </dsp:txXfrm>
    </dsp:sp>
    <dsp:sp modelId="{2CECFD8E-CB18-4C41-A180-D12734027AA6}">
      <dsp:nvSpPr>
        <dsp:cNvPr id="0" name=""/>
        <dsp:cNvSpPr/>
      </dsp:nvSpPr>
      <dsp:spPr>
        <a:xfrm>
          <a:off x="0" y="2745547"/>
          <a:ext cx="10865177" cy="0"/>
        </a:xfrm>
        <a:prstGeom prst="line">
          <a:avLst/>
        </a:prstGeom>
        <a:solidFill>
          <a:schemeClr val="accent2">
            <a:hueOff val="-11859433"/>
            <a:satOff val="541"/>
            <a:lumOff val="0"/>
            <a:alphaOff val="0"/>
          </a:schemeClr>
        </a:solidFill>
        <a:ln w="19050" cap="rnd" cmpd="sng" algn="ctr">
          <a:solidFill>
            <a:schemeClr val="accent2">
              <a:hueOff val="-11859433"/>
              <a:satOff val="54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568172B-875C-41F0-A187-813B4103FE45}">
      <dsp:nvSpPr>
        <dsp:cNvPr id="0" name=""/>
        <dsp:cNvSpPr/>
      </dsp:nvSpPr>
      <dsp:spPr>
        <a:xfrm>
          <a:off x="0" y="2570657"/>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br>
            <a:rPr lang="en-IN" sz="1800" b="1" kern="1200" dirty="0">
              <a:latin typeface="Times New Roman" panose="02020603050405020304" pitchFamily="18" charset="0"/>
              <a:cs typeface="Times New Roman" panose="02020603050405020304" pitchFamily="18" charset="0"/>
            </a:rPr>
          </a:br>
          <a:r>
            <a:rPr lang="en-IN" sz="1800" b="1" kern="1200" dirty="0">
              <a:latin typeface="Times New Roman" panose="02020603050405020304" pitchFamily="18" charset="0"/>
              <a:cs typeface="Times New Roman" panose="02020603050405020304" pitchFamily="18" charset="0"/>
            </a:rPr>
            <a:t>According to initiation and rate of accumulation, calculus formers are classified as </a:t>
          </a:r>
        </a:p>
      </dsp:txBody>
      <dsp:txXfrm>
        <a:off x="0" y="2570657"/>
        <a:ext cx="10865177" cy="457181"/>
      </dsp:txXfrm>
    </dsp:sp>
    <dsp:sp modelId="{E8C34242-FACD-41BF-9CAC-D0F832988376}">
      <dsp:nvSpPr>
        <dsp:cNvPr id="0" name=""/>
        <dsp:cNvSpPr/>
      </dsp:nvSpPr>
      <dsp:spPr>
        <a:xfrm>
          <a:off x="0" y="3202728"/>
          <a:ext cx="10865177" cy="0"/>
        </a:xfrm>
        <a:prstGeom prst="line">
          <a:avLst/>
        </a:prstGeom>
        <a:solidFill>
          <a:schemeClr val="accent2">
            <a:hueOff val="-13836004"/>
            <a:satOff val="631"/>
            <a:lumOff val="0"/>
            <a:alphaOff val="0"/>
          </a:schemeClr>
        </a:solidFill>
        <a:ln w="19050" cap="rnd" cmpd="sng" algn="ctr">
          <a:solidFill>
            <a:schemeClr val="accent2">
              <a:hueOff val="-13836004"/>
              <a:satOff val="63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56B4F4A-7546-4677-89C1-FA974A5E8A6B}">
      <dsp:nvSpPr>
        <dsp:cNvPr id="0" name=""/>
        <dsp:cNvSpPr/>
      </dsp:nvSpPr>
      <dsp:spPr>
        <a:xfrm>
          <a:off x="0" y="3202728"/>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Non-calculus formers</a:t>
          </a:r>
        </a:p>
      </dsp:txBody>
      <dsp:txXfrm>
        <a:off x="0" y="3202728"/>
        <a:ext cx="10865177" cy="457181"/>
      </dsp:txXfrm>
    </dsp:sp>
    <dsp:sp modelId="{B83ADC5D-26CD-422C-8295-119CDFA6D221}">
      <dsp:nvSpPr>
        <dsp:cNvPr id="0" name=""/>
        <dsp:cNvSpPr/>
      </dsp:nvSpPr>
      <dsp:spPr>
        <a:xfrm>
          <a:off x="0" y="3659910"/>
          <a:ext cx="10865177" cy="0"/>
        </a:xfrm>
        <a:prstGeom prst="line">
          <a:avLst/>
        </a:prstGeom>
        <a:solidFill>
          <a:schemeClr val="accent2">
            <a:hueOff val="-15812576"/>
            <a:satOff val="721"/>
            <a:lumOff val="0"/>
            <a:alphaOff val="0"/>
          </a:schemeClr>
        </a:solidFill>
        <a:ln w="19050" cap="rnd" cmpd="sng" algn="ctr">
          <a:solidFill>
            <a:schemeClr val="accent2">
              <a:hueOff val="-15812576"/>
              <a:satOff val="72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9B4C5AC-4550-4064-BF93-A8646C6EED45}">
      <dsp:nvSpPr>
        <dsp:cNvPr id="0" name=""/>
        <dsp:cNvSpPr/>
      </dsp:nvSpPr>
      <dsp:spPr>
        <a:xfrm>
          <a:off x="0" y="3659910"/>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Slight calculus formers</a:t>
          </a:r>
        </a:p>
      </dsp:txBody>
      <dsp:txXfrm>
        <a:off x="0" y="3659910"/>
        <a:ext cx="10865177" cy="457181"/>
      </dsp:txXfrm>
    </dsp:sp>
    <dsp:sp modelId="{2111E063-E029-40C0-A752-652794879A47}">
      <dsp:nvSpPr>
        <dsp:cNvPr id="0" name=""/>
        <dsp:cNvSpPr/>
      </dsp:nvSpPr>
      <dsp:spPr>
        <a:xfrm>
          <a:off x="0" y="4117091"/>
          <a:ext cx="10865177" cy="0"/>
        </a:xfrm>
        <a:prstGeom prst="line">
          <a:avLst/>
        </a:prstGeom>
        <a:solidFill>
          <a:schemeClr val="accent2">
            <a:hueOff val="-17789149"/>
            <a:satOff val="811"/>
            <a:lumOff val="0"/>
            <a:alphaOff val="0"/>
          </a:schemeClr>
        </a:solidFill>
        <a:ln w="19050" cap="rnd" cmpd="sng" algn="ctr">
          <a:solidFill>
            <a:schemeClr val="accent2">
              <a:hueOff val="-17789149"/>
              <a:satOff val="81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51495AA-FD4E-4764-9308-612E89C7B447}">
      <dsp:nvSpPr>
        <dsp:cNvPr id="0" name=""/>
        <dsp:cNvSpPr/>
      </dsp:nvSpPr>
      <dsp:spPr>
        <a:xfrm>
          <a:off x="0" y="3947408"/>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br>
            <a:rPr lang="en-IN" sz="1800" kern="1200" dirty="0">
              <a:latin typeface="Times New Roman" panose="02020603050405020304" pitchFamily="18" charset="0"/>
              <a:cs typeface="Times New Roman" panose="02020603050405020304" pitchFamily="18" charset="0"/>
            </a:rPr>
          </a:br>
          <a:r>
            <a:rPr lang="en-IN" sz="1800" kern="1200" dirty="0">
              <a:latin typeface="Times New Roman" panose="02020603050405020304" pitchFamily="18" charset="0"/>
              <a:cs typeface="Times New Roman" panose="02020603050405020304" pitchFamily="18" charset="0"/>
            </a:rPr>
            <a:t>Moderate calculus formers</a:t>
          </a:r>
        </a:p>
        <a:p>
          <a:pPr marL="0" lvl="0" indent="0" algn="l" defTabSz="800100">
            <a:lnSpc>
              <a:spcPct val="90000"/>
            </a:lnSpc>
            <a:spcBef>
              <a:spcPct val="0"/>
            </a:spcBef>
            <a:spcAft>
              <a:spcPct val="35000"/>
            </a:spcAft>
            <a:buNone/>
          </a:pPr>
          <a:endParaRPr lang="en-IN" sz="1800" kern="1200" dirty="0">
            <a:latin typeface="Times New Roman" panose="02020603050405020304" pitchFamily="18" charset="0"/>
            <a:cs typeface="Times New Roman" panose="02020603050405020304" pitchFamily="18" charset="0"/>
          </a:endParaRPr>
        </a:p>
      </dsp:txBody>
      <dsp:txXfrm>
        <a:off x="0" y="3947408"/>
        <a:ext cx="10865177" cy="457181"/>
      </dsp:txXfrm>
    </dsp:sp>
    <dsp:sp modelId="{38696EEF-C06F-441B-A938-5F71173C2157}">
      <dsp:nvSpPr>
        <dsp:cNvPr id="0" name=""/>
        <dsp:cNvSpPr/>
      </dsp:nvSpPr>
      <dsp:spPr>
        <a:xfrm>
          <a:off x="0" y="4574273"/>
          <a:ext cx="10865177" cy="0"/>
        </a:xfrm>
        <a:prstGeom prst="line">
          <a:avLst/>
        </a:prstGeom>
        <a:solidFill>
          <a:schemeClr val="accent2">
            <a:hueOff val="-19765721"/>
            <a:satOff val="901"/>
            <a:lumOff val="0"/>
            <a:alphaOff val="0"/>
          </a:schemeClr>
        </a:solidFill>
        <a:ln w="19050" cap="rnd" cmpd="sng" algn="ctr">
          <a:solidFill>
            <a:schemeClr val="accent2">
              <a:hueOff val="-19765721"/>
              <a:satOff val="901"/>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4163B1C-F849-488A-BC11-E5CCFB8983ED}">
      <dsp:nvSpPr>
        <dsp:cNvPr id="0" name=""/>
        <dsp:cNvSpPr/>
      </dsp:nvSpPr>
      <dsp:spPr>
        <a:xfrm>
          <a:off x="0" y="4574273"/>
          <a:ext cx="10865177" cy="45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Heavy calculus formers</a:t>
          </a:r>
        </a:p>
      </dsp:txBody>
      <dsp:txXfrm>
        <a:off x="0" y="4574273"/>
        <a:ext cx="10865177" cy="4571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4AD47-66AF-475D-8D2E-43CB1A60BF54}">
      <dsp:nvSpPr>
        <dsp:cNvPr id="0" name=""/>
        <dsp:cNvSpPr/>
      </dsp:nvSpPr>
      <dsp:spPr>
        <a:xfrm>
          <a:off x="0" y="323139"/>
          <a:ext cx="10728887" cy="704498"/>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organic component of calculus consists of a mixture of protein–</a:t>
          </a:r>
          <a:r>
            <a:rPr lang="en-IN" sz="1800" b="0" i="0" kern="1200" baseline="0" dirty="0">
              <a:latin typeface="Times New Roman" panose="02020603050405020304" pitchFamily="18" charset="0"/>
              <a:cs typeface="Times New Roman" panose="02020603050405020304" pitchFamily="18" charset="0"/>
            </a:rPr>
            <a:t>polysaccharide complexes, desquamated epithelial cells, leukocytes, </a:t>
          </a:r>
          <a:r>
            <a:rPr lang="en-GB" sz="1800" b="0" i="0" kern="1200" baseline="0" dirty="0">
              <a:latin typeface="Times New Roman" panose="02020603050405020304" pitchFamily="18" charset="0"/>
              <a:cs typeface="Times New Roman" panose="02020603050405020304" pitchFamily="18" charset="0"/>
            </a:rPr>
            <a:t>and various types of microorganisms</a:t>
          </a:r>
          <a:endParaRPr lang="en-IN" sz="1800" kern="1200" dirty="0">
            <a:latin typeface="Times New Roman" panose="02020603050405020304" pitchFamily="18" charset="0"/>
            <a:cs typeface="Times New Roman" panose="02020603050405020304" pitchFamily="18" charset="0"/>
          </a:endParaRPr>
        </a:p>
      </dsp:txBody>
      <dsp:txXfrm>
        <a:off x="20634" y="343773"/>
        <a:ext cx="10687619" cy="6632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01124-FDC8-4375-AE2D-6BF34D993469}">
      <dsp:nvSpPr>
        <dsp:cNvPr id="0" name=""/>
        <dsp:cNvSpPr/>
      </dsp:nvSpPr>
      <dsp:spPr>
        <a:xfrm>
          <a:off x="566" y="364951"/>
          <a:ext cx="3029018" cy="1211607"/>
        </a:xfrm>
        <a:prstGeom prst="chevron">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Carbohydrates</a:t>
          </a:r>
        </a:p>
        <a:p>
          <a:pPr marL="0" lvl="0" indent="0" algn="ctr"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1.9 to 9.1%</a:t>
          </a:r>
        </a:p>
      </dsp:txBody>
      <dsp:txXfrm>
        <a:off x="606370" y="364951"/>
        <a:ext cx="1817411" cy="1211607"/>
      </dsp:txXfrm>
    </dsp:sp>
    <dsp:sp modelId="{9EF5221F-468B-4F31-A2E0-DD762B7DC660}">
      <dsp:nvSpPr>
        <dsp:cNvPr id="0" name=""/>
        <dsp:cNvSpPr/>
      </dsp:nvSpPr>
      <dsp:spPr>
        <a:xfrm>
          <a:off x="2788330" y="538000"/>
          <a:ext cx="3818090" cy="1005634"/>
        </a:xfrm>
        <a:prstGeom prst="chevron">
          <a:avLst/>
        </a:prstGeom>
        <a:solidFill>
          <a:schemeClr val="accent1">
            <a:alpha val="90000"/>
            <a:tint val="4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galactose, glucose, rhamnose, mannose, glucuronic acid, galactosamine, and sometimes arabinose, galacturonic acid,and glucosamine</a:t>
          </a:r>
        </a:p>
      </dsp:txBody>
      <dsp:txXfrm>
        <a:off x="3291147" y="538000"/>
        <a:ext cx="2812456" cy="1005634"/>
      </dsp:txXfrm>
    </dsp:sp>
    <dsp:sp modelId="{DCA1247E-CDA1-4B07-9408-0C28E9E6AC6B}">
      <dsp:nvSpPr>
        <dsp:cNvPr id="0" name=""/>
        <dsp:cNvSpPr/>
      </dsp:nvSpPr>
      <dsp:spPr>
        <a:xfrm>
          <a:off x="566" y="1746183"/>
          <a:ext cx="3029018" cy="1211607"/>
        </a:xfrm>
        <a:prstGeom prst="chevron">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Salivary proteins 5.9to 8.2%</a:t>
          </a:r>
        </a:p>
      </dsp:txBody>
      <dsp:txXfrm>
        <a:off x="606370" y="1746183"/>
        <a:ext cx="1817411" cy="1211607"/>
      </dsp:txXfrm>
    </dsp:sp>
    <dsp:sp modelId="{2DD94959-176C-40CC-9631-EB47F021F70D}">
      <dsp:nvSpPr>
        <dsp:cNvPr id="0" name=""/>
        <dsp:cNvSpPr/>
      </dsp:nvSpPr>
      <dsp:spPr>
        <a:xfrm>
          <a:off x="2635812" y="1849170"/>
          <a:ext cx="3970042" cy="1005634"/>
        </a:xfrm>
        <a:prstGeom prst="chevron">
          <a:avLst/>
        </a:prstGeom>
        <a:solidFill>
          <a:schemeClr val="accent1">
            <a:alpha val="90000"/>
            <a:tint val="4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Times New Roman" panose="02020603050405020304" pitchFamily="18" charset="0"/>
              <a:cs typeface="Times New Roman" panose="02020603050405020304" pitchFamily="18" charset="0"/>
            </a:rPr>
            <a:t>Amino acids</a:t>
          </a:r>
        </a:p>
      </dsp:txBody>
      <dsp:txXfrm>
        <a:off x="3138629" y="1849170"/>
        <a:ext cx="2964408" cy="1005634"/>
      </dsp:txXfrm>
    </dsp:sp>
    <dsp:sp modelId="{BFD14839-51C5-4556-A003-293052ABD920}">
      <dsp:nvSpPr>
        <dsp:cNvPr id="0" name=""/>
        <dsp:cNvSpPr/>
      </dsp:nvSpPr>
      <dsp:spPr>
        <a:xfrm>
          <a:off x="566" y="3127416"/>
          <a:ext cx="3029018" cy="1211607"/>
        </a:xfrm>
        <a:prstGeom prst="chevron">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Lipids 0.2%</a:t>
          </a:r>
        </a:p>
      </dsp:txBody>
      <dsp:txXfrm>
        <a:off x="606370" y="3127416"/>
        <a:ext cx="1817411" cy="1211607"/>
      </dsp:txXfrm>
    </dsp:sp>
    <dsp:sp modelId="{1F55B5B5-6C93-4B6E-8F53-14E8E33278EE}">
      <dsp:nvSpPr>
        <dsp:cNvPr id="0" name=""/>
        <dsp:cNvSpPr/>
      </dsp:nvSpPr>
      <dsp:spPr>
        <a:xfrm>
          <a:off x="2773569" y="3276370"/>
          <a:ext cx="3588227" cy="1005634"/>
        </a:xfrm>
        <a:prstGeom prst="chevron">
          <a:avLst/>
        </a:prstGeom>
        <a:solidFill>
          <a:schemeClr val="accent1">
            <a:alpha val="90000"/>
            <a:tint val="4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Times New Roman" panose="02020603050405020304" pitchFamily="18" charset="0"/>
              <a:cs typeface="Times New Roman" panose="02020603050405020304" pitchFamily="18" charset="0"/>
            </a:rPr>
            <a:t>Free fatty acids, neutral fats, </a:t>
          </a:r>
          <a:r>
            <a:rPr lang="en-IN" sz="1800" kern="1200" dirty="0" err="1">
              <a:latin typeface="Times New Roman" panose="02020603050405020304" pitchFamily="18" charset="0"/>
              <a:cs typeface="Times New Roman" panose="02020603050405020304" pitchFamily="18" charset="0"/>
            </a:rPr>
            <a:t>phospholipids,choloestrol</a:t>
          </a:r>
          <a:endParaRPr lang="en-IN" sz="1800" kern="1200" dirty="0">
            <a:latin typeface="Times New Roman" panose="02020603050405020304" pitchFamily="18" charset="0"/>
            <a:cs typeface="Times New Roman" panose="02020603050405020304" pitchFamily="18" charset="0"/>
          </a:endParaRPr>
        </a:p>
      </dsp:txBody>
      <dsp:txXfrm>
        <a:off x="3276386" y="3276370"/>
        <a:ext cx="2582593" cy="10056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2D31A-B422-4499-90A2-5A20B30D9DD5}">
      <dsp:nvSpPr>
        <dsp:cNvPr id="0" name=""/>
        <dsp:cNvSpPr/>
      </dsp:nvSpPr>
      <dsp:spPr>
        <a:xfrm>
          <a:off x="0" y="9500"/>
          <a:ext cx="11331018" cy="68445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solidFill>
                <a:schemeClr val="tx1"/>
              </a:solidFill>
              <a:latin typeface="Times New Roman" panose="02020603050405020304" pitchFamily="18" charset="0"/>
              <a:cs typeface="Times New Roman" panose="02020603050405020304" pitchFamily="18" charset="0"/>
            </a:rPr>
            <a:t>Calculus is </a:t>
          </a:r>
          <a:r>
            <a:rPr lang="en-GB" sz="1800" b="0" i="1" kern="1200" baseline="0" dirty="0">
              <a:solidFill>
                <a:schemeClr val="tx1"/>
              </a:solidFill>
              <a:latin typeface="Times New Roman" panose="02020603050405020304" pitchFamily="18" charset="0"/>
              <a:cs typeface="Times New Roman" panose="02020603050405020304" pitchFamily="18" charset="0"/>
            </a:rPr>
            <a:t>mineralized dental plaque. </a:t>
          </a:r>
          <a:r>
            <a:rPr lang="en-GB" sz="1800" b="0" i="0" kern="1200" baseline="0" dirty="0">
              <a:solidFill>
                <a:schemeClr val="tx1"/>
              </a:solidFill>
              <a:latin typeface="Times New Roman" panose="02020603050405020304" pitchFamily="18" charset="0"/>
              <a:cs typeface="Times New Roman" panose="02020603050405020304" pitchFamily="18" charset="0"/>
            </a:rPr>
            <a:t>The soft plaque is hardened by the precipitation of mineral salts, which usually starts between the 1st and 14th days of plaque formation. </a:t>
          </a:r>
          <a:endParaRPr lang="en-IN" sz="1800" kern="1200" dirty="0">
            <a:solidFill>
              <a:schemeClr val="tx1"/>
            </a:solidFill>
            <a:latin typeface="Times New Roman" panose="02020603050405020304" pitchFamily="18" charset="0"/>
            <a:cs typeface="Times New Roman" panose="02020603050405020304" pitchFamily="18" charset="0"/>
          </a:endParaRPr>
        </a:p>
      </dsp:txBody>
      <dsp:txXfrm>
        <a:off x="33412" y="42912"/>
        <a:ext cx="11264194" cy="617626"/>
      </dsp:txXfrm>
    </dsp:sp>
    <dsp:sp modelId="{117E7B0D-3A3A-4038-9A14-9BD1C477B839}">
      <dsp:nvSpPr>
        <dsp:cNvPr id="0" name=""/>
        <dsp:cNvSpPr/>
      </dsp:nvSpPr>
      <dsp:spPr>
        <a:xfrm>
          <a:off x="0" y="780350"/>
          <a:ext cx="11331018" cy="684450"/>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solidFill>
                <a:schemeClr val="tx1"/>
              </a:solidFill>
              <a:latin typeface="Times New Roman" panose="02020603050405020304" pitchFamily="18" charset="0"/>
              <a:cs typeface="Times New Roman" panose="02020603050405020304" pitchFamily="18" charset="0"/>
            </a:rPr>
            <a:t>Calcification has been reported to occur within as little as 4 to 8 hours. Calcifying plaques may become 50% mineralized in 2 days and 60% to 90% mineralized in 12 days.</a:t>
          </a:r>
          <a:endParaRPr lang="en-IN" sz="1800" kern="1200">
            <a:solidFill>
              <a:schemeClr val="tx1"/>
            </a:solidFill>
            <a:latin typeface="Times New Roman" panose="02020603050405020304" pitchFamily="18" charset="0"/>
            <a:cs typeface="Times New Roman" panose="02020603050405020304" pitchFamily="18" charset="0"/>
          </a:endParaRPr>
        </a:p>
      </dsp:txBody>
      <dsp:txXfrm>
        <a:off x="33412" y="813762"/>
        <a:ext cx="11264194" cy="617626"/>
      </dsp:txXfrm>
    </dsp:sp>
    <dsp:sp modelId="{F7D589E4-4609-462A-A111-8EBB9B2D53AB}">
      <dsp:nvSpPr>
        <dsp:cNvPr id="0" name=""/>
        <dsp:cNvSpPr/>
      </dsp:nvSpPr>
      <dsp:spPr>
        <a:xfrm>
          <a:off x="0" y="1551200"/>
          <a:ext cx="11331018" cy="684450"/>
        </a:xfrm>
        <a:prstGeom prst="round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solidFill>
                <a:schemeClr val="tx1"/>
              </a:solidFill>
              <a:latin typeface="Times New Roman" panose="02020603050405020304" pitchFamily="18" charset="0"/>
              <a:cs typeface="Times New Roman" panose="02020603050405020304" pitchFamily="18" charset="0"/>
            </a:rPr>
            <a:t>Early plaque contains a small amount of inorganic material, which increases as the plaque develops into calculus.</a:t>
          </a:r>
          <a:endParaRPr lang="en-IN" sz="1800" kern="1200" dirty="0">
            <a:solidFill>
              <a:schemeClr val="tx1"/>
            </a:solidFill>
            <a:latin typeface="Times New Roman" panose="02020603050405020304" pitchFamily="18" charset="0"/>
            <a:cs typeface="Times New Roman" panose="02020603050405020304" pitchFamily="18" charset="0"/>
          </a:endParaRPr>
        </a:p>
      </dsp:txBody>
      <dsp:txXfrm>
        <a:off x="33412" y="1584612"/>
        <a:ext cx="11264194" cy="617626"/>
      </dsp:txXfrm>
    </dsp:sp>
    <dsp:sp modelId="{3FBB16EA-967B-45F9-880F-240D2DEF5143}">
      <dsp:nvSpPr>
        <dsp:cNvPr id="0" name=""/>
        <dsp:cNvSpPr/>
      </dsp:nvSpPr>
      <dsp:spPr>
        <a:xfrm>
          <a:off x="0" y="2322051"/>
          <a:ext cx="11331018" cy="684450"/>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solidFill>
                <a:schemeClr val="tx1"/>
              </a:solidFill>
              <a:latin typeface="Times New Roman" panose="02020603050405020304" pitchFamily="18" charset="0"/>
              <a:cs typeface="Times New Roman" panose="02020603050405020304" pitchFamily="18" charset="0"/>
            </a:rPr>
            <a:t>Plaque that does not develop into calculus reaches a plateau of maximal mineral content within 2 days. Microorganisms are not always essential in calculus formation, </a:t>
          </a:r>
          <a:endParaRPr lang="en-IN" sz="1800" kern="1200" dirty="0">
            <a:solidFill>
              <a:schemeClr val="tx1"/>
            </a:solidFill>
            <a:latin typeface="Times New Roman" panose="02020603050405020304" pitchFamily="18" charset="0"/>
            <a:cs typeface="Times New Roman" panose="02020603050405020304" pitchFamily="18" charset="0"/>
          </a:endParaRPr>
        </a:p>
      </dsp:txBody>
      <dsp:txXfrm>
        <a:off x="33412" y="2355463"/>
        <a:ext cx="11264194" cy="617626"/>
      </dsp:txXfrm>
    </dsp:sp>
    <dsp:sp modelId="{FC93DA18-EF5B-4149-8C3B-12F3BB357CAE}">
      <dsp:nvSpPr>
        <dsp:cNvPr id="0" name=""/>
        <dsp:cNvSpPr/>
      </dsp:nvSpPr>
      <dsp:spPr>
        <a:xfrm>
          <a:off x="0" y="3092901"/>
          <a:ext cx="11331018" cy="684450"/>
        </a:xfrm>
        <a:prstGeom prst="roundRect">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solidFill>
                <a:schemeClr val="tx1"/>
              </a:solidFill>
              <a:latin typeface="Times New Roman" panose="02020603050405020304" pitchFamily="18" charset="0"/>
              <a:cs typeface="Times New Roman" panose="02020603050405020304" pitchFamily="18" charset="0"/>
            </a:rPr>
            <a:t>Saliva is the primary source of mineralization for supragingival calculus, whereas the serum transudate called  </a:t>
          </a:r>
          <a:r>
            <a:rPr lang="en-GB" sz="1800" b="0" i="1" kern="1200" baseline="0">
              <a:solidFill>
                <a:schemeClr val="tx1"/>
              </a:solidFill>
              <a:latin typeface="Times New Roman" panose="02020603050405020304" pitchFamily="18" charset="0"/>
              <a:cs typeface="Times New Roman" panose="02020603050405020304" pitchFamily="18" charset="0"/>
            </a:rPr>
            <a:t>gingival crevicular fluid </a:t>
          </a:r>
          <a:r>
            <a:rPr lang="en-GB" sz="1800" b="0" i="0" kern="1200" baseline="0">
              <a:solidFill>
                <a:schemeClr val="tx1"/>
              </a:solidFill>
              <a:latin typeface="Times New Roman" panose="02020603050405020304" pitchFamily="18" charset="0"/>
              <a:cs typeface="Times New Roman" panose="02020603050405020304" pitchFamily="18" charset="0"/>
            </a:rPr>
            <a:t>furnishes the minerals for subgingival calculus</a:t>
          </a:r>
          <a:endParaRPr lang="en-IN" sz="1800" kern="1200">
            <a:solidFill>
              <a:schemeClr val="tx1"/>
            </a:solidFill>
            <a:latin typeface="Times New Roman" panose="02020603050405020304" pitchFamily="18" charset="0"/>
            <a:cs typeface="Times New Roman" panose="02020603050405020304" pitchFamily="18" charset="0"/>
          </a:endParaRPr>
        </a:p>
      </dsp:txBody>
      <dsp:txXfrm>
        <a:off x="33412" y="3126313"/>
        <a:ext cx="11264194" cy="617626"/>
      </dsp:txXfrm>
    </dsp:sp>
    <dsp:sp modelId="{1D02491D-0244-452B-8CDE-F50E0BD0FDEE}">
      <dsp:nvSpPr>
        <dsp:cNvPr id="0" name=""/>
        <dsp:cNvSpPr/>
      </dsp:nvSpPr>
      <dsp:spPr>
        <a:xfrm>
          <a:off x="0" y="3863751"/>
          <a:ext cx="11331018" cy="68445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solidFill>
                <a:schemeClr val="tx1"/>
              </a:solidFill>
              <a:latin typeface="Times New Roman" panose="02020603050405020304" pitchFamily="18" charset="0"/>
              <a:cs typeface="Times New Roman" panose="02020603050405020304" pitchFamily="18" charset="0"/>
            </a:rPr>
            <a:t>The calcium concentration or content in plaque is 2 to 20 times higher than in saliva.</a:t>
          </a:r>
          <a:endParaRPr lang="en-IN" sz="1800" kern="1200">
            <a:solidFill>
              <a:schemeClr val="tx1"/>
            </a:solidFill>
            <a:latin typeface="Times New Roman" panose="02020603050405020304" pitchFamily="18" charset="0"/>
            <a:cs typeface="Times New Roman" panose="02020603050405020304" pitchFamily="18" charset="0"/>
          </a:endParaRPr>
        </a:p>
      </dsp:txBody>
      <dsp:txXfrm>
        <a:off x="33412" y="3897163"/>
        <a:ext cx="11264194" cy="617626"/>
      </dsp:txXfrm>
    </dsp:sp>
    <dsp:sp modelId="{0459DC24-9574-41DB-AFC7-40A9F585782B}">
      <dsp:nvSpPr>
        <dsp:cNvPr id="0" name=""/>
        <dsp:cNvSpPr/>
      </dsp:nvSpPr>
      <dsp:spPr>
        <a:xfrm>
          <a:off x="0" y="4634601"/>
          <a:ext cx="11331018" cy="684450"/>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a:solidFill>
                <a:schemeClr val="tx1"/>
              </a:solidFill>
              <a:latin typeface="Times New Roman" panose="02020603050405020304" pitchFamily="18" charset="0"/>
              <a:cs typeface="Times New Roman" panose="02020603050405020304" pitchFamily="18" charset="0"/>
            </a:rPr>
            <a:t>Early plaque of heavy calculus formers contains more calcium, three times more phosphorus, and less potassium than that of noncalculus formers, suggesting that phosphorus may be more critical than calcium for plaque mineralization. </a:t>
          </a:r>
          <a:endParaRPr lang="en-IN" sz="1800" kern="1200">
            <a:solidFill>
              <a:schemeClr val="tx1"/>
            </a:solidFill>
            <a:latin typeface="Times New Roman" panose="02020603050405020304" pitchFamily="18" charset="0"/>
            <a:cs typeface="Times New Roman" panose="02020603050405020304" pitchFamily="18" charset="0"/>
          </a:endParaRPr>
        </a:p>
      </dsp:txBody>
      <dsp:txXfrm>
        <a:off x="33412" y="4668013"/>
        <a:ext cx="11264194" cy="6176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77565-5945-4E4A-A6F6-B4C550A29B9D}">
      <dsp:nvSpPr>
        <dsp:cNvPr id="0" name=""/>
        <dsp:cNvSpPr/>
      </dsp:nvSpPr>
      <dsp:spPr>
        <a:xfrm>
          <a:off x="0" y="4947514"/>
          <a:ext cx="11076494" cy="649358"/>
        </a:xfrm>
        <a:prstGeom prst="rect">
          <a:avLst/>
        </a:prstGeom>
        <a:gradFill rotWithShape="0">
          <a:gsLst>
            <a:gs pos="0">
              <a:schemeClr val="accent1">
                <a:alpha val="90000"/>
                <a:hueOff val="0"/>
                <a:satOff val="0"/>
                <a:lumOff val="0"/>
                <a:alphaOff val="0"/>
                <a:tint val="64000"/>
                <a:lumMod val="118000"/>
              </a:schemeClr>
            </a:gs>
            <a:gs pos="100000">
              <a:schemeClr val="accent1">
                <a:alpha val="90000"/>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Separate foci of calcification increase in size and coalesce to form solid masses of calculus </a:t>
          </a:r>
          <a:endParaRPr lang="en-IN" sz="1800" kern="1200" dirty="0"/>
        </a:p>
      </dsp:txBody>
      <dsp:txXfrm>
        <a:off x="0" y="4947514"/>
        <a:ext cx="11076494" cy="649358"/>
      </dsp:txXfrm>
    </dsp:sp>
    <dsp:sp modelId="{E2007C39-9706-4A8B-B0B9-24443D58D660}">
      <dsp:nvSpPr>
        <dsp:cNvPr id="0" name=""/>
        <dsp:cNvSpPr/>
      </dsp:nvSpPr>
      <dsp:spPr>
        <a:xfrm rot="10800000">
          <a:off x="0" y="3958541"/>
          <a:ext cx="11076494" cy="998713"/>
        </a:xfrm>
        <a:prstGeom prst="upArrowCallout">
          <a:avLst/>
        </a:prstGeom>
        <a:gradFill rotWithShape="0">
          <a:gsLst>
            <a:gs pos="0">
              <a:schemeClr val="accent1">
                <a:alpha val="90000"/>
                <a:hueOff val="0"/>
                <a:satOff val="0"/>
                <a:lumOff val="0"/>
                <a:alphaOff val="-8000"/>
                <a:tint val="64000"/>
                <a:lumMod val="118000"/>
              </a:schemeClr>
            </a:gs>
            <a:gs pos="100000">
              <a:schemeClr val="accent1">
                <a:alpha val="90000"/>
                <a:hueOff val="0"/>
                <a:satOff val="0"/>
                <a:lumOff val="0"/>
                <a:alphaOff val="-800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As calcification progresses, the number of filamentous bacteria increases, and the foci of calcification change from basophilic to eosinophilic </a:t>
          </a:r>
          <a:endParaRPr lang="en-IN" sz="1800" kern="1200" dirty="0">
            <a:latin typeface="Times New Roman" panose="02020603050405020304" pitchFamily="18" charset="0"/>
            <a:cs typeface="Times New Roman" panose="02020603050405020304" pitchFamily="18" charset="0"/>
          </a:endParaRPr>
        </a:p>
      </dsp:txBody>
      <dsp:txXfrm rot="10800000">
        <a:off x="0" y="3958541"/>
        <a:ext cx="11076494" cy="648934"/>
      </dsp:txXfrm>
    </dsp:sp>
    <dsp:sp modelId="{7E4A471A-456E-4A84-9DC7-6F31C918B120}">
      <dsp:nvSpPr>
        <dsp:cNvPr id="0" name=""/>
        <dsp:cNvSpPr/>
      </dsp:nvSpPr>
      <dsp:spPr>
        <a:xfrm rot="10800000">
          <a:off x="0" y="2969568"/>
          <a:ext cx="11076494" cy="998713"/>
        </a:xfrm>
        <a:prstGeom prst="upArrowCallout">
          <a:avLst/>
        </a:prstGeom>
        <a:gradFill rotWithShape="0">
          <a:gsLst>
            <a:gs pos="0">
              <a:schemeClr val="accent1">
                <a:alpha val="90000"/>
                <a:hueOff val="0"/>
                <a:satOff val="0"/>
                <a:lumOff val="0"/>
                <a:alphaOff val="-16000"/>
                <a:tint val="64000"/>
                <a:lumMod val="118000"/>
              </a:schemeClr>
            </a:gs>
            <a:gs pos="100000">
              <a:schemeClr val="accent1">
                <a:alpha val="90000"/>
                <a:hueOff val="0"/>
                <a:satOff val="0"/>
                <a:lumOff val="0"/>
                <a:alphaOff val="-1600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For the initial mineralization process to occur, calcium phosphate supersaturation, certain membrane-associated components, and regulation of nuclear inhibitors are required </a:t>
          </a:r>
          <a:endParaRPr lang="en-IN" sz="1800" kern="1200" dirty="0">
            <a:latin typeface="Times New Roman" panose="02020603050405020304" pitchFamily="18" charset="0"/>
            <a:cs typeface="Times New Roman" panose="02020603050405020304" pitchFamily="18" charset="0"/>
          </a:endParaRPr>
        </a:p>
      </dsp:txBody>
      <dsp:txXfrm rot="10800000">
        <a:off x="0" y="2969568"/>
        <a:ext cx="11076494" cy="648934"/>
      </dsp:txXfrm>
    </dsp:sp>
    <dsp:sp modelId="{027DC947-4E34-46C2-BCC7-A9B35A44440C}">
      <dsp:nvSpPr>
        <dsp:cNvPr id="0" name=""/>
        <dsp:cNvSpPr/>
      </dsp:nvSpPr>
      <dsp:spPr>
        <a:xfrm rot="10800000">
          <a:off x="0" y="1980595"/>
          <a:ext cx="11076494" cy="998713"/>
        </a:xfrm>
        <a:prstGeom prst="upArrowCallout">
          <a:avLst/>
        </a:prstGeom>
        <a:gradFill rotWithShape="0">
          <a:gsLst>
            <a:gs pos="0">
              <a:schemeClr val="accent1">
                <a:alpha val="90000"/>
                <a:hueOff val="0"/>
                <a:satOff val="0"/>
                <a:lumOff val="0"/>
                <a:alphaOff val="-24000"/>
                <a:tint val="64000"/>
                <a:lumMod val="118000"/>
              </a:schemeClr>
            </a:gs>
            <a:gs pos="100000">
              <a:schemeClr val="accent1">
                <a:alpha val="90000"/>
                <a:hueOff val="0"/>
                <a:satOff val="0"/>
                <a:lumOff val="0"/>
                <a:alphaOff val="-2400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calcification of supragingival plaque and the attached component of subgingival plaque begins along the inner surface adjacent to the tooth structure. </a:t>
          </a:r>
          <a:endParaRPr lang="en-IN" sz="1800" kern="1200" dirty="0">
            <a:latin typeface="Times New Roman" panose="02020603050405020304" pitchFamily="18" charset="0"/>
            <a:cs typeface="Times New Roman" panose="02020603050405020304" pitchFamily="18" charset="0"/>
          </a:endParaRPr>
        </a:p>
      </dsp:txBody>
      <dsp:txXfrm rot="10800000">
        <a:off x="0" y="1980595"/>
        <a:ext cx="11076494" cy="648934"/>
      </dsp:txXfrm>
    </dsp:sp>
    <dsp:sp modelId="{D4C6B70D-CDC4-41E5-8349-7712A07EBA8B}">
      <dsp:nvSpPr>
        <dsp:cNvPr id="0" name=""/>
        <dsp:cNvSpPr/>
      </dsp:nvSpPr>
      <dsp:spPr>
        <a:xfrm rot="10800000">
          <a:off x="0" y="991621"/>
          <a:ext cx="11076494" cy="998713"/>
        </a:xfrm>
        <a:prstGeom prst="upArrowCallout">
          <a:avLst/>
        </a:prstGeom>
        <a:gradFill rotWithShape="0">
          <a:gsLst>
            <a:gs pos="0">
              <a:schemeClr val="accent1">
                <a:alpha val="90000"/>
                <a:hueOff val="0"/>
                <a:satOff val="0"/>
                <a:lumOff val="0"/>
                <a:alphaOff val="-32000"/>
                <a:tint val="64000"/>
                <a:lumMod val="118000"/>
              </a:schemeClr>
            </a:gs>
            <a:gs pos="100000">
              <a:schemeClr val="accent1">
                <a:alpha val="90000"/>
                <a:hueOff val="0"/>
                <a:satOff val="0"/>
                <a:lumOff val="0"/>
                <a:alphaOff val="-3200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Crystals form initially in the intercellular matrix and on the bacterial surfaces and finally within the bacteria.</a:t>
          </a:r>
          <a:endParaRPr lang="en-IN" sz="1800" kern="1200" dirty="0">
            <a:latin typeface="Times New Roman" panose="02020603050405020304" pitchFamily="18" charset="0"/>
            <a:cs typeface="Times New Roman" panose="02020603050405020304" pitchFamily="18" charset="0"/>
          </a:endParaRPr>
        </a:p>
      </dsp:txBody>
      <dsp:txXfrm rot="10800000">
        <a:off x="0" y="991621"/>
        <a:ext cx="11076494" cy="648934"/>
      </dsp:txXfrm>
    </dsp:sp>
    <dsp:sp modelId="{2D98E26F-0C85-44E0-AE3E-72143848FC0A}">
      <dsp:nvSpPr>
        <dsp:cNvPr id="0" name=""/>
        <dsp:cNvSpPr/>
      </dsp:nvSpPr>
      <dsp:spPr>
        <a:xfrm rot="10800000">
          <a:off x="0" y="2648"/>
          <a:ext cx="11076494" cy="998713"/>
        </a:xfrm>
        <a:prstGeom prst="upArrowCallout">
          <a:avLst/>
        </a:prstGeom>
        <a:gradFill rotWithShape="0">
          <a:gsLst>
            <a:gs pos="0">
              <a:schemeClr val="accent1">
                <a:alpha val="90000"/>
                <a:hueOff val="0"/>
                <a:satOff val="0"/>
                <a:lumOff val="0"/>
                <a:alphaOff val="-40000"/>
                <a:tint val="64000"/>
                <a:lumMod val="118000"/>
              </a:schemeClr>
            </a:gs>
            <a:gs pos="100000">
              <a:schemeClr val="accent1">
                <a:alpha val="90000"/>
                <a:hueOff val="0"/>
                <a:satOff val="0"/>
                <a:lumOff val="0"/>
                <a:alphaOff val="-4000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Calcification entails the binding of calcium ions to the carbohydrate-protein complexes of the organic matrix and the precipitation of crystalline calcium phosphate salts.</a:t>
          </a:r>
          <a:endParaRPr lang="en-IN" sz="1800" kern="1200" dirty="0">
            <a:latin typeface="Times New Roman" panose="02020603050405020304" pitchFamily="18" charset="0"/>
            <a:cs typeface="Times New Roman" panose="02020603050405020304" pitchFamily="18" charset="0"/>
          </a:endParaRPr>
        </a:p>
      </dsp:txBody>
      <dsp:txXfrm rot="10800000">
        <a:off x="0" y="2648"/>
        <a:ext cx="11076494" cy="6489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9EBD9-FB76-445A-814D-3A7F2DDEA6CF}">
      <dsp:nvSpPr>
        <dsp:cNvPr id="0" name=""/>
        <dsp:cNvSpPr/>
      </dsp:nvSpPr>
      <dsp:spPr>
        <a:xfrm>
          <a:off x="0" y="317946"/>
          <a:ext cx="3289101" cy="1973460"/>
        </a:xfrm>
        <a:prstGeom prst="rect">
          <a:avLst/>
        </a:prstGeom>
        <a:solidFill>
          <a:schemeClr val="accent4">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Booster mechanism</a:t>
          </a:r>
        </a:p>
      </dsp:txBody>
      <dsp:txXfrm>
        <a:off x="0" y="317946"/>
        <a:ext cx="3289101" cy="1973460"/>
      </dsp:txXfrm>
    </dsp:sp>
    <dsp:sp modelId="{DA889621-C153-4B33-9388-CFEEE440517B}">
      <dsp:nvSpPr>
        <dsp:cNvPr id="0" name=""/>
        <dsp:cNvSpPr/>
      </dsp:nvSpPr>
      <dsp:spPr>
        <a:xfrm>
          <a:off x="3618011" y="317946"/>
          <a:ext cx="3289101" cy="1973460"/>
        </a:xfrm>
        <a:prstGeom prst="rect">
          <a:avLst/>
        </a:prstGeom>
        <a:solidFill>
          <a:schemeClr val="accent4">
            <a:hueOff val="3457139"/>
            <a:satOff val="985"/>
            <a:lumOff val="284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err="1"/>
            <a:t>Epitactic</a:t>
          </a:r>
          <a:r>
            <a:rPr lang="en-IN" sz="4100" kern="1200" dirty="0"/>
            <a:t> theory</a:t>
          </a:r>
        </a:p>
      </dsp:txBody>
      <dsp:txXfrm>
        <a:off x="3618011" y="317946"/>
        <a:ext cx="3289101" cy="1973460"/>
      </dsp:txXfrm>
    </dsp:sp>
    <dsp:sp modelId="{6DF8E5CF-FCD7-4044-A2FA-65AED33BA121}">
      <dsp:nvSpPr>
        <dsp:cNvPr id="0" name=""/>
        <dsp:cNvSpPr/>
      </dsp:nvSpPr>
      <dsp:spPr>
        <a:xfrm>
          <a:off x="7236023" y="317946"/>
          <a:ext cx="3289101" cy="1973460"/>
        </a:xfrm>
        <a:prstGeom prst="rect">
          <a:avLst/>
        </a:prstGeom>
        <a:solidFill>
          <a:schemeClr val="accent4">
            <a:hueOff val="6914279"/>
            <a:satOff val="1970"/>
            <a:lumOff val="568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Inhibition theory</a:t>
          </a:r>
        </a:p>
      </dsp:txBody>
      <dsp:txXfrm>
        <a:off x="7236023" y="317946"/>
        <a:ext cx="3289101" cy="1973460"/>
      </dsp:txXfrm>
    </dsp:sp>
    <dsp:sp modelId="{2EB0F05B-698D-40E3-9CE1-21F2EBF7BE8C}">
      <dsp:nvSpPr>
        <dsp:cNvPr id="0" name=""/>
        <dsp:cNvSpPr/>
      </dsp:nvSpPr>
      <dsp:spPr>
        <a:xfrm>
          <a:off x="1809005" y="2620317"/>
          <a:ext cx="3289101" cy="1973460"/>
        </a:xfrm>
        <a:prstGeom prst="rect">
          <a:avLst/>
        </a:prstGeom>
        <a:solidFill>
          <a:schemeClr val="accent4">
            <a:hueOff val="10371418"/>
            <a:satOff val="2956"/>
            <a:lumOff val="8529"/>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Bacterial theory</a:t>
          </a:r>
        </a:p>
      </dsp:txBody>
      <dsp:txXfrm>
        <a:off x="1809005" y="2620317"/>
        <a:ext cx="3289101" cy="1973460"/>
      </dsp:txXfrm>
    </dsp:sp>
    <dsp:sp modelId="{10EC2020-C4DF-47AC-A759-A9E89D8324E7}">
      <dsp:nvSpPr>
        <dsp:cNvPr id="0" name=""/>
        <dsp:cNvSpPr/>
      </dsp:nvSpPr>
      <dsp:spPr>
        <a:xfrm>
          <a:off x="5427017" y="2620317"/>
          <a:ext cx="3289101" cy="1973460"/>
        </a:xfrm>
        <a:prstGeom prst="rect">
          <a:avLst/>
        </a:prstGeom>
        <a:solidFill>
          <a:schemeClr val="accent4">
            <a:hueOff val="13828557"/>
            <a:satOff val="3941"/>
            <a:lumOff val="1137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Enzymatic theory</a:t>
          </a:r>
        </a:p>
      </dsp:txBody>
      <dsp:txXfrm>
        <a:off x="5427017" y="2620317"/>
        <a:ext cx="3289101" cy="19734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7BB86-761C-4476-838E-DA26556286A7}">
      <dsp:nvSpPr>
        <dsp:cNvPr id="0" name=""/>
        <dsp:cNvSpPr/>
      </dsp:nvSpPr>
      <dsp:spPr>
        <a:xfrm>
          <a:off x="13433" y="327618"/>
          <a:ext cx="3225423" cy="217573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Seeding agents induce small foci of calcification that enlarge and coalesce to form a calcified mass.</a:t>
          </a:r>
          <a:endParaRPr lang="en-IN" sz="1800" kern="1200" dirty="0">
            <a:latin typeface="Times New Roman" panose="02020603050405020304" pitchFamily="18" charset="0"/>
            <a:cs typeface="Times New Roman" panose="02020603050405020304" pitchFamily="18" charset="0"/>
          </a:endParaRPr>
        </a:p>
      </dsp:txBody>
      <dsp:txXfrm>
        <a:off x="77158" y="391343"/>
        <a:ext cx="3097973" cy="2048281"/>
      </dsp:txXfrm>
    </dsp:sp>
    <dsp:sp modelId="{61A5333D-60AF-46CD-BF21-99CCE3096673}">
      <dsp:nvSpPr>
        <dsp:cNvPr id="0" name=""/>
        <dsp:cNvSpPr/>
      </dsp:nvSpPr>
      <dsp:spPr>
        <a:xfrm>
          <a:off x="3246564" y="1395486"/>
          <a:ext cx="51030" cy="3999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3246564" y="1403485"/>
        <a:ext cx="39032" cy="23997"/>
      </dsp:txXfrm>
    </dsp:sp>
    <dsp:sp modelId="{B5FE9E0A-2495-4C26-9937-D8762D5E4A9C}">
      <dsp:nvSpPr>
        <dsp:cNvPr id="0" name=""/>
        <dsp:cNvSpPr/>
      </dsp:nvSpPr>
      <dsp:spPr>
        <a:xfrm>
          <a:off x="3303366" y="327618"/>
          <a:ext cx="3225423" cy="2175731"/>
        </a:xfrm>
        <a:prstGeom prst="roundRect">
          <a:avLst>
            <a:gd name="adj" fmla="val 10000"/>
          </a:avLst>
        </a:prstGeom>
        <a:solidFill>
          <a:schemeClr val="accent3">
            <a:hueOff val="550722"/>
            <a:satOff val="2117"/>
            <a:lumOff val="2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This concept has been referred to as the </a:t>
          </a:r>
          <a:r>
            <a:rPr lang="en-GB" sz="1600" b="0" i="1" kern="1200" baseline="0" dirty="0" err="1">
              <a:latin typeface="Times New Roman" panose="02020603050405020304" pitchFamily="18" charset="0"/>
              <a:cs typeface="Times New Roman" panose="02020603050405020304" pitchFamily="18" charset="0"/>
            </a:rPr>
            <a:t>epitactic</a:t>
          </a:r>
          <a:r>
            <a:rPr lang="en-GB" sz="1600" b="0" i="1" kern="1200" baseline="0" dirty="0">
              <a:latin typeface="Times New Roman" panose="02020603050405020304" pitchFamily="18" charset="0"/>
              <a:cs typeface="Times New Roman" panose="02020603050405020304" pitchFamily="18" charset="0"/>
            </a:rPr>
            <a:t> concept </a:t>
          </a:r>
          <a:r>
            <a:rPr lang="en-GB" sz="1600" b="0" i="0" kern="1200" baseline="0" dirty="0">
              <a:latin typeface="Times New Roman" panose="02020603050405020304" pitchFamily="18" charset="0"/>
              <a:cs typeface="Times New Roman" panose="02020603050405020304" pitchFamily="18" charset="0"/>
            </a:rPr>
            <a:t>or, more appropriately, as </a:t>
          </a:r>
          <a:r>
            <a:rPr lang="en-GB" sz="1600" b="0" i="1" kern="1200" baseline="0" dirty="0">
              <a:latin typeface="Times New Roman" panose="02020603050405020304" pitchFamily="18" charset="0"/>
              <a:cs typeface="Times New Roman" panose="02020603050405020304" pitchFamily="18" charset="0"/>
            </a:rPr>
            <a:t>heterogeneous nucleation. </a:t>
          </a:r>
          <a:r>
            <a:rPr lang="en-GB" sz="1600" b="0" i="0" kern="1200" baseline="0" dirty="0">
              <a:latin typeface="Times New Roman" panose="02020603050405020304" pitchFamily="18" charset="0"/>
              <a:cs typeface="Times New Roman" panose="02020603050405020304" pitchFamily="18" charset="0"/>
            </a:rPr>
            <a:t>The seeding agents in calculus formation are not known, but it is suspected that the intercellular matrix of plaque plays an active role. </a:t>
          </a:r>
          <a:endParaRPr lang="en-IN" sz="1600" kern="1200" dirty="0">
            <a:latin typeface="Times New Roman" panose="02020603050405020304" pitchFamily="18" charset="0"/>
            <a:cs typeface="Times New Roman" panose="02020603050405020304" pitchFamily="18" charset="0"/>
          </a:endParaRPr>
        </a:p>
      </dsp:txBody>
      <dsp:txXfrm>
        <a:off x="3367091" y="391343"/>
        <a:ext cx="3097973" cy="2048281"/>
      </dsp:txXfrm>
    </dsp:sp>
    <dsp:sp modelId="{B1A3198D-B7B5-45E1-B3B9-92210964BC63}">
      <dsp:nvSpPr>
        <dsp:cNvPr id="0" name=""/>
        <dsp:cNvSpPr/>
      </dsp:nvSpPr>
      <dsp:spPr>
        <a:xfrm>
          <a:off x="6536496" y="1395486"/>
          <a:ext cx="51030" cy="39995"/>
        </a:xfrm>
        <a:prstGeom prst="rightArrow">
          <a:avLst>
            <a:gd name="adj1" fmla="val 60000"/>
            <a:gd name="adj2" fmla="val 50000"/>
          </a:avLst>
        </a:prstGeom>
        <a:solidFill>
          <a:schemeClr val="accent3">
            <a:hueOff val="1101445"/>
            <a:satOff val="4234"/>
            <a:lumOff val="58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Times New Roman" panose="02020603050405020304" pitchFamily="18" charset="0"/>
            <a:cs typeface="Times New Roman" panose="02020603050405020304" pitchFamily="18" charset="0"/>
          </a:endParaRPr>
        </a:p>
      </dsp:txBody>
      <dsp:txXfrm>
        <a:off x="6536496" y="1403485"/>
        <a:ext cx="39032" cy="23997"/>
      </dsp:txXfrm>
    </dsp:sp>
    <dsp:sp modelId="{9CBC7D46-8E64-4CAA-AD76-722D908B49D2}">
      <dsp:nvSpPr>
        <dsp:cNvPr id="0" name=""/>
        <dsp:cNvSpPr/>
      </dsp:nvSpPr>
      <dsp:spPr>
        <a:xfrm>
          <a:off x="6593298" y="327618"/>
          <a:ext cx="3225423" cy="2175731"/>
        </a:xfrm>
        <a:prstGeom prst="roundRect">
          <a:avLst>
            <a:gd name="adj" fmla="val 10000"/>
          </a:avLst>
        </a:prstGeom>
        <a:solidFill>
          <a:schemeClr val="accent3">
            <a:hueOff val="1101445"/>
            <a:satOff val="4234"/>
            <a:lumOff val="5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carbohydrate–protein complexes may initiate calcification by removing calcium from the saliva (chelation) and binding with it to form nuclei that induce the </a:t>
          </a:r>
          <a:r>
            <a:rPr lang="en-IN" sz="1800" b="0" i="0" kern="1200" baseline="0" dirty="0">
              <a:latin typeface="Times New Roman" panose="02020603050405020304" pitchFamily="18" charset="0"/>
              <a:cs typeface="Times New Roman" panose="02020603050405020304" pitchFamily="18" charset="0"/>
            </a:rPr>
            <a:t>subsequent deposition of minerals</a:t>
          </a:r>
          <a:endParaRPr lang="en-IN" sz="1800" kern="1200" dirty="0">
            <a:latin typeface="Times New Roman" panose="02020603050405020304" pitchFamily="18" charset="0"/>
            <a:cs typeface="Times New Roman" panose="02020603050405020304" pitchFamily="18" charset="0"/>
          </a:endParaRPr>
        </a:p>
      </dsp:txBody>
      <dsp:txXfrm>
        <a:off x="6657023" y="391343"/>
        <a:ext cx="3097973" cy="20482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B4408-586A-4791-8783-5F06384EE2C4}">
      <dsp:nvSpPr>
        <dsp:cNvPr id="0" name=""/>
        <dsp:cNvSpPr/>
      </dsp:nvSpPr>
      <dsp:spPr>
        <a:xfrm>
          <a:off x="177266" y="563672"/>
          <a:ext cx="3159911" cy="287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marL="0" lvl="0" indent="0" algn="l" defTabSz="800100">
            <a:lnSpc>
              <a:spcPct val="90000"/>
            </a:lnSpc>
            <a:spcBef>
              <a:spcPct val="0"/>
            </a:spcBef>
            <a:spcAft>
              <a:spcPct val="35000"/>
            </a:spcAft>
            <a:buNone/>
          </a:pPr>
          <a:r>
            <a:rPr lang="en-IN" sz="1800" b="1" kern="1200" dirty="0">
              <a:latin typeface="Times New Roman" panose="02020603050405020304" pitchFamily="18" charset="0"/>
              <a:cs typeface="Times New Roman" panose="02020603050405020304" pitchFamily="18" charset="0"/>
            </a:rPr>
            <a:t>Gentle air blast</a:t>
          </a:r>
          <a:endParaRPr lang="en-IN" sz="2400" b="1" kern="1200" dirty="0">
            <a:latin typeface="Times New Roman" panose="02020603050405020304" pitchFamily="18" charset="0"/>
            <a:cs typeface="Times New Roman" panose="02020603050405020304" pitchFamily="18" charset="0"/>
          </a:endParaRPr>
        </a:p>
      </dsp:txBody>
      <dsp:txXfrm>
        <a:off x="177266" y="563672"/>
        <a:ext cx="3159911" cy="287264"/>
      </dsp:txXfrm>
    </dsp:sp>
    <dsp:sp modelId="{53E73D6A-3495-4B2D-B9A3-FA7CCEAAA5BA}">
      <dsp:nvSpPr>
        <dsp:cNvPr id="0" name=""/>
        <dsp:cNvSpPr/>
      </dsp:nvSpPr>
      <dsp:spPr>
        <a:xfrm>
          <a:off x="177266"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8AC5D8-5024-493A-9178-48EA792A482F}">
      <dsp:nvSpPr>
        <dsp:cNvPr id="0" name=""/>
        <dsp:cNvSpPr/>
      </dsp:nvSpPr>
      <dsp:spPr>
        <a:xfrm>
          <a:off x="623165"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D1C93F-177F-46EA-BD5C-DFAFFAC5BA6B}">
      <dsp:nvSpPr>
        <dsp:cNvPr id="0" name=""/>
        <dsp:cNvSpPr/>
      </dsp:nvSpPr>
      <dsp:spPr>
        <a:xfrm>
          <a:off x="1069063"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7A2BE-645B-4594-87E3-A3123F33C94E}">
      <dsp:nvSpPr>
        <dsp:cNvPr id="0" name=""/>
        <dsp:cNvSpPr/>
      </dsp:nvSpPr>
      <dsp:spPr>
        <a:xfrm>
          <a:off x="1514962"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E4E93F-27C7-47D3-9DAE-6F70F5239ADA}">
      <dsp:nvSpPr>
        <dsp:cNvPr id="0" name=""/>
        <dsp:cNvSpPr/>
      </dsp:nvSpPr>
      <dsp:spPr>
        <a:xfrm>
          <a:off x="1960861"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AAA020-7565-4AF4-B769-91BACC85A3FA}">
      <dsp:nvSpPr>
        <dsp:cNvPr id="0" name=""/>
        <dsp:cNvSpPr/>
      </dsp:nvSpPr>
      <dsp:spPr>
        <a:xfrm>
          <a:off x="2406759"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F72043-B831-4776-B30B-F85231331DEC}">
      <dsp:nvSpPr>
        <dsp:cNvPr id="0" name=""/>
        <dsp:cNvSpPr/>
      </dsp:nvSpPr>
      <dsp:spPr>
        <a:xfrm>
          <a:off x="2852658" y="850936"/>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C74C1F-F25C-43FF-AD64-BF67F7674F0D}">
      <dsp:nvSpPr>
        <dsp:cNvPr id="0" name=""/>
        <dsp:cNvSpPr/>
      </dsp:nvSpPr>
      <dsp:spPr>
        <a:xfrm>
          <a:off x="177266" y="966939"/>
          <a:ext cx="3159911" cy="287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marL="0" lvl="0" indent="0" algn="l" defTabSz="800100">
            <a:lnSpc>
              <a:spcPct val="90000"/>
            </a:lnSpc>
            <a:spcBef>
              <a:spcPct val="0"/>
            </a:spcBef>
            <a:spcAft>
              <a:spcPct val="35000"/>
            </a:spcAft>
            <a:buNone/>
          </a:pPr>
          <a:r>
            <a:rPr lang="en-IN" sz="1800" b="1" kern="1200" dirty="0">
              <a:latin typeface="Times New Roman" panose="02020603050405020304" pitchFamily="18" charset="0"/>
              <a:cs typeface="Times New Roman" panose="02020603050405020304" pitchFamily="18" charset="0"/>
            </a:rPr>
            <a:t>Transillumination</a:t>
          </a:r>
          <a:endParaRPr lang="en-IN" sz="2400" b="1" kern="1200" dirty="0">
            <a:latin typeface="Times New Roman" panose="02020603050405020304" pitchFamily="18" charset="0"/>
            <a:cs typeface="Times New Roman" panose="02020603050405020304" pitchFamily="18" charset="0"/>
          </a:endParaRPr>
        </a:p>
      </dsp:txBody>
      <dsp:txXfrm>
        <a:off x="177266" y="966939"/>
        <a:ext cx="3159911" cy="287264"/>
      </dsp:txXfrm>
    </dsp:sp>
    <dsp:sp modelId="{D29707B7-73C2-4382-B606-86E9962B9F7C}">
      <dsp:nvSpPr>
        <dsp:cNvPr id="0" name=""/>
        <dsp:cNvSpPr/>
      </dsp:nvSpPr>
      <dsp:spPr>
        <a:xfrm>
          <a:off x="177266"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884289-7534-4455-BBCC-DCF684B4D8B4}">
      <dsp:nvSpPr>
        <dsp:cNvPr id="0" name=""/>
        <dsp:cNvSpPr/>
      </dsp:nvSpPr>
      <dsp:spPr>
        <a:xfrm>
          <a:off x="623165"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2CD7C6-ACB8-4382-ADD4-B245D659CD28}">
      <dsp:nvSpPr>
        <dsp:cNvPr id="0" name=""/>
        <dsp:cNvSpPr/>
      </dsp:nvSpPr>
      <dsp:spPr>
        <a:xfrm>
          <a:off x="1069063"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23E472-9C7C-4C98-9D9B-3EB926B76D2D}">
      <dsp:nvSpPr>
        <dsp:cNvPr id="0" name=""/>
        <dsp:cNvSpPr/>
      </dsp:nvSpPr>
      <dsp:spPr>
        <a:xfrm>
          <a:off x="1514962"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8ECC01-7AAB-407B-B6FE-12C96533F938}">
      <dsp:nvSpPr>
        <dsp:cNvPr id="0" name=""/>
        <dsp:cNvSpPr/>
      </dsp:nvSpPr>
      <dsp:spPr>
        <a:xfrm>
          <a:off x="1960861"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DA6A30-5FDF-49FA-A35E-9198DDC0043C}">
      <dsp:nvSpPr>
        <dsp:cNvPr id="0" name=""/>
        <dsp:cNvSpPr/>
      </dsp:nvSpPr>
      <dsp:spPr>
        <a:xfrm>
          <a:off x="2406759"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3CC046-270A-4300-B8F3-32632C996643}">
      <dsp:nvSpPr>
        <dsp:cNvPr id="0" name=""/>
        <dsp:cNvSpPr/>
      </dsp:nvSpPr>
      <dsp:spPr>
        <a:xfrm>
          <a:off x="2852658" y="1254204"/>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CCC639-B7A0-477D-A8F6-A8E750CD5769}">
      <dsp:nvSpPr>
        <dsp:cNvPr id="0" name=""/>
        <dsp:cNvSpPr/>
      </dsp:nvSpPr>
      <dsp:spPr>
        <a:xfrm>
          <a:off x="177266" y="1370207"/>
          <a:ext cx="3159911" cy="287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marL="0" lvl="0" indent="0" algn="l" defTabSz="800100">
            <a:lnSpc>
              <a:spcPct val="90000"/>
            </a:lnSpc>
            <a:spcBef>
              <a:spcPct val="0"/>
            </a:spcBef>
            <a:spcAft>
              <a:spcPct val="35000"/>
            </a:spcAft>
            <a:buNone/>
          </a:pPr>
          <a:r>
            <a:rPr lang="en-IN" sz="1800" b="1" kern="1200" dirty="0">
              <a:latin typeface="Times New Roman" panose="02020603050405020304" pitchFamily="18" charset="0"/>
              <a:cs typeface="Times New Roman" panose="02020603050405020304" pitchFamily="18" charset="0"/>
            </a:rPr>
            <a:t>Gingival tissue colour change</a:t>
          </a:r>
          <a:endParaRPr lang="en-IN" sz="2400" b="1" kern="1200" dirty="0">
            <a:latin typeface="Times New Roman" panose="02020603050405020304" pitchFamily="18" charset="0"/>
            <a:cs typeface="Times New Roman" panose="02020603050405020304" pitchFamily="18" charset="0"/>
          </a:endParaRPr>
        </a:p>
      </dsp:txBody>
      <dsp:txXfrm>
        <a:off x="177266" y="1370207"/>
        <a:ext cx="3159911" cy="287264"/>
      </dsp:txXfrm>
    </dsp:sp>
    <dsp:sp modelId="{0834DD2D-3490-4B61-9814-B23A913C5924}">
      <dsp:nvSpPr>
        <dsp:cNvPr id="0" name=""/>
        <dsp:cNvSpPr/>
      </dsp:nvSpPr>
      <dsp:spPr>
        <a:xfrm>
          <a:off x="177266"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EDE796-87E4-475F-801E-3D373BF9BABC}">
      <dsp:nvSpPr>
        <dsp:cNvPr id="0" name=""/>
        <dsp:cNvSpPr/>
      </dsp:nvSpPr>
      <dsp:spPr>
        <a:xfrm>
          <a:off x="623165"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EBEC74-6044-47D5-A975-5CCBF1F1A1E6}">
      <dsp:nvSpPr>
        <dsp:cNvPr id="0" name=""/>
        <dsp:cNvSpPr/>
      </dsp:nvSpPr>
      <dsp:spPr>
        <a:xfrm>
          <a:off x="1069063"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8180A7-5DCC-4E55-B5C9-9F7FC418EEB1}">
      <dsp:nvSpPr>
        <dsp:cNvPr id="0" name=""/>
        <dsp:cNvSpPr/>
      </dsp:nvSpPr>
      <dsp:spPr>
        <a:xfrm>
          <a:off x="1514962"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2D6D8-A296-4848-80C8-FF4E75588DA8}">
      <dsp:nvSpPr>
        <dsp:cNvPr id="0" name=""/>
        <dsp:cNvSpPr/>
      </dsp:nvSpPr>
      <dsp:spPr>
        <a:xfrm>
          <a:off x="1960861"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699848-DCCE-45A0-AD87-3BEC7D592A5A}">
      <dsp:nvSpPr>
        <dsp:cNvPr id="0" name=""/>
        <dsp:cNvSpPr/>
      </dsp:nvSpPr>
      <dsp:spPr>
        <a:xfrm>
          <a:off x="2406759"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F43AB-92E4-4FBE-9AD0-B9207AA7E262}">
      <dsp:nvSpPr>
        <dsp:cNvPr id="0" name=""/>
        <dsp:cNvSpPr/>
      </dsp:nvSpPr>
      <dsp:spPr>
        <a:xfrm>
          <a:off x="2852658" y="1657471"/>
          <a:ext cx="421321" cy="70220"/>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5A2E05-2C6E-484E-9BB1-366C90717B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2043844-B7FE-EC43-89AA-8831B859F9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B138B2-18CD-1D41-89B0-ADB5F3BA92A3}" type="datetimeFigureOut">
              <a:rPr lang="en-US" smtClean="0"/>
              <a:t>8/16/2024</a:t>
            </a:fld>
            <a:endParaRPr lang="en-US" dirty="0"/>
          </a:p>
        </p:txBody>
      </p:sp>
      <p:sp>
        <p:nvSpPr>
          <p:cNvPr id="4" name="Footer Placeholder 3">
            <a:extLst>
              <a:ext uri="{FF2B5EF4-FFF2-40B4-BE49-F238E27FC236}">
                <a16:creationId xmlns:a16="http://schemas.microsoft.com/office/drawing/2014/main" id="{BFAC2EDC-03FB-D147-9BAA-37FCFF988C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98E195D-E935-D746-A5D1-61E2EBF7EF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7D167-9BB5-2048-9DDA-7DF8E5D94DC9}" type="slidenum">
              <a:rPr lang="en-US" smtClean="0"/>
              <a:t>‹#›</a:t>
            </a:fld>
            <a:endParaRPr lang="en-US" dirty="0"/>
          </a:p>
        </p:txBody>
      </p:sp>
    </p:spTree>
    <p:extLst>
      <p:ext uri="{BB962C8B-B14F-4D97-AF65-F5344CB8AC3E}">
        <p14:creationId xmlns:p14="http://schemas.microsoft.com/office/powerpoint/2010/main" val="2977512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E7A355-8776-CB43-838E-ED9EE2F8390B}" type="datetimeFigureOut">
              <a:rPr lang="en-US" smtClean="0"/>
              <a:t>8/16/2024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03FA8-A3F3-7640-B13D-36C73B3E5587}" type="slidenum">
              <a:rPr lang="en-US" smtClean="0"/>
              <a:t>‹#›</a:t>
            </a:fld>
            <a:endParaRPr lang="en-US" dirty="0"/>
          </a:p>
        </p:txBody>
      </p:sp>
    </p:spTree>
    <p:extLst>
      <p:ext uri="{BB962C8B-B14F-4D97-AF65-F5344CB8AC3E}">
        <p14:creationId xmlns:p14="http://schemas.microsoft.com/office/powerpoint/2010/main" val="3220178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2</a:t>
            </a:fld>
            <a:endParaRPr lang="en-US" dirty="0"/>
          </a:p>
        </p:txBody>
      </p:sp>
    </p:spTree>
    <p:extLst>
      <p:ext uri="{BB962C8B-B14F-4D97-AF65-F5344CB8AC3E}">
        <p14:creationId xmlns:p14="http://schemas.microsoft.com/office/powerpoint/2010/main" val="7625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6">
            <a:alpha val="30000"/>
          </a:schemeClr>
        </a:solidFill>
        <a:effectLst/>
      </p:bgPr>
    </p:bg>
    <p:spTree>
      <p:nvGrpSpPr>
        <p:cNvPr id="1" name=""/>
        <p:cNvGrpSpPr/>
        <p:nvPr/>
      </p:nvGrpSpPr>
      <p:grpSpPr>
        <a:xfrm>
          <a:off x="0" y="0"/>
          <a:ext cx="0" cy="0"/>
          <a:chOff x="0" y="0"/>
          <a:chExt cx="0" cy="0"/>
        </a:xfrm>
      </p:grpSpPr>
      <p:sp>
        <p:nvSpPr>
          <p:cNvPr id="13" name="Freeform: Shape 20">
            <a:extLst>
              <a:ext uri="{FF2B5EF4-FFF2-40B4-BE49-F238E27FC236}">
                <a16:creationId xmlns:a16="http://schemas.microsoft.com/office/drawing/2014/main" id="{63B165D0-0594-9843-A653-74260F146AE5}"/>
              </a:ext>
            </a:extLst>
          </p:cNvPr>
          <p:cNvSpPr/>
          <p:nvPr userDrawn="1"/>
        </p:nvSpPr>
        <p:spPr>
          <a:xfrm rot="10800000">
            <a:off x="4516427" y="1"/>
            <a:ext cx="7675573" cy="2322894"/>
          </a:xfrm>
          <a:custGeom>
            <a:avLst/>
            <a:gdLst>
              <a:gd name="connsiteX0" fmla="*/ 3447958 w 5216859"/>
              <a:gd name="connsiteY0" fmla="*/ 463 h 1478847"/>
              <a:gd name="connsiteX1" fmla="*/ 3570648 w 5216859"/>
              <a:gd name="connsiteY1" fmla="*/ 11997 h 1478847"/>
              <a:gd name="connsiteX2" fmla="*/ 4142148 w 5216859"/>
              <a:gd name="connsiteY2" fmla="*/ 850197 h 1478847"/>
              <a:gd name="connsiteX3" fmla="*/ 4942248 w 5216859"/>
              <a:gd name="connsiteY3" fmla="*/ 1174047 h 1478847"/>
              <a:gd name="connsiteX4" fmla="*/ 5164151 w 5216859"/>
              <a:gd name="connsiteY4" fmla="*/ 1405605 h 1478847"/>
              <a:gd name="connsiteX5" fmla="*/ 5216859 w 5216859"/>
              <a:gd name="connsiteY5" fmla="*/ 1478847 h 1478847"/>
              <a:gd name="connsiteX6" fmla="*/ 0 w 5216859"/>
              <a:gd name="connsiteY6" fmla="*/ 1478847 h 1478847"/>
              <a:gd name="connsiteX7" fmla="*/ 28985 w 5216859"/>
              <a:gd name="connsiteY7" fmla="*/ 1403243 h 1478847"/>
              <a:gd name="connsiteX8" fmla="*/ 560748 w 5216859"/>
              <a:gd name="connsiteY8" fmla="*/ 640647 h 1478847"/>
              <a:gd name="connsiteX9" fmla="*/ 2294298 w 5216859"/>
              <a:gd name="connsiteY9" fmla="*/ 373947 h 1478847"/>
              <a:gd name="connsiteX10" fmla="*/ 3447958 w 5216859"/>
              <a:gd name="connsiteY10" fmla="*/ 463 h 147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6859" h="1478847">
                <a:moveTo>
                  <a:pt x="3447958" y="463"/>
                </a:moveTo>
                <a:cubicBezTo>
                  <a:pt x="3491174" y="-1348"/>
                  <a:pt x="3532151" y="2075"/>
                  <a:pt x="3570648" y="11997"/>
                </a:cubicBezTo>
                <a:cubicBezTo>
                  <a:pt x="3878623" y="91372"/>
                  <a:pt x="3913548" y="656522"/>
                  <a:pt x="4142148" y="850197"/>
                </a:cubicBezTo>
                <a:cubicBezTo>
                  <a:pt x="4370748" y="1043872"/>
                  <a:pt x="4739048" y="1031172"/>
                  <a:pt x="4942248" y="1174047"/>
                </a:cubicBezTo>
                <a:cubicBezTo>
                  <a:pt x="5018448" y="1227625"/>
                  <a:pt x="5096434" y="1316029"/>
                  <a:pt x="5164151" y="1405605"/>
                </a:cubicBezTo>
                <a:lnTo>
                  <a:pt x="5216859" y="1478847"/>
                </a:lnTo>
                <a:lnTo>
                  <a:pt x="0" y="1478847"/>
                </a:lnTo>
                <a:lnTo>
                  <a:pt x="28985" y="1403243"/>
                </a:lnTo>
                <a:cubicBezTo>
                  <a:pt x="121408" y="1159760"/>
                  <a:pt x="267854" y="793047"/>
                  <a:pt x="560748" y="640647"/>
                </a:cubicBezTo>
                <a:cubicBezTo>
                  <a:pt x="951273" y="437447"/>
                  <a:pt x="1792648" y="478722"/>
                  <a:pt x="2294298" y="373947"/>
                </a:cubicBezTo>
                <a:cubicBezTo>
                  <a:pt x="2733242" y="282269"/>
                  <a:pt x="3145446" y="13138"/>
                  <a:pt x="3447958" y="463"/>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9">
            <a:extLst>
              <a:ext uri="{FF2B5EF4-FFF2-40B4-BE49-F238E27FC236}">
                <a16:creationId xmlns:a16="http://schemas.microsoft.com/office/drawing/2014/main" id="{31F8B615-0030-2047-8652-146BCEF22564}"/>
              </a:ext>
            </a:extLst>
          </p:cNvPr>
          <p:cNvSpPr/>
          <p:nvPr userDrawn="1"/>
        </p:nvSpPr>
        <p:spPr>
          <a:xfrm>
            <a:off x="0" y="3232602"/>
            <a:ext cx="7674963" cy="3625398"/>
          </a:xfrm>
          <a:custGeom>
            <a:avLst/>
            <a:gdLst>
              <a:gd name="connsiteX0" fmla="*/ 333366 w 2058995"/>
              <a:gd name="connsiteY0" fmla="*/ 940 h 972601"/>
              <a:gd name="connsiteX1" fmla="*/ 400050 w 2058995"/>
              <a:gd name="connsiteY1" fmla="*/ 1051 h 972601"/>
              <a:gd name="connsiteX2" fmla="*/ 952500 w 2058995"/>
              <a:gd name="connsiteY2" fmla="*/ 534451 h 972601"/>
              <a:gd name="connsiteX3" fmla="*/ 1924050 w 2058995"/>
              <a:gd name="connsiteY3" fmla="*/ 686851 h 972601"/>
              <a:gd name="connsiteX4" fmla="*/ 2054591 w 2058995"/>
              <a:gd name="connsiteY4" fmla="*/ 942966 h 972601"/>
              <a:gd name="connsiteX5" fmla="*/ 2058995 w 2058995"/>
              <a:gd name="connsiteY5" fmla="*/ 972601 h 972601"/>
              <a:gd name="connsiteX6" fmla="*/ 0 w 2058995"/>
              <a:gd name="connsiteY6" fmla="*/ 972601 h 972601"/>
              <a:gd name="connsiteX7" fmla="*/ 0 w 2058995"/>
              <a:gd name="connsiteY7" fmla="*/ 61952 h 972601"/>
              <a:gd name="connsiteX8" fmla="*/ 75605 w 2058995"/>
              <a:gd name="connsiteY8" fmla="*/ 42128 h 972601"/>
              <a:gd name="connsiteX9" fmla="*/ 333366 w 2058995"/>
              <a:gd name="connsiteY9" fmla="*/ 940 h 97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995" h="972601">
                <a:moveTo>
                  <a:pt x="333366" y="940"/>
                </a:moveTo>
                <a:cubicBezTo>
                  <a:pt x="357485" y="-326"/>
                  <a:pt x="379809" y="-338"/>
                  <a:pt x="400050" y="1051"/>
                </a:cubicBezTo>
                <a:cubicBezTo>
                  <a:pt x="723900" y="23276"/>
                  <a:pt x="698500" y="420151"/>
                  <a:pt x="952500" y="534451"/>
                </a:cubicBezTo>
                <a:cubicBezTo>
                  <a:pt x="1206500" y="648751"/>
                  <a:pt x="1736725" y="556676"/>
                  <a:pt x="1924050" y="686851"/>
                </a:cubicBezTo>
                <a:cubicBezTo>
                  <a:pt x="1994297" y="735667"/>
                  <a:pt x="2033290" y="836275"/>
                  <a:pt x="2054591" y="942966"/>
                </a:cubicBezTo>
                <a:lnTo>
                  <a:pt x="2058995" y="972601"/>
                </a:lnTo>
                <a:lnTo>
                  <a:pt x="0" y="972601"/>
                </a:lnTo>
                <a:lnTo>
                  <a:pt x="0" y="61952"/>
                </a:lnTo>
                <a:lnTo>
                  <a:pt x="75605" y="42128"/>
                </a:lnTo>
                <a:cubicBezTo>
                  <a:pt x="172492" y="19804"/>
                  <a:pt x="261007" y="4735"/>
                  <a:pt x="333366" y="940"/>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Picture Placeholder 7">
            <a:extLst>
              <a:ext uri="{FF2B5EF4-FFF2-40B4-BE49-F238E27FC236}">
                <a16:creationId xmlns:a16="http://schemas.microsoft.com/office/drawing/2014/main" id="{05C21D6A-A628-2443-8075-ACD2B911C6DF}"/>
              </a:ext>
            </a:extLst>
          </p:cNvPr>
          <p:cNvSpPr>
            <a:spLocks noGrp="1"/>
          </p:cNvSpPr>
          <p:nvPr>
            <p:ph type="pic" sz="quarter" idx="14"/>
          </p:nvPr>
        </p:nvSpPr>
        <p:spPr>
          <a:xfrm>
            <a:off x="414338" y="481013"/>
            <a:ext cx="11368087" cy="5875337"/>
          </a:xfrm>
          <a:solidFill>
            <a:schemeClr val="bg1">
              <a:lumMod val="95000"/>
            </a:schemeClr>
          </a:solidFill>
        </p:spPr>
        <p:txBody>
          <a:bodyPr/>
          <a:lstStyle/>
          <a:p>
            <a:r>
              <a:rPr lang="en-US" noProof="0"/>
              <a:t>Click icon to add picture</a:t>
            </a:r>
            <a:endParaRPr lang="en-US" noProof="0" dirty="0"/>
          </a:p>
        </p:txBody>
      </p:sp>
      <p:sp>
        <p:nvSpPr>
          <p:cNvPr id="6" name="Title 1">
            <a:extLst>
              <a:ext uri="{FF2B5EF4-FFF2-40B4-BE49-F238E27FC236}">
                <a16:creationId xmlns:a16="http://schemas.microsoft.com/office/drawing/2014/main" id="{042BB51D-E7C1-3746-85E9-889CCB24F741}"/>
              </a:ext>
            </a:extLst>
          </p:cNvPr>
          <p:cNvSpPr>
            <a:spLocks noGrp="1"/>
          </p:cNvSpPr>
          <p:nvPr>
            <p:ph type="ctrTitle" hasCustomPrompt="1"/>
          </p:nvPr>
        </p:nvSpPr>
        <p:spPr>
          <a:xfrm>
            <a:off x="1701383" y="2552298"/>
            <a:ext cx="8789234" cy="1220477"/>
          </a:xfrm>
        </p:spPr>
        <p:txBody>
          <a:bodyPr anchor="b">
            <a:normAutofit/>
          </a:bodyPr>
          <a:lstStyle>
            <a:lvl1pPr marL="0" marR="0" indent="0" algn="ctr" defTabSz="914400" rtl="0" eaLnBrk="1" fontAlgn="auto" latinLnBrk="0" hangingPunct="1">
              <a:lnSpc>
                <a:spcPct val="90000"/>
              </a:lnSpc>
              <a:spcBef>
                <a:spcPct val="0"/>
              </a:spcBef>
              <a:spcAft>
                <a:spcPts val="0"/>
              </a:spcAft>
              <a:buClrTx/>
              <a:buSzTx/>
              <a:buFontTx/>
              <a:buNone/>
              <a:tabLst/>
              <a:defRPr sz="7200" b="1" i="0">
                <a:solidFill>
                  <a:schemeClr val="bg1"/>
                </a:solidFill>
                <a:latin typeface="+mj-lt"/>
                <a:ea typeface="Meiryo UI" panose="020B0604030504040204" pitchFamily="34" charset="-128"/>
              </a:defRPr>
            </a:lvl1pPr>
          </a:lstStyle>
          <a:p>
            <a:r>
              <a:rPr lang="en-US" noProof="0"/>
              <a:t>Title</a:t>
            </a:r>
          </a:p>
        </p:txBody>
      </p:sp>
      <p:sp>
        <p:nvSpPr>
          <p:cNvPr id="7" name="Subtitle 2">
            <a:extLst>
              <a:ext uri="{FF2B5EF4-FFF2-40B4-BE49-F238E27FC236}">
                <a16:creationId xmlns:a16="http://schemas.microsoft.com/office/drawing/2014/main" id="{7E016467-0564-6D4C-BF17-F4FA3991C1FD}"/>
              </a:ext>
            </a:extLst>
          </p:cNvPr>
          <p:cNvSpPr>
            <a:spLocks noGrp="1"/>
          </p:cNvSpPr>
          <p:nvPr>
            <p:ph type="subTitle" idx="1" hasCustomPrompt="1"/>
          </p:nvPr>
        </p:nvSpPr>
        <p:spPr>
          <a:xfrm>
            <a:off x="1701383" y="3919840"/>
            <a:ext cx="8789234" cy="846381"/>
          </a:xfrm>
        </p:spPr>
        <p:txBody>
          <a:bodyPr anchor="t">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a:solidFill>
                  <a:schemeClr val="bg1"/>
                </a:solidFill>
                <a:latin typeface="+mn-lt"/>
                <a:ea typeface="Meiryo UI" panose="020B0604030504040204"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noProof="0" dirty="0"/>
              <a:t>Subtitle</a:t>
            </a:r>
          </a:p>
        </p:txBody>
      </p:sp>
    </p:spTree>
    <p:extLst>
      <p:ext uri="{BB962C8B-B14F-4D97-AF65-F5344CB8AC3E}">
        <p14:creationId xmlns:p14="http://schemas.microsoft.com/office/powerpoint/2010/main" val="187689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6">
            <a:alpha val="30000"/>
          </a:schemeClr>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FADF1099-92E5-4749-8E94-299FD6249EFD}"/>
              </a:ext>
            </a:extLst>
          </p:cNvPr>
          <p:cNvSpPr>
            <a:spLocks/>
          </p:cNvSpPr>
          <p:nvPr userDrawn="1"/>
        </p:nvSpPr>
        <p:spPr bwMode="auto">
          <a:xfrm>
            <a:off x="-1587" y="0"/>
            <a:ext cx="12193587" cy="2840682"/>
          </a:xfrm>
          <a:custGeom>
            <a:avLst/>
            <a:gdLst>
              <a:gd name="T0" fmla="*/ 0 w 3296"/>
              <a:gd name="T1" fmla="*/ 0 h 934"/>
              <a:gd name="T2" fmla="*/ 0 w 3296"/>
              <a:gd name="T3" fmla="*/ 775 h 934"/>
              <a:gd name="T4" fmla="*/ 973 w 3296"/>
              <a:gd name="T5" fmla="*/ 825 h 934"/>
              <a:gd name="T6" fmla="*/ 1957 w 3296"/>
              <a:gd name="T7" fmla="*/ 408 h 934"/>
              <a:gd name="T8" fmla="*/ 3032 w 3296"/>
              <a:gd name="T9" fmla="*/ 426 h 934"/>
              <a:gd name="T10" fmla="*/ 3296 w 3296"/>
              <a:gd name="T11" fmla="*/ 257 h 934"/>
              <a:gd name="T12" fmla="*/ 3296 w 3296"/>
              <a:gd name="T13" fmla="*/ 0 h 934"/>
              <a:gd name="T14" fmla="*/ 0 w 3296"/>
              <a:gd name="T15" fmla="*/ 0 h 9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6" h="934">
                <a:moveTo>
                  <a:pt x="0" y="0"/>
                </a:moveTo>
                <a:cubicBezTo>
                  <a:pt x="0" y="775"/>
                  <a:pt x="0" y="775"/>
                  <a:pt x="0" y="775"/>
                </a:cubicBezTo>
                <a:cubicBezTo>
                  <a:pt x="302" y="913"/>
                  <a:pt x="658" y="934"/>
                  <a:pt x="973" y="825"/>
                </a:cubicBezTo>
                <a:cubicBezTo>
                  <a:pt x="1311" y="708"/>
                  <a:pt x="1602" y="453"/>
                  <a:pt x="1957" y="408"/>
                </a:cubicBezTo>
                <a:cubicBezTo>
                  <a:pt x="2315" y="363"/>
                  <a:pt x="2690" y="541"/>
                  <a:pt x="3032" y="426"/>
                </a:cubicBezTo>
                <a:cubicBezTo>
                  <a:pt x="3132" y="393"/>
                  <a:pt x="3223" y="334"/>
                  <a:pt x="3296" y="257"/>
                </a:cubicBezTo>
                <a:cubicBezTo>
                  <a:pt x="3296" y="0"/>
                  <a:pt x="3296" y="0"/>
                  <a:pt x="3296" y="0"/>
                </a:cubicBezTo>
                <a:lnTo>
                  <a:pt x="0" y="0"/>
                </a:lnTo>
                <a:close/>
              </a:path>
            </a:pathLst>
          </a:custGeom>
          <a:gradFill>
            <a:gsLst>
              <a:gs pos="0">
                <a:schemeClr val="accent1"/>
              </a:gs>
              <a:gs pos="100000">
                <a:schemeClr val="accent5">
                  <a:lumMod val="60000"/>
                  <a:lumOff val="40000"/>
                  <a:alpha val="90000"/>
                </a:schemeClr>
              </a:gs>
            </a:gsLst>
            <a:lin ang="3000000" scaled="0"/>
          </a:grad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5" name="Rectangle 4">
            <a:extLst>
              <a:ext uri="{FF2B5EF4-FFF2-40B4-BE49-F238E27FC236}">
                <a16:creationId xmlns:a16="http://schemas.microsoft.com/office/drawing/2014/main" id="{258940EE-A100-A74F-A549-CAD4DFFD1738}"/>
              </a:ext>
            </a:extLst>
          </p:cNvPr>
          <p:cNvSpPr/>
          <p:nvPr userDrawn="1"/>
        </p:nvSpPr>
        <p:spPr>
          <a:xfrm>
            <a:off x="413825" y="483781"/>
            <a:ext cx="11364350" cy="58904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451E21C1-74BE-0348-B8AE-3174A9AAA08E}"/>
              </a:ext>
            </a:extLst>
          </p:cNvPr>
          <p:cNvSpPr>
            <a:spLocks noGrp="1"/>
          </p:cNvSpPr>
          <p:nvPr>
            <p:ph type="title"/>
          </p:nvPr>
        </p:nvSpPr>
        <p:spPr>
          <a:xfrm>
            <a:off x="838200" y="681037"/>
            <a:ext cx="10515600"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endParaRPr lang="en-US" noProof="0" dirty="0"/>
          </a:p>
        </p:txBody>
      </p:sp>
      <p:cxnSp>
        <p:nvCxnSpPr>
          <p:cNvPr id="3" name="Straight Connector 2">
            <a:extLst>
              <a:ext uri="{FF2B5EF4-FFF2-40B4-BE49-F238E27FC236}">
                <a16:creationId xmlns:a16="http://schemas.microsoft.com/office/drawing/2014/main" id="{85852ED6-B7AC-5148-BC43-09B76E856F9F}"/>
              </a:ext>
            </a:extLst>
          </p:cNvPr>
          <p:cNvCxnSpPr/>
          <p:nvPr userDrawn="1"/>
        </p:nvCxnSpPr>
        <p:spPr>
          <a:xfrm>
            <a:off x="838200" y="1264837"/>
            <a:ext cx="10524344"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0776AF7-97C9-4365-B2B5-E20C6BB04B41}"/>
              </a:ext>
            </a:extLst>
          </p:cNvPr>
          <p:cNvSpPr>
            <a:spLocks noGrp="1"/>
          </p:cNvSpPr>
          <p:nvPr>
            <p:ph sz="quarter" idx="10"/>
          </p:nvPr>
        </p:nvSpPr>
        <p:spPr>
          <a:xfrm>
            <a:off x="838200" y="1265238"/>
            <a:ext cx="10524344" cy="4911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514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ntent ">
    <p:bg>
      <p:bgPr>
        <a:solidFill>
          <a:schemeClr val="accent6">
            <a:alpha val="30000"/>
          </a:schemeClr>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FADF1099-92E5-4749-8E94-299FD6249EFD}"/>
              </a:ext>
            </a:extLst>
          </p:cNvPr>
          <p:cNvSpPr>
            <a:spLocks/>
          </p:cNvSpPr>
          <p:nvPr userDrawn="1"/>
        </p:nvSpPr>
        <p:spPr bwMode="auto">
          <a:xfrm>
            <a:off x="-1587" y="0"/>
            <a:ext cx="12193587" cy="2840682"/>
          </a:xfrm>
          <a:custGeom>
            <a:avLst/>
            <a:gdLst>
              <a:gd name="T0" fmla="*/ 0 w 3296"/>
              <a:gd name="T1" fmla="*/ 0 h 934"/>
              <a:gd name="T2" fmla="*/ 0 w 3296"/>
              <a:gd name="T3" fmla="*/ 775 h 934"/>
              <a:gd name="T4" fmla="*/ 973 w 3296"/>
              <a:gd name="T5" fmla="*/ 825 h 934"/>
              <a:gd name="T6" fmla="*/ 1957 w 3296"/>
              <a:gd name="T7" fmla="*/ 408 h 934"/>
              <a:gd name="T8" fmla="*/ 3032 w 3296"/>
              <a:gd name="T9" fmla="*/ 426 h 934"/>
              <a:gd name="T10" fmla="*/ 3296 w 3296"/>
              <a:gd name="T11" fmla="*/ 257 h 934"/>
              <a:gd name="T12" fmla="*/ 3296 w 3296"/>
              <a:gd name="T13" fmla="*/ 0 h 934"/>
              <a:gd name="T14" fmla="*/ 0 w 3296"/>
              <a:gd name="T15" fmla="*/ 0 h 9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6" h="934">
                <a:moveTo>
                  <a:pt x="0" y="0"/>
                </a:moveTo>
                <a:cubicBezTo>
                  <a:pt x="0" y="775"/>
                  <a:pt x="0" y="775"/>
                  <a:pt x="0" y="775"/>
                </a:cubicBezTo>
                <a:cubicBezTo>
                  <a:pt x="302" y="913"/>
                  <a:pt x="658" y="934"/>
                  <a:pt x="973" y="825"/>
                </a:cubicBezTo>
                <a:cubicBezTo>
                  <a:pt x="1311" y="708"/>
                  <a:pt x="1602" y="453"/>
                  <a:pt x="1957" y="408"/>
                </a:cubicBezTo>
                <a:cubicBezTo>
                  <a:pt x="2315" y="363"/>
                  <a:pt x="2690" y="541"/>
                  <a:pt x="3032" y="426"/>
                </a:cubicBezTo>
                <a:cubicBezTo>
                  <a:pt x="3132" y="393"/>
                  <a:pt x="3223" y="334"/>
                  <a:pt x="3296" y="257"/>
                </a:cubicBezTo>
                <a:cubicBezTo>
                  <a:pt x="3296" y="0"/>
                  <a:pt x="3296" y="0"/>
                  <a:pt x="3296" y="0"/>
                </a:cubicBezTo>
                <a:lnTo>
                  <a:pt x="0" y="0"/>
                </a:lnTo>
                <a:close/>
              </a:path>
            </a:pathLst>
          </a:custGeom>
          <a:gradFill>
            <a:gsLst>
              <a:gs pos="0">
                <a:schemeClr val="accent1"/>
              </a:gs>
              <a:gs pos="100000">
                <a:schemeClr val="accent5">
                  <a:lumMod val="60000"/>
                  <a:lumOff val="40000"/>
                  <a:alpha val="90000"/>
                </a:schemeClr>
              </a:gs>
            </a:gsLst>
            <a:lin ang="3000000" scaled="0"/>
          </a:grad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0" name="Rectangle 9">
            <a:extLst>
              <a:ext uri="{FF2B5EF4-FFF2-40B4-BE49-F238E27FC236}">
                <a16:creationId xmlns:a16="http://schemas.microsoft.com/office/drawing/2014/main" id="{33168214-BA64-4247-995E-0238E9E404F7}"/>
              </a:ext>
            </a:extLst>
          </p:cNvPr>
          <p:cNvSpPr/>
          <p:nvPr userDrawn="1"/>
        </p:nvSpPr>
        <p:spPr>
          <a:xfrm>
            <a:off x="413824" y="483781"/>
            <a:ext cx="5682176" cy="58904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Picture Placeholder 14">
            <a:extLst>
              <a:ext uri="{FF2B5EF4-FFF2-40B4-BE49-F238E27FC236}">
                <a16:creationId xmlns:a16="http://schemas.microsoft.com/office/drawing/2014/main" id="{8745AAA3-09E3-4504-B3FD-611C81F41634}"/>
              </a:ext>
            </a:extLst>
          </p:cNvPr>
          <p:cNvSpPr>
            <a:spLocks noGrp="1"/>
          </p:cNvSpPr>
          <p:nvPr>
            <p:ph type="pic" sz="quarter" idx="11"/>
          </p:nvPr>
        </p:nvSpPr>
        <p:spPr>
          <a:xfrm>
            <a:off x="6655634" y="37553"/>
            <a:ext cx="5536366" cy="6820447"/>
          </a:xfrm>
          <a:custGeom>
            <a:avLst/>
            <a:gdLst>
              <a:gd name="connsiteX0" fmla="*/ 4141175 w 5285281"/>
              <a:gd name="connsiteY0" fmla="*/ 950 h 6525434"/>
              <a:gd name="connsiteX1" fmla="*/ 5222879 w 5285281"/>
              <a:gd name="connsiteY1" fmla="*/ 82101 h 6525434"/>
              <a:gd name="connsiteX2" fmla="*/ 5285281 w 5285281"/>
              <a:gd name="connsiteY2" fmla="*/ 86253 h 6525434"/>
              <a:gd name="connsiteX3" fmla="*/ 5285281 w 5285281"/>
              <a:gd name="connsiteY3" fmla="*/ 6525434 h 6525434"/>
              <a:gd name="connsiteX4" fmla="*/ 338864 w 5285281"/>
              <a:gd name="connsiteY4" fmla="*/ 6525434 h 6525434"/>
              <a:gd name="connsiteX5" fmla="*/ 355504 w 5285281"/>
              <a:gd name="connsiteY5" fmla="*/ 6284640 h 6525434"/>
              <a:gd name="connsiteX6" fmla="*/ 122536 w 5285281"/>
              <a:gd name="connsiteY6" fmla="*/ 5603772 h 6525434"/>
              <a:gd name="connsiteX7" fmla="*/ 197419 w 5285281"/>
              <a:gd name="connsiteY7" fmla="*/ 4013697 h 6525434"/>
              <a:gd name="connsiteX8" fmla="*/ 1395542 w 5285281"/>
              <a:gd name="connsiteY8" fmla="*/ 2963334 h 6525434"/>
              <a:gd name="connsiteX9" fmla="*/ 2431419 w 5285281"/>
              <a:gd name="connsiteY9" fmla="*/ 2618748 h 6525434"/>
              <a:gd name="connsiteX10" fmla="*/ 2868234 w 5285281"/>
              <a:gd name="connsiteY10" fmla="*/ 1805029 h 6525434"/>
              <a:gd name="connsiteX11" fmla="*/ 2780871 w 5285281"/>
              <a:gd name="connsiteY11" fmla="*/ 941489 h 6525434"/>
              <a:gd name="connsiteX12" fmla="*/ 3783467 w 5285281"/>
              <a:gd name="connsiteY12" fmla="*/ 36433 h 6525434"/>
              <a:gd name="connsiteX13" fmla="*/ 4141175 w 5285281"/>
              <a:gd name="connsiteY13" fmla="*/ 950 h 652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5281" h="6525434">
                <a:moveTo>
                  <a:pt x="4141175" y="950"/>
                </a:moveTo>
                <a:cubicBezTo>
                  <a:pt x="4500573" y="-8197"/>
                  <a:pt x="4864065" y="50964"/>
                  <a:pt x="5222879" y="82101"/>
                </a:cubicBezTo>
                <a:cubicBezTo>
                  <a:pt x="5243679" y="82101"/>
                  <a:pt x="5264481" y="82101"/>
                  <a:pt x="5285281" y="86253"/>
                </a:cubicBezTo>
                <a:lnTo>
                  <a:pt x="5285281" y="6525434"/>
                </a:lnTo>
                <a:cubicBezTo>
                  <a:pt x="5285281" y="6525434"/>
                  <a:pt x="5285281" y="6525434"/>
                  <a:pt x="338864" y="6525434"/>
                </a:cubicBezTo>
                <a:cubicBezTo>
                  <a:pt x="355504" y="6446553"/>
                  <a:pt x="363825" y="6363521"/>
                  <a:pt x="355504" y="6284640"/>
                </a:cubicBezTo>
                <a:cubicBezTo>
                  <a:pt x="330543" y="6043845"/>
                  <a:pt x="205739" y="5827960"/>
                  <a:pt x="122536" y="5603772"/>
                </a:cubicBezTo>
                <a:cubicBezTo>
                  <a:pt x="-64671" y="5093121"/>
                  <a:pt x="-35550" y="4503589"/>
                  <a:pt x="197419" y="4013697"/>
                </a:cubicBezTo>
                <a:cubicBezTo>
                  <a:pt x="434547" y="3523804"/>
                  <a:pt x="875523" y="3137703"/>
                  <a:pt x="1395542" y="2963334"/>
                </a:cubicBezTo>
                <a:cubicBezTo>
                  <a:pt x="1740834" y="2851240"/>
                  <a:pt x="2127728" y="2822178"/>
                  <a:pt x="2431419" y="2618748"/>
                </a:cubicBezTo>
                <a:cubicBezTo>
                  <a:pt x="2693508" y="2436077"/>
                  <a:pt x="2864074" y="2124704"/>
                  <a:pt x="2868234" y="1805029"/>
                </a:cubicBezTo>
                <a:cubicBezTo>
                  <a:pt x="2872395" y="1514414"/>
                  <a:pt x="2747590" y="1232103"/>
                  <a:pt x="2780871" y="941489"/>
                </a:cubicBezTo>
                <a:cubicBezTo>
                  <a:pt x="2834953" y="464051"/>
                  <a:pt x="3309210" y="127769"/>
                  <a:pt x="3783467" y="36433"/>
                </a:cubicBezTo>
                <a:cubicBezTo>
                  <a:pt x="3902031" y="14637"/>
                  <a:pt x="4021376" y="3999"/>
                  <a:pt x="4141175" y="950"/>
                </a:cubicBezTo>
                <a:close/>
              </a:path>
            </a:pathLst>
          </a:custGeom>
          <a:solidFill>
            <a:schemeClr val="bg2">
              <a:lumMod val="95000"/>
            </a:schemeClr>
          </a:solidFill>
        </p:spPr>
        <p:txBody>
          <a:bodyPr wrap="square" anchor="ctr">
            <a:noAutofit/>
          </a:bodyPr>
          <a:lstStyle>
            <a:lvl1pPr marL="0" indent="0" algn="ctr">
              <a:buNone/>
              <a:defRPr sz="800"/>
            </a:lvl1pPr>
          </a:lstStyle>
          <a:p>
            <a:r>
              <a:rPr lang="en-US" noProof="0"/>
              <a:t>Click icon to add picture</a:t>
            </a:r>
            <a:endParaRPr lang="en-US" noProof="0" dirty="0"/>
          </a:p>
        </p:txBody>
      </p:sp>
      <p:sp>
        <p:nvSpPr>
          <p:cNvPr id="7" name="Title 1">
            <a:extLst>
              <a:ext uri="{FF2B5EF4-FFF2-40B4-BE49-F238E27FC236}">
                <a16:creationId xmlns:a16="http://schemas.microsoft.com/office/drawing/2014/main" id="{53703B7C-2DC4-C14C-A9CA-F1D21E7FC6AF}"/>
              </a:ext>
            </a:extLst>
          </p:cNvPr>
          <p:cNvSpPr>
            <a:spLocks noGrp="1"/>
          </p:cNvSpPr>
          <p:nvPr>
            <p:ph type="title"/>
          </p:nvPr>
        </p:nvSpPr>
        <p:spPr>
          <a:xfrm>
            <a:off x="838200" y="681037"/>
            <a:ext cx="4791637"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p>
        </p:txBody>
      </p:sp>
      <p:cxnSp>
        <p:nvCxnSpPr>
          <p:cNvPr id="8" name="Straight Connector 7">
            <a:extLst>
              <a:ext uri="{FF2B5EF4-FFF2-40B4-BE49-F238E27FC236}">
                <a16:creationId xmlns:a16="http://schemas.microsoft.com/office/drawing/2014/main" id="{AD28B953-BDF8-6C47-ADCD-D3EAF78963C3}"/>
              </a:ext>
            </a:extLst>
          </p:cNvPr>
          <p:cNvCxnSpPr>
            <a:cxnSpLocks/>
          </p:cNvCxnSpPr>
          <p:nvPr userDrawn="1"/>
        </p:nvCxnSpPr>
        <p:spPr>
          <a:xfrm>
            <a:off x="838200" y="1264837"/>
            <a:ext cx="4791636"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B0C521-A2C1-48E6-B26C-DFF1B4FD4227}"/>
              </a:ext>
            </a:extLst>
          </p:cNvPr>
          <p:cNvSpPr>
            <a:spLocks noGrp="1"/>
          </p:cNvSpPr>
          <p:nvPr>
            <p:ph sz="quarter" idx="12"/>
          </p:nvPr>
        </p:nvSpPr>
        <p:spPr>
          <a:xfrm>
            <a:off x="838200" y="1265238"/>
            <a:ext cx="4791637" cy="4911725"/>
          </a:xfrm>
        </p:spPr>
        <p:txBody>
          <a:bodyPr/>
          <a:lstStyle/>
          <a:p>
            <a:pPr lvl="0"/>
            <a:r>
              <a:rPr lang="en-US"/>
              <a:t>Click to edit Master text styles</a:t>
            </a:r>
          </a:p>
        </p:txBody>
      </p:sp>
    </p:spTree>
    <p:extLst>
      <p:ext uri="{BB962C8B-B14F-4D97-AF65-F5344CB8AC3E}">
        <p14:creationId xmlns:p14="http://schemas.microsoft.com/office/powerpoint/2010/main" val="35485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alpha val="30000"/>
          </a:schemeClr>
        </a:solidFill>
        <a:effectLst/>
      </p:bgPr>
    </p:bg>
    <p:spTree>
      <p:nvGrpSpPr>
        <p:cNvPr id="1" name=""/>
        <p:cNvGrpSpPr/>
        <p:nvPr/>
      </p:nvGrpSpPr>
      <p:grpSpPr>
        <a:xfrm>
          <a:off x="0" y="0"/>
          <a:ext cx="0" cy="0"/>
          <a:chOff x="0" y="0"/>
          <a:chExt cx="0" cy="0"/>
        </a:xfrm>
      </p:grpSpPr>
      <p:sp>
        <p:nvSpPr>
          <p:cNvPr id="26" name="Freeform: Shape 8">
            <a:extLst>
              <a:ext uri="{FF2B5EF4-FFF2-40B4-BE49-F238E27FC236}">
                <a16:creationId xmlns:a16="http://schemas.microsoft.com/office/drawing/2014/main" id="{94B2908E-04B3-4B40-8DDD-1667E3F93DAE}"/>
              </a:ext>
            </a:extLst>
          </p:cNvPr>
          <p:cNvSpPr/>
          <p:nvPr userDrawn="1"/>
        </p:nvSpPr>
        <p:spPr>
          <a:xfrm rot="10800000">
            <a:off x="0" y="4362449"/>
            <a:ext cx="12192000" cy="2495550"/>
          </a:xfrm>
          <a:custGeom>
            <a:avLst/>
            <a:gdLst>
              <a:gd name="connsiteX0" fmla="*/ 0 w 12192000"/>
              <a:gd name="connsiteY0" fmla="*/ 0 h 2539624"/>
              <a:gd name="connsiteX1" fmla="*/ 12192000 w 12192000"/>
              <a:gd name="connsiteY1" fmla="*/ 0 h 2539624"/>
              <a:gd name="connsiteX2" fmla="*/ 12192000 w 12192000"/>
              <a:gd name="connsiteY2" fmla="*/ 1784674 h 2539624"/>
              <a:gd name="connsiteX3" fmla="*/ 12052232 w 12192000"/>
              <a:gd name="connsiteY3" fmla="*/ 1825247 h 2539624"/>
              <a:gd name="connsiteX4" fmla="*/ 10344150 w 12192000"/>
              <a:gd name="connsiteY4" fmla="*/ 2133600 h 2539624"/>
              <a:gd name="connsiteX5" fmla="*/ 7181850 w 12192000"/>
              <a:gd name="connsiteY5" fmla="*/ 1809750 h 2539624"/>
              <a:gd name="connsiteX6" fmla="*/ 2724150 w 12192000"/>
              <a:gd name="connsiteY6" fmla="*/ 2533650 h 2539624"/>
              <a:gd name="connsiteX7" fmla="*/ 64443 w 12192000"/>
              <a:gd name="connsiteY7" fmla="*/ 1610320 h 2539624"/>
              <a:gd name="connsiteX8" fmla="*/ 0 w 12192000"/>
              <a:gd name="connsiteY8" fmla="*/ 1575868 h 253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539624">
                <a:moveTo>
                  <a:pt x="0" y="0"/>
                </a:moveTo>
                <a:lnTo>
                  <a:pt x="12192000" y="0"/>
                </a:lnTo>
                <a:lnTo>
                  <a:pt x="12192000" y="1784674"/>
                </a:lnTo>
                <a:lnTo>
                  <a:pt x="12052232" y="1825247"/>
                </a:lnTo>
                <a:cubicBezTo>
                  <a:pt x="11558836" y="1963688"/>
                  <a:pt x="10923588" y="2113756"/>
                  <a:pt x="10344150" y="2133600"/>
                </a:cubicBezTo>
                <a:cubicBezTo>
                  <a:pt x="9417050" y="2165350"/>
                  <a:pt x="8451850" y="1743075"/>
                  <a:pt x="7181850" y="1809750"/>
                </a:cubicBezTo>
                <a:cubicBezTo>
                  <a:pt x="5911850" y="1876425"/>
                  <a:pt x="3997325" y="2613025"/>
                  <a:pt x="2724150" y="2533650"/>
                </a:cubicBezTo>
                <a:cubicBezTo>
                  <a:pt x="1769269" y="2474119"/>
                  <a:pt x="728663" y="1962746"/>
                  <a:pt x="64443" y="1610320"/>
                </a:cubicBezTo>
                <a:lnTo>
                  <a:pt x="0" y="1575868"/>
                </a:lnTo>
                <a:close/>
              </a:path>
            </a:pathLst>
          </a:custGeom>
          <a:gradFill>
            <a:gsLst>
              <a:gs pos="0">
                <a:schemeClr val="accent1"/>
              </a:gs>
              <a:gs pos="100000">
                <a:schemeClr val="accent5">
                  <a:lumMod val="60000"/>
                  <a:lumOff val="40000"/>
                  <a:alpha val="9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Rectangle 4">
            <a:extLst>
              <a:ext uri="{FF2B5EF4-FFF2-40B4-BE49-F238E27FC236}">
                <a16:creationId xmlns:a16="http://schemas.microsoft.com/office/drawing/2014/main" id="{258940EE-A100-A74F-A549-CAD4DFFD1738}"/>
              </a:ext>
            </a:extLst>
          </p:cNvPr>
          <p:cNvSpPr/>
          <p:nvPr userDrawn="1"/>
        </p:nvSpPr>
        <p:spPr>
          <a:xfrm>
            <a:off x="838822" y="1721223"/>
            <a:ext cx="4857421" cy="4652995"/>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Text Placeholder 2">
            <a:extLst>
              <a:ext uri="{FF2B5EF4-FFF2-40B4-BE49-F238E27FC236}">
                <a16:creationId xmlns:a16="http://schemas.microsoft.com/office/drawing/2014/main" id="{525A7DB0-14F0-B341-AEBA-0DC92D001E33}"/>
              </a:ext>
            </a:extLst>
          </p:cNvPr>
          <p:cNvSpPr>
            <a:spLocks noGrp="1"/>
          </p:cNvSpPr>
          <p:nvPr>
            <p:ph type="body" idx="1"/>
          </p:nvPr>
        </p:nvSpPr>
        <p:spPr>
          <a:xfrm>
            <a:off x="1263197" y="2038570"/>
            <a:ext cx="4086146" cy="703135"/>
          </a:xfrm>
        </p:spPr>
        <p:txBody>
          <a:bodyPr lIns="91440" rIns="91440" anchor="ctr">
            <a:normAutofit/>
          </a:bodyPr>
          <a:lstStyle>
            <a:lvl1pPr marL="0" indent="0" algn="l">
              <a:lnSpc>
                <a:spcPct val="150000"/>
              </a:lnSpc>
              <a:buNone/>
              <a:defRPr sz="1800" b="1" i="0" cap="all" spc="150" baseline="0">
                <a:solidFill>
                  <a:schemeClr val="tx1"/>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3" name="Rectangle 22">
            <a:extLst>
              <a:ext uri="{FF2B5EF4-FFF2-40B4-BE49-F238E27FC236}">
                <a16:creationId xmlns:a16="http://schemas.microsoft.com/office/drawing/2014/main" id="{79D42B85-1179-7D46-AE33-2B64EEFC44B2}"/>
              </a:ext>
            </a:extLst>
          </p:cNvPr>
          <p:cNvSpPr/>
          <p:nvPr userDrawn="1"/>
        </p:nvSpPr>
        <p:spPr>
          <a:xfrm>
            <a:off x="6495759" y="1721223"/>
            <a:ext cx="4858040" cy="4652995"/>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Text Placeholder 2">
            <a:extLst>
              <a:ext uri="{FF2B5EF4-FFF2-40B4-BE49-F238E27FC236}">
                <a16:creationId xmlns:a16="http://schemas.microsoft.com/office/drawing/2014/main" id="{2197AEE6-BBEC-494F-985F-3855AE4B14B5}"/>
              </a:ext>
            </a:extLst>
          </p:cNvPr>
          <p:cNvSpPr>
            <a:spLocks noGrp="1"/>
          </p:cNvSpPr>
          <p:nvPr>
            <p:ph type="body" idx="11"/>
          </p:nvPr>
        </p:nvSpPr>
        <p:spPr>
          <a:xfrm>
            <a:off x="6854754" y="2038570"/>
            <a:ext cx="4086666" cy="703135"/>
          </a:xfrm>
        </p:spPr>
        <p:txBody>
          <a:bodyPr lIns="91440" rIns="91440" anchor="ctr">
            <a:normAutofit/>
          </a:bodyPr>
          <a:lstStyle>
            <a:lvl1pPr marL="0" indent="0" algn="l">
              <a:lnSpc>
                <a:spcPct val="150000"/>
              </a:lnSpc>
              <a:buNone/>
              <a:defRPr sz="1800" b="1" i="0" cap="all" spc="150" baseline="0">
                <a:solidFill>
                  <a:schemeClr val="tx1"/>
                </a:solidFill>
                <a:latin typeface="Meiryo UI" panose="020B0604030504040204" pitchFamily="34" charset="-128"/>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itle 1">
            <a:extLst>
              <a:ext uri="{FF2B5EF4-FFF2-40B4-BE49-F238E27FC236}">
                <a16:creationId xmlns:a16="http://schemas.microsoft.com/office/drawing/2014/main" id="{C2E270DF-A15A-D547-8882-6E5797B22CEA}"/>
              </a:ext>
            </a:extLst>
          </p:cNvPr>
          <p:cNvSpPr>
            <a:spLocks noGrp="1"/>
          </p:cNvSpPr>
          <p:nvPr>
            <p:ph type="title"/>
          </p:nvPr>
        </p:nvSpPr>
        <p:spPr>
          <a:xfrm>
            <a:off x="838200" y="681037"/>
            <a:ext cx="10515600"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p>
        </p:txBody>
      </p:sp>
      <p:cxnSp>
        <p:nvCxnSpPr>
          <p:cNvPr id="28" name="Straight Connector 27">
            <a:extLst>
              <a:ext uri="{FF2B5EF4-FFF2-40B4-BE49-F238E27FC236}">
                <a16:creationId xmlns:a16="http://schemas.microsoft.com/office/drawing/2014/main" id="{79B3613A-9294-EA43-9505-F156E86E6E10}"/>
              </a:ext>
            </a:extLst>
          </p:cNvPr>
          <p:cNvCxnSpPr/>
          <p:nvPr userDrawn="1"/>
        </p:nvCxnSpPr>
        <p:spPr>
          <a:xfrm>
            <a:off x="838200" y="1264837"/>
            <a:ext cx="10524344"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2E4B45-6E8A-44C6-9117-DF2BA9812882}"/>
              </a:ext>
            </a:extLst>
          </p:cNvPr>
          <p:cNvSpPr>
            <a:spLocks noGrp="1"/>
          </p:cNvSpPr>
          <p:nvPr>
            <p:ph sz="quarter" idx="12"/>
          </p:nvPr>
        </p:nvSpPr>
        <p:spPr>
          <a:xfrm>
            <a:off x="1263195" y="2885581"/>
            <a:ext cx="4086147" cy="3102469"/>
          </a:xfrm>
        </p:spPr>
        <p:txBody>
          <a:bodyPr/>
          <a:lstStyle/>
          <a:p>
            <a:pPr lvl="0"/>
            <a:r>
              <a:rPr lang="en-US"/>
              <a:t>Click to edit Master text styles</a:t>
            </a:r>
          </a:p>
        </p:txBody>
      </p:sp>
      <p:sp>
        <p:nvSpPr>
          <p:cNvPr id="13" name="Content Placeholder 2">
            <a:extLst>
              <a:ext uri="{FF2B5EF4-FFF2-40B4-BE49-F238E27FC236}">
                <a16:creationId xmlns:a16="http://schemas.microsoft.com/office/drawing/2014/main" id="{2B29B9FA-7273-4615-BD56-12D6427D024B}"/>
              </a:ext>
            </a:extLst>
          </p:cNvPr>
          <p:cNvSpPr>
            <a:spLocks noGrp="1"/>
          </p:cNvSpPr>
          <p:nvPr>
            <p:ph sz="quarter" idx="13"/>
          </p:nvPr>
        </p:nvSpPr>
        <p:spPr>
          <a:xfrm>
            <a:off x="6861067" y="2885581"/>
            <a:ext cx="4086667" cy="3102469"/>
          </a:xfrm>
        </p:spPr>
        <p:txBody>
          <a:bodyPr/>
          <a:lstStyle/>
          <a:p>
            <a:pPr lvl="0"/>
            <a:r>
              <a:rPr lang="en-US"/>
              <a:t>Click to edit Master text styles</a:t>
            </a:r>
          </a:p>
        </p:txBody>
      </p:sp>
      <p:sp>
        <p:nvSpPr>
          <p:cNvPr id="4" name="Date Placeholder 3">
            <a:extLst>
              <a:ext uri="{FF2B5EF4-FFF2-40B4-BE49-F238E27FC236}">
                <a16:creationId xmlns:a16="http://schemas.microsoft.com/office/drawing/2014/main" id="{1A093508-506F-4731-B6DA-F6E8F8B09553}"/>
              </a:ext>
            </a:extLst>
          </p:cNvPr>
          <p:cNvSpPr>
            <a:spLocks noGrp="1"/>
          </p:cNvSpPr>
          <p:nvPr>
            <p:ph type="dt" sz="half" idx="14"/>
          </p:nvPr>
        </p:nvSpPr>
        <p:spPr/>
        <p:txBody>
          <a:bodyPr/>
          <a:lstStyle>
            <a:lvl1pPr>
              <a:defRPr>
                <a:solidFill>
                  <a:schemeClr val="bg1"/>
                </a:solidFill>
              </a:defRPr>
            </a:lvl1pPr>
          </a:lstStyle>
          <a:p>
            <a:fld id="{906A8E3A-8DBF-0542-BC99-444DCA0CC2C2}" type="datetimeFigureOut">
              <a:rPr lang="en-US" smtClean="0"/>
              <a:pPr/>
              <a:t>8/16/2024</a:t>
            </a:fld>
            <a:endParaRPr lang="en-US" dirty="0"/>
          </a:p>
        </p:txBody>
      </p:sp>
      <p:sp>
        <p:nvSpPr>
          <p:cNvPr id="6" name="Footer Placeholder 5">
            <a:extLst>
              <a:ext uri="{FF2B5EF4-FFF2-40B4-BE49-F238E27FC236}">
                <a16:creationId xmlns:a16="http://schemas.microsoft.com/office/drawing/2014/main" id="{600CFF9F-3D1C-430B-BECE-49D87C7AE905}"/>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3CD95F5F-990E-4917-82C6-FBFD4547AFB7}"/>
              </a:ext>
            </a:extLst>
          </p:cNvPr>
          <p:cNvSpPr>
            <a:spLocks noGrp="1"/>
          </p:cNvSpPr>
          <p:nvPr>
            <p:ph type="sldNum" sz="quarter" idx="16"/>
          </p:nvPr>
        </p:nvSpPr>
        <p:spPr/>
        <p:txBody>
          <a:bodyPr/>
          <a:lstStyle>
            <a:lvl1pPr>
              <a:defRPr>
                <a:solidFill>
                  <a:schemeClr val="bg1"/>
                </a:solidFill>
              </a:defRPr>
            </a:lvl1p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21540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Caption">
    <p:bg>
      <p:bgPr>
        <a:solidFill>
          <a:schemeClr val="accent6">
            <a:alpha val="30000"/>
          </a:schemeClr>
        </a:solidFill>
        <a:effectLst/>
      </p:bgPr>
    </p:bg>
    <p:spTree>
      <p:nvGrpSpPr>
        <p:cNvPr id="1" name=""/>
        <p:cNvGrpSpPr/>
        <p:nvPr/>
      </p:nvGrpSpPr>
      <p:grpSpPr>
        <a:xfrm>
          <a:off x="0" y="0"/>
          <a:ext cx="0" cy="0"/>
          <a:chOff x="0" y="0"/>
          <a:chExt cx="0" cy="0"/>
        </a:xfrm>
      </p:grpSpPr>
      <p:sp>
        <p:nvSpPr>
          <p:cNvPr id="8" name="Freeform: Shape 6">
            <a:extLst>
              <a:ext uri="{FF2B5EF4-FFF2-40B4-BE49-F238E27FC236}">
                <a16:creationId xmlns:a16="http://schemas.microsoft.com/office/drawing/2014/main" id="{E0728D6F-9DC1-CD49-A2D6-834724E8AF3F}"/>
              </a:ext>
            </a:extLst>
          </p:cNvPr>
          <p:cNvSpPr/>
          <p:nvPr userDrawn="1"/>
        </p:nvSpPr>
        <p:spPr>
          <a:xfrm>
            <a:off x="0" y="0"/>
            <a:ext cx="12181097" cy="4981942"/>
          </a:xfrm>
          <a:custGeom>
            <a:avLst/>
            <a:gdLst>
              <a:gd name="connsiteX0" fmla="*/ 0 w 2412595"/>
              <a:gd name="connsiteY0" fmla="*/ 0 h 1044036"/>
              <a:gd name="connsiteX1" fmla="*/ 2412595 w 2412595"/>
              <a:gd name="connsiteY1" fmla="*/ 0 h 1044036"/>
              <a:gd name="connsiteX2" fmla="*/ 2328863 w 2412595"/>
              <a:gd name="connsiteY2" fmla="*/ 69540 h 1044036"/>
              <a:gd name="connsiteX3" fmla="*/ 2000250 w 2412595"/>
              <a:gd name="connsiteY3" fmla="*/ 285750 h 1044036"/>
              <a:gd name="connsiteX4" fmla="*/ 1162050 w 2412595"/>
              <a:gd name="connsiteY4" fmla="*/ 400050 h 1044036"/>
              <a:gd name="connsiteX5" fmla="*/ 552450 w 2412595"/>
              <a:gd name="connsiteY5" fmla="*/ 952500 h 1044036"/>
              <a:gd name="connsiteX6" fmla="*/ 107640 w 2412595"/>
              <a:gd name="connsiteY6" fmla="*/ 1035825 h 1044036"/>
              <a:gd name="connsiteX7" fmla="*/ 0 w 2412595"/>
              <a:gd name="connsiteY7" fmla="*/ 1044036 h 104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595" h="1044036">
                <a:moveTo>
                  <a:pt x="0" y="0"/>
                </a:moveTo>
                <a:lnTo>
                  <a:pt x="2412595" y="0"/>
                </a:lnTo>
                <a:lnTo>
                  <a:pt x="2328863" y="69540"/>
                </a:lnTo>
                <a:cubicBezTo>
                  <a:pt x="2215753" y="160139"/>
                  <a:pt x="2095500" y="245269"/>
                  <a:pt x="2000250" y="285750"/>
                </a:cubicBezTo>
                <a:cubicBezTo>
                  <a:pt x="1746250" y="393700"/>
                  <a:pt x="1403350" y="288925"/>
                  <a:pt x="1162050" y="400050"/>
                </a:cubicBezTo>
                <a:cubicBezTo>
                  <a:pt x="920750" y="511175"/>
                  <a:pt x="844550" y="841375"/>
                  <a:pt x="552450" y="952500"/>
                </a:cubicBezTo>
                <a:cubicBezTo>
                  <a:pt x="442913" y="994172"/>
                  <a:pt x="278904" y="1019770"/>
                  <a:pt x="107640" y="1035825"/>
                </a:cubicBezTo>
                <a:lnTo>
                  <a:pt x="0" y="1044036"/>
                </a:ln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Freeform 30">
            <a:extLst>
              <a:ext uri="{FF2B5EF4-FFF2-40B4-BE49-F238E27FC236}">
                <a16:creationId xmlns:a16="http://schemas.microsoft.com/office/drawing/2014/main" id="{2120EC90-BDC2-0E4B-9A3F-97CA90AA39F1}"/>
              </a:ext>
            </a:extLst>
          </p:cNvPr>
          <p:cNvSpPr>
            <a:spLocks noGrp="1"/>
          </p:cNvSpPr>
          <p:nvPr>
            <p:ph type="pic" sz="quarter" idx="14"/>
          </p:nvPr>
        </p:nvSpPr>
        <p:spPr>
          <a:xfrm>
            <a:off x="0" y="0"/>
            <a:ext cx="9298096" cy="6858000"/>
          </a:xfrm>
          <a:custGeom>
            <a:avLst/>
            <a:gdLst>
              <a:gd name="connsiteX0" fmla="*/ 0 w 9298096"/>
              <a:gd name="connsiteY0" fmla="*/ 0 h 6858000"/>
              <a:gd name="connsiteX1" fmla="*/ 8705997 w 9298096"/>
              <a:gd name="connsiteY1" fmla="*/ 0 h 6858000"/>
              <a:gd name="connsiteX2" fmla="*/ 8676710 w 9298096"/>
              <a:gd name="connsiteY2" fmla="*/ 366601 h 6858000"/>
              <a:gd name="connsiteX3" fmla="*/ 9086747 w 9298096"/>
              <a:gd name="connsiteY3" fmla="*/ 1403199 h 6858000"/>
              <a:gd name="connsiteX4" fmla="*/ 9297958 w 9298096"/>
              <a:gd name="connsiteY4" fmla="*/ 2314162 h 6858000"/>
              <a:gd name="connsiteX5" fmla="*/ 9298096 w 9298096"/>
              <a:gd name="connsiteY5" fmla="*/ 2513013 h 6858000"/>
              <a:gd name="connsiteX6" fmla="*/ 6405563 w 9298096"/>
              <a:gd name="connsiteY6" fmla="*/ 2513013 h 6858000"/>
              <a:gd name="connsiteX7" fmla="*/ 6405563 w 9298096"/>
              <a:gd name="connsiteY7" fmla="*/ 5528005 h 6858000"/>
              <a:gd name="connsiteX8" fmla="*/ 6380081 w 9298096"/>
              <a:gd name="connsiteY8" fmla="*/ 5533593 h 6858000"/>
              <a:gd name="connsiteX9" fmla="*/ 5022973 w 9298096"/>
              <a:gd name="connsiteY9" fmla="*/ 5947798 h 6858000"/>
              <a:gd name="connsiteX10" fmla="*/ 4312498 w 9298096"/>
              <a:gd name="connsiteY10" fmla="*/ 6826871 h 6858000"/>
              <a:gd name="connsiteX11" fmla="*/ 4305141 w 9298096"/>
              <a:gd name="connsiteY11" fmla="*/ 6858000 h 6858000"/>
              <a:gd name="connsiteX12" fmla="*/ 0 w 9298096"/>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98096" h="6858000">
                <a:moveTo>
                  <a:pt x="0" y="0"/>
                </a:moveTo>
                <a:cubicBezTo>
                  <a:pt x="0" y="0"/>
                  <a:pt x="0" y="0"/>
                  <a:pt x="8705997" y="0"/>
                </a:cubicBezTo>
                <a:cubicBezTo>
                  <a:pt x="8676710" y="120093"/>
                  <a:pt x="8662063" y="246508"/>
                  <a:pt x="8676710" y="366601"/>
                </a:cubicBezTo>
                <a:cubicBezTo>
                  <a:pt x="8720642" y="733203"/>
                  <a:pt x="8940304" y="1061881"/>
                  <a:pt x="9086747" y="1403199"/>
                </a:cubicBezTo>
                <a:cubicBezTo>
                  <a:pt x="9210308" y="1694743"/>
                  <a:pt x="9280326" y="2003174"/>
                  <a:pt x="9297958" y="2314162"/>
                </a:cubicBezTo>
                <a:lnTo>
                  <a:pt x="9298096" y="2513013"/>
                </a:lnTo>
                <a:lnTo>
                  <a:pt x="6405563" y="2513013"/>
                </a:lnTo>
                <a:lnTo>
                  <a:pt x="6405563" y="5528005"/>
                </a:lnTo>
                <a:lnTo>
                  <a:pt x="6380081" y="5533593"/>
                </a:lnTo>
                <a:cubicBezTo>
                  <a:pt x="5907118" y="5632552"/>
                  <a:pt x="5423859" y="5715512"/>
                  <a:pt x="5022973" y="5947798"/>
                </a:cubicBezTo>
                <a:cubicBezTo>
                  <a:pt x="4677003" y="6156381"/>
                  <a:pt x="4421644" y="6475183"/>
                  <a:pt x="4312498" y="6826871"/>
                </a:cubicBezTo>
                <a:lnTo>
                  <a:pt x="4305141" y="6858000"/>
                </a:lnTo>
                <a:lnTo>
                  <a:pt x="0" y="6858000"/>
                </a:lnTo>
                <a:close/>
              </a:path>
            </a:pathLst>
          </a:custGeom>
          <a:solidFill>
            <a:schemeClr val="bg2">
              <a:lumMod val="95000"/>
            </a:schemeClr>
          </a:solidFill>
        </p:spPr>
        <p:txBody>
          <a:bodyPr wrap="square" anchor="ctr">
            <a:noAutofit/>
          </a:bodyPr>
          <a:lstStyle>
            <a:lvl1pPr marL="0" indent="0" algn="ctr">
              <a:buNone/>
              <a:defRPr sz="1800">
                <a:solidFill>
                  <a:schemeClr val="tx2"/>
                </a:solidFill>
              </a:defRPr>
            </a:lvl1pPr>
          </a:lstStyle>
          <a:p>
            <a:r>
              <a:rPr lang="en-US" noProof="0"/>
              <a:t>Click icon to add picture</a:t>
            </a:r>
            <a:endParaRPr lang="en-US" noProof="0" dirty="0"/>
          </a:p>
        </p:txBody>
      </p:sp>
      <p:sp>
        <p:nvSpPr>
          <p:cNvPr id="21" name="Rectangle 20">
            <a:extLst>
              <a:ext uri="{FF2B5EF4-FFF2-40B4-BE49-F238E27FC236}">
                <a16:creationId xmlns:a16="http://schemas.microsoft.com/office/drawing/2014/main" id="{F8985295-F0BC-9B4D-981C-D474C9EDECD0}"/>
              </a:ext>
            </a:extLst>
          </p:cNvPr>
          <p:cNvSpPr/>
          <p:nvPr userDrawn="1"/>
        </p:nvSpPr>
        <p:spPr>
          <a:xfrm>
            <a:off x="6405102" y="2512661"/>
            <a:ext cx="5284607" cy="4345339"/>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itle 1">
            <a:extLst>
              <a:ext uri="{FF2B5EF4-FFF2-40B4-BE49-F238E27FC236}">
                <a16:creationId xmlns:a16="http://schemas.microsoft.com/office/drawing/2014/main" id="{5CB02C94-6046-2E46-BE22-98A994B16607}"/>
              </a:ext>
            </a:extLst>
          </p:cNvPr>
          <p:cNvSpPr>
            <a:spLocks noGrp="1"/>
          </p:cNvSpPr>
          <p:nvPr>
            <p:ph type="title"/>
          </p:nvPr>
        </p:nvSpPr>
        <p:spPr>
          <a:xfrm>
            <a:off x="6767867" y="2763704"/>
            <a:ext cx="4559075"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endParaRPr lang="en-US" noProof="0" dirty="0"/>
          </a:p>
        </p:txBody>
      </p:sp>
      <p:cxnSp>
        <p:nvCxnSpPr>
          <p:cNvPr id="24" name="Straight Connector 23">
            <a:extLst>
              <a:ext uri="{FF2B5EF4-FFF2-40B4-BE49-F238E27FC236}">
                <a16:creationId xmlns:a16="http://schemas.microsoft.com/office/drawing/2014/main" id="{E80620B5-CD54-A44A-A690-BB5E58FBDA77}"/>
              </a:ext>
            </a:extLst>
          </p:cNvPr>
          <p:cNvCxnSpPr>
            <a:cxnSpLocks/>
          </p:cNvCxnSpPr>
          <p:nvPr userDrawn="1"/>
        </p:nvCxnSpPr>
        <p:spPr>
          <a:xfrm>
            <a:off x="6767867" y="3347504"/>
            <a:ext cx="4443697"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33D35FF-5668-47B8-A93C-30923509CC04}"/>
              </a:ext>
            </a:extLst>
          </p:cNvPr>
          <p:cNvSpPr>
            <a:spLocks noGrp="1"/>
          </p:cNvSpPr>
          <p:nvPr>
            <p:ph sz="quarter" idx="15"/>
          </p:nvPr>
        </p:nvSpPr>
        <p:spPr>
          <a:xfrm>
            <a:off x="6767513" y="3348038"/>
            <a:ext cx="4559074" cy="3008312"/>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1117143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C4EB4B-30F5-5541-B2A0-6BD04D0109C9}"/>
              </a:ext>
            </a:extLst>
          </p:cNvPr>
          <p:cNvSpPr>
            <a:spLocks noGrp="1"/>
          </p:cNvSpPr>
          <p:nvPr>
            <p:ph type="dt" sz="half" idx="10"/>
          </p:nvPr>
        </p:nvSpPr>
        <p:spPr/>
        <p:txBody>
          <a:bodyPr/>
          <a:lstStyle/>
          <a:p>
            <a:fld id="{906A8E3A-8DBF-0542-BC99-444DCA0CC2C2}" type="datetimeFigureOut">
              <a:rPr lang="en-US" smtClean="0"/>
              <a:t>8/16/2024</a:t>
            </a:fld>
            <a:endParaRPr lang="en-US" dirty="0"/>
          </a:p>
        </p:txBody>
      </p:sp>
      <p:sp>
        <p:nvSpPr>
          <p:cNvPr id="3" name="Footer Placeholder 2">
            <a:extLst>
              <a:ext uri="{FF2B5EF4-FFF2-40B4-BE49-F238E27FC236}">
                <a16:creationId xmlns:a16="http://schemas.microsoft.com/office/drawing/2014/main" id="{72D97956-7D4F-5346-B8DD-3653B600E65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D5AB29D-BA7D-E743-8CA0-6953FF72B2BC}"/>
              </a:ext>
            </a:extLst>
          </p:cNvPr>
          <p:cNvSpPr>
            <a:spLocks noGrp="1"/>
          </p:cNvSpPr>
          <p:nvPr>
            <p:ph type="sldNum" sz="quarter" idx="12"/>
          </p:nvPr>
        </p:nvSpPr>
        <p:spPr/>
        <p:txBody>
          <a:bodyPr/>
          <a:lstStyle/>
          <a:p>
            <a:fld id="{A693002F-D6EA-CF48-8F44-2316036B2B87}" type="slidenum">
              <a:rPr lang="en-US" smtClean="0"/>
              <a:t>‹#›</a:t>
            </a:fld>
            <a:endParaRPr lang="en-US" dirty="0"/>
          </a:p>
        </p:txBody>
      </p:sp>
    </p:spTree>
    <p:extLst>
      <p:ext uri="{BB962C8B-B14F-4D97-AF65-F5344CB8AC3E}">
        <p14:creationId xmlns:p14="http://schemas.microsoft.com/office/powerpoint/2010/main" val="41129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18298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00326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263972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592800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2811398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939335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8E3A-8DBF-0542-BC99-444DCA0CC2C2}" type="datetimeFigureOut">
              <a:rPr lang="en-US" smtClean="0"/>
              <a:t>8/16/2024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693002F-D6EA-CF48-8F44-2316036B2B87}" type="slidenum">
              <a:rPr lang="en-US" smtClean="0"/>
              <a:t>‹#›</a:t>
            </a:fld>
            <a:endParaRPr lang="en-US" dirty="0"/>
          </a:p>
        </p:txBody>
      </p:sp>
    </p:spTree>
    <p:extLst>
      <p:ext uri="{BB962C8B-B14F-4D97-AF65-F5344CB8AC3E}">
        <p14:creationId xmlns:p14="http://schemas.microsoft.com/office/powerpoint/2010/main" val="3464148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994329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2735757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983945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1504203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5191304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4058221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032566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06A8E3A-8DBF-0542-BC99-444DCA0CC2C2}" type="datetimeFigureOut">
              <a:rPr lang="en-US" smtClean="0"/>
              <a:pPr/>
              <a:t>8/16/2024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867474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136885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1155313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6">
            <a:alpha val="30000"/>
          </a:schemeClr>
        </a:solidFill>
        <a:effectLst/>
      </p:bgPr>
    </p:bg>
    <p:spTree>
      <p:nvGrpSpPr>
        <p:cNvPr id="1" name=""/>
        <p:cNvGrpSpPr/>
        <p:nvPr/>
      </p:nvGrpSpPr>
      <p:grpSpPr>
        <a:xfrm>
          <a:off x="0" y="0"/>
          <a:ext cx="0" cy="0"/>
          <a:chOff x="0" y="0"/>
          <a:chExt cx="0" cy="0"/>
        </a:xfrm>
      </p:grpSpPr>
      <p:sp>
        <p:nvSpPr>
          <p:cNvPr id="13" name="Freeform: Shape 20">
            <a:extLst>
              <a:ext uri="{FF2B5EF4-FFF2-40B4-BE49-F238E27FC236}">
                <a16:creationId xmlns:a16="http://schemas.microsoft.com/office/drawing/2014/main" id="{63B165D0-0594-9843-A653-74260F146AE5}"/>
              </a:ext>
            </a:extLst>
          </p:cNvPr>
          <p:cNvSpPr/>
          <p:nvPr userDrawn="1"/>
        </p:nvSpPr>
        <p:spPr>
          <a:xfrm rot="10800000">
            <a:off x="4516427" y="1"/>
            <a:ext cx="7675573" cy="2322894"/>
          </a:xfrm>
          <a:custGeom>
            <a:avLst/>
            <a:gdLst>
              <a:gd name="connsiteX0" fmla="*/ 3447958 w 5216859"/>
              <a:gd name="connsiteY0" fmla="*/ 463 h 1478847"/>
              <a:gd name="connsiteX1" fmla="*/ 3570648 w 5216859"/>
              <a:gd name="connsiteY1" fmla="*/ 11997 h 1478847"/>
              <a:gd name="connsiteX2" fmla="*/ 4142148 w 5216859"/>
              <a:gd name="connsiteY2" fmla="*/ 850197 h 1478847"/>
              <a:gd name="connsiteX3" fmla="*/ 4942248 w 5216859"/>
              <a:gd name="connsiteY3" fmla="*/ 1174047 h 1478847"/>
              <a:gd name="connsiteX4" fmla="*/ 5164151 w 5216859"/>
              <a:gd name="connsiteY4" fmla="*/ 1405605 h 1478847"/>
              <a:gd name="connsiteX5" fmla="*/ 5216859 w 5216859"/>
              <a:gd name="connsiteY5" fmla="*/ 1478847 h 1478847"/>
              <a:gd name="connsiteX6" fmla="*/ 0 w 5216859"/>
              <a:gd name="connsiteY6" fmla="*/ 1478847 h 1478847"/>
              <a:gd name="connsiteX7" fmla="*/ 28985 w 5216859"/>
              <a:gd name="connsiteY7" fmla="*/ 1403243 h 1478847"/>
              <a:gd name="connsiteX8" fmla="*/ 560748 w 5216859"/>
              <a:gd name="connsiteY8" fmla="*/ 640647 h 1478847"/>
              <a:gd name="connsiteX9" fmla="*/ 2294298 w 5216859"/>
              <a:gd name="connsiteY9" fmla="*/ 373947 h 1478847"/>
              <a:gd name="connsiteX10" fmla="*/ 3447958 w 5216859"/>
              <a:gd name="connsiteY10" fmla="*/ 463 h 147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6859" h="1478847">
                <a:moveTo>
                  <a:pt x="3447958" y="463"/>
                </a:moveTo>
                <a:cubicBezTo>
                  <a:pt x="3491174" y="-1348"/>
                  <a:pt x="3532151" y="2075"/>
                  <a:pt x="3570648" y="11997"/>
                </a:cubicBezTo>
                <a:cubicBezTo>
                  <a:pt x="3878623" y="91372"/>
                  <a:pt x="3913548" y="656522"/>
                  <a:pt x="4142148" y="850197"/>
                </a:cubicBezTo>
                <a:cubicBezTo>
                  <a:pt x="4370748" y="1043872"/>
                  <a:pt x="4739048" y="1031172"/>
                  <a:pt x="4942248" y="1174047"/>
                </a:cubicBezTo>
                <a:cubicBezTo>
                  <a:pt x="5018448" y="1227625"/>
                  <a:pt x="5096434" y="1316029"/>
                  <a:pt x="5164151" y="1405605"/>
                </a:cubicBezTo>
                <a:lnTo>
                  <a:pt x="5216859" y="1478847"/>
                </a:lnTo>
                <a:lnTo>
                  <a:pt x="0" y="1478847"/>
                </a:lnTo>
                <a:lnTo>
                  <a:pt x="28985" y="1403243"/>
                </a:lnTo>
                <a:cubicBezTo>
                  <a:pt x="121408" y="1159760"/>
                  <a:pt x="267854" y="793047"/>
                  <a:pt x="560748" y="640647"/>
                </a:cubicBezTo>
                <a:cubicBezTo>
                  <a:pt x="951273" y="437447"/>
                  <a:pt x="1792648" y="478722"/>
                  <a:pt x="2294298" y="373947"/>
                </a:cubicBezTo>
                <a:cubicBezTo>
                  <a:pt x="2733242" y="282269"/>
                  <a:pt x="3145446" y="13138"/>
                  <a:pt x="3447958" y="463"/>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9">
            <a:extLst>
              <a:ext uri="{FF2B5EF4-FFF2-40B4-BE49-F238E27FC236}">
                <a16:creationId xmlns:a16="http://schemas.microsoft.com/office/drawing/2014/main" id="{31F8B615-0030-2047-8652-146BCEF22564}"/>
              </a:ext>
            </a:extLst>
          </p:cNvPr>
          <p:cNvSpPr/>
          <p:nvPr userDrawn="1"/>
        </p:nvSpPr>
        <p:spPr>
          <a:xfrm>
            <a:off x="0" y="3232602"/>
            <a:ext cx="7674963" cy="3625398"/>
          </a:xfrm>
          <a:custGeom>
            <a:avLst/>
            <a:gdLst>
              <a:gd name="connsiteX0" fmla="*/ 333366 w 2058995"/>
              <a:gd name="connsiteY0" fmla="*/ 940 h 972601"/>
              <a:gd name="connsiteX1" fmla="*/ 400050 w 2058995"/>
              <a:gd name="connsiteY1" fmla="*/ 1051 h 972601"/>
              <a:gd name="connsiteX2" fmla="*/ 952500 w 2058995"/>
              <a:gd name="connsiteY2" fmla="*/ 534451 h 972601"/>
              <a:gd name="connsiteX3" fmla="*/ 1924050 w 2058995"/>
              <a:gd name="connsiteY3" fmla="*/ 686851 h 972601"/>
              <a:gd name="connsiteX4" fmla="*/ 2054591 w 2058995"/>
              <a:gd name="connsiteY4" fmla="*/ 942966 h 972601"/>
              <a:gd name="connsiteX5" fmla="*/ 2058995 w 2058995"/>
              <a:gd name="connsiteY5" fmla="*/ 972601 h 972601"/>
              <a:gd name="connsiteX6" fmla="*/ 0 w 2058995"/>
              <a:gd name="connsiteY6" fmla="*/ 972601 h 972601"/>
              <a:gd name="connsiteX7" fmla="*/ 0 w 2058995"/>
              <a:gd name="connsiteY7" fmla="*/ 61952 h 972601"/>
              <a:gd name="connsiteX8" fmla="*/ 75605 w 2058995"/>
              <a:gd name="connsiteY8" fmla="*/ 42128 h 972601"/>
              <a:gd name="connsiteX9" fmla="*/ 333366 w 2058995"/>
              <a:gd name="connsiteY9" fmla="*/ 940 h 97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995" h="972601">
                <a:moveTo>
                  <a:pt x="333366" y="940"/>
                </a:moveTo>
                <a:cubicBezTo>
                  <a:pt x="357485" y="-326"/>
                  <a:pt x="379809" y="-338"/>
                  <a:pt x="400050" y="1051"/>
                </a:cubicBezTo>
                <a:cubicBezTo>
                  <a:pt x="723900" y="23276"/>
                  <a:pt x="698500" y="420151"/>
                  <a:pt x="952500" y="534451"/>
                </a:cubicBezTo>
                <a:cubicBezTo>
                  <a:pt x="1206500" y="648751"/>
                  <a:pt x="1736725" y="556676"/>
                  <a:pt x="1924050" y="686851"/>
                </a:cubicBezTo>
                <a:cubicBezTo>
                  <a:pt x="1994297" y="735667"/>
                  <a:pt x="2033290" y="836275"/>
                  <a:pt x="2054591" y="942966"/>
                </a:cubicBezTo>
                <a:lnTo>
                  <a:pt x="2058995" y="972601"/>
                </a:lnTo>
                <a:lnTo>
                  <a:pt x="0" y="972601"/>
                </a:lnTo>
                <a:lnTo>
                  <a:pt x="0" y="61952"/>
                </a:lnTo>
                <a:lnTo>
                  <a:pt x="75605" y="42128"/>
                </a:lnTo>
                <a:cubicBezTo>
                  <a:pt x="172492" y="19804"/>
                  <a:pt x="261007" y="4735"/>
                  <a:pt x="333366" y="940"/>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Picture Placeholder 7">
            <a:extLst>
              <a:ext uri="{FF2B5EF4-FFF2-40B4-BE49-F238E27FC236}">
                <a16:creationId xmlns:a16="http://schemas.microsoft.com/office/drawing/2014/main" id="{05C21D6A-A628-2443-8075-ACD2B911C6DF}"/>
              </a:ext>
            </a:extLst>
          </p:cNvPr>
          <p:cNvSpPr>
            <a:spLocks noGrp="1"/>
          </p:cNvSpPr>
          <p:nvPr>
            <p:ph type="pic" sz="quarter" idx="14"/>
          </p:nvPr>
        </p:nvSpPr>
        <p:spPr>
          <a:xfrm>
            <a:off x="414338" y="481013"/>
            <a:ext cx="11368087" cy="5875337"/>
          </a:xfrm>
          <a:solidFill>
            <a:schemeClr val="bg1">
              <a:lumMod val="95000"/>
            </a:schemeClr>
          </a:solidFill>
        </p:spPr>
        <p:txBody>
          <a:bodyPr/>
          <a:lstStyle/>
          <a:p>
            <a:r>
              <a:rPr lang="en-US" noProof="0"/>
              <a:t>Click icon to add picture</a:t>
            </a:r>
            <a:endParaRPr lang="en-US" noProof="0" dirty="0"/>
          </a:p>
        </p:txBody>
      </p:sp>
      <p:sp>
        <p:nvSpPr>
          <p:cNvPr id="6" name="Title 1">
            <a:extLst>
              <a:ext uri="{FF2B5EF4-FFF2-40B4-BE49-F238E27FC236}">
                <a16:creationId xmlns:a16="http://schemas.microsoft.com/office/drawing/2014/main" id="{042BB51D-E7C1-3746-85E9-889CCB24F741}"/>
              </a:ext>
            </a:extLst>
          </p:cNvPr>
          <p:cNvSpPr>
            <a:spLocks noGrp="1"/>
          </p:cNvSpPr>
          <p:nvPr>
            <p:ph type="ctrTitle" hasCustomPrompt="1"/>
          </p:nvPr>
        </p:nvSpPr>
        <p:spPr>
          <a:xfrm>
            <a:off x="1701383" y="2552298"/>
            <a:ext cx="8789234" cy="1220477"/>
          </a:xfrm>
        </p:spPr>
        <p:txBody>
          <a:bodyPr anchor="b">
            <a:normAutofit/>
          </a:bodyPr>
          <a:lstStyle>
            <a:lvl1pPr marL="0" marR="0" indent="0" algn="ctr" defTabSz="914400" rtl="0" eaLnBrk="1" fontAlgn="auto" latinLnBrk="0" hangingPunct="1">
              <a:lnSpc>
                <a:spcPct val="90000"/>
              </a:lnSpc>
              <a:spcBef>
                <a:spcPct val="0"/>
              </a:spcBef>
              <a:spcAft>
                <a:spcPts val="0"/>
              </a:spcAft>
              <a:buClrTx/>
              <a:buSzTx/>
              <a:buFontTx/>
              <a:buNone/>
              <a:tabLst/>
              <a:defRPr sz="7200" b="1" i="0">
                <a:solidFill>
                  <a:schemeClr val="bg1"/>
                </a:solidFill>
                <a:latin typeface="+mj-lt"/>
                <a:ea typeface="Meiryo UI" panose="020B0604030504040204" pitchFamily="34" charset="-128"/>
              </a:defRPr>
            </a:lvl1pPr>
          </a:lstStyle>
          <a:p>
            <a:r>
              <a:rPr lang="en-US" noProof="0"/>
              <a:t>Title</a:t>
            </a:r>
          </a:p>
        </p:txBody>
      </p:sp>
      <p:sp>
        <p:nvSpPr>
          <p:cNvPr id="7" name="Subtitle 2">
            <a:extLst>
              <a:ext uri="{FF2B5EF4-FFF2-40B4-BE49-F238E27FC236}">
                <a16:creationId xmlns:a16="http://schemas.microsoft.com/office/drawing/2014/main" id="{7E016467-0564-6D4C-BF17-F4FA3991C1FD}"/>
              </a:ext>
            </a:extLst>
          </p:cNvPr>
          <p:cNvSpPr>
            <a:spLocks noGrp="1"/>
          </p:cNvSpPr>
          <p:nvPr>
            <p:ph type="subTitle" idx="1" hasCustomPrompt="1"/>
          </p:nvPr>
        </p:nvSpPr>
        <p:spPr>
          <a:xfrm>
            <a:off x="1701383" y="3919840"/>
            <a:ext cx="8789234" cy="846381"/>
          </a:xfrm>
        </p:spPr>
        <p:txBody>
          <a:bodyPr anchor="t">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a:solidFill>
                  <a:schemeClr val="bg1"/>
                </a:solidFill>
                <a:latin typeface="+mn-lt"/>
                <a:ea typeface="Meiryo UI" panose="020B0604030504040204"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noProof="0" dirty="0"/>
              <a:t>Subtitle</a:t>
            </a:r>
          </a:p>
        </p:txBody>
      </p:sp>
    </p:spTree>
    <p:extLst>
      <p:ext uri="{BB962C8B-B14F-4D97-AF65-F5344CB8AC3E}">
        <p14:creationId xmlns:p14="http://schemas.microsoft.com/office/powerpoint/2010/main" val="1884567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
    <p:bg>
      <p:bgPr>
        <a:solidFill>
          <a:schemeClr val="accent6">
            <a:alpha val="30000"/>
          </a:schemeClr>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FADF1099-92E5-4749-8E94-299FD6249EFD}"/>
              </a:ext>
            </a:extLst>
          </p:cNvPr>
          <p:cNvSpPr>
            <a:spLocks/>
          </p:cNvSpPr>
          <p:nvPr userDrawn="1"/>
        </p:nvSpPr>
        <p:spPr bwMode="auto">
          <a:xfrm>
            <a:off x="-1587" y="0"/>
            <a:ext cx="12193587" cy="2840682"/>
          </a:xfrm>
          <a:custGeom>
            <a:avLst/>
            <a:gdLst>
              <a:gd name="T0" fmla="*/ 0 w 3296"/>
              <a:gd name="T1" fmla="*/ 0 h 934"/>
              <a:gd name="T2" fmla="*/ 0 w 3296"/>
              <a:gd name="T3" fmla="*/ 775 h 934"/>
              <a:gd name="T4" fmla="*/ 973 w 3296"/>
              <a:gd name="T5" fmla="*/ 825 h 934"/>
              <a:gd name="T6" fmla="*/ 1957 w 3296"/>
              <a:gd name="T7" fmla="*/ 408 h 934"/>
              <a:gd name="T8" fmla="*/ 3032 w 3296"/>
              <a:gd name="T9" fmla="*/ 426 h 934"/>
              <a:gd name="T10" fmla="*/ 3296 w 3296"/>
              <a:gd name="T11" fmla="*/ 257 h 934"/>
              <a:gd name="T12" fmla="*/ 3296 w 3296"/>
              <a:gd name="T13" fmla="*/ 0 h 934"/>
              <a:gd name="T14" fmla="*/ 0 w 3296"/>
              <a:gd name="T15" fmla="*/ 0 h 9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6" h="934">
                <a:moveTo>
                  <a:pt x="0" y="0"/>
                </a:moveTo>
                <a:cubicBezTo>
                  <a:pt x="0" y="775"/>
                  <a:pt x="0" y="775"/>
                  <a:pt x="0" y="775"/>
                </a:cubicBezTo>
                <a:cubicBezTo>
                  <a:pt x="302" y="913"/>
                  <a:pt x="658" y="934"/>
                  <a:pt x="973" y="825"/>
                </a:cubicBezTo>
                <a:cubicBezTo>
                  <a:pt x="1311" y="708"/>
                  <a:pt x="1602" y="453"/>
                  <a:pt x="1957" y="408"/>
                </a:cubicBezTo>
                <a:cubicBezTo>
                  <a:pt x="2315" y="363"/>
                  <a:pt x="2690" y="541"/>
                  <a:pt x="3032" y="426"/>
                </a:cubicBezTo>
                <a:cubicBezTo>
                  <a:pt x="3132" y="393"/>
                  <a:pt x="3223" y="334"/>
                  <a:pt x="3296" y="257"/>
                </a:cubicBezTo>
                <a:cubicBezTo>
                  <a:pt x="3296" y="0"/>
                  <a:pt x="3296" y="0"/>
                  <a:pt x="3296" y="0"/>
                </a:cubicBezTo>
                <a:lnTo>
                  <a:pt x="0" y="0"/>
                </a:lnTo>
                <a:close/>
              </a:path>
            </a:pathLst>
          </a:custGeom>
          <a:gradFill>
            <a:gsLst>
              <a:gs pos="0">
                <a:schemeClr val="accent1"/>
              </a:gs>
              <a:gs pos="100000">
                <a:schemeClr val="accent5">
                  <a:lumMod val="60000"/>
                  <a:lumOff val="40000"/>
                  <a:alpha val="90000"/>
                </a:schemeClr>
              </a:gs>
            </a:gsLst>
            <a:lin ang="3000000" scaled="0"/>
          </a:grad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5" name="Rectangle 4">
            <a:extLst>
              <a:ext uri="{FF2B5EF4-FFF2-40B4-BE49-F238E27FC236}">
                <a16:creationId xmlns:a16="http://schemas.microsoft.com/office/drawing/2014/main" id="{258940EE-A100-A74F-A549-CAD4DFFD1738}"/>
              </a:ext>
            </a:extLst>
          </p:cNvPr>
          <p:cNvSpPr/>
          <p:nvPr userDrawn="1"/>
        </p:nvSpPr>
        <p:spPr>
          <a:xfrm>
            <a:off x="413825" y="483781"/>
            <a:ext cx="11364350" cy="58904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451E21C1-74BE-0348-B8AE-3174A9AAA08E}"/>
              </a:ext>
            </a:extLst>
          </p:cNvPr>
          <p:cNvSpPr>
            <a:spLocks noGrp="1"/>
          </p:cNvSpPr>
          <p:nvPr>
            <p:ph type="title"/>
          </p:nvPr>
        </p:nvSpPr>
        <p:spPr>
          <a:xfrm>
            <a:off x="838200" y="681037"/>
            <a:ext cx="10515600"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endParaRPr lang="en-US" noProof="0" dirty="0"/>
          </a:p>
        </p:txBody>
      </p:sp>
      <p:cxnSp>
        <p:nvCxnSpPr>
          <p:cNvPr id="3" name="Straight Connector 2">
            <a:extLst>
              <a:ext uri="{FF2B5EF4-FFF2-40B4-BE49-F238E27FC236}">
                <a16:creationId xmlns:a16="http://schemas.microsoft.com/office/drawing/2014/main" id="{85852ED6-B7AC-5148-BC43-09B76E856F9F}"/>
              </a:ext>
            </a:extLst>
          </p:cNvPr>
          <p:cNvCxnSpPr/>
          <p:nvPr userDrawn="1"/>
        </p:nvCxnSpPr>
        <p:spPr>
          <a:xfrm>
            <a:off x="838200" y="1264837"/>
            <a:ext cx="10524344"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0776AF7-97C9-4365-B2B5-E20C6BB04B41}"/>
              </a:ext>
            </a:extLst>
          </p:cNvPr>
          <p:cNvSpPr>
            <a:spLocks noGrp="1"/>
          </p:cNvSpPr>
          <p:nvPr>
            <p:ph sz="quarter" idx="10"/>
          </p:nvPr>
        </p:nvSpPr>
        <p:spPr>
          <a:xfrm>
            <a:off x="838200" y="1265238"/>
            <a:ext cx="10524344" cy="4911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2998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mage and Caption">
    <p:bg>
      <p:bgPr>
        <a:solidFill>
          <a:schemeClr val="accent6">
            <a:alpha val="30000"/>
          </a:schemeClr>
        </a:solidFill>
        <a:effectLst/>
      </p:bgPr>
    </p:bg>
    <p:spTree>
      <p:nvGrpSpPr>
        <p:cNvPr id="1" name=""/>
        <p:cNvGrpSpPr/>
        <p:nvPr/>
      </p:nvGrpSpPr>
      <p:grpSpPr>
        <a:xfrm>
          <a:off x="0" y="0"/>
          <a:ext cx="0" cy="0"/>
          <a:chOff x="0" y="0"/>
          <a:chExt cx="0" cy="0"/>
        </a:xfrm>
      </p:grpSpPr>
      <p:sp>
        <p:nvSpPr>
          <p:cNvPr id="8" name="Freeform: Shape 6">
            <a:extLst>
              <a:ext uri="{FF2B5EF4-FFF2-40B4-BE49-F238E27FC236}">
                <a16:creationId xmlns:a16="http://schemas.microsoft.com/office/drawing/2014/main" id="{E0728D6F-9DC1-CD49-A2D6-834724E8AF3F}"/>
              </a:ext>
            </a:extLst>
          </p:cNvPr>
          <p:cNvSpPr/>
          <p:nvPr userDrawn="1"/>
        </p:nvSpPr>
        <p:spPr>
          <a:xfrm>
            <a:off x="0" y="0"/>
            <a:ext cx="12181097" cy="4981942"/>
          </a:xfrm>
          <a:custGeom>
            <a:avLst/>
            <a:gdLst>
              <a:gd name="connsiteX0" fmla="*/ 0 w 2412595"/>
              <a:gd name="connsiteY0" fmla="*/ 0 h 1044036"/>
              <a:gd name="connsiteX1" fmla="*/ 2412595 w 2412595"/>
              <a:gd name="connsiteY1" fmla="*/ 0 h 1044036"/>
              <a:gd name="connsiteX2" fmla="*/ 2328863 w 2412595"/>
              <a:gd name="connsiteY2" fmla="*/ 69540 h 1044036"/>
              <a:gd name="connsiteX3" fmla="*/ 2000250 w 2412595"/>
              <a:gd name="connsiteY3" fmla="*/ 285750 h 1044036"/>
              <a:gd name="connsiteX4" fmla="*/ 1162050 w 2412595"/>
              <a:gd name="connsiteY4" fmla="*/ 400050 h 1044036"/>
              <a:gd name="connsiteX5" fmla="*/ 552450 w 2412595"/>
              <a:gd name="connsiteY5" fmla="*/ 952500 h 1044036"/>
              <a:gd name="connsiteX6" fmla="*/ 107640 w 2412595"/>
              <a:gd name="connsiteY6" fmla="*/ 1035825 h 1044036"/>
              <a:gd name="connsiteX7" fmla="*/ 0 w 2412595"/>
              <a:gd name="connsiteY7" fmla="*/ 1044036 h 104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595" h="1044036">
                <a:moveTo>
                  <a:pt x="0" y="0"/>
                </a:moveTo>
                <a:lnTo>
                  <a:pt x="2412595" y="0"/>
                </a:lnTo>
                <a:lnTo>
                  <a:pt x="2328863" y="69540"/>
                </a:lnTo>
                <a:cubicBezTo>
                  <a:pt x="2215753" y="160139"/>
                  <a:pt x="2095500" y="245269"/>
                  <a:pt x="2000250" y="285750"/>
                </a:cubicBezTo>
                <a:cubicBezTo>
                  <a:pt x="1746250" y="393700"/>
                  <a:pt x="1403350" y="288925"/>
                  <a:pt x="1162050" y="400050"/>
                </a:cubicBezTo>
                <a:cubicBezTo>
                  <a:pt x="920750" y="511175"/>
                  <a:pt x="844550" y="841375"/>
                  <a:pt x="552450" y="952500"/>
                </a:cubicBezTo>
                <a:cubicBezTo>
                  <a:pt x="442913" y="994172"/>
                  <a:pt x="278904" y="1019770"/>
                  <a:pt x="107640" y="1035825"/>
                </a:cubicBezTo>
                <a:lnTo>
                  <a:pt x="0" y="1044036"/>
                </a:ln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Freeform 30">
            <a:extLst>
              <a:ext uri="{FF2B5EF4-FFF2-40B4-BE49-F238E27FC236}">
                <a16:creationId xmlns:a16="http://schemas.microsoft.com/office/drawing/2014/main" id="{2120EC90-BDC2-0E4B-9A3F-97CA90AA39F1}"/>
              </a:ext>
            </a:extLst>
          </p:cNvPr>
          <p:cNvSpPr>
            <a:spLocks noGrp="1"/>
          </p:cNvSpPr>
          <p:nvPr>
            <p:ph type="pic" sz="quarter" idx="14"/>
          </p:nvPr>
        </p:nvSpPr>
        <p:spPr>
          <a:xfrm>
            <a:off x="0" y="0"/>
            <a:ext cx="9298096" cy="6858000"/>
          </a:xfrm>
          <a:custGeom>
            <a:avLst/>
            <a:gdLst>
              <a:gd name="connsiteX0" fmla="*/ 0 w 9298096"/>
              <a:gd name="connsiteY0" fmla="*/ 0 h 6858000"/>
              <a:gd name="connsiteX1" fmla="*/ 8705997 w 9298096"/>
              <a:gd name="connsiteY1" fmla="*/ 0 h 6858000"/>
              <a:gd name="connsiteX2" fmla="*/ 8676710 w 9298096"/>
              <a:gd name="connsiteY2" fmla="*/ 366601 h 6858000"/>
              <a:gd name="connsiteX3" fmla="*/ 9086747 w 9298096"/>
              <a:gd name="connsiteY3" fmla="*/ 1403199 h 6858000"/>
              <a:gd name="connsiteX4" fmla="*/ 9297958 w 9298096"/>
              <a:gd name="connsiteY4" fmla="*/ 2314162 h 6858000"/>
              <a:gd name="connsiteX5" fmla="*/ 9298096 w 9298096"/>
              <a:gd name="connsiteY5" fmla="*/ 2513013 h 6858000"/>
              <a:gd name="connsiteX6" fmla="*/ 6405563 w 9298096"/>
              <a:gd name="connsiteY6" fmla="*/ 2513013 h 6858000"/>
              <a:gd name="connsiteX7" fmla="*/ 6405563 w 9298096"/>
              <a:gd name="connsiteY7" fmla="*/ 5528005 h 6858000"/>
              <a:gd name="connsiteX8" fmla="*/ 6380081 w 9298096"/>
              <a:gd name="connsiteY8" fmla="*/ 5533593 h 6858000"/>
              <a:gd name="connsiteX9" fmla="*/ 5022973 w 9298096"/>
              <a:gd name="connsiteY9" fmla="*/ 5947798 h 6858000"/>
              <a:gd name="connsiteX10" fmla="*/ 4312498 w 9298096"/>
              <a:gd name="connsiteY10" fmla="*/ 6826871 h 6858000"/>
              <a:gd name="connsiteX11" fmla="*/ 4305141 w 9298096"/>
              <a:gd name="connsiteY11" fmla="*/ 6858000 h 6858000"/>
              <a:gd name="connsiteX12" fmla="*/ 0 w 9298096"/>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98096" h="6858000">
                <a:moveTo>
                  <a:pt x="0" y="0"/>
                </a:moveTo>
                <a:cubicBezTo>
                  <a:pt x="0" y="0"/>
                  <a:pt x="0" y="0"/>
                  <a:pt x="8705997" y="0"/>
                </a:cubicBezTo>
                <a:cubicBezTo>
                  <a:pt x="8676710" y="120093"/>
                  <a:pt x="8662063" y="246508"/>
                  <a:pt x="8676710" y="366601"/>
                </a:cubicBezTo>
                <a:cubicBezTo>
                  <a:pt x="8720642" y="733203"/>
                  <a:pt x="8940304" y="1061881"/>
                  <a:pt x="9086747" y="1403199"/>
                </a:cubicBezTo>
                <a:cubicBezTo>
                  <a:pt x="9210308" y="1694743"/>
                  <a:pt x="9280326" y="2003174"/>
                  <a:pt x="9297958" y="2314162"/>
                </a:cubicBezTo>
                <a:lnTo>
                  <a:pt x="9298096" y="2513013"/>
                </a:lnTo>
                <a:lnTo>
                  <a:pt x="6405563" y="2513013"/>
                </a:lnTo>
                <a:lnTo>
                  <a:pt x="6405563" y="5528005"/>
                </a:lnTo>
                <a:lnTo>
                  <a:pt x="6380081" y="5533593"/>
                </a:lnTo>
                <a:cubicBezTo>
                  <a:pt x="5907118" y="5632552"/>
                  <a:pt x="5423859" y="5715512"/>
                  <a:pt x="5022973" y="5947798"/>
                </a:cubicBezTo>
                <a:cubicBezTo>
                  <a:pt x="4677003" y="6156381"/>
                  <a:pt x="4421644" y="6475183"/>
                  <a:pt x="4312498" y="6826871"/>
                </a:cubicBezTo>
                <a:lnTo>
                  <a:pt x="4305141" y="6858000"/>
                </a:lnTo>
                <a:lnTo>
                  <a:pt x="0" y="6858000"/>
                </a:lnTo>
                <a:close/>
              </a:path>
            </a:pathLst>
          </a:custGeom>
          <a:solidFill>
            <a:schemeClr val="bg2">
              <a:lumMod val="95000"/>
            </a:schemeClr>
          </a:solidFill>
        </p:spPr>
        <p:txBody>
          <a:bodyPr wrap="square" anchor="ctr">
            <a:noAutofit/>
          </a:bodyPr>
          <a:lstStyle>
            <a:lvl1pPr marL="0" indent="0" algn="ctr">
              <a:buNone/>
              <a:defRPr sz="1800">
                <a:solidFill>
                  <a:schemeClr val="tx2"/>
                </a:solidFill>
              </a:defRPr>
            </a:lvl1pPr>
          </a:lstStyle>
          <a:p>
            <a:r>
              <a:rPr lang="en-US" noProof="0"/>
              <a:t>Click icon to add picture</a:t>
            </a:r>
            <a:endParaRPr lang="en-US" noProof="0" dirty="0"/>
          </a:p>
        </p:txBody>
      </p:sp>
      <p:sp>
        <p:nvSpPr>
          <p:cNvPr id="21" name="Rectangle 20">
            <a:extLst>
              <a:ext uri="{FF2B5EF4-FFF2-40B4-BE49-F238E27FC236}">
                <a16:creationId xmlns:a16="http://schemas.microsoft.com/office/drawing/2014/main" id="{F8985295-F0BC-9B4D-981C-D474C9EDECD0}"/>
              </a:ext>
            </a:extLst>
          </p:cNvPr>
          <p:cNvSpPr/>
          <p:nvPr userDrawn="1"/>
        </p:nvSpPr>
        <p:spPr>
          <a:xfrm>
            <a:off x="6405102" y="2512661"/>
            <a:ext cx="5284607" cy="4345339"/>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itle 1">
            <a:extLst>
              <a:ext uri="{FF2B5EF4-FFF2-40B4-BE49-F238E27FC236}">
                <a16:creationId xmlns:a16="http://schemas.microsoft.com/office/drawing/2014/main" id="{5CB02C94-6046-2E46-BE22-98A994B16607}"/>
              </a:ext>
            </a:extLst>
          </p:cNvPr>
          <p:cNvSpPr>
            <a:spLocks noGrp="1"/>
          </p:cNvSpPr>
          <p:nvPr>
            <p:ph type="title"/>
          </p:nvPr>
        </p:nvSpPr>
        <p:spPr>
          <a:xfrm>
            <a:off x="6767867" y="2763704"/>
            <a:ext cx="4559075" cy="583800"/>
          </a:xfrm>
        </p:spPr>
        <p:txBody>
          <a:bodyPr lIns="91440" rIns="91440">
            <a:noAutofit/>
          </a:bodyPr>
          <a:lstStyle>
            <a:lvl1pPr>
              <a:defRPr sz="2400" b="1" i="0" spc="150" baseline="0">
                <a:solidFill>
                  <a:schemeClr val="accent1"/>
                </a:solidFill>
                <a:latin typeface="Meiryo UI" panose="020B0604030504040204" pitchFamily="34" charset="-128"/>
                <a:ea typeface="Meiryo UI" panose="020B0604030504040204" pitchFamily="34" charset="-128"/>
              </a:defRPr>
            </a:lvl1pPr>
          </a:lstStyle>
          <a:p>
            <a:r>
              <a:rPr lang="en-US" noProof="0"/>
              <a:t>Click to edit Master title style</a:t>
            </a:r>
            <a:endParaRPr lang="en-US" noProof="0" dirty="0"/>
          </a:p>
        </p:txBody>
      </p:sp>
      <p:cxnSp>
        <p:nvCxnSpPr>
          <p:cNvPr id="24" name="Straight Connector 23">
            <a:extLst>
              <a:ext uri="{FF2B5EF4-FFF2-40B4-BE49-F238E27FC236}">
                <a16:creationId xmlns:a16="http://schemas.microsoft.com/office/drawing/2014/main" id="{E80620B5-CD54-A44A-A690-BB5E58FBDA77}"/>
              </a:ext>
            </a:extLst>
          </p:cNvPr>
          <p:cNvCxnSpPr>
            <a:cxnSpLocks/>
          </p:cNvCxnSpPr>
          <p:nvPr userDrawn="1"/>
        </p:nvCxnSpPr>
        <p:spPr>
          <a:xfrm>
            <a:off x="6767867" y="3347504"/>
            <a:ext cx="4443697"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33D35FF-5668-47B8-A93C-30923509CC04}"/>
              </a:ext>
            </a:extLst>
          </p:cNvPr>
          <p:cNvSpPr>
            <a:spLocks noGrp="1"/>
          </p:cNvSpPr>
          <p:nvPr>
            <p:ph sz="quarter" idx="15"/>
          </p:nvPr>
        </p:nvSpPr>
        <p:spPr>
          <a:xfrm>
            <a:off x="6767513" y="3348038"/>
            <a:ext cx="4559074" cy="3008312"/>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39913206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theme" Target="../theme/theme2.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3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9B7248-6025-0744-9C6E-BC6F9FDBD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84367D3-6495-C045-872D-F4C6CB656C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5CC2195-E771-AB42-B5A7-7832D8F418C4}"/>
              </a:ext>
            </a:extLst>
          </p:cNvPr>
          <p:cNvSpPr>
            <a:spLocks noGrp="1"/>
          </p:cNvSpPr>
          <p:nvPr>
            <p:ph type="dt" sz="half" idx="2"/>
          </p:nvPr>
        </p:nvSpPr>
        <p:spPr>
          <a:xfrm>
            <a:off x="838200" y="6492875"/>
            <a:ext cx="2743200" cy="228600"/>
          </a:xfrm>
          <a:prstGeom prst="rect">
            <a:avLst/>
          </a:prstGeom>
        </p:spPr>
        <p:txBody>
          <a:bodyPr vert="horz" lIns="91440" tIns="45720" rIns="91440" bIns="45720" rtlCol="0" anchor="ctr"/>
          <a:lstStyle>
            <a:lvl1pPr algn="l">
              <a:defRPr sz="800">
                <a:solidFill>
                  <a:schemeClr val="tx1">
                    <a:tint val="75000"/>
                  </a:schemeClr>
                </a:solidFill>
              </a:defRPr>
            </a:lvl1pPr>
          </a:lstStyle>
          <a:p>
            <a:fld id="{906A8E3A-8DBF-0542-BC99-444DCA0CC2C2}" type="datetimeFigureOut">
              <a:rPr lang="en-US" smtClean="0"/>
              <a:pPr/>
              <a:t>8/16/2024</a:t>
            </a:fld>
            <a:endParaRPr lang="en-US" dirty="0"/>
          </a:p>
        </p:txBody>
      </p:sp>
      <p:sp>
        <p:nvSpPr>
          <p:cNvPr id="5" name="Footer Placeholder 4">
            <a:extLst>
              <a:ext uri="{FF2B5EF4-FFF2-40B4-BE49-F238E27FC236}">
                <a16:creationId xmlns:a16="http://schemas.microsoft.com/office/drawing/2014/main" id="{737F28BA-DFC0-3946-9FE9-DE388CB020C0}"/>
              </a:ext>
            </a:extLst>
          </p:cNvPr>
          <p:cNvSpPr>
            <a:spLocks noGrp="1"/>
          </p:cNvSpPr>
          <p:nvPr>
            <p:ph type="ftr" sz="quarter" idx="3"/>
          </p:nvPr>
        </p:nvSpPr>
        <p:spPr>
          <a:xfrm>
            <a:off x="4038600" y="6492875"/>
            <a:ext cx="4114800" cy="228600"/>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DDF77CB-EF35-DF4C-95FE-31419B6CA9E6}"/>
              </a:ext>
            </a:extLst>
          </p:cNvPr>
          <p:cNvSpPr>
            <a:spLocks noGrp="1"/>
          </p:cNvSpPr>
          <p:nvPr>
            <p:ph type="sldNum" sz="quarter" idx="4"/>
          </p:nvPr>
        </p:nvSpPr>
        <p:spPr>
          <a:xfrm>
            <a:off x="10936940" y="6492875"/>
            <a:ext cx="416859" cy="228600"/>
          </a:xfrm>
          <a:prstGeom prst="rect">
            <a:avLst/>
          </a:prstGeom>
        </p:spPr>
        <p:txBody>
          <a:bodyPr vert="horz" lIns="91440" tIns="45720" rIns="91440" bIns="45720" rtlCol="0" anchor="ctr"/>
          <a:lstStyle>
            <a:lvl1pPr algn="r">
              <a:defRPr sz="800">
                <a:solidFill>
                  <a:schemeClr val="tx1">
                    <a:tint val="75000"/>
                  </a:schemeClr>
                </a:solidFill>
              </a:defRPr>
            </a:lvl1p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206674529"/>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82" r:id="rId3"/>
    <p:sldLayoutId id="2147483687" r:id="rId4"/>
    <p:sldLayoutId id="2147483693" r:id="rId5"/>
    <p:sldLayoutId id="2147483676" r:id="rId6"/>
  </p:sldLayoutIdLst>
  <p:txStyles>
    <p:titleStyle>
      <a:lvl1pPr algn="l" defTabSz="914400" rtl="0" eaLnBrk="1" latinLnBrk="0" hangingPunct="1">
        <a:lnSpc>
          <a:spcPct val="90000"/>
        </a:lnSpc>
        <a:spcBef>
          <a:spcPct val="0"/>
        </a:spcBef>
        <a:buNone/>
        <a:defRPr sz="2400" b="1" kern="1200" spc="150" baseline="0">
          <a:solidFill>
            <a:schemeClr val="accent1"/>
          </a:solidFill>
          <a:latin typeface="+mj-lt"/>
          <a:ea typeface="Meiryo UI" panose="020B0604030504040204" pitchFamily="34" charset="-128"/>
          <a:cs typeface="+mj-cs"/>
        </a:defRPr>
      </a:lvl1pPr>
    </p:titleStyle>
    <p:bodyStyle>
      <a:lvl1pPr marL="228600" indent="-228600" algn="l" defTabSz="914400" rtl="0" eaLnBrk="1" latinLnBrk="0" hangingPunct="1">
        <a:lnSpc>
          <a:spcPct val="150000"/>
        </a:lnSpc>
        <a:spcBef>
          <a:spcPts val="1500"/>
        </a:spcBef>
        <a:buFont typeface="Arial" panose="020B0604020202020204" pitchFamily="34" charset="0"/>
        <a:buChar char="•"/>
        <a:defRPr sz="1500" kern="1200" spc="15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1500"/>
        </a:spcBef>
        <a:buFont typeface="Arial" panose="020B0604020202020204" pitchFamily="34" charset="0"/>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06A8E3A-8DBF-0542-BC99-444DCA0CC2C2}" type="datetimeFigureOut">
              <a:rPr lang="en-US" smtClean="0"/>
              <a:pPr/>
              <a:t>8/16/2024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693002F-D6EA-CF48-8F44-2316036B2B87}" type="slidenum">
              <a:rPr lang="en-US" smtClean="0"/>
              <a:pPr/>
              <a:t>‹#›</a:t>
            </a:fld>
            <a:endParaRPr lang="en-US" dirty="0"/>
          </a:p>
        </p:txBody>
      </p:sp>
    </p:spTree>
    <p:extLst>
      <p:ext uri="{BB962C8B-B14F-4D97-AF65-F5344CB8AC3E}">
        <p14:creationId xmlns:p14="http://schemas.microsoft.com/office/powerpoint/2010/main" val="332898877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5" r:id="rId20"/>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5.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5.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4.png"/><Relationship Id="rId2" Type="http://schemas.openxmlformats.org/officeDocument/2006/relationships/diagramData" Target="../diagrams/data6.xml"/><Relationship Id="rId1" Type="http://schemas.openxmlformats.org/officeDocument/2006/relationships/slideLayout" Target="../slideLayouts/slideLayout2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5.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9.xml"/><Relationship Id="rId7" Type="http://schemas.openxmlformats.org/officeDocument/2006/relationships/image" Target="../media/image31.png"/><Relationship Id="rId2" Type="http://schemas.openxmlformats.org/officeDocument/2006/relationships/diagramData" Target="../diagrams/data9.xml"/><Relationship Id="rId1" Type="http://schemas.openxmlformats.org/officeDocument/2006/relationships/slideLayout" Target="../slideLayouts/slideLayout2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5.xml"/><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close up of a flowers">
            <a:extLst>
              <a:ext uri="{FF2B5EF4-FFF2-40B4-BE49-F238E27FC236}">
                <a16:creationId xmlns:a16="http://schemas.microsoft.com/office/drawing/2014/main" id="{5A8C014E-25AF-4B1A-85C4-1B34CBEC7EE8}"/>
              </a:ext>
            </a:extLst>
          </p:cNvPr>
          <p:cNvPicPr>
            <a:picLocks noGrp="1" noChangeAspect="1"/>
          </p:cNvPicPr>
          <p:nvPr>
            <p:ph type="pic" sz="quarter" idx="14"/>
          </p:nvPr>
        </p:nvPicPr>
        <p:blipFill>
          <a:blip r:embed="rId2">
            <a:alphaModFix amt="35000"/>
            <a:duotone>
              <a:schemeClr val="accent1">
                <a:shade val="45000"/>
                <a:satMod val="135000"/>
              </a:schemeClr>
              <a:prstClr val="white"/>
            </a:duotone>
            <a:extLst>
              <a:ext uri="{28A0092B-C50C-407E-A947-70E740481C1C}">
                <a14:useLocalDpi xmlns:a14="http://schemas.microsoft.com/office/drawing/2010/main"/>
              </a:ext>
            </a:extLst>
          </a:blip>
          <a:srcRect l="24" r="24"/>
          <a:stretch>
            <a:fillRect/>
          </a:stretch>
        </p:blipFill>
        <p:spPr>
          <a:xfrm>
            <a:off x="496797" y="491331"/>
            <a:ext cx="11368087" cy="5875337"/>
          </a:xfrm>
          <a:solidFill>
            <a:schemeClr val="accent1">
              <a:lumMod val="60000"/>
              <a:lumOff val="40000"/>
            </a:schemeClr>
          </a:solidFill>
        </p:spPr>
      </p:pic>
      <p:sp>
        <p:nvSpPr>
          <p:cNvPr id="4" name="Title 3">
            <a:extLst>
              <a:ext uri="{FF2B5EF4-FFF2-40B4-BE49-F238E27FC236}">
                <a16:creationId xmlns:a16="http://schemas.microsoft.com/office/drawing/2014/main" id="{4A2D73A5-4430-0F47-84CE-C3324CEBA797}"/>
              </a:ext>
            </a:extLst>
          </p:cNvPr>
          <p:cNvSpPr>
            <a:spLocks noGrp="1"/>
          </p:cNvSpPr>
          <p:nvPr>
            <p:ph type="ctrTitle"/>
          </p:nvPr>
        </p:nvSpPr>
        <p:spPr>
          <a:xfrm>
            <a:off x="932525" y="1113692"/>
            <a:ext cx="8789234" cy="4630614"/>
          </a:xfrm>
          <a:solidFill>
            <a:srgbClr val="989800"/>
          </a:solidFill>
        </p:spPr>
        <p:txBody>
          <a:bodyPr>
            <a:normAutofit fontScale="90000"/>
          </a:bodyPr>
          <a:lstStyle/>
          <a:p>
            <a:r>
              <a:rPr lang="en-GB" dirty="0"/>
              <a:t>The Role of Dental Calculus and Other Local</a:t>
            </a:r>
            <a:br>
              <a:rPr lang="en-GB" dirty="0"/>
            </a:br>
            <a:r>
              <a:rPr lang="en-GB" dirty="0"/>
              <a:t>Predisposing Factors</a:t>
            </a:r>
            <a:endParaRPr lang="en-US" dirty="0"/>
          </a:p>
        </p:txBody>
      </p:sp>
      <p:pic>
        <p:nvPicPr>
          <p:cNvPr id="1026" name="Picture 2" descr="Dental Calculus Tooth brushing ...">
            <a:extLst>
              <a:ext uri="{FF2B5EF4-FFF2-40B4-BE49-F238E27FC236}">
                <a16:creationId xmlns:a16="http://schemas.microsoft.com/office/drawing/2014/main" id="{632A84F8-EFAE-52D7-1597-40863C40D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1759" y="410139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6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8EF7-2FCD-F0ED-67F5-32A038F99954}"/>
              </a:ext>
            </a:extLst>
          </p:cNvPr>
          <p:cNvSpPr>
            <a:spLocks noGrp="1"/>
          </p:cNvSpPr>
          <p:nvPr>
            <p:ph type="title"/>
          </p:nvPr>
        </p:nvSpPr>
        <p:spPr/>
        <p:txBody>
          <a:bodyPr/>
          <a:lstStyle/>
          <a:p>
            <a:r>
              <a:rPr lang="en-IN" sz="2800" dirty="0"/>
              <a:t>CONTENTS</a:t>
            </a:r>
          </a:p>
        </p:txBody>
      </p:sp>
      <p:sp>
        <p:nvSpPr>
          <p:cNvPr id="3" name="Content Placeholder 2">
            <a:extLst>
              <a:ext uri="{FF2B5EF4-FFF2-40B4-BE49-F238E27FC236}">
                <a16:creationId xmlns:a16="http://schemas.microsoft.com/office/drawing/2014/main" id="{5081B1E5-9875-F677-2820-A23853D0F06E}"/>
              </a:ext>
            </a:extLst>
          </p:cNvPr>
          <p:cNvSpPr>
            <a:spLocks noGrp="1"/>
          </p:cNvSpPr>
          <p:nvPr>
            <p:ph sz="quarter" idx="10"/>
          </p:nvPr>
        </p:nvSpPr>
        <p:spPr>
          <a:xfrm>
            <a:off x="838200" y="1485764"/>
            <a:ext cx="4959285" cy="4255741"/>
          </a:xfrm>
        </p:spPr>
        <p:style>
          <a:lnRef idx="2">
            <a:schemeClr val="accent2">
              <a:shade val="15000"/>
            </a:schemeClr>
          </a:lnRef>
          <a:fillRef idx="1">
            <a:schemeClr val="accent2"/>
          </a:fillRef>
          <a:effectRef idx="0">
            <a:schemeClr val="accent2"/>
          </a:effectRef>
          <a:fontRef idx="minor">
            <a:schemeClr val="lt1"/>
          </a:fontRef>
        </p:style>
        <p:txBody>
          <a:bodyPr>
            <a:noAutofit/>
          </a:bodyPr>
          <a:lstStyle/>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Introduction</a:t>
            </a:r>
          </a:p>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Definition</a:t>
            </a:r>
          </a:p>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Synonyms</a:t>
            </a:r>
          </a:p>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Classification &amp; composition</a:t>
            </a:r>
          </a:p>
          <a:p>
            <a:pPr>
              <a:lnSpc>
                <a:spcPct val="200000"/>
              </a:lnSpc>
            </a:pPr>
            <a:r>
              <a:rPr lang="en-IN" sz="2400" dirty="0">
                <a:solidFill>
                  <a:schemeClr val="tx1"/>
                </a:solidFill>
                <a:latin typeface="Times New Roman" panose="02020603050405020304" pitchFamily="18" charset="0"/>
                <a:cs typeface="Times New Roman" panose="02020603050405020304" pitchFamily="18" charset="0"/>
              </a:rPr>
              <a:t>Structure &amp; formation of calculus </a:t>
            </a:r>
          </a:p>
          <a:p>
            <a:endParaRPr lang="en-IN" sz="2400"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DE3CC80-437F-745A-F3F1-06EE68BD15FD}"/>
              </a:ext>
            </a:extLst>
          </p:cNvPr>
          <p:cNvSpPr txBox="1"/>
          <p:nvPr/>
        </p:nvSpPr>
        <p:spPr>
          <a:xfrm>
            <a:off x="6096000" y="1360338"/>
            <a:ext cx="5442408" cy="467339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228600" marR="0" lvl="0" indent="-228600" algn="l" defTabSz="914400" rtl="0" eaLnBrk="1" fontAlgn="auto" latinLnBrk="0" hangingPunct="1">
              <a:lnSpc>
                <a:spcPct val="150000"/>
              </a:lnSpc>
              <a:spcBef>
                <a:spcPts val="1500"/>
              </a:spcBef>
              <a:spcAft>
                <a:spcPts val="0"/>
              </a:spcAft>
              <a:buClrTx/>
              <a:buSzTx/>
              <a:buFont typeface="Arial" panose="020B0604020202020204" pitchFamily="34" charset="0"/>
              <a:buChar char="•"/>
              <a:tabLst/>
              <a:defRPr/>
            </a:pPr>
            <a:r>
              <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Theories of calculus formation</a:t>
            </a:r>
          </a:p>
          <a:p>
            <a:pPr marL="228600" marR="0" lvl="0" indent="-228600" algn="l" defTabSz="914400" rtl="0" eaLnBrk="1" fontAlgn="auto" latinLnBrk="0" hangingPunct="1">
              <a:lnSpc>
                <a:spcPct val="150000"/>
              </a:lnSpc>
              <a:spcBef>
                <a:spcPts val="1500"/>
              </a:spcBef>
              <a:spcAft>
                <a:spcPts val="0"/>
              </a:spcAft>
              <a:buClrTx/>
              <a:buSzTx/>
              <a:buFont typeface="Arial" panose="020B0604020202020204" pitchFamily="34" charset="0"/>
              <a:buChar char="•"/>
              <a:tabLst/>
              <a:defRPr/>
            </a:pPr>
            <a:r>
              <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Calculus microbiology</a:t>
            </a:r>
          </a:p>
          <a:p>
            <a:pPr marL="228600" marR="0" lvl="0" indent="-228600" algn="l" defTabSz="914400" rtl="0" eaLnBrk="1" fontAlgn="auto" latinLnBrk="0" hangingPunct="1">
              <a:lnSpc>
                <a:spcPct val="150000"/>
              </a:lnSpc>
              <a:spcBef>
                <a:spcPts val="1500"/>
              </a:spcBef>
              <a:spcAft>
                <a:spcPts val="0"/>
              </a:spcAft>
              <a:buClrTx/>
              <a:buSzTx/>
              <a:buFont typeface="Arial" panose="020B0604020202020204" pitchFamily="34" charset="0"/>
              <a:buChar char="•"/>
              <a:tabLst/>
              <a:defRPr/>
            </a:pPr>
            <a:r>
              <a:rPr kumimoji="0" lang="en-IN" sz="2400" b="0" i="0" u="none" strike="noStrike" kern="1200" cap="none" spc="150" normalizeH="0" baseline="0" noProof="0" dirty="0" err="1">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Assesment</a:t>
            </a:r>
            <a:r>
              <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 &amp; evaluation of dental calculus </a:t>
            </a:r>
          </a:p>
          <a:p>
            <a:pPr marL="228600" marR="0" lvl="0" indent="-228600" algn="l" defTabSz="914400" rtl="0" eaLnBrk="1" fontAlgn="auto" latinLnBrk="0" hangingPunct="1">
              <a:lnSpc>
                <a:spcPct val="150000"/>
              </a:lnSpc>
              <a:spcBef>
                <a:spcPts val="1500"/>
              </a:spcBef>
              <a:spcAft>
                <a:spcPts val="0"/>
              </a:spcAft>
              <a:buClrTx/>
              <a:buSzTx/>
              <a:buFont typeface="Arial" panose="020B0604020202020204" pitchFamily="34" charset="0"/>
              <a:buChar char="•"/>
              <a:tabLst/>
              <a:defRPr/>
            </a:pPr>
            <a:r>
              <a:rPr kumimoji="0" lang="en-IN" sz="2400" b="0" i="0" u="none" strike="noStrike" kern="1200" cap="none" spc="150" normalizeH="0" baseline="0" noProof="0" dirty="0" err="1">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Etological</a:t>
            </a:r>
            <a:r>
              <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 significance of calculus in periodontal </a:t>
            </a:r>
            <a:r>
              <a:rPr kumimoji="0" lang="en-IN" sz="2400" b="0" i="0" u="none" strike="noStrike" kern="1200" cap="none" spc="150" normalizeH="0" baseline="0" noProof="0" dirty="0" err="1">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dieases</a:t>
            </a:r>
            <a:endPar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endParaRPr>
          </a:p>
          <a:p>
            <a:pPr marL="228600" marR="0" lvl="0" indent="-228600" algn="l" defTabSz="914400" rtl="0" eaLnBrk="1" fontAlgn="auto" latinLnBrk="0" hangingPunct="1">
              <a:lnSpc>
                <a:spcPct val="150000"/>
              </a:lnSpc>
              <a:spcBef>
                <a:spcPts val="1500"/>
              </a:spcBef>
              <a:spcAft>
                <a:spcPts val="0"/>
              </a:spcAft>
              <a:buClrTx/>
              <a:buSzTx/>
              <a:buFont typeface="Arial" panose="020B0604020202020204" pitchFamily="34" charset="0"/>
              <a:buChar char="•"/>
              <a:tabLst/>
              <a:defRPr/>
            </a:pPr>
            <a:endParaRPr kumimoji="0" lang="en-IN" sz="2400" b="0" i="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endParaRPr>
          </a:p>
        </p:txBody>
      </p:sp>
    </p:spTree>
    <p:extLst>
      <p:ext uri="{BB962C8B-B14F-4D97-AF65-F5344CB8AC3E}">
        <p14:creationId xmlns:p14="http://schemas.microsoft.com/office/powerpoint/2010/main" val="3536264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8993-3ED4-4A86-29D4-FC9219590157}"/>
              </a:ext>
            </a:extLst>
          </p:cNvPr>
          <p:cNvSpPr>
            <a:spLocks noGrp="1"/>
          </p:cNvSpPr>
          <p:nvPr>
            <p:ph type="title"/>
          </p:nvPr>
        </p:nvSpPr>
        <p:spPr>
          <a:xfrm>
            <a:off x="829456" y="642808"/>
            <a:ext cx="10515600" cy="583800"/>
          </a:xfrm>
        </p:spPr>
        <p:txBody>
          <a:bodyPr/>
          <a:lstStyle/>
          <a:p>
            <a:r>
              <a:rPr lang="en-IN" dirty="0"/>
              <a:t>Introduction</a:t>
            </a:r>
          </a:p>
        </p:txBody>
      </p:sp>
      <p:sp>
        <p:nvSpPr>
          <p:cNvPr id="3" name="Content Placeholder 2">
            <a:extLst>
              <a:ext uri="{FF2B5EF4-FFF2-40B4-BE49-F238E27FC236}">
                <a16:creationId xmlns:a16="http://schemas.microsoft.com/office/drawing/2014/main" id="{7B52CB25-2A94-A3C8-CB6F-FA30876F919D}"/>
              </a:ext>
            </a:extLst>
          </p:cNvPr>
          <p:cNvSpPr>
            <a:spLocks noGrp="1"/>
          </p:cNvSpPr>
          <p:nvPr>
            <p:ph sz="quarter" idx="10"/>
          </p:nvPr>
        </p:nvSpPr>
        <p:spPr>
          <a:xfrm>
            <a:off x="838200" y="1226608"/>
            <a:ext cx="10524344" cy="4911725"/>
          </a:xfrm>
        </p:spPr>
        <p:txBody>
          <a:bodyPr>
            <a:normAutofit/>
          </a:bodyPr>
          <a:lstStyle/>
          <a:p>
            <a:r>
              <a:rPr lang="en-IN" sz="2000" dirty="0">
                <a:latin typeface="Times New Roman" panose="02020603050405020304" pitchFamily="18" charset="0"/>
                <a:cs typeface="Times New Roman" panose="02020603050405020304" pitchFamily="18" charset="0"/>
              </a:rPr>
              <a:t>Once the tooth erupts various materials get accumulated on tooth surfaces known as “ tooth accumulated deposits/materials”</a:t>
            </a:r>
          </a:p>
        </p:txBody>
      </p:sp>
      <p:graphicFrame>
        <p:nvGraphicFramePr>
          <p:cNvPr id="4" name="Diagram 3">
            <a:extLst>
              <a:ext uri="{FF2B5EF4-FFF2-40B4-BE49-F238E27FC236}">
                <a16:creationId xmlns:a16="http://schemas.microsoft.com/office/drawing/2014/main" id="{516ED60D-6AAF-D4C8-7C92-FBF281B595E4}"/>
              </a:ext>
            </a:extLst>
          </p:cNvPr>
          <p:cNvGraphicFramePr/>
          <p:nvPr>
            <p:extLst>
              <p:ext uri="{D42A27DB-BD31-4B8C-83A1-F6EECF244321}">
                <p14:modId xmlns:p14="http://schemas.microsoft.com/office/powerpoint/2010/main" val="3467388584"/>
              </p:ext>
            </p:extLst>
          </p:nvPr>
        </p:nvGraphicFramePr>
        <p:xfrm>
          <a:off x="489407" y="2277260"/>
          <a:ext cx="6081075" cy="2810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8A863FE-9718-7E1E-AD1E-CD48ED0C66F8}"/>
              </a:ext>
            </a:extLst>
          </p:cNvPr>
          <p:cNvSpPr txBox="1"/>
          <p:nvPr/>
        </p:nvSpPr>
        <p:spPr>
          <a:xfrm>
            <a:off x="6410226" y="1993661"/>
            <a:ext cx="5659225" cy="175432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r>
              <a:rPr lang="en-GB" sz="1800" b="0" i="1" u="none" strike="noStrike" baseline="0" dirty="0">
                <a:solidFill>
                  <a:srgbClr val="000000"/>
                </a:solidFill>
                <a:latin typeface="TimesNewRomanPS-ItalicMT"/>
              </a:rPr>
              <a:t>Materia alba </a:t>
            </a:r>
            <a:r>
              <a:rPr lang="en-GB" sz="1800" b="0" i="0" u="none" strike="noStrike" baseline="0" dirty="0">
                <a:solidFill>
                  <a:srgbClr val="000000"/>
                </a:solidFill>
                <a:latin typeface="TimesNewRomanPSMT"/>
              </a:rPr>
              <a:t>is an accumulation of microorganisms, desquamated epithelial cells, leukocytes, and a mixture of salivary proteins and lipids, with few or no food particles; it lacks the regular internal pattern observed in plaque.</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It is a yellow or </a:t>
            </a:r>
            <a:r>
              <a:rPr lang="en-GB" sz="1800" b="0" i="0" u="none" strike="noStrike" baseline="0" dirty="0" err="1">
                <a:solidFill>
                  <a:srgbClr val="000000"/>
                </a:solidFill>
                <a:latin typeface="TimesNewRomanPSMT"/>
              </a:rPr>
              <a:t>grayish</a:t>
            </a:r>
            <a:r>
              <a:rPr lang="en-GB" sz="1800" b="0" i="0" u="none" strike="noStrike" baseline="0" dirty="0">
                <a:solidFill>
                  <a:srgbClr val="000000"/>
                </a:solidFill>
                <a:latin typeface="TimesNewRomanPSMT"/>
              </a:rPr>
              <a:t>-white, soft, sticky deposit, and it is somewhat less adherent than dental plaque.</a:t>
            </a:r>
          </a:p>
        </p:txBody>
      </p:sp>
      <p:sp>
        <p:nvSpPr>
          <p:cNvPr id="8" name="TextBox 7">
            <a:extLst>
              <a:ext uri="{FF2B5EF4-FFF2-40B4-BE49-F238E27FC236}">
                <a16:creationId xmlns:a16="http://schemas.microsoft.com/office/drawing/2014/main" id="{C70122D2-ADDD-A700-BDB7-7C99F713E081}"/>
              </a:ext>
            </a:extLst>
          </p:cNvPr>
          <p:cNvSpPr txBox="1"/>
          <p:nvPr/>
        </p:nvSpPr>
        <p:spPr>
          <a:xfrm>
            <a:off x="5621570" y="5854734"/>
            <a:ext cx="6094428" cy="3693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r>
              <a:rPr lang="en-GB" sz="1800" b="0" i="0" u="none" strike="noStrike" baseline="0" dirty="0">
                <a:solidFill>
                  <a:srgbClr val="000000"/>
                </a:solidFill>
                <a:latin typeface="TimesNewRomanPSMT"/>
              </a:rPr>
              <a:t>Pigmented deposits on the tooth surface are called </a:t>
            </a:r>
            <a:r>
              <a:rPr lang="en-GB" sz="1800" b="0" i="1" u="none" strike="noStrike" baseline="0" dirty="0">
                <a:solidFill>
                  <a:srgbClr val="000000"/>
                </a:solidFill>
                <a:latin typeface="TimesNewRomanPS-ItalicMT"/>
              </a:rPr>
              <a:t>dental stains.</a:t>
            </a:r>
          </a:p>
        </p:txBody>
      </p:sp>
      <p:pic>
        <p:nvPicPr>
          <p:cNvPr id="5" name="Picture 4">
            <a:extLst>
              <a:ext uri="{FF2B5EF4-FFF2-40B4-BE49-F238E27FC236}">
                <a16:creationId xmlns:a16="http://schemas.microsoft.com/office/drawing/2014/main" id="{C150C802-5D48-9ED5-E0AE-BCED77B343D6}"/>
              </a:ext>
            </a:extLst>
          </p:cNvPr>
          <p:cNvPicPr>
            <a:picLocks noChangeAspect="1"/>
          </p:cNvPicPr>
          <p:nvPr/>
        </p:nvPicPr>
        <p:blipFill>
          <a:blip r:embed="rId7"/>
          <a:stretch>
            <a:fillRect/>
          </a:stretch>
        </p:blipFill>
        <p:spPr>
          <a:xfrm>
            <a:off x="5876005" y="3747988"/>
            <a:ext cx="3319539" cy="2021014"/>
          </a:xfrm>
          <a:prstGeom prst="rect">
            <a:avLst/>
          </a:prstGeom>
        </p:spPr>
      </p:pic>
      <p:pic>
        <p:nvPicPr>
          <p:cNvPr id="2050" name="Picture 2" descr="7: The Role of Dental Calculus and ...">
            <a:extLst>
              <a:ext uri="{FF2B5EF4-FFF2-40B4-BE49-F238E27FC236}">
                <a16:creationId xmlns:a16="http://schemas.microsoft.com/office/drawing/2014/main" id="{1154247A-45A7-37F9-F573-CFB0F0CED6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39838" y="3833719"/>
            <a:ext cx="2873907" cy="1882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20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04844910-D0A8-41CB-B11D-D3E4D13C489D}"/>
                                            </p:graphicEl>
                                          </p:spTgt>
                                        </p:tgtEl>
                                        <p:attrNameLst>
                                          <p:attrName>style.visibility</p:attrName>
                                        </p:attrNameLst>
                                      </p:cBhvr>
                                      <p:to>
                                        <p:strVal val="visible"/>
                                      </p:to>
                                    </p:set>
                                    <p:animEffect transition="in" filter="barn(inVertical)">
                                      <p:cBhvr>
                                        <p:cTn id="7" dur="250"/>
                                        <p:tgtEl>
                                          <p:spTgt spid="4">
                                            <p:graphicEl>
                                              <a:dgm id="{04844910-D0A8-41CB-B11D-D3E4D13C489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46E56610-384D-4DBB-B9EE-91562DAAD0A4}"/>
                                            </p:graphicEl>
                                          </p:spTgt>
                                        </p:tgtEl>
                                        <p:attrNameLst>
                                          <p:attrName>style.visibility</p:attrName>
                                        </p:attrNameLst>
                                      </p:cBhvr>
                                      <p:to>
                                        <p:strVal val="visible"/>
                                      </p:to>
                                    </p:set>
                                    <p:animEffect transition="in" filter="barn(inVertical)">
                                      <p:cBhvr>
                                        <p:cTn id="12" dur="250"/>
                                        <p:tgtEl>
                                          <p:spTgt spid="4">
                                            <p:graphicEl>
                                              <a:dgm id="{46E56610-384D-4DBB-B9EE-91562DAAD0A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BC0937A4-8A69-4DE1-B437-C467649DF66E}"/>
                                            </p:graphicEl>
                                          </p:spTgt>
                                        </p:tgtEl>
                                        <p:attrNameLst>
                                          <p:attrName>style.visibility</p:attrName>
                                        </p:attrNameLst>
                                      </p:cBhvr>
                                      <p:to>
                                        <p:strVal val="visible"/>
                                      </p:to>
                                    </p:set>
                                    <p:animEffect transition="in" filter="barn(inVertical)">
                                      <p:cBhvr>
                                        <p:cTn id="17" dur="250"/>
                                        <p:tgtEl>
                                          <p:spTgt spid="4">
                                            <p:graphicEl>
                                              <a:dgm id="{BC0937A4-8A69-4DE1-B437-C467649DF66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graphicEl>
                                              <a:dgm id="{8CF14E7F-B246-4BCE-AC83-C9CE5B641E97}"/>
                                            </p:graphicEl>
                                          </p:spTgt>
                                        </p:tgtEl>
                                        <p:attrNameLst>
                                          <p:attrName>style.visibility</p:attrName>
                                        </p:attrNameLst>
                                      </p:cBhvr>
                                      <p:to>
                                        <p:strVal val="visible"/>
                                      </p:to>
                                    </p:set>
                                    <p:animEffect transition="in" filter="barn(inVertical)">
                                      <p:cBhvr>
                                        <p:cTn id="22" dur="250"/>
                                        <p:tgtEl>
                                          <p:spTgt spid="4">
                                            <p:graphicEl>
                                              <a:dgm id="{8CF14E7F-B246-4BCE-AC83-C9CE5B641E9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graphicEl>
                                              <a:dgm id="{A26B8009-D9A8-47AB-B9C1-13B142B50B3A}"/>
                                            </p:graphicEl>
                                          </p:spTgt>
                                        </p:tgtEl>
                                        <p:attrNameLst>
                                          <p:attrName>style.visibility</p:attrName>
                                        </p:attrNameLst>
                                      </p:cBhvr>
                                      <p:to>
                                        <p:strVal val="visible"/>
                                      </p:to>
                                    </p:set>
                                    <p:animEffect transition="in" filter="barn(inVertical)">
                                      <p:cBhvr>
                                        <p:cTn id="27" dur="250"/>
                                        <p:tgtEl>
                                          <p:spTgt spid="4">
                                            <p:graphicEl>
                                              <a:dgm id="{A26B8009-D9A8-47AB-B9C1-13B142B50B3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graphicEl>
                                              <a:dgm id="{13503CFE-B1EF-4D48-B5E1-5A841946EF9B}"/>
                                            </p:graphicEl>
                                          </p:spTgt>
                                        </p:tgtEl>
                                        <p:attrNameLst>
                                          <p:attrName>style.visibility</p:attrName>
                                        </p:attrNameLst>
                                      </p:cBhvr>
                                      <p:to>
                                        <p:strVal val="visible"/>
                                      </p:to>
                                    </p:set>
                                    <p:animEffect transition="in" filter="barn(inVertical)">
                                      <p:cBhvr>
                                        <p:cTn id="32" dur="250"/>
                                        <p:tgtEl>
                                          <p:spTgt spid="4">
                                            <p:graphicEl>
                                              <a:dgm id="{13503CFE-B1EF-4D48-B5E1-5A841946EF9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graphicEl>
                                              <a:dgm id="{2072BF40-42F4-4E91-9B09-9C612D8E6730}"/>
                                            </p:graphicEl>
                                          </p:spTgt>
                                        </p:tgtEl>
                                        <p:attrNameLst>
                                          <p:attrName>style.visibility</p:attrName>
                                        </p:attrNameLst>
                                      </p:cBhvr>
                                      <p:to>
                                        <p:strVal val="visible"/>
                                      </p:to>
                                    </p:set>
                                    <p:animEffect transition="in" filter="barn(inVertical)">
                                      <p:cBhvr>
                                        <p:cTn id="37" dur="250"/>
                                        <p:tgtEl>
                                          <p:spTgt spid="4">
                                            <p:graphicEl>
                                              <a:dgm id="{2072BF40-42F4-4E91-9B09-9C612D8E673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10FB232-4CB4-C34D-A688-C51B6E7CD2CF}"/>
              </a:ext>
            </a:extLst>
          </p:cNvPr>
          <p:cNvSpPr>
            <a:spLocks noGrp="1"/>
          </p:cNvSpPr>
          <p:nvPr>
            <p:ph type="title"/>
          </p:nvPr>
        </p:nvSpPr>
        <p:spPr/>
        <p:txBody>
          <a:bodyPr/>
          <a:lstStyle/>
          <a:p>
            <a:r>
              <a:rPr lang="en-US" dirty="0"/>
              <a:t>Definition </a:t>
            </a:r>
          </a:p>
        </p:txBody>
      </p:sp>
      <p:sp>
        <p:nvSpPr>
          <p:cNvPr id="18" name="Content Placeholder 17">
            <a:extLst>
              <a:ext uri="{FF2B5EF4-FFF2-40B4-BE49-F238E27FC236}">
                <a16:creationId xmlns:a16="http://schemas.microsoft.com/office/drawing/2014/main" id="{F451EBE7-64A3-7E40-8C33-3C01E8EBABD2}"/>
              </a:ext>
            </a:extLst>
          </p:cNvPr>
          <p:cNvSpPr>
            <a:spLocks noGrp="1"/>
          </p:cNvSpPr>
          <p:nvPr>
            <p:ph sz="quarter" idx="10"/>
          </p:nvPr>
        </p:nvSpPr>
        <p:spPr>
          <a:xfrm>
            <a:off x="580927" y="1170569"/>
            <a:ext cx="10772873" cy="4912126"/>
          </a:xfrm>
        </p:spPr>
        <p:txBody>
          <a:bodyPr>
            <a:normAutofit/>
          </a:bodyPr>
          <a:lstStyle/>
          <a:p>
            <a:pPr algn="l">
              <a:lnSpc>
                <a:spcPct val="150000"/>
              </a:lnSpc>
            </a:pPr>
            <a:r>
              <a:rPr lang="en-GB" sz="2000" b="0" i="0" u="none" strike="noStrike" baseline="0" dirty="0">
                <a:latin typeface="TimesNewRomanPSMT"/>
              </a:rPr>
              <a:t>Calculus is a hard deposit that consists of mineralized bacterial plaque, that forms on the surfaces of natural teeth and dental prostheses.- Carranza</a:t>
            </a:r>
          </a:p>
          <a:p>
            <a:pPr algn="l">
              <a:lnSpc>
                <a:spcPct val="150000"/>
              </a:lnSpc>
            </a:pPr>
            <a:r>
              <a:rPr lang="en-GB" altLang="ja-JP" sz="2000" dirty="0">
                <a:latin typeface="TimesNewRomanPSMT"/>
              </a:rPr>
              <a:t>Dental calculus is defined as a mineralized dental plaque that is permeated with crystals of various calcium phosphates.- Schroeder </a:t>
            </a:r>
          </a:p>
          <a:p>
            <a:pPr algn="l">
              <a:lnSpc>
                <a:spcPct val="150000"/>
              </a:lnSpc>
            </a:pPr>
            <a:r>
              <a:rPr lang="en-GB" altLang="ja-JP" sz="2000" dirty="0">
                <a:latin typeface="TimesNewRomanPSMT"/>
              </a:rPr>
              <a:t>Calculus is a hard concretion that forms on teeth or dental prosthesis through calcification of bacterial plaque- glossary of periodontal terms </a:t>
            </a:r>
          </a:p>
          <a:p>
            <a:pPr algn="l">
              <a:lnSpc>
                <a:spcPct val="150000"/>
              </a:lnSpc>
            </a:pPr>
            <a:r>
              <a:rPr lang="en-GB" altLang="ja-JP" sz="2000" dirty="0">
                <a:latin typeface="TimesNewRomanPSMT"/>
              </a:rPr>
              <a:t>Dental calculus is a deposit of inorganic salts composed primarily of calcium carbonate and phosphate mixed with food debris &amp; bacteria and desquamated epithelial cells.- </a:t>
            </a:r>
            <a:r>
              <a:rPr lang="en-GB" altLang="ja-JP" sz="2000" dirty="0" err="1">
                <a:latin typeface="TimesNewRomanPSMT"/>
              </a:rPr>
              <a:t>greene</a:t>
            </a:r>
            <a:r>
              <a:rPr lang="en-GB" altLang="ja-JP" sz="2000" dirty="0">
                <a:latin typeface="TimesNewRomanPSMT"/>
              </a:rPr>
              <a:t> </a:t>
            </a:r>
            <a:endParaRPr lang="ja-JP" altLang="en-US" sz="2000" dirty="0"/>
          </a:p>
        </p:txBody>
      </p:sp>
      <p:pic>
        <p:nvPicPr>
          <p:cNvPr id="1026" name="Picture 2" descr="Image result for dental calulus">
            <a:extLst>
              <a:ext uri="{FF2B5EF4-FFF2-40B4-BE49-F238E27FC236}">
                <a16:creationId xmlns:a16="http://schemas.microsoft.com/office/drawing/2014/main" id="{711A833B-AC83-5A04-F326-930AE00D8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2659" y="4835951"/>
            <a:ext cx="3632462" cy="20220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23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r>
              <a:rPr lang="en-IN" dirty="0"/>
              <a:t>Synonyms </a:t>
            </a:r>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820712" y="1444348"/>
            <a:ext cx="10524344" cy="4911725"/>
          </a:xfrm>
        </p:spPr>
        <p:txBody>
          <a:bodyPr/>
          <a:lstStyle/>
          <a:p>
            <a:r>
              <a:rPr lang="en-IN" sz="2400" dirty="0">
                <a:latin typeface="Times New Roman" panose="02020603050405020304" pitchFamily="18" charset="0"/>
                <a:cs typeface="Times New Roman" panose="02020603050405020304" pitchFamily="18" charset="0"/>
              </a:rPr>
              <a:t>Tartar</a:t>
            </a:r>
          </a:p>
          <a:p>
            <a:r>
              <a:rPr lang="en-IN" sz="2400" dirty="0">
                <a:latin typeface="Times New Roman" panose="02020603050405020304" pitchFamily="18" charset="0"/>
                <a:cs typeface="Times New Roman" panose="02020603050405020304" pitchFamily="18" charset="0"/>
              </a:rPr>
              <a:t>Disambiguation</a:t>
            </a:r>
          </a:p>
          <a:p>
            <a:r>
              <a:rPr lang="en-IN" sz="2400" dirty="0" err="1">
                <a:latin typeface="Times New Roman" panose="02020603050405020304" pitchFamily="18" charset="0"/>
                <a:cs typeface="Times New Roman" panose="02020603050405020304" pitchFamily="18" charset="0"/>
              </a:rPr>
              <a:t>Calcis</a:t>
            </a:r>
            <a:endParaRPr lang="en-IN" sz="2400" dirty="0">
              <a:latin typeface="Times New Roman" panose="02020603050405020304" pitchFamily="18" charset="0"/>
              <a:cs typeface="Times New Roman" panose="02020603050405020304" pitchFamily="18" charset="0"/>
            </a:endParaRPr>
          </a:p>
          <a:p>
            <a:r>
              <a:rPr lang="en-IN" sz="2400" dirty="0" err="1">
                <a:latin typeface="Times New Roman" panose="02020603050405020304" pitchFamily="18" charset="0"/>
                <a:cs typeface="Times New Roman" panose="02020603050405020304" pitchFamily="18" charset="0"/>
              </a:rPr>
              <a:t>Odontolithiais</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Fossilized plaque</a:t>
            </a:r>
            <a:endParaRPr lang="en-IN" dirty="0">
              <a:latin typeface="Times New Roman" panose="02020603050405020304" pitchFamily="18" charset="0"/>
              <a:cs typeface="Times New Roman" panose="02020603050405020304" pitchFamily="18" charset="0"/>
            </a:endParaRPr>
          </a:p>
        </p:txBody>
      </p:sp>
      <p:pic>
        <p:nvPicPr>
          <p:cNvPr id="2050" name="Picture 2" descr="Image result for dental calulus">
            <a:extLst>
              <a:ext uri="{FF2B5EF4-FFF2-40B4-BE49-F238E27FC236}">
                <a16:creationId xmlns:a16="http://schemas.microsoft.com/office/drawing/2014/main" id="{28EC8E44-6DF8-037B-6711-C383884DD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4194" y="1758393"/>
            <a:ext cx="5653236" cy="383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8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br>
              <a:rPr lang="en-IN" dirty="0">
                <a:latin typeface="Arial Rounded MT Bold" panose="020F0704030504030204" pitchFamily="34" charset="0"/>
                <a:cs typeface="Times New Roman" panose="02020603050405020304" pitchFamily="18" charset="0"/>
              </a:rPr>
            </a:br>
            <a:r>
              <a:rPr lang="en-IN" dirty="0">
                <a:latin typeface="Arial Rounded MT Bold" panose="020F0704030504030204" pitchFamily="34" charset="0"/>
                <a:cs typeface="Times New Roman" panose="02020603050405020304" pitchFamily="18" charset="0"/>
              </a:rPr>
              <a:t>Classification</a:t>
            </a:r>
            <a:br>
              <a:rPr lang="en-IN" dirty="0">
                <a:latin typeface="Arial Rounded MT Bold" panose="020F0704030504030204" pitchFamily="34" charset="0"/>
                <a:cs typeface="Times New Roman" panose="02020603050405020304" pitchFamily="18" charset="0"/>
              </a:rPr>
            </a:br>
            <a:endParaRPr lang="en-IN" dirty="0">
              <a:latin typeface="Arial Rounded MT Bold" panose="020F0704030504030204" pitchFamily="34"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BB281535-59A5-E537-BDF4-1706C65D3D26}"/>
              </a:ext>
            </a:extLst>
          </p:cNvPr>
          <p:cNvGraphicFramePr>
            <a:graphicFrameLocks noGrp="1"/>
          </p:cNvGraphicFramePr>
          <p:nvPr>
            <p:ph sz="quarter" idx="10"/>
            <p:extLst>
              <p:ext uri="{D42A27DB-BD31-4B8C-83A1-F6EECF244321}">
                <p14:modId xmlns:p14="http://schemas.microsoft.com/office/powerpoint/2010/main" val="3733991180"/>
              </p:ext>
            </p:extLst>
          </p:nvPr>
        </p:nvGraphicFramePr>
        <p:xfrm>
          <a:off x="692082" y="1264837"/>
          <a:ext cx="10865177" cy="5033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829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
                                            <p:graphicEl>
                                              <a:dgm id="{71A4CF66-6317-4A1B-B4A2-1CAF9B1FF433}"/>
                                            </p:graphicEl>
                                          </p:spTgt>
                                        </p:tgtEl>
                                        <p:attrNameLst>
                                          <p:attrName>style.visibility</p:attrName>
                                        </p:attrNameLst>
                                      </p:cBhvr>
                                      <p:to>
                                        <p:strVal val="visible"/>
                                      </p:to>
                                    </p:set>
                                    <p:anim calcmode="lin" valueType="num">
                                      <p:cBhvr additive="base">
                                        <p:cTn id="13" dur="500" fill="hold"/>
                                        <p:tgtEl>
                                          <p:spTgt spid="4">
                                            <p:graphicEl>
                                              <a:dgm id="{71A4CF66-6317-4A1B-B4A2-1CAF9B1FF433}"/>
                                            </p:graphic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graphicEl>
                                              <a:dgm id="{71A4CF66-6317-4A1B-B4A2-1CAF9B1FF433}"/>
                                            </p:graphicEl>
                                          </p:spTgt>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4">
                                            <p:graphicEl>
                                              <a:dgm id="{12996CEB-728D-4EA6-88A1-310D35BF375B}"/>
                                            </p:graphicEl>
                                          </p:spTgt>
                                        </p:tgtEl>
                                        <p:attrNameLst>
                                          <p:attrName>style.visibility</p:attrName>
                                        </p:attrNameLst>
                                      </p:cBhvr>
                                      <p:to>
                                        <p:strVal val="visible"/>
                                      </p:to>
                                    </p:set>
                                    <p:anim calcmode="lin" valueType="num">
                                      <p:cBhvr additive="base">
                                        <p:cTn id="17" dur="500" fill="hold"/>
                                        <p:tgtEl>
                                          <p:spTgt spid="4">
                                            <p:graphicEl>
                                              <a:dgm id="{12996CEB-728D-4EA6-88A1-310D35BF375B}"/>
                                            </p:graphic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
                                            <p:graphicEl>
                                              <a:dgm id="{12996CEB-728D-4EA6-88A1-310D35BF375B}"/>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4">
                                            <p:graphicEl>
                                              <a:dgm id="{6B74A9F9-50C0-4C54-9FE6-5A09C15BAD5F}"/>
                                            </p:graphicEl>
                                          </p:spTgt>
                                        </p:tgtEl>
                                        <p:attrNameLst>
                                          <p:attrName>style.visibility</p:attrName>
                                        </p:attrNameLst>
                                      </p:cBhvr>
                                      <p:to>
                                        <p:strVal val="visible"/>
                                      </p:to>
                                    </p:set>
                                    <p:anim calcmode="lin" valueType="num">
                                      <p:cBhvr additive="base">
                                        <p:cTn id="23" dur="500" fill="hold"/>
                                        <p:tgtEl>
                                          <p:spTgt spid="4">
                                            <p:graphicEl>
                                              <a:dgm id="{6B74A9F9-50C0-4C54-9FE6-5A09C15BAD5F}"/>
                                            </p:graphic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
                                            <p:graphicEl>
                                              <a:dgm id="{6B74A9F9-50C0-4C54-9FE6-5A09C15BAD5F}"/>
                                            </p:graphicEl>
                                          </p:spTgt>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4">
                                            <p:graphicEl>
                                              <a:dgm id="{F3B28A94-97A5-4604-8D3D-816E3F8828E5}"/>
                                            </p:graphicEl>
                                          </p:spTgt>
                                        </p:tgtEl>
                                        <p:attrNameLst>
                                          <p:attrName>style.visibility</p:attrName>
                                        </p:attrNameLst>
                                      </p:cBhvr>
                                      <p:to>
                                        <p:strVal val="visible"/>
                                      </p:to>
                                    </p:set>
                                    <p:anim calcmode="lin" valueType="num">
                                      <p:cBhvr additive="base">
                                        <p:cTn id="27" dur="500" fill="hold"/>
                                        <p:tgtEl>
                                          <p:spTgt spid="4">
                                            <p:graphicEl>
                                              <a:dgm id="{F3B28A94-97A5-4604-8D3D-816E3F8828E5}"/>
                                            </p:graphic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graphicEl>
                                              <a:dgm id="{F3B28A94-97A5-4604-8D3D-816E3F8828E5}"/>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6" fill="hold" grpId="0" nodeType="clickEffect">
                                  <p:stCondLst>
                                    <p:cond delay="0"/>
                                  </p:stCondLst>
                                  <p:childTnLst>
                                    <p:set>
                                      <p:cBhvr>
                                        <p:cTn id="32" dur="1" fill="hold">
                                          <p:stCondLst>
                                            <p:cond delay="0"/>
                                          </p:stCondLst>
                                        </p:cTn>
                                        <p:tgtEl>
                                          <p:spTgt spid="4">
                                            <p:graphicEl>
                                              <a:dgm id="{223BFD26-8A93-4669-9180-77AE2B0FB25B}"/>
                                            </p:graphicEl>
                                          </p:spTgt>
                                        </p:tgtEl>
                                        <p:attrNameLst>
                                          <p:attrName>style.visibility</p:attrName>
                                        </p:attrNameLst>
                                      </p:cBhvr>
                                      <p:to>
                                        <p:strVal val="visible"/>
                                      </p:to>
                                    </p:set>
                                    <p:anim calcmode="lin" valueType="num">
                                      <p:cBhvr additive="base">
                                        <p:cTn id="33" dur="500" fill="hold"/>
                                        <p:tgtEl>
                                          <p:spTgt spid="4">
                                            <p:graphicEl>
                                              <a:dgm id="{223BFD26-8A93-4669-9180-77AE2B0FB25B}"/>
                                            </p:graphic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
                                            <p:graphicEl>
                                              <a:dgm id="{223BFD26-8A93-4669-9180-77AE2B0FB25B}"/>
                                            </p:graphicEl>
                                          </p:spTgt>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4">
                                            <p:graphicEl>
                                              <a:dgm id="{D639A585-4413-4605-A47F-5F784F01C760}"/>
                                            </p:graphicEl>
                                          </p:spTgt>
                                        </p:tgtEl>
                                        <p:attrNameLst>
                                          <p:attrName>style.visibility</p:attrName>
                                        </p:attrNameLst>
                                      </p:cBhvr>
                                      <p:to>
                                        <p:strVal val="visible"/>
                                      </p:to>
                                    </p:set>
                                    <p:anim calcmode="lin" valueType="num">
                                      <p:cBhvr additive="base">
                                        <p:cTn id="37" dur="500" fill="hold"/>
                                        <p:tgtEl>
                                          <p:spTgt spid="4">
                                            <p:graphicEl>
                                              <a:dgm id="{D639A585-4413-4605-A47F-5F784F01C760}"/>
                                            </p:graphic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
                                            <p:graphicEl>
                                              <a:dgm id="{D639A585-4413-4605-A47F-5F784F01C760}"/>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4">
                                            <p:graphicEl>
                                              <a:dgm id="{913EA2B7-EEC6-497D-9A1F-C90470979766}"/>
                                            </p:graphicEl>
                                          </p:spTgt>
                                        </p:tgtEl>
                                        <p:attrNameLst>
                                          <p:attrName>style.visibility</p:attrName>
                                        </p:attrNameLst>
                                      </p:cBhvr>
                                      <p:to>
                                        <p:strVal val="visible"/>
                                      </p:to>
                                    </p:set>
                                    <p:anim calcmode="lin" valueType="num">
                                      <p:cBhvr additive="base">
                                        <p:cTn id="43" dur="500" fill="hold"/>
                                        <p:tgtEl>
                                          <p:spTgt spid="4">
                                            <p:graphicEl>
                                              <a:dgm id="{913EA2B7-EEC6-497D-9A1F-C90470979766}"/>
                                            </p:graphic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
                                            <p:graphicEl>
                                              <a:dgm id="{913EA2B7-EEC6-497D-9A1F-C90470979766}"/>
                                            </p:graphicEl>
                                          </p:spTgt>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4">
                                            <p:graphicEl>
                                              <a:dgm id="{1D4DF2EA-3DE9-4381-A928-B71217C151B5}"/>
                                            </p:graphicEl>
                                          </p:spTgt>
                                        </p:tgtEl>
                                        <p:attrNameLst>
                                          <p:attrName>style.visibility</p:attrName>
                                        </p:attrNameLst>
                                      </p:cBhvr>
                                      <p:to>
                                        <p:strVal val="visible"/>
                                      </p:to>
                                    </p:set>
                                    <p:anim calcmode="lin" valueType="num">
                                      <p:cBhvr additive="base">
                                        <p:cTn id="47" dur="500" fill="hold"/>
                                        <p:tgtEl>
                                          <p:spTgt spid="4">
                                            <p:graphicEl>
                                              <a:dgm id="{1D4DF2EA-3DE9-4381-A928-B71217C151B5}"/>
                                            </p:graphic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4">
                                            <p:graphicEl>
                                              <a:dgm id="{1D4DF2EA-3DE9-4381-A928-B71217C151B5}"/>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4">
                                            <p:graphicEl>
                                              <a:dgm id="{9BAF31A7-ACD7-49D9-BB5B-BE56466803F2}"/>
                                            </p:graphicEl>
                                          </p:spTgt>
                                        </p:tgtEl>
                                        <p:attrNameLst>
                                          <p:attrName>style.visibility</p:attrName>
                                        </p:attrNameLst>
                                      </p:cBhvr>
                                      <p:to>
                                        <p:strVal val="visible"/>
                                      </p:to>
                                    </p:set>
                                    <p:anim calcmode="lin" valueType="num">
                                      <p:cBhvr additive="base">
                                        <p:cTn id="53" dur="500" fill="hold"/>
                                        <p:tgtEl>
                                          <p:spTgt spid="4">
                                            <p:graphicEl>
                                              <a:dgm id="{9BAF31A7-ACD7-49D9-BB5B-BE56466803F2}"/>
                                            </p:graphic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4">
                                            <p:graphicEl>
                                              <a:dgm id="{9BAF31A7-ACD7-49D9-BB5B-BE56466803F2}"/>
                                            </p:graphicEl>
                                          </p:spTgt>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
                                            <p:graphicEl>
                                              <a:dgm id="{8A3DA862-A6EE-4F89-9362-FEEE4F6D03F6}"/>
                                            </p:graphicEl>
                                          </p:spTgt>
                                        </p:tgtEl>
                                        <p:attrNameLst>
                                          <p:attrName>style.visibility</p:attrName>
                                        </p:attrNameLst>
                                      </p:cBhvr>
                                      <p:to>
                                        <p:strVal val="visible"/>
                                      </p:to>
                                    </p:set>
                                    <p:anim calcmode="lin" valueType="num">
                                      <p:cBhvr additive="base">
                                        <p:cTn id="57" dur="500" fill="hold"/>
                                        <p:tgtEl>
                                          <p:spTgt spid="4">
                                            <p:graphicEl>
                                              <a:dgm id="{8A3DA862-A6EE-4F89-9362-FEEE4F6D03F6}"/>
                                            </p:graphic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4">
                                            <p:graphicEl>
                                              <a:dgm id="{8A3DA862-A6EE-4F89-9362-FEEE4F6D03F6}"/>
                                            </p:graphic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6" fill="hold" grpId="0" nodeType="clickEffect">
                                  <p:stCondLst>
                                    <p:cond delay="0"/>
                                  </p:stCondLst>
                                  <p:childTnLst>
                                    <p:set>
                                      <p:cBhvr>
                                        <p:cTn id="62" dur="1" fill="hold">
                                          <p:stCondLst>
                                            <p:cond delay="0"/>
                                          </p:stCondLst>
                                        </p:cTn>
                                        <p:tgtEl>
                                          <p:spTgt spid="4">
                                            <p:graphicEl>
                                              <a:dgm id="{1BEEC90A-F79B-407B-9446-AFB4017B8DEC}"/>
                                            </p:graphicEl>
                                          </p:spTgt>
                                        </p:tgtEl>
                                        <p:attrNameLst>
                                          <p:attrName>style.visibility</p:attrName>
                                        </p:attrNameLst>
                                      </p:cBhvr>
                                      <p:to>
                                        <p:strVal val="visible"/>
                                      </p:to>
                                    </p:set>
                                    <p:anim calcmode="lin" valueType="num">
                                      <p:cBhvr additive="base">
                                        <p:cTn id="63" dur="500" fill="hold"/>
                                        <p:tgtEl>
                                          <p:spTgt spid="4">
                                            <p:graphicEl>
                                              <a:dgm id="{1BEEC90A-F79B-407B-9446-AFB4017B8DEC}"/>
                                            </p:graphic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4">
                                            <p:graphicEl>
                                              <a:dgm id="{1BEEC90A-F79B-407B-9446-AFB4017B8DEC}"/>
                                            </p:graphicEl>
                                          </p:spTgt>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4">
                                            <p:graphicEl>
                                              <a:dgm id="{BC1C48C3-EE8F-4554-B252-A4C084335775}"/>
                                            </p:graphicEl>
                                          </p:spTgt>
                                        </p:tgtEl>
                                        <p:attrNameLst>
                                          <p:attrName>style.visibility</p:attrName>
                                        </p:attrNameLst>
                                      </p:cBhvr>
                                      <p:to>
                                        <p:strVal val="visible"/>
                                      </p:to>
                                    </p:set>
                                    <p:anim calcmode="lin" valueType="num">
                                      <p:cBhvr additive="base">
                                        <p:cTn id="67" dur="500" fill="hold"/>
                                        <p:tgtEl>
                                          <p:spTgt spid="4">
                                            <p:graphicEl>
                                              <a:dgm id="{BC1C48C3-EE8F-4554-B252-A4C084335775}"/>
                                            </p:graphic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
                                            <p:graphicEl>
                                              <a:dgm id="{BC1C48C3-EE8F-4554-B252-A4C084335775}"/>
                                            </p:graphic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grpId="0" nodeType="clickEffect">
                                  <p:stCondLst>
                                    <p:cond delay="0"/>
                                  </p:stCondLst>
                                  <p:childTnLst>
                                    <p:set>
                                      <p:cBhvr>
                                        <p:cTn id="72" dur="1" fill="hold">
                                          <p:stCondLst>
                                            <p:cond delay="0"/>
                                          </p:stCondLst>
                                        </p:cTn>
                                        <p:tgtEl>
                                          <p:spTgt spid="4">
                                            <p:graphicEl>
                                              <a:dgm id="{2CECFD8E-CB18-4C41-A180-D12734027AA6}"/>
                                            </p:graphicEl>
                                          </p:spTgt>
                                        </p:tgtEl>
                                        <p:attrNameLst>
                                          <p:attrName>style.visibility</p:attrName>
                                        </p:attrNameLst>
                                      </p:cBhvr>
                                      <p:to>
                                        <p:strVal val="visible"/>
                                      </p:to>
                                    </p:set>
                                    <p:anim calcmode="lin" valueType="num">
                                      <p:cBhvr additive="base">
                                        <p:cTn id="73" dur="500" fill="hold"/>
                                        <p:tgtEl>
                                          <p:spTgt spid="4">
                                            <p:graphicEl>
                                              <a:dgm id="{2CECFD8E-CB18-4C41-A180-D12734027AA6}"/>
                                            </p:graphic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4">
                                            <p:graphicEl>
                                              <a:dgm id="{2CECFD8E-CB18-4C41-A180-D12734027AA6}"/>
                                            </p:graphicEl>
                                          </p:spTgt>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
                                            <p:graphicEl>
                                              <a:dgm id="{1568172B-875C-41F0-A187-813B4103FE45}"/>
                                            </p:graphicEl>
                                          </p:spTgt>
                                        </p:tgtEl>
                                        <p:attrNameLst>
                                          <p:attrName>style.visibility</p:attrName>
                                        </p:attrNameLst>
                                      </p:cBhvr>
                                      <p:to>
                                        <p:strVal val="visible"/>
                                      </p:to>
                                    </p:set>
                                    <p:anim calcmode="lin" valueType="num">
                                      <p:cBhvr additive="base">
                                        <p:cTn id="77" dur="500" fill="hold"/>
                                        <p:tgtEl>
                                          <p:spTgt spid="4">
                                            <p:graphicEl>
                                              <a:dgm id="{1568172B-875C-41F0-A187-813B4103FE45}"/>
                                            </p:graphic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4">
                                            <p:graphicEl>
                                              <a:dgm id="{1568172B-875C-41F0-A187-813B4103FE45}"/>
                                            </p:graphic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6" fill="hold" grpId="0" nodeType="clickEffect">
                                  <p:stCondLst>
                                    <p:cond delay="0"/>
                                  </p:stCondLst>
                                  <p:childTnLst>
                                    <p:set>
                                      <p:cBhvr>
                                        <p:cTn id="82" dur="1" fill="hold">
                                          <p:stCondLst>
                                            <p:cond delay="0"/>
                                          </p:stCondLst>
                                        </p:cTn>
                                        <p:tgtEl>
                                          <p:spTgt spid="4">
                                            <p:graphicEl>
                                              <a:dgm id="{E8C34242-FACD-41BF-9CAC-D0F832988376}"/>
                                            </p:graphicEl>
                                          </p:spTgt>
                                        </p:tgtEl>
                                        <p:attrNameLst>
                                          <p:attrName>style.visibility</p:attrName>
                                        </p:attrNameLst>
                                      </p:cBhvr>
                                      <p:to>
                                        <p:strVal val="visible"/>
                                      </p:to>
                                    </p:set>
                                    <p:anim calcmode="lin" valueType="num">
                                      <p:cBhvr additive="base">
                                        <p:cTn id="83" dur="500" fill="hold"/>
                                        <p:tgtEl>
                                          <p:spTgt spid="4">
                                            <p:graphicEl>
                                              <a:dgm id="{E8C34242-FACD-41BF-9CAC-D0F832988376}"/>
                                            </p:graphic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4">
                                            <p:graphicEl>
                                              <a:dgm id="{E8C34242-FACD-41BF-9CAC-D0F832988376}"/>
                                            </p:graphicEl>
                                          </p:spTgt>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4">
                                            <p:graphicEl>
                                              <a:dgm id="{356B4F4A-7546-4677-89C1-FA974A5E8A6B}"/>
                                            </p:graphicEl>
                                          </p:spTgt>
                                        </p:tgtEl>
                                        <p:attrNameLst>
                                          <p:attrName>style.visibility</p:attrName>
                                        </p:attrNameLst>
                                      </p:cBhvr>
                                      <p:to>
                                        <p:strVal val="visible"/>
                                      </p:to>
                                    </p:set>
                                    <p:anim calcmode="lin" valueType="num">
                                      <p:cBhvr additive="base">
                                        <p:cTn id="87" dur="500" fill="hold"/>
                                        <p:tgtEl>
                                          <p:spTgt spid="4">
                                            <p:graphicEl>
                                              <a:dgm id="{356B4F4A-7546-4677-89C1-FA974A5E8A6B}"/>
                                            </p:graphic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4">
                                            <p:graphicEl>
                                              <a:dgm id="{356B4F4A-7546-4677-89C1-FA974A5E8A6B}"/>
                                            </p:graphic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6" fill="hold" grpId="0" nodeType="clickEffect">
                                  <p:stCondLst>
                                    <p:cond delay="0"/>
                                  </p:stCondLst>
                                  <p:childTnLst>
                                    <p:set>
                                      <p:cBhvr>
                                        <p:cTn id="92" dur="1" fill="hold">
                                          <p:stCondLst>
                                            <p:cond delay="0"/>
                                          </p:stCondLst>
                                        </p:cTn>
                                        <p:tgtEl>
                                          <p:spTgt spid="4">
                                            <p:graphicEl>
                                              <a:dgm id="{B83ADC5D-26CD-422C-8295-119CDFA6D221}"/>
                                            </p:graphicEl>
                                          </p:spTgt>
                                        </p:tgtEl>
                                        <p:attrNameLst>
                                          <p:attrName>style.visibility</p:attrName>
                                        </p:attrNameLst>
                                      </p:cBhvr>
                                      <p:to>
                                        <p:strVal val="visible"/>
                                      </p:to>
                                    </p:set>
                                    <p:anim calcmode="lin" valueType="num">
                                      <p:cBhvr additive="base">
                                        <p:cTn id="93" dur="500" fill="hold"/>
                                        <p:tgtEl>
                                          <p:spTgt spid="4">
                                            <p:graphicEl>
                                              <a:dgm id="{B83ADC5D-26CD-422C-8295-119CDFA6D221}"/>
                                            </p:graphic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4">
                                            <p:graphicEl>
                                              <a:dgm id="{B83ADC5D-26CD-422C-8295-119CDFA6D221}"/>
                                            </p:graphicEl>
                                          </p:spTgt>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4">
                                            <p:graphicEl>
                                              <a:dgm id="{E9B4C5AC-4550-4064-BF93-A8646C6EED45}"/>
                                            </p:graphicEl>
                                          </p:spTgt>
                                        </p:tgtEl>
                                        <p:attrNameLst>
                                          <p:attrName>style.visibility</p:attrName>
                                        </p:attrNameLst>
                                      </p:cBhvr>
                                      <p:to>
                                        <p:strVal val="visible"/>
                                      </p:to>
                                    </p:set>
                                    <p:anim calcmode="lin" valueType="num">
                                      <p:cBhvr additive="base">
                                        <p:cTn id="97" dur="500" fill="hold"/>
                                        <p:tgtEl>
                                          <p:spTgt spid="4">
                                            <p:graphicEl>
                                              <a:dgm id="{E9B4C5AC-4550-4064-BF93-A8646C6EED45}"/>
                                            </p:graphic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4">
                                            <p:graphicEl>
                                              <a:dgm id="{E9B4C5AC-4550-4064-BF93-A8646C6EED45}"/>
                                            </p:graphic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6" fill="hold" grpId="0" nodeType="clickEffect">
                                  <p:stCondLst>
                                    <p:cond delay="0"/>
                                  </p:stCondLst>
                                  <p:childTnLst>
                                    <p:set>
                                      <p:cBhvr>
                                        <p:cTn id="102" dur="1" fill="hold">
                                          <p:stCondLst>
                                            <p:cond delay="0"/>
                                          </p:stCondLst>
                                        </p:cTn>
                                        <p:tgtEl>
                                          <p:spTgt spid="4">
                                            <p:graphicEl>
                                              <a:dgm id="{2111E063-E029-40C0-A752-652794879A47}"/>
                                            </p:graphicEl>
                                          </p:spTgt>
                                        </p:tgtEl>
                                        <p:attrNameLst>
                                          <p:attrName>style.visibility</p:attrName>
                                        </p:attrNameLst>
                                      </p:cBhvr>
                                      <p:to>
                                        <p:strVal val="visible"/>
                                      </p:to>
                                    </p:set>
                                    <p:anim calcmode="lin" valueType="num">
                                      <p:cBhvr additive="base">
                                        <p:cTn id="103" dur="500" fill="hold"/>
                                        <p:tgtEl>
                                          <p:spTgt spid="4">
                                            <p:graphicEl>
                                              <a:dgm id="{2111E063-E029-40C0-A752-652794879A47}"/>
                                            </p:graphic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4">
                                            <p:graphicEl>
                                              <a:dgm id="{2111E063-E029-40C0-A752-652794879A47}"/>
                                            </p:graphicEl>
                                          </p:spTgt>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0"/>
                                  </p:stCondLst>
                                  <p:childTnLst>
                                    <p:set>
                                      <p:cBhvr>
                                        <p:cTn id="106" dur="1" fill="hold">
                                          <p:stCondLst>
                                            <p:cond delay="0"/>
                                          </p:stCondLst>
                                        </p:cTn>
                                        <p:tgtEl>
                                          <p:spTgt spid="4">
                                            <p:graphicEl>
                                              <a:dgm id="{851495AA-FD4E-4764-9308-612E89C7B447}"/>
                                            </p:graphicEl>
                                          </p:spTgt>
                                        </p:tgtEl>
                                        <p:attrNameLst>
                                          <p:attrName>style.visibility</p:attrName>
                                        </p:attrNameLst>
                                      </p:cBhvr>
                                      <p:to>
                                        <p:strVal val="visible"/>
                                      </p:to>
                                    </p:set>
                                    <p:anim calcmode="lin" valueType="num">
                                      <p:cBhvr additive="base">
                                        <p:cTn id="107" dur="500" fill="hold"/>
                                        <p:tgtEl>
                                          <p:spTgt spid="4">
                                            <p:graphicEl>
                                              <a:dgm id="{851495AA-FD4E-4764-9308-612E89C7B447}"/>
                                            </p:graphicEl>
                                          </p:spTgt>
                                        </p:tgtEl>
                                        <p:attrNameLst>
                                          <p:attrName>ppt_x</p:attrName>
                                        </p:attrNameLst>
                                      </p:cBhvr>
                                      <p:tavLst>
                                        <p:tav tm="0">
                                          <p:val>
                                            <p:strVal val="1+#ppt_w/2"/>
                                          </p:val>
                                        </p:tav>
                                        <p:tav tm="100000">
                                          <p:val>
                                            <p:strVal val="#ppt_x"/>
                                          </p:val>
                                        </p:tav>
                                      </p:tavLst>
                                    </p:anim>
                                    <p:anim calcmode="lin" valueType="num">
                                      <p:cBhvr additive="base">
                                        <p:cTn id="108" dur="500" fill="hold"/>
                                        <p:tgtEl>
                                          <p:spTgt spid="4">
                                            <p:graphicEl>
                                              <a:dgm id="{851495AA-FD4E-4764-9308-612E89C7B447}"/>
                                            </p:graphicEl>
                                          </p:spTgt>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6" fill="hold" grpId="0" nodeType="clickEffect">
                                  <p:stCondLst>
                                    <p:cond delay="0"/>
                                  </p:stCondLst>
                                  <p:childTnLst>
                                    <p:set>
                                      <p:cBhvr>
                                        <p:cTn id="112" dur="1" fill="hold">
                                          <p:stCondLst>
                                            <p:cond delay="0"/>
                                          </p:stCondLst>
                                        </p:cTn>
                                        <p:tgtEl>
                                          <p:spTgt spid="4">
                                            <p:graphicEl>
                                              <a:dgm id="{38696EEF-C06F-441B-A938-5F71173C2157}"/>
                                            </p:graphicEl>
                                          </p:spTgt>
                                        </p:tgtEl>
                                        <p:attrNameLst>
                                          <p:attrName>style.visibility</p:attrName>
                                        </p:attrNameLst>
                                      </p:cBhvr>
                                      <p:to>
                                        <p:strVal val="visible"/>
                                      </p:to>
                                    </p:set>
                                    <p:anim calcmode="lin" valueType="num">
                                      <p:cBhvr additive="base">
                                        <p:cTn id="113" dur="500" fill="hold"/>
                                        <p:tgtEl>
                                          <p:spTgt spid="4">
                                            <p:graphicEl>
                                              <a:dgm id="{38696EEF-C06F-441B-A938-5F71173C2157}"/>
                                            </p:graphic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4">
                                            <p:graphicEl>
                                              <a:dgm id="{38696EEF-C06F-441B-A938-5F71173C2157}"/>
                                            </p:graphicEl>
                                          </p:spTgt>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4">
                                            <p:graphicEl>
                                              <a:dgm id="{34163B1C-F849-488A-BC11-E5CCFB8983ED}"/>
                                            </p:graphicEl>
                                          </p:spTgt>
                                        </p:tgtEl>
                                        <p:attrNameLst>
                                          <p:attrName>style.visibility</p:attrName>
                                        </p:attrNameLst>
                                      </p:cBhvr>
                                      <p:to>
                                        <p:strVal val="visible"/>
                                      </p:to>
                                    </p:set>
                                    <p:anim calcmode="lin" valueType="num">
                                      <p:cBhvr additive="base">
                                        <p:cTn id="117" dur="500" fill="hold"/>
                                        <p:tgtEl>
                                          <p:spTgt spid="4">
                                            <p:graphicEl>
                                              <a:dgm id="{34163B1C-F849-488A-BC11-E5CCFB8983ED}"/>
                                            </p:graphicEl>
                                          </p:spTgt>
                                        </p:tgtEl>
                                        <p:attrNameLst>
                                          <p:attrName>ppt_x</p:attrName>
                                        </p:attrNameLst>
                                      </p:cBhvr>
                                      <p:tavLst>
                                        <p:tav tm="0">
                                          <p:val>
                                            <p:strVal val="1+#ppt_w/2"/>
                                          </p:val>
                                        </p:tav>
                                        <p:tav tm="100000">
                                          <p:val>
                                            <p:strVal val="#ppt_x"/>
                                          </p:val>
                                        </p:tav>
                                      </p:tavLst>
                                    </p:anim>
                                    <p:anim calcmode="lin" valueType="num">
                                      <p:cBhvr additive="base">
                                        <p:cTn id="118" dur="500" fill="hold"/>
                                        <p:tgtEl>
                                          <p:spTgt spid="4">
                                            <p:graphicEl>
                                              <a:dgm id="{34163B1C-F849-488A-BC11-E5CCFB8983E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a:xfrm>
            <a:off x="461127" y="539635"/>
            <a:ext cx="10515600" cy="583800"/>
          </a:xfrm>
        </p:spPr>
        <p:txBody>
          <a:bodyPr/>
          <a:lstStyle/>
          <a:p>
            <a:pPr marL="228600" marR="0" lvl="0" indent="-228600" defTabSz="914400" rtl="0" eaLnBrk="1" fontAlgn="auto" latinLnBrk="0" hangingPunct="1">
              <a:lnSpc>
                <a:spcPct val="150000"/>
              </a:lnSpc>
              <a:spcBef>
                <a:spcPts val="1500"/>
              </a:spcBef>
              <a:spcAft>
                <a:spcPts val="0"/>
              </a:spcAft>
              <a:tabLst/>
              <a:defRPr/>
            </a:pPr>
            <a:br>
              <a:rPr kumimoji="0" lang="en-IN" sz="1800" b="1" i="0" u="none" strike="noStrike" kern="1200" cap="none" spc="150" normalizeH="0" baseline="0" noProof="0" dirty="0">
                <a:ln>
                  <a:noFill/>
                </a:ln>
                <a:solidFill>
                  <a:srgbClr val="0000B3"/>
                </a:solidFill>
                <a:effectLst/>
                <a:uLnTx/>
                <a:uFillTx/>
                <a:latin typeface="Univers-Bold"/>
                <a:ea typeface="Meiryo UI" panose="020B0604030504040204" pitchFamily="34" charset="-128"/>
                <a:cs typeface="+mn-cs"/>
              </a:rPr>
            </a:br>
            <a:r>
              <a:rPr kumimoji="0" lang="en-IN" sz="2000" b="1" i="0" u="none" strike="noStrike" kern="1200" cap="none" spc="150" normalizeH="0" baseline="0" noProof="0" dirty="0">
                <a:ln>
                  <a:noFill/>
                </a:ln>
                <a:solidFill>
                  <a:srgbClr val="0000B3"/>
                </a:solidFill>
                <a:effectLst/>
                <a:uLnTx/>
                <a:uFillTx/>
                <a:latin typeface="Univers-Bold"/>
                <a:ea typeface="Meiryo UI" panose="020B0604030504040204" pitchFamily="34" charset="-128"/>
                <a:cs typeface="+mn-cs"/>
              </a:rPr>
              <a:t>Supragingival and Subgingival Calculus</a:t>
            </a:r>
            <a:br>
              <a:rPr kumimoji="0" lang="en-IN" sz="1800" b="1" i="0" u="none" strike="noStrike" kern="1200" cap="none" spc="150" normalizeH="0" baseline="0" noProof="0" dirty="0">
                <a:ln>
                  <a:noFill/>
                </a:ln>
                <a:solidFill>
                  <a:srgbClr val="0000B3"/>
                </a:solidFill>
                <a:effectLst/>
                <a:uLnTx/>
                <a:uFillTx/>
                <a:latin typeface="Univers-Bold"/>
                <a:ea typeface="Meiryo UI" panose="020B0604030504040204" pitchFamily="34" charset="-128"/>
                <a:cs typeface="+mn-cs"/>
              </a:rPr>
            </a:br>
            <a:endParaRPr lang="en-IN" dirty="0"/>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692085" y="1125080"/>
            <a:ext cx="10929594" cy="4966281"/>
          </a:xfrm>
        </p:spPr>
        <p:style>
          <a:lnRef idx="1">
            <a:schemeClr val="accent2"/>
          </a:lnRef>
          <a:fillRef idx="2">
            <a:schemeClr val="accent2"/>
          </a:fillRef>
          <a:effectRef idx="1">
            <a:schemeClr val="accent2"/>
          </a:effectRef>
          <a:fontRef idx="minor">
            <a:schemeClr val="dk1"/>
          </a:fontRef>
        </p:style>
        <p:txBody>
          <a:bodyPr>
            <a:noAutofit/>
          </a:bodyPr>
          <a:lstStyle/>
          <a:p>
            <a:pPr algn="l">
              <a:lnSpc>
                <a:spcPct val="100000"/>
              </a:lnSpc>
            </a:pPr>
            <a:r>
              <a:rPr lang="en-GB" b="0" u="none" strike="noStrike" baseline="0" dirty="0">
                <a:solidFill>
                  <a:srgbClr val="000000"/>
                </a:solidFill>
                <a:latin typeface="Times New Roman" panose="02020603050405020304" pitchFamily="18" charset="0"/>
                <a:cs typeface="Times New Roman" panose="02020603050405020304" pitchFamily="18" charset="0"/>
              </a:rPr>
              <a:t>Supragingival calculus is located coronal to the gingival margin and therefore is visible in the oral cavity. </a:t>
            </a:r>
          </a:p>
          <a:p>
            <a:pPr algn="l">
              <a:lnSpc>
                <a:spcPct val="100000"/>
              </a:lnSpc>
            </a:pPr>
            <a:r>
              <a:rPr lang="en-GB" b="0" u="none" strike="noStrike" baseline="0" dirty="0">
                <a:solidFill>
                  <a:srgbClr val="000000"/>
                </a:solidFill>
                <a:latin typeface="Times New Roman" panose="02020603050405020304" pitchFamily="18" charset="0"/>
                <a:cs typeface="Times New Roman" panose="02020603050405020304" pitchFamily="18" charset="0"/>
              </a:rPr>
              <a:t>It is usually white or whitish yellow in </a:t>
            </a:r>
            <a:r>
              <a:rPr lang="en-GB" b="0" u="none" strike="noStrike" baseline="0" dirty="0" err="1">
                <a:solidFill>
                  <a:srgbClr val="000000"/>
                </a:solidFill>
                <a:latin typeface="Times New Roman" panose="02020603050405020304" pitchFamily="18" charset="0"/>
                <a:cs typeface="Times New Roman" panose="02020603050405020304" pitchFamily="18" charset="0"/>
              </a:rPr>
              <a:t>color</a:t>
            </a:r>
            <a:r>
              <a:rPr lang="en-GB" b="0" u="none" strike="noStrike" baseline="0" dirty="0">
                <a:solidFill>
                  <a:srgbClr val="000000"/>
                </a:solidFill>
                <a:latin typeface="Times New Roman" panose="02020603050405020304" pitchFamily="18" charset="0"/>
                <a:cs typeface="Times New Roman" panose="02020603050405020304" pitchFamily="18" charset="0"/>
              </a:rPr>
              <a:t>; hard, with a claylike consistency; and easily detached</a:t>
            </a:r>
          </a:p>
          <a:p>
            <a:pPr marL="0" indent="0" algn="l">
              <a:lnSpc>
                <a:spcPct val="100000"/>
              </a:lnSpc>
              <a:buNone/>
            </a:pPr>
            <a:r>
              <a:rPr lang="en-GB" dirty="0">
                <a:solidFill>
                  <a:srgbClr val="000000"/>
                </a:solidFill>
                <a:latin typeface="Times New Roman" panose="02020603050405020304" pitchFamily="18" charset="0"/>
                <a:cs typeface="Times New Roman" panose="02020603050405020304" pitchFamily="18" charset="0"/>
              </a:rPr>
              <a:t>       f</a:t>
            </a:r>
            <a:r>
              <a:rPr lang="en-GB" b="0" u="none" strike="noStrike" baseline="0" dirty="0">
                <a:solidFill>
                  <a:srgbClr val="000000"/>
                </a:solidFill>
                <a:latin typeface="Times New Roman" panose="02020603050405020304" pitchFamily="18" charset="0"/>
                <a:cs typeface="Times New Roman" panose="02020603050405020304" pitchFamily="18" charset="0"/>
              </a:rPr>
              <a:t>rom the tooth surface. </a:t>
            </a:r>
          </a:p>
          <a:p>
            <a:pPr>
              <a:lnSpc>
                <a:spcPct val="100000"/>
              </a:lnSpc>
            </a:pPr>
            <a:r>
              <a:rPr lang="en-GB" b="0" u="none" strike="noStrike" baseline="0" dirty="0">
                <a:solidFill>
                  <a:srgbClr val="000000"/>
                </a:solidFill>
                <a:latin typeface="Times New Roman" panose="02020603050405020304" pitchFamily="18" charset="0"/>
                <a:cs typeface="Times New Roman" panose="02020603050405020304" pitchFamily="18" charset="0"/>
              </a:rPr>
              <a:t>After removal, it may rapidly recur, especially in the lingual area of the mandibular incisors. </a:t>
            </a:r>
          </a:p>
          <a:p>
            <a:pPr>
              <a:lnSpc>
                <a:spcPct val="100000"/>
              </a:lnSpc>
            </a:pPr>
            <a:r>
              <a:rPr lang="en-GB" b="0" u="none" strike="noStrike" baseline="0" dirty="0">
                <a:solidFill>
                  <a:srgbClr val="000000"/>
                </a:solidFill>
                <a:latin typeface="Times New Roman" panose="02020603050405020304" pitchFamily="18" charset="0"/>
                <a:cs typeface="Times New Roman" panose="02020603050405020304" pitchFamily="18" charset="0"/>
              </a:rPr>
              <a:t>The </a:t>
            </a:r>
            <a:r>
              <a:rPr lang="en-GB" b="0" u="none" strike="noStrike" baseline="0" dirty="0" err="1">
                <a:solidFill>
                  <a:srgbClr val="000000"/>
                </a:solidFill>
                <a:latin typeface="Times New Roman" panose="02020603050405020304" pitchFamily="18" charset="0"/>
                <a:cs typeface="Times New Roman" panose="02020603050405020304" pitchFamily="18" charset="0"/>
              </a:rPr>
              <a:t>color</a:t>
            </a:r>
            <a:r>
              <a:rPr lang="en-GB" b="0" u="none" strike="noStrike" baseline="0" dirty="0">
                <a:solidFill>
                  <a:srgbClr val="000000"/>
                </a:solidFill>
                <a:latin typeface="Times New Roman" panose="02020603050405020304" pitchFamily="18" charset="0"/>
                <a:cs typeface="Times New Roman" panose="02020603050405020304" pitchFamily="18" charset="0"/>
              </a:rPr>
              <a:t> is influenced</a:t>
            </a:r>
            <a:r>
              <a:rPr lang="en-GB" dirty="0">
                <a:solidFill>
                  <a:srgbClr val="000000"/>
                </a:solidFill>
                <a:latin typeface="Times New Roman" panose="02020603050405020304" pitchFamily="18" charset="0"/>
                <a:cs typeface="Times New Roman" panose="02020603050405020304" pitchFamily="18" charset="0"/>
              </a:rPr>
              <a:t> </a:t>
            </a:r>
            <a:r>
              <a:rPr lang="en-GB" b="0" u="none" strike="noStrike" baseline="0" dirty="0">
                <a:solidFill>
                  <a:srgbClr val="000000"/>
                </a:solidFill>
                <a:latin typeface="Times New Roman" panose="02020603050405020304" pitchFamily="18" charset="0"/>
                <a:cs typeface="Times New Roman" panose="02020603050405020304" pitchFamily="18" charset="0"/>
              </a:rPr>
              <a:t>by contact with substances such as tobacco and food pigments</a:t>
            </a:r>
            <a:r>
              <a:rPr lang="en-IN" b="0" u="none" strike="noStrike" baseline="0" dirty="0">
                <a:solidFill>
                  <a:srgbClr val="000000"/>
                </a:solidFill>
                <a:latin typeface="Times New Roman" panose="02020603050405020304" pitchFamily="18" charset="0"/>
                <a:cs typeface="Times New Roman" panose="02020603050405020304" pitchFamily="18" charset="0"/>
              </a:rPr>
              <a:t>.</a:t>
            </a:r>
          </a:p>
          <a:p>
            <a:pPr algn="l">
              <a:lnSpc>
                <a:spcPct val="100000"/>
              </a:lnSpc>
            </a:pPr>
            <a:r>
              <a:rPr lang="en-GB" b="0" u="none" strike="noStrike" baseline="0" dirty="0">
                <a:solidFill>
                  <a:srgbClr val="000000"/>
                </a:solidFill>
                <a:latin typeface="TimesNewRomanPSMT"/>
              </a:rPr>
              <a:t>The two most common locations for the development of supragingival Calculus are the buccal surfaces of the maxillary molars and the lingual surfaces of the mandibular anterior teeth</a:t>
            </a:r>
          </a:p>
          <a:p>
            <a:pPr algn="l">
              <a:lnSpc>
                <a:spcPct val="100000"/>
              </a:lnSpc>
            </a:pPr>
            <a:endParaRPr lang="en-GB" sz="1600" b="0" i="0" u="none" strike="noStrike" baseline="0" dirty="0">
              <a:solidFill>
                <a:srgbClr val="000000"/>
              </a:solidFill>
              <a:latin typeface="TimesNewRomanPSMT"/>
            </a:endParaRPr>
          </a:p>
          <a:p>
            <a:pPr marL="228600" marR="0" lvl="0" indent="-228600" algn="l" defTabSz="914400" rtl="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en-GB" sz="1800" b="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Subgingival calculus is located below the crest of the marginal gingiva and therefore is not visible on routine clinical examination.</a:t>
            </a:r>
          </a:p>
          <a:p>
            <a:pPr marL="228600" marR="0" lvl="0" indent="-228600" algn="l" defTabSz="914400" rtl="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en-GB" sz="1800" b="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The location and the extent of subgingival calculus may be evaluated by careful tactile perception with a delicate dental instrument such </a:t>
            </a:r>
            <a:r>
              <a:rPr kumimoji="0" lang="en-IN" sz="1800" b="0" u="none" strike="noStrike" kern="1200" cap="none" spc="150" normalizeH="0" baseline="0" noProof="0" dirty="0">
                <a:ln>
                  <a:noFill/>
                </a:ln>
                <a:solidFill>
                  <a:srgbClr val="000000"/>
                </a:solidFill>
                <a:effectLst/>
                <a:uLnTx/>
                <a:uFillTx/>
                <a:latin typeface="Times New Roman" panose="02020603050405020304" pitchFamily="18" charset="0"/>
                <a:ea typeface="Meiryo UI" panose="020B0604030504040204" pitchFamily="34" charset="-128"/>
                <a:cs typeface="Times New Roman" panose="02020603050405020304" pitchFamily="18" charset="0"/>
              </a:rPr>
              <a:t>as an explorer</a:t>
            </a:r>
          </a:p>
          <a:p>
            <a:pPr algn="l">
              <a:lnSpc>
                <a:spcPct val="100000"/>
              </a:lnSpc>
            </a:pP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96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circle(in)">
                                      <p:cBhvr>
                                        <p:cTn id="7" dur="2000"/>
                                        <p:tgtEl>
                                          <p:spTgt spid="3">
                                            <p:txEl>
                                              <p:pRg st="7" end="7"/>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circle(in)">
                                      <p:cBhvr>
                                        <p:cTn id="10"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F1FBD5FA-87ED-AB98-DB2D-02CF19C0E7ED}"/>
              </a:ext>
            </a:extLst>
          </p:cNvPr>
          <p:cNvPicPr>
            <a:picLocks noGrp="1" noChangeAspect="1"/>
          </p:cNvPicPr>
          <p:nvPr>
            <p:ph sz="quarter" idx="10"/>
          </p:nvPr>
        </p:nvPicPr>
        <p:blipFill>
          <a:blip r:embed="rId2">
            <a:duotone>
              <a:prstClr val="black"/>
              <a:schemeClr val="accent4">
                <a:tint val="45000"/>
                <a:satMod val="400000"/>
              </a:schemeClr>
            </a:duotone>
          </a:blip>
          <a:stretch>
            <a:fillRect/>
          </a:stretch>
        </p:blipFill>
        <p:spPr>
          <a:xfrm>
            <a:off x="546756" y="537328"/>
            <a:ext cx="11133054" cy="5746550"/>
          </a:xfrm>
          <a:prstGeom prst="rect">
            <a:avLst/>
          </a:prstGeom>
        </p:spPr>
      </p:pic>
    </p:spTree>
    <p:extLst>
      <p:ext uri="{BB962C8B-B14F-4D97-AF65-F5344CB8AC3E}">
        <p14:creationId xmlns:p14="http://schemas.microsoft.com/office/powerpoint/2010/main" val="496365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668517" y="1254198"/>
            <a:ext cx="10313710" cy="2939117"/>
          </a:xfrm>
        </p:spPr>
        <p:style>
          <a:lnRef idx="2">
            <a:schemeClr val="accent4">
              <a:shade val="15000"/>
            </a:schemeClr>
          </a:lnRef>
          <a:fillRef idx="1">
            <a:schemeClr val="accent4"/>
          </a:fillRef>
          <a:effectRef idx="0">
            <a:schemeClr val="accent4"/>
          </a:effectRef>
          <a:fontRef idx="minor">
            <a:schemeClr val="lt1"/>
          </a:fontRef>
        </p:style>
        <p:txBody>
          <a:bodyPr>
            <a:noAutofit/>
          </a:bodyPr>
          <a:lstStyle/>
          <a:p>
            <a:pPr algn="l">
              <a:lnSpc>
                <a:spcPct val="100000"/>
              </a:lnSpc>
            </a:pPr>
            <a:r>
              <a:rPr lang="en-IN" sz="2000" b="1" i="1" u="none" strike="noStrike" baseline="0" dirty="0">
                <a:solidFill>
                  <a:srgbClr val="006700"/>
                </a:solidFill>
                <a:latin typeface="Times New Roman" panose="02020603050405020304" pitchFamily="18" charset="0"/>
                <a:cs typeface="Times New Roman" panose="02020603050405020304" pitchFamily="18" charset="0"/>
              </a:rPr>
              <a:t>Inorganic Content</a:t>
            </a:r>
          </a:p>
          <a:p>
            <a:pPr algn="l">
              <a:lnSpc>
                <a:spcPct val="100000"/>
              </a:lnSpc>
            </a:pPr>
            <a:r>
              <a:rPr lang="en-GB" sz="2000" b="0" i="0" u="none" strike="noStrike" baseline="0" dirty="0">
                <a:solidFill>
                  <a:srgbClr val="000000"/>
                </a:solidFill>
                <a:latin typeface="Times New Roman" panose="02020603050405020304" pitchFamily="18" charset="0"/>
                <a:cs typeface="Times New Roman" panose="02020603050405020304" pitchFamily="18" charset="0"/>
              </a:rPr>
              <a:t>Dental calculus is primarily composed of inorganic components (70% to 90%) and the organic components constitute the rest. </a:t>
            </a:r>
          </a:p>
          <a:p>
            <a:pPr algn="l">
              <a:lnSpc>
                <a:spcPct val="100000"/>
              </a:lnSpc>
            </a:pPr>
            <a:r>
              <a:rPr lang="en-GB" sz="2000" b="0" i="0" u="none" strike="noStrike" baseline="0" dirty="0">
                <a:solidFill>
                  <a:srgbClr val="000000"/>
                </a:solidFill>
                <a:latin typeface="Times New Roman" panose="02020603050405020304" pitchFamily="18" charset="0"/>
                <a:cs typeface="Times New Roman" panose="02020603050405020304" pitchFamily="18" charset="0"/>
              </a:rPr>
              <a:t>The major inorganic proportions of calculus are approximately 76% calcium </a:t>
            </a:r>
            <a:r>
              <a:rPr lang="it-IT" sz="2000" b="0" i="0" u="none" strike="noStrike" baseline="0" dirty="0">
                <a:solidFill>
                  <a:srgbClr val="000000"/>
                </a:solidFill>
                <a:latin typeface="Times New Roman" panose="02020603050405020304" pitchFamily="18" charset="0"/>
                <a:cs typeface="Times New Roman" panose="02020603050405020304" pitchFamily="18" charset="0"/>
              </a:rPr>
              <a:t>phosphate (Ca3[PO4]2), 3% calcium carbonate (CaCO3), 4% magnesium </a:t>
            </a:r>
            <a:r>
              <a:rPr lang="en-GB" sz="2000" b="0" i="0" u="none" strike="noStrike" baseline="0" dirty="0">
                <a:solidFill>
                  <a:srgbClr val="000000"/>
                </a:solidFill>
                <a:latin typeface="Times New Roman" panose="02020603050405020304" pitchFamily="18" charset="0"/>
                <a:cs typeface="Times New Roman" panose="02020603050405020304" pitchFamily="18" charset="0"/>
              </a:rPr>
              <a:t>phosphate (Mg3[PO4]2), 2% carbon dioxide, and traces of other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elements such as sodium, zinc, strontium, bromine, copper, manganese, </a:t>
            </a:r>
            <a:r>
              <a:rPr lang="en-GB" sz="2000" b="0" i="0" u="none" strike="noStrike" baseline="0" dirty="0">
                <a:solidFill>
                  <a:srgbClr val="000000"/>
                </a:solidFill>
                <a:latin typeface="Times New Roman" panose="02020603050405020304" pitchFamily="18" charset="0"/>
                <a:cs typeface="Times New Roman" panose="02020603050405020304" pitchFamily="18" charset="0"/>
              </a:rPr>
              <a:t>tungsten, gold, </a:t>
            </a:r>
            <a:r>
              <a:rPr lang="en-GB" sz="2000" b="0" i="0" u="none" strike="noStrike" baseline="0" dirty="0" err="1">
                <a:solidFill>
                  <a:srgbClr val="000000"/>
                </a:solidFill>
                <a:latin typeface="Times New Roman" panose="02020603050405020304" pitchFamily="18" charset="0"/>
                <a:cs typeface="Times New Roman" panose="02020603050405020304" pitchFamily="18" charset="0"/>
              </a:rPr>
              <a:t>aluminum</a:t>
            </a:r>
            <a:r>
              <a:rPr lang="en-GB" sz="2000" b="0" i="0" u="none" strike="noStrike" baseline="0" dirty="0">
                <a:solidFill>
                  <a:srgbClr val="000000"/>
                </a:solidFill>
                <a:latin typeface="Times New Roman" panose="02020603050405020304" pitchFamily="18" charset="0"/>
                <a:cs typeface="Times New Roman" panose="02020603050405020304" pitchFamily="18" charset="0"/>
              </a:rPr>
              <a:t>, silicon, iron, and </a:t>
            </a:r>
            <a:r>
              <a:rPr lang="en-GB" sz="2000" b="0" i="0" u="none" strike="noStrike" baseline="0" dirty="0" err="1">
                <a:solidFill>
                  <a:srgbClr val="000000"/>
                </a:solidFill>
                <a:latin typeface="Times New Roman" panose="02020603050405020304" pitchFamily="18" charset="0"/>
                <a:cs typeface="Times New Roman" panose="02020603050405020304" pitchFamily="18" charset="0"/>
              </a:rPr>
              <a:t>luorine</a:t>
            </a:r>
            <a:r>
              <a:rPr lang="en-GB" sz="2000" b="0" i="0" u="none" strike="noStrike" baseline="0" dirty="0">
                <a:solidFill>
                  <a:srgbClr val="000000"/>
                </a:solidFill>
                <a:latin typeface="Times New Roman" panose="02020603050405020304" pitchFamily="18" charset="0"/>
                <a:cs typeface="Times New Roman" panose="02020603050405020304" pitchFamily="18" charset="0"/>
              </a:rPr>
              <a:t>.</a:t>
            </a:r>
            <a:r>
              <a:rPr lang="en-GB" sz="2000" b="0" i="0" u="none" strike="noStrike" baseline="0" dirty="0">
                <a:solidFill>
                  <a:srgbClr val="0081AD"/>
                </a:solidFill>
                <a:latin typeface="Times New Roman" panose="02020603050405020304" pitchFamily="18" charset="0"/>
                <a:cs typeface="Times New Roman" panose="02020603050405020304" pitchFamily="18" charset="0"/>
              </a:rPr>
              <a:t> </a:t>
            </a:r>
            <a:endParaRPr lang="en-GB" sz="2000" b="0" i="0" u="none" strike="noStrike" baseline="0" dirty="0">
              <a:solidFill>
                <a:srgbClr val="000000"/>
              </a:solidFill>
              <a:latin typeface="Times New Roman" panose="02020603050405020304" pitchFamily="18" charset="0"/>
              <a:cs typeface="Times New Roman" panose="02020603050405020304" pitchFamily="18" charset="0"/>
            </a:endParaRPr>
          </a:p>
          <a:p>
            <a:pPr algn="l">
              <a:lnSpc>
                <a:spcPct val="100000"/>
              </a:lnSpc>
            </a:pPr>
            <a:r>
              <a:rPr lang="en-GB" sz="2000" b="0" i="0" u="none" strike="noStrike" baseline="0" dirty="0">
                <a:solidFill>
                  <a:srgbClr val="000000"/>
                </a:solidFill>
                <a:latin typeface="Times New Roman" panose="02020603050405020304" pitchFamily="18" charset="0"/>
                <a:cs typeface="Times New Roman" panose="02020603050405020304" pitchFamily="18" charset="0"/>
              </a:rPr>
              <a:t>At least two-thirds of the inorganic component is crystalline in structure.</a:t>
            </a:r>
            <a:r>
              <a:rPr lang="en-GB" sz="2000" b="0" i="0" u="none" strike="noStrike" baseline="0" dirty="0">
                <a:solidFill>
                  <a:srgbClr val="0081AD"/>
                </a:solidFill>
                <a:latin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a16="http://schemas.microsoft.com/office/drawing/2014/main" id="{5F100780-B341-0F56-810F-A1289989E1D2}"/>
              </a:ext>
            </a:extLst>
          </p:cNvPr>
          <p:cNvSpPr txBox="1"/>
          <p:nvPr/>
        </p:nvSpPr>
        <p:spPr>
          <a:xfrm>
            <a:off x="575036" y="4442956"/>
            <a:ext cx="7767686" cy="2246769"/>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marL="285750" indent="-285750" algn="l">
              <a:lnSpc>
                <a:spcPct val="100000"/>
              </a:lnSpc>
              <a:buFont typeface="Arial" panose="020B0604020202020204" pitchFamily="34" charset="0"/>
              <a:buChar char="•"/>
            </a:pPr>
            <a:r>
              <a:rPr lang="en-GB" sz="2000" b="0" i="0" u="none" strike="noStrike" baseline="0" dirty="0">
                <a:solidFill>
                  <a:schemeClr val="bg1"/>
                </a:solidFill>
                <a:latin typeface="Times New Roman" panose="02020603050405020304" pitchFamily="18" charset="0"/>
                <a:cs typeface="Times New Roman" panose="02020603050405020304" pitchFamily="18" charset="0"/>
              </a:rPr>
              <a:t>The four main crystal forms and their approximate percentages are as follows: hydroxyapatite, 58%; </a:t>
            </a:r>
          </a:p>
          <a:p>
            <a:pPr marL="285750" indent="-285750" algn="l">
              <a:lnSpc>
                <a:spcPct val="100000"/>
              </a:lnSpc>
              <a:buFont typeface="Arial" panose="020B0604020202020204" pitchFamily="34" charset="0"/>
              <a:buChar char="•"/>
            </a:pPr>
            <a:r>
              <a:rPr lang="en-GB" sz="2000" b="0" i="0" u="none" strike="noStrike" baseline="0" dirty="0">
                <a:solidFill>
                  <a:schemeClr val="bg1"/>
                </a:solidFill>
                <a:latin typeface="Times New Roman" panose="02020603050405020304" pitchFamily="18" charset="0"/>
                <a:cs typeface="Times New Roman" panose="02020603050405020304" pitchFamily="18" charset="0"/>
              </a:rPr>
              <a:t>magnesium whitlockite, 21%; </a:t>
            </a:r>
          </a:p>
          <a:p>
            <a:pPr marL="285750" indent="-285750" algn="l">
              <a:lnSpc>
                <a:spcPct val="100000"/>
              </a:lnSpc>
              <a:buFont typeface="Arial" panose="020B0604020202020204" pitchFamily="34" charset="0"/>
              <a:buChar char="•"/>
            </a:pPr>
            <a:r>
              <a:rPr lang="en-GB" sz="2000" b="0" i="0" u="none" strike="noStrike" baseline="0" dirty="0" err="1">
                <a:solidFill>
                  <a:schemeClr val="bg1"/>
                </a:solidFill>
                <a:latin typeface="Times New Roman" panose="02020603050405020304" pitchFamily="18" charset="0"/>
                <a:cs typeface="Times New Roman" panose="02020603050405020304" pitchFamily="18" charset="0"/>
              </a:rPr>
              <a:t>octacalcium</a:t>
            </a:r>
            <a:r>
              <a:rPr lang="en-GB" sz="2000" b="0" i="0" u="none" strike="noStrike" baseline="0" dirty="0">
                <a:solidFill>
                  <a:schemeClr val="bg1"/>
                </a:solidFill>
                <a:latin typeface="Times New Roman" panose="02020603050405020304" pitchFamily="18" charset="0"/>
                <a:cs typeface="Times New Roman" panose="02020603050405020304" pitchFamily="18" charset="0"/>
              </a:rPr>
              <a:t> phosphate, 12%; and </a:t>
            </a:r>
          </a:p>
          <a:p>
            <a:pPr marL="285750" indent="-285750" algn="l">
              <a:lnSpc>
                <a:spcPct val="100000"/>
              </a:lnSpc>
              <a:buFont typeface="Arial" panose="020B0604020202020204" pitchFamily="34" charset="0"/>
              <a:buChar char="•"/>
            </a:pPr>
            <a:r>
              <a:rPr lang="en-GB" sz="2000" b="0" i="0" u="none" strike="noStrike" baseline="0" dirty="0">
                <a:solidFill>
                  <a:schemeClr val="bg1"/>
                </a:solidFill>
                <a:latin typeface="Times New Roman" panose="02020603050405020304" pitchFamily="18" charset="0"/>
                <a:cs typeface="Times New Roman" panose="02020603050405020304" pitchFamily="18" charset="0"/>
              </a:rPr>
              <a:t>brushite, 9%.</a:t>
            </a:r>
          </a:p>
          <a:p>
            <a:pPr algn="l">
              <a:lnSpc>
                <a:spcPct val="100000"/>
              </a:lnSpc>
            </a:pPr>
            <a:r>
              <a:rPr lang="en-GB" sz="2000" b="0" i="0" u="none" strike="noStrike" baseline="0" dirty="0">
                <a:solidFill>
                  <a:schemeClr val="bg1"/>
                </a:solidFill>
                <a:latin typeface="Times New Roman" panose="02020603050405020304" pitchFamily="18" charset="0"/>
                <a:cs typeface="Times New Roman" panose="02020603050405020304" pitchFamily="18" charset="0"/>
              </a:rPr>
              <a:t>Two or more crystal forms are typically found in a sample of </a:t>
            </a:r>
            <a:r>
              <a:rPr lang="en-IN" sz="2000" b="0" i="0" u="none" strike="noStrike" baseline="0" dirty="0">
                <a:solidFill>
                  <a:schemeClr val="bg1"/>
                </a:solidFill>
                <a:latin typeface="Times New Roman" panose="02020603050405020304" pitchFamily="18" charset="0"/>
                <a:cs typeface="Times New Roman" panose="02020603050405020304" pitchFamily="18" charset="0"/>
              </a:rPr>
              <a:t>calculus. Hydroxyapatite and </a:t>
            </a:r>
            <a:r>
              <a:rPr lang="en-IN" sz="2000" b="0" i="0" u="none" strike="noStrike" baseline="0" dirty="0" err="1">
                <a:solidFill>
                  <a:schemeClr val="bg1"/>
                </a:solidFill>
                <a:latin typeface="Times New Roman" panose="02020603050405020304" pitchFamily="18" charset="0"/>
                <a:cs typeface="Times New Roman" panose="02020603050405020304" pitchFamily="18" charset="0"/>
              </a:rPr>
              <a:t>octacalcium</a:t>
            </a:r>
            <a:r>
              <a:rPr lang="en-IN" sz="2000" b="0" i="0" u="none" strike="noStrike" baseline="0" dirty="0">
                <a:solidFill>
                  <a:schemeClr val="bg1"/>
                </a:solidFill>
                <a:latin typeface="Times New Roman" panose="02020603050405020304" pitchFamily="18" charset="0"/>
                <a:cs typeface="Times New Roman" panose="02020603050405020304" pitchFamily="18" charset="0"/>
              </a:rPr>
              <a:t> phosphate are detected</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838F4FA-1616-14B3-1A67-E60800387F33}"/>
              </a:ext>
            </a:extLst>
          </p:cNvPr>
          <p:cNvPicPr>
            <a:picLocks noChangeAspect="1"/>
          </p:cNvPicPr>
          <p:nvPr/>
        </p:nvPicPr>
        <p:blipFill rotWithShape="1">
          <a:blip r:embed="rId2"/>
          <a:srcRect l="7661" t="22706" r="5004" b="32266"/>
          <a:stretch/>
        </p:blipFill>
        <p:spPr>
          <a:xfrm>
            <a:off x="3327662" y="433632"/>
            <a:ext cx="5099901" cy="831605"/>
          </a:xfrm>
          <a:prstGeom prst="rect">
            <a:avLst/>
          </a:prstGeom>
        </p:spPr>
      </p:pic>
      <p:pic>
        <p:nvPicPr>
          <p:cNvPr id="8" name="Picture 7">
            <a:extLst>
              <a:ext uri="{FF2B5EF4-FFF2-40B4-BE49-F238E27FC236}">
                <a16:creationId xmlns:a16="http://schemas.microsoft.com/office/drawing/2014/main" id="{B3A27B2D-6C43-63BF-2C94-3CE6449BB95A}"/>
              </a:ext>
            </a:extLst>
          </p:cNvPr>
          <p:cNvPicPr>
            <a:picLocks noChangeAspect="1"/>
          </p:cNvPicPr>
          <p:nvPr/>
        </p:nvPicPr>
        <p:blipFill>
          <a:blip r:embed="rId3"/>
          <a:stretch>
            <a:fillRect/>
          </a:stretch>
        </p:blipFill>
        <p:spPr>
          <a:xfrm>
            <a:off x="8427563" y="3797474"/>
            <a:ext cx="3699852" cy="2687522"/>
          </a:xfrm>
          <a:prstGeom prst="ellipse">
            <a:avLst/>
          </a:prstGeom>
          <a:ln>
            <a:noFill/>
          </a:ln>
          <a:effectLst>
            <a:softEdge rad="112500"/>
          </a:effectLst>
        </p:spPr>
      </p:pic>
    </p:spTree>
    <p:extLst>
      <p:ext uri="{BB962C8B-B14F-4D97-AF65-F5344CB8AC3E}">
        <p14:creationId xmlns:p14="http://schemas.microsoft.com/office/powerpoint/2010/main" val="3988652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a:xfrm>
            <a:off x="826023" y="766278"/>
            <a:ext cx="10515600" cy="583800"/>
          </a:xfrm>
        </p:spPr>
        <p:txBody>
          <a:bodyPr/>
          <a:lstStyle/>
          <a:p>
            <a:pPr marL="228600" marR="0" lvl="0" indent="-228600" defTabSz="914400" rtl="0" eaLnBrk="1" fontAlgn="auto" latinLnBrk="0" hangingPunct="1">
              <a:lnSpc>
                <a:spcPct val="150000"/>
              </a:lnSpc>
              <a:spcBef>
                <a:spcPts val="1500"/>
              </a:spcBef>
              <a:spcAft>
                <a:spcPts val="0"/>
              </a:spcAft>
              <a:tabLst/>
              <a:defRPr/>
            </a:pPr>
            <a:r>
              <a:rPr kumimoji="0" lang="en-IN" u="none" strike="noStrike" kern="1200" cap="none" spc="150" normalizeH="0" baseline="0" noProof="0" dirty="0">
                <a:ln>
                  <a:noFill/>
                </a:ln>
                <a:solidFill>
                  <a:srgbClr val="006700"/>
                </a:solidFill>
                <a:effectLst/>
                <a:uLnTx/>
                <a:uFillTx/>
                <a:latin typeface="Times New Roman" panose="02020603050405020304" pitchFamily="18" charset="0"/>
                <a:cs typeface="Times New Roman" panose="02020603050405020304" pitchFamily="18" charset="0"/>
              </a:rPr>
              <a:t>Organic Content</a:t>
            </a:r>
            <a:br>
              <a:rPr kumimoji="0" lang="en-IN" u="none" strike="noStrike" kern="1200" cap="none" spc="150" normalizeH="0" baseline="0" noProof="0" dirty="0">
                <a:ln>
                  <a:noFill/>
                </a:ln>
                <a:solidFill>
                  <a:srgbClr val="006700"/>
                </a:solidFill>
                <a:effectLst/>
                <a:uLnTx/>
                <a:uFillTx/>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561675" y="2092752"/>
            <a:ext cx="5113261" cy="4145944"/>
          </a:xfrm>
        </p:spPr>
        <p:style>
          <a:lnRef idx="1">
            <a:schemeClr val="accent6"/>
          </a:lnRef>
          <a:fillRef idx="2">
            <a:schemeClr val="accent6"/>
          </a:fillRef>
          <a:effectRef idx="1">
            <a:schemeClr val="accent6"/>
          </a:effectRef>
          <a:fontRef idx="minor">
            <a:schemeClr val="dk1"/>
          </a:fontRef>
        </p:style>
        <p:txBody>
          <a:bodyPr>
            <a:noAutofit/>
          </a:bodyPr>
          <a:lstStyle/>
          <a:p>
            <a:pPr marL="342900" marR="0" lvl="0" indent="-342900" algn="l" defTabSz="457200" rtl="0" eaLnBrk="1" fontAlgn="auto" latinLnBrk="0" hangingPunct="1">
              <a:lnSpc>
                <a:spcPct val="110000"/>
              </a:lnSpc>
              <a:spcBef>
                <a:spcPts val="1000"/>
              </a:spcBef>
              <a:spcAft>
                <a:spcPts val="0"/>
              </a:spcAft>
              <a:buClr>
                <a:srgbClr val="B31166"/>
              </a:buClr>
              <a:buSzPct val="80000"/>
              <a:buFont typeface="Wingdings 3" charset="2"/>
              <a:buChar char=""/>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composition of subgingival calculus is similar to that of supragingival calculus, with some differences. It has the same hydroxyapatite content but more magnesium whitlockite and less brushite and </a:t>
            </a:r>
            <a:r>
              <a:rPr kumimoji="0" lang="en-GB"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octacalcium</a:t>
            </a: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phosphate.</a:t>
            </a:r>
          </a:p>
          <a:p>
            <a:pPr marL="342900" marR="0" lvl="0" indent="-342900" algn="l" defTabSz="457200" rtl="0" eaLnBrk="1" fontAlgn="auto" latinLnBrk="0" hangingPunct="1">
              <a:lnSpc>
                <a:spcPct val="110000"/>
              </a:lnSpc>
              <a:spcBef>
                <a:spcPts val="1000"/>
              </a:spcBef>
              <a:spcAft>
                <a:spcPts val="0"/>
              </a:spcAft>
              <a:buClr>
                <a:srgbClr val="B31166"/>
              </a:buClr>
              <a:buSzPct val="80000"/>
              <a:buFont typeface="Wingdings 3" charset="2"/>
              <a:buChar char=""/>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 ratio of calcium to phosphate is higher in subgingival calculus, and the sodium content increases with the depth of periodontal pockets.</a:t>
            </a:r>
          </a:p>
          <a:p>
            <a:pPr marL="342900" marR="0" lvl="0" indent="-342900" algn="l" defTabSz="457200" rtl="0" eaLnBrk="1" fontAlgn="auto" latinLnBrk="0" hangingPunct="1">
              <a:lnSpc>
                <a:spcPct val="110000"/>
              </a:lnSpc>
              <a:spcBef>
                <a:spcPts val="1000"/>
              </a:spcBef>
              <a:spcAft>
                <a:spcPts val="0"/>
              </a:spcAft>
              <a:buClr>
                <a:srgbClr val="B31166"/>
              </a:buClr>
              <a:buSzPct val="80000"/>
              <a:buFont typeface="Wingdings 3" charset="2"/>
              <a:buChar char=""/>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These altered compositions may be attributed to fact that the origin of subgingival calculus is plasma, whereas supragingival calculus is partially composed of salivary constituents</a:t>
            </a:r>
            <a:endParaRPr kumimoji="0" lang="en-IN"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mn-ea"/>
              <a:cs typeface="Times New Roman" panose="02020603050405020304" pitchFamily="18" charset="0"/>
            </a:endParaRPr>
          </a:p>
          <a:p>
            <a:pPr algn="l"/>
            <a:endParaRPr lang="en-GB" sz="2000" b="0" i="0" u="none" strike="noStrike" baseline="0" dirty="0">
              <a:solidFill>
                <a:srgbClr val="000000"/>
              </a:solidFill>
              <a:latin typeface="Times New Roman" panose="02020603050405020304" pitchFamily="18" charset="0"/>
              <a:cs typeface="Times New Roman" panose="02020603050405020304" pitchFamily="18" charset="0"/>
            </a:endParaRPr>
          </a:p>
        </p:txBody>
      </p:sp>
      <p:graphicFrame>
        <p:nvGraphicFramePr>
          <p:cNvPr id="6" name="Diagram 5">
            <a:extLst>
              <a:ext uri="{FF2B5EF4-FFF2-40B4-BE49-F238E27FC236}">
                <a16:creationId xmlns:a16="http://schemas.microsoft.com/office/drawing/2014/main" id="{8F2786FB-261A-0535-4F2B-5C67091828F7}"/>
              </a:ext>
            </a:extLst>
          </p:cNvPr>
          <p:cNvGraphicFramePr/>
          <p:nvPr>
            <p:extLst>
              <p:ext uri="{D42A27DB-BD31-4B8C-83A1-F6EECF244321}">
                <p14:modId xmlns:p14="http://schemas.microsoft.com/office/powerpoint/2010/main" val="3133024507"/>
              </p:ext>
            </p:extLst>
          </p:nvPr>
        </p:nvGraphicFramePr>
        <p:xfrm>
          <a:off x="637090" y="766278"/>
          <a:ext cx="10728887" cy="1408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85DE5299-B64A-F354-FFE9-A1355C1C20BF}"/>
              </a:ext>
            </a:extLst>
          </p:cNvPr>
          <p:cNvGraphicFramePr/>
          <p:nvPr>
            <p:extLst>
              <p:ext uri="{D42A27DB-BD31-4B8C-83A1-F6EECF244321}">
                <p14:modId xmlns:p14="http://schemas.microsoft.com/office/powerpoint/2010/main" val="3179307350"/>
              </p:ext>
            </p:extLst>
          </p:nvPr>
        </p:nvGraphicFramePr>
        <p:xfrm>
          <a:off x="5403326" y="1885361"/>
          <a:ext cx="6606421" cy="4703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3679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graphicEl>
                                              <a:dgm id="{15D4AD47-66AF-475D-8D2E-43CB1A60BF54}"/>
                                            </p:graphicEl>
                                          </p:spTgt>
                                        </p:tgtEl>
                                        <p:attrNameLst>
                                          <p:attrName>style.visibility</p:attrName>
                                        </p:attrNameLst>
                                      </p:cBhvr>
                                      <p:to>
                                        <p:strVal val="visible"/>
                                      </p:to>
                                    </p:set>
                                    <p:animEffect transition="in" filter="fade">
                                      <p:cBhvr>
                                        <p:cTn id="7" dur="1000"/>
                                        <p:tgtEl>
                                          <p:spTgt spid="6">
                                            <p:graphicEl>
                                              <a:dgm id="{15D4AD47-66AF-475D-8D2E-43CB1A60BF54}"/>
                                            </p:graphicEl>
                                          </p:spTgt>
                                        </p:tgtEl>
                                      </p:cBhvr>
                                    </p:animEffect>
                                    <p:anim calcmode="lin" valueType="num">
                                      <p:cBhvr>
                                        <p:cTn id="8" dur="1000" fill="hold"/>
                                        <p:tgtEl>
                                          <p:spTgt spid="6">
                                            <p:graphicEl>
                                              <a:dgm id="{15D4AD47-66AF-475D-8D2E-43CB1A60BF54}"/>
                                            </p:graphicEl>
                                          </p:spTgt>
                                        </p:tgtEl>
                                        <p:attrNameLst>
                                          <p:attrName>ppt_x</p:attrName>
                                        </p:attrNameLst>
                                      </p:cBhvr>
                                      <p:tavLst>
                                        <p:tav tm="0">
                                          <p:val>
                                            <p:strVal val="#ppt_x"/>
                                          </p:val>
                                        </p:tav>
                                        <p:tav tm="100000">
                                          <p:val>
                                            <p:strVal val="#ppt_x"/>
                                          </p:val>
                                        </p:tav>
                                      </p:tavLst>
                                    </p:anim>
                                    <p:anim calcmode="lin" valueType="num">
                                      <p:cBhvr>
                                        <p:cTn id="9" dur="1000" fill="hold"/>
                                        <p:tgtEl>
                                          <p:spTgt spid="6">
                                            <p:graphicEl>
                                              <a:dgm id="{15D4AD47-66AF-475D-8D2E-43CB1A60BF54}"/>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Graphic spid="10"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a:xfrm>
            <a:off x="649664" y="879000"/>
            <a:ext cx="10515600" cy="583800"/>
          </a:xfrm>
        </p:spPr>
        <p:txBody>
          <a:bodyPr/>
          <a:lstStyle/>
          <a:p>
            <a:pPr marL="342900" marR="0" lvl="0" indent="-342900" defTabSz="457200" rtl="0" eaLnBrk="1" fontAlgn="auto" latinLnBrk="0" hangingPunct="1">
              <a:lnSpc>
                <a:spcPct val="100000"/>
              </a:lnSpc>
              <a:spcBef>
                <a:spcPts val="1000"/>
              </a:spcBef>
              <a:spcAft>
                <a:spcPts val="0"/>
              </a:spcAft>
              <a:tabLst/>
              <a:defRPr/>
            </a:pPr>
            <a:br>
              <a:rPr kumimoji="0" lang="en-GB" sz="2000" b="1" i="0" u="none" strike="noStrike" kern="1200" cap="none" spc="0" normalizeH="0" baseline="0" noProof="0" dirty="0">
                <a:ln>
                  <a:noFill/>
                </a:ln>
                <a:solidFill>
                  <a:srgbClr val="0000B3"/>
                </a:solidFill>
                <a:effectLst/>
                <a:uLnTx/>
                <a:uFillTx/>
                <a:latin typeface="Univers-Bold"/>
                <a:ea typeface="+mn-ea"/>
                <a:cs typeface="+mn-cs"/>
              </a:rPr>
            </a:br>
            <a:r>
              <a:rPr kumimoji="0" lang="en-GB" sz="2000" b="1" i="0" u="none" strike="noStrike" kern="1200" cap="none" spc="0" normalizeH="0" baseline="0" noProof="0" dirty="0">
                <a:ln>
                  <a:noFill/>
                </a:ln>
                <a:solidFill>
                  <a:srgbClr val="0000B3"/>
                </a:solidFill>
                <a:effectLst/>
                <a:uLnTx/>
                <a:uFillTx/>
                <a:latin typeface="Univers-Bold"/>
                <a:ea typeface="+mn-ea"/>
                <a:cs typeface="+mn-cs"/>
              </a:rPr>
              <a:t>Attachment to the Tooth Surface</a:t>
            </a:r>
            <a:br>
              <a:rPr kumimoji="0" lang="en-GB" sz="2000" b="1" i="0" u="none" strike="noStrike" kern="1200" cap="none" spc="0" normalizeH="0" baseline="0" noProof="0" dirty="0">
                <a:ln>
                  <a:noFill/>
                </a:ln>
                <a:solidFill>
                  <a:srgbClr val="0000B3"/>
                </a:solidFill>
                <a:effectLst/>
                <a:uLnTx/>
                <a:uFillTx/>
                <a:latin typeface="Univers-Bold"/>
                <a:ea typeface="+mn-ea"/>
                <a:cs typeface="+mn-cs"/>
              </a:rPr>
            </a:br>
            <a:endParaRPr lang="en-IN" dirty="0"/>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838200" y="1368932"/>
            <a:ext cx="5257800" cy="4911725"/>
          </a:xfrm>
        </p:spPr>
        <p:txBody>
          <a:bodyPr/>
          <a:lstStyle/>
          <a:p>
            <a:pPr algn="l"/>
            <a:r>
              <a:rPr lang="en-GB" sz="1800" b="0" i="0" u="none" strike="noStrike" baseline="0" dirty="0">
                <a:solidFill>
                  <a:srgbClr val="000000"/>
                </a:solidFill>
                <a:latin typeface="TimesNewRomanPSMT"/>
              </a:rPr>
              <a:t>. Four modes of attachment have been described.</a:t>
            </a:r>
            <a:endParaRPr lang="en-GB" sz="800" b="0" i="0" u="none" strike="noStrike" baseline="0" dirty="0">
              <a:solidFill>
                <a:srgbClr val="0081AD"/>
              </a:solidFill>
              <a:latin typeface="TimesNewRomanPSMT"/>
            </a:endParaRPr>
          </a:p>
          <a:p>
            <a:pPr algn="l">
              <a:lnSpc>
                <a:spcPct val="150000"/>
              </a:lnSpc>
            </a:pPr>
            <a:r>
              <a:rPr lang="en-GB" sz="1800" b="0" i="0" u="none" strike="noStrike" baseline="0" dirty="0">
                <a:solidFill>
                  <a:srgbClr val="000000"/>
                </a:solidFill>
                <a:latin typeface="TimesNewRomanPSMT"/>
              </a:rPr>
              <a:t>(1) Attachment by means of an organic pellicle on cementum is depicted in, and attachment on enamel </a:t>
            </a:r>
            <a:endParaRPr lang="en-GB" dirty="0">
              <a:solidFill>
                <a:srgbClr val="000000"/>
              </a:solidFill>
              <a:latin typeface="TimesNewRomanPSMT"/>
            </a:endParaRPr>
          </a:p>
          <a:p>
            <a:pPr algn="l">
              <a:lnSpc>
                <a:spcPct val="150000"/>
              </a:lnSpc>
            </a:pPr>
            <a:r>
              <a:rPr lang="en-GB" sz="1800" b="0" i="0" u="none" strike="noStrike" baseline="0" dirty="0">
                <a:solidFill>
                  <a:srgbClr val="000000"/>
                </a:solidFill>
                <a:latin typeface="TimesNewRomanPSMT"/>
              </a:rPr>
              <a:t> (2) Mechanical locking into surface irregularities, such as caries lesions or resorption lacunae, </a:t>
            </a:r>
          </a:p>
          <a:p>
            <a:pPr algn="l">
              <a:lnSpc>
                <a:spcPct val="150000"/>
              </a:lnSpc>
            </a:pPr>
            <a:r>
              <a:rPr lang="en-GB" sz="1800" b="0" i="0" u="none" strike="noStrike" baseline="0" dirty="0">
                <a:solidFill>
                  <a:srgbClr val="000000"/>
                </a:solidFill>
                <a:latin typeface="TimesNewRomanPSMT"/>
              </a:rPr>
              <a:t>(3) Close adaptation of the undersurface of calculus to depressions or gently sloping mounds of the unaltered cementum surface</a:t>
            </a:r>
            <a:r>
              <a:rPr lang="en-GB" sz="800" b="0" i="0" u="none" strike="noStrike" baseline="0" dirty="0">
                <a:solidFill>
                  <a:srgbClr val="0081AD"/>
                </a:solidFill>
                <a:latin typeface="TimesNewRomanPSMT"/>
              </a:rPr>
              <a:t> </a:t>
            </a:r>
          </a:p>
          <a:p>
            <a:pPr algn="l">
              <a:lnSpc>
                <a:spcPct val="150000"/>
              </a:lnSpc>
            </a:pPr>
            <a:r>
              <a:rPr lang="en-GB" sz="1800" b="0" i="0" u="none" strike="noStrike" baseline="0" dirty="0">
                <a:solidFill>
                  <a:srgbClr val="000000"/>
                </a:solidFill>
                <a:latin typeface="TimesNewRomanPSMT"/>
              </a:rPr>
              <a:t>(4) Penetration of bacterial calculus into cementum</a:t>
            </a:r>
            <a:endParaRPr lang="en-IN" dirty="0"/>
          </a:p>
        </p:txBody>
      </p:sp>
      <p:pic>
        <p:nvPicPr>
          <p:cNvPr id="5" name="Picture 4">
            <a:extLst>
              <a:ext uri="{FF2B5EF4-FFF2-40B4-BE49-F238E27FC236}">
                <a16:creationId xmlns:a16="http://schemas.microsoft.com/office/drawing/2014/main" id="{C734C619-E882-8BEF-7AAA-3304F110A258}"/>
              </a:ext>
            </a:extLst>
          </p:cNvPr>
          <p:cNvPicPr>
            <a:picLocks noChangeAspect="1"/>
          </p:cNvPicPr>
          <p:nvPr/>
        </p:nvPicPr>
        <p:blipFill>
          <a:blip r:embed="rId2"/>
          <a:stretch>
            <a:fillRect/>
          </a:stretch>
        </p:blipFill>
        <p:spPr>
          <a:xfrm>
            <a:off x="6522905" y="1225121"/>
            <a:ext cx="2846231" cy="23375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11F29911-31E5-2FC8-98F0-464850DAD2B8}"/>
              </a:ext>
            </a:extLst>
          </p:cNvPr>
          <p:cNvPicPr>
            <a:picLocks noChangeAspect="1"/>
          </p:cNvPicPr>
          <p:nvPr/>
        </p:nvPicPr>
        <p:blipFill>
          <a:blip r:embed="rId3"/>
          <a:stretch>
            <a:fillRect/>
          </a:stretch>
        </p:blipFill>
        <p:spPr>
          <a:xfrm>
            <a:off x="6149419" y="3942478"/>
            <a:ext cx="3219718" cy="22344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a:extLst>
              <a:ext uri="{FF2B5EF4-FFF2-40B4-BE49-F238E27FC236}">
                <a16:creationId xmlns:a16="http://schemas.microsoft.com/office/drawing/2014/main" id="{C7462D95-6E38-4950-20F1-7CEF2086D7D7}"/>
              </a:ext>
            </a:extLst>
          </p:cNvPr>
          <p:cNvPicPr>
            <a:picLocks noChangeAspect="1"/>
          </p:cNvPicPr>
          <p:nvPr/>
        </p:nvPicPr>
        <p:blipFill>
          <a:blip r:embed="rId4"/>
          <a:stretch>
            <a:fillRect/>
          </a:stretch>
        </p:blipFill>
        <p:spPr>
          <a:xfrm>
            <a:off x="9565064" y="3324956"/>
            <a:ext cx="2343955" cy="29557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5699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a:xfrm>
            <a:off x="348007" y="9427"/>
            <a:ext cx="10515600" cy="583800"/>
          </a:xfrm>
        </p:spPr>
        <p:txBody>
          <a:bodyPr/>
          <a:lstStyle/>
          <a:p>
            <a:pPr marL="342900" marR="0" lvl="0" indent="-342900" defTabSz="457200" rtl="0" eaLnBrk="1" fontAlgn="auto" latinLnBrk="0" hangingPunct="1">
              <a:lnSpc>
                <a:spcPct val="100000"/>
              </a:lnSpc>
              <a:spcBef>
                <a:spcPts val="1000"/>
              </a:spcBef>
              <a:spcAft>
                <a:spcPts val="0"/>
              </a:spcAft>
              <a:tabLst/>
              <a:defRPr/>
            </a:pPr>
            <a:br>
              <a:rPr kumimoji="0" lang="en-IN" sz="2000" b="1" i="0" u="none" strike="noStrike" kern="1200" cap="none" spc="0" normalizeH="0" baseline="0" noProof="0" dirty="0">
                <a:ln>
                  <a:noFill/>
                </a:ln>
                <a:solidFill>
                  <a:srgbClr val="FF0000"/>
                </a:solidFill>
                <a:effectLst/>
                <a:uLnTx/>
                <a:uFillTx/>
                <a:latin typeface="Univers-Bold"/>
                <a:ea typeface="+mn-ea"/>
                <a:cs typeface="+mn-cs"/>
              </a:rPr>
            </a:br>
            <a:r>
              <a:rPr kumimoji="0" lang="en-IN" sz="2000" b="1" i="0" u="none" strike="noStrike" kern="1200" cap="none" spc="0" normalizeH="0" baseline="0" noProof="0" dirty="0">
                <a:ln>
                  <a:noFill/>
                </a:ln>
                <a:solidFill>
                  <a:srgbClr val="FF0000"/>
                </a:solidFill>
                <a:effectLst/>
                <a:uLnTx/>
                <a:uFillTx/>
                <a:latin typeface="Univers-Bold"/>
                <a:ea typeface="+mn-ea"/>
                <a:cs typeface="+mn-cs"/>
              </a:rPr>
              <a:t>FORMATION</a:t>
            </a:r>
            <a:br>
              <a:rPr kumimoji="0" lang="en-IN" sz="2000" b="1" i="0" u="none" strike="noStrike" kern="1200" cap="none" spc="0" normalizeH="0" baseline="0" noProof="0" dirty="0">
                <a:ln>
                  <a:noFill/>
                </a:ln>
                <a:solidFill>
                  <a:srgbClr val="FF0000"/>
                </a:solidFill>
                <a:effectLst/>
                <a:uLnTx/>
                <a:uFillTx/>
                <a:latin typeface="Univers-Bold"/>
                <a:ea typeface="+mn-ea"/>
                <a:cs typeface="+mn-cs"/>
              </a:rPr>
            </a:br>
            <a:endParaRPr lang="en-IN" dirty="0">
              <a:solidFill>
                <a:srgbClr val="FF0000"/>
              </a:solidFill>
            </a:endParaRPr>
          </a:p>
        </p:txBody>
      </p:sp>
      <p:graphicFrame>
        <p:nvGraphicFramePr>
          <p:cNvPr id="4" name="Content Placeholder 3">
            <a:extLst>
              <a:ext uri="{FF2B5EF4-FFF2-40B4-BE49-F238E27FC236}">
                <a16:creationId xmlns:a16="http://schemas.microsoft.com/office/drawing/2014/main" id="{9BC25BE0-A271-2AE3-8BE0-91D3DFD3F623}"/>
              </a:ext>
            </a:extLst>
          </p:cNvPr>
          <p:cNvGraphicFramePr>
            <a:graphicFrameLocks noGrp="1"/>
          </p:cNvGraphicFramePr>
          <p:nvPr>
            <p:ph sz="quarter" idx="10"/>
            <p:extLst>
              <p:ext uri="{D42A27DB-BD31-4B8C-83A1-F6EECF244321}">
                <p14:modId xmlns:p14="http://schemas.microsoft.com/office/powerpoint/2010/main" val="932972750"/>
              </p:ext>
            </p:extLst>
          </p:nvPr>
        </p:nvGraphicFramePr>
        <p:xfrm>
          <a:off x="631596" y="848412"/>
          <a:ext cx="11331018" cy="532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38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A422D31A-B422-4499-90A2-5A20B30D9DD5}"/>
                                            </p:graphicEl>
                                          </p:spTgt>
                                        </p:tgtEl>
                                        <p:attrNameLst>
                                          <p:attrName>style.visibility</p:attrName>
                                        </p:attrNameLst>
                                      </p:cBhvr>
                                      <p:to>
                                        <p:strVal val="visible"/>
                                      </p:to>
                                    </p:set>
                                    <p:animEffect transition="in" filter="fade">
                                      <p:cBhvr>
                                        <p:cTn id="7" dur="1000"/>
                                        <p:tgtEl>
                                          <p:spTgt spid="4">
                                            <p:graphicEl>
                                              <a:dgm id="{A422D31A-B422-4499-90A2-5A20B30D9DD5}"/>
                                            </p:graphicEl>
                                          </p:spTgt>
                                        </p:tgtEl>
                                      </p:cBhvr>
                                    </p:animEffect>
                                    <p:anim calcmode="lin" valueType="num">
                                      <p:cBhvr>
                                        <p:cTn id="8" dur="1000" fill="hold"/>
                                        <p:tgtEl>
                                          <p:spTgt spid="4">
                                            <p:graphicEl>
                                              <a:dgm id="{A422D31A-B422-4499-90A2-5A20B30D9DD5}"/>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A422D31A-B422-4499-90A2-5A20B30D9DD5}"/>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117E7B0D-3A3A-4038-9A14-9BD1C477B839}"/>
                                            </p:graphicEl>
                                          </p:spTgt>
                                        </p:tgtEl>
                                        <p:attrNameLst>
                                          <p:attrName>style.visibility</p:attrName>
                                        </p:attrNameLst>
                                      </p:cBhvr>
                                      <p:to>
                                        <p:strVal val="visible"/>
                                      </p:to>
                                    </p:set>
                                    <p:animEffect transition="in" filter="fade">
                                      <p:cBhvr>
                                        <p:cTn id="14" dur="1000"/>
                                        <p:tgtEl>
                                          <p:spTgt spid="4">
                                            <p:graphicEl>
                                              <a:dgm id="{117E7B0D-3A3A-4038-9A14-9BD1C477B839}"/>
                                            </p:graphicEl>
                                          </p:spTgt>
                                        </p:tgtEl>
                                      </p:cBhvr>
                                    </p:animEffect>
                                    <p:anim calcmode="lin" valueType="num">
                                      <p:cBhvr>
                                        <p:cTn id="15" dur="1000" fill="hold"/>
                                        <p:tgtEl>
                                          <p:spTgt spid="4">
                                            <p:graphicEl>
                                              <a:dgm id="{117E7B0D-3A3A-4038-9A14-9BD1C477B839}"/>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117E7B0D-3A3A-4038-9A14-9BD1C477B839}"/>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F7D589E4-4609-462A-A111-8EBB9B2D53AB}"/>
                                            </p:graphicEl>
                                          </p:spTgt>
                                        </p:tgtEl>
                                        <p:attrNameLst>
                                          <p:attrName>style.visibility</p:attrName>
                                        </p:attrNameLst>
                                      </p:cBhvr>
                                      <p:to>
                                        <p:strVal val="visible"/>
                                      </p:to>
                                    </p:set>
                                    <p:animEffect transition="in" filter="fade">
                                      <p:cBhvr>
                                        <p:cTn id="21" dur="1000"/>
                                        <p:tgtEl>
                                          <p:spTgt spid="4">
                                            <p:graphicEl>
                                              <a:dgm id="{F7D589E4-4609-462A-A111-8EBB9B2D53AB}"/>
                                            </p:graphicEl>
                                          </p:spTgt>
                                        </p:tgtEl>
                                      </p:cBhvr>
                                    </p:animEffect>
                                    <p:anim calcmode="lin" valueType="num">
                                      <p:cBhvr>
                                        <p:cTn id="22" dur="1000" fill="hold"/>
                                        <p:tgtEl>
                                          <p:spTgt spid="4">
                                            <p:graphicEl>
                                              <a:dgm id="{F7D589E4-4609-462A-A111-8EBB9B2D53AB}"/>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F7D589E4-4609-462A-A111-8EBB9B2D53AB}"/>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graphicEl>
                                              <a:dgm id="{3FBB16EA-967B-45F9-880F-240D2DEF5143}"/>
                                            </p:graphicEl>
                                          </p:spTgt>
                                        </p:tgtEl>
                                        <p:attrNameLst>
                                          <p:attrName>style.visibility</p:attrName>
                                        </p:attrNameLst>
                                      </p:cBhvr>
                                      <p:to>
                                        <p:strVal val="visible"/>
                                      </p:to>
                                    </p:set>
                                    <p:animEffect transition="in" filter="fade">
                                      <p:cBhvr>
                                        <p:cTn id="28" dur="1000"/>
                                        <p:tgtEl>
                                          <p:spTgt spid="4">
                                            <p:graphicEl>
                                              <a:dgm id="{3FBB16EA-967B-45F9-880F-240D2DEF5143}"/>
                                            </p:graphicEl>
                                          </p:spTgt>
                                        </p:tgtEl>
                                      </p:cBhvr>
                                    </p:animEffect>
                                    <p:anim calcmode="lin" valueType="num">
                                      <p:cBhvr>
                                        <p:cTn id="29" dur="1000" fill="hold"/>
                                        <p:tgtEl>
                                          <p:spTgt spid="4">
                                            <p:graphicEl>
                                              <a:dgm id="{3FBB16EA-967B-45F9-880F-240D2DEF5143}"/>
                                            </p:graphicEl>
                                          </p:spTgt>
                                        </p:tgtEl>
                                        <p:attrNameLst>
                                          <p:attrName>ppt_x</p:attrName>
                                        </p:attrNameLst>
                                      </p:cBhvr>
                                      <p:tavLst>
                                        <p:tav tm="0">
                                          <p:val>
                                            <p:strVal val="#ppt_x"/>
                                          </p:val>
                                        </p:tav>
                                        <p:tav tm="100000">
                                          <p:val>
                                            <p:strVal val="#ppt_x"/>
                                          </p:val>
                                        </p:tav>
                                      </p:tavLst>
                                    </p:anim>
                                    <p:anim calcmode="lin" valueType="num">
                                      <p:cBhvr>
                                        <p:cTn id="30" dur="1000" fill="hold"/>
                                        <p:tgtEl>
                                          <p:spTgt spid="4">
                                            <p:graphicEl>
                                              <a:dgm id="{3FBB16EA-967B-45F9-880F-240D2DEF5143}"/>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graphicEl>
                                              <a:dgm id="{FC93DA18-EF5B-4149-8C3B-12F3BB357CAE}"/>
                                            </p:graphicEl>
                                          </p:spTgt>
                                        </p:tgtEl>
                                        <p:attrNameLst>
                                          <p:attrName>style.visibility</p:attrName>
                                        </p:attrNameLst>
                                      </p:cBhvr>
                                      <p:to>
                                        <p:strVal val="visible"/>
                                      </p:to>
                                    </p:set>
                                    <p:animEffect transition="in" filter="fade">
                                      <p:cBhvr>
                                        <p:cTn id="35" dur="1000"/>
                                        <p:tgtEl>
                                          <p:spTgt spid="4">
                                            <p:graphicEl>
                                              <a:dgm id="{FC93DA18-EF5B-4149-8C3B-12F3BB357CAE}"/>
                                            </p:graphicEl>
                                          </p:spTgt>
                                        </p:tgtEl>
                                      </p:cBhvr>
                                    </p:animEffect>
                                    <p:anim calcmode="lin" valueType="num">
                                      <p:cBhvr>
                                        <p:cTn id="36" dur="1000" fill="hold"/>
                                        <p:tgtEl>
                                          <p:spTgt spid="4">
                                            <p:graphicEl>
                                              <a:dgm id="{FC93DA18-EF5B-4149-8C3B-12F3BB357CAE}"/>
                                            </p:graphicEl>
                                          </p:spTgt>
                                        </p:tgtEl>
                                        <p:attrNameLst>
                                          <p:attrName>ppt_x</p:attrName>
                                        </p:attrNameLst>
                                      </p:cBhvr>
                                      <p:tavLst>
                                        <p:tav tm="0">
                                          <p:val>
                                            <p:strVal val="#ppt_x"/>
                                          </p:val>
                                        </p:tav>
                                        <p:tav tm="100000">
                                          <p:val>
                                            <p:strVal val="#ppt_x"/>
                                          </p:val>
                                        </p:tav>
                                      </p:tavLst>
                                    </p:anim>
                                    <p:anim calcmode="lin" valueType="num">
                                      <p:cBhvr>
                                        <p:cTn id="37" dur="1000" fill="hold"/>
                                        <p:tgtEl>
                                          <p:spTgt spid="4">
                                            <p:graphicEl>
                                              <a:dgm id="{FC93DA18-EF5B-4149-8C3B-12F3BB357CAE}"/>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graphicEl>
                                              <a:dgm id="{1D02491D-0244-452B-8CDE-F50E0BD0FDEE}"/>
                                            </p:graphicEl>
                                          </p:spTgt>
                                        </p:tgtEl>
                                        <p:attrNameLst>
                                          <p:attrName>style.visibility</p:attrName>
                                        </p:attrNameLst>
                                      </p:cBhvr>
                                      <p:to>
                                        <p:strVal val="visible"/>
                                      </p:to>
                                    </p:set>
                                    <p:animEffect transition="in" filter="fade">
                                      <p:cBhvr>
                                        <p:cTn id="42" dur="1000"/>
                                        <p:tgtEl>
                                          <p:spTgt spid="4">
                                            <p:graphicEl>
                                              <a:dgm id="{1D02491D-0244-452B-8CDE-F50E0BD0FDEE}"/>
                                            </p:graphicEl>
                                          </p:spTgt>
                                        </p:tgtEl>
                                      </p:cBhvr>
                                    </p:animEffect>
                                    <p:anim calcmode="lin" valueType="num">
                                      <p:cBhvr>
                                        <p:cTn id="43" dur="1000" fill="hold"/>
                                        <p:tgtEl>
                                          <p:spTgt spid="4">
                                            <p:graphicEl>
                                              <a:dgm id="{1D02491D-0244-452B-8CDE-F50E0BD0FDEE}"/>
                                            </p:graphicEl>
                                          </p:spTgt>
                                        </p:tgtEl>
                                        <p:attrNameLst>
                                          <p:attrName>ppt_x</p:attrName>
                                        </p:attrNameLst>
                                      </p:cBhvr>
                                      <p:tavLst>
                                        <p:tav tm="0">
                                          <p:val>
                                            <p:strVal val="#ppt_x"/>
                                          </p:val>
                                        </p:tav>
                                        <p:tav tm="100000">
                                          <p:val>
                                            <p:strVal val="#ppt_x"/>
                                          </p:val>
                                        </p:tav>
                                      </p:tavLst>
                                    </p:anim>
                                    <p:anim calcmode="lin" valueType="num">
                                      <p:cBhvr>
                                        <p:cTn id="44" dur="1000" fill="hold"/>
                                        <p:tgtEl>
                                          <p:spTgt spid="4">
                                            <p:graphicEl>
                                              <a:dgm id="{1D02491D-0244-452B-8CDE-F50E0BD0FDEE}"/>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graphicEl>
                                              <a:dgm id="{0459DC24-9574-41DB-AFC7-40A9F585782B}"/>
                                            </p:graphicEl>
                                          </p:spTgt>
                                        </p:tgtEl>
                                        <p:attrNameLst>
                                          <p:attrName>style.visibility</p:attrName>
                                        </p:attrNameLst>
                                      </p:cBhvr>
                                      <p:to>
                                        <p:strVal val="visible"/>
                                      </p:to>
                                    </p:set>
                                    <p:animEffect transition="in" filter="fade">
                                      <p:cBhvr>
                                        <p:cTn id="49" dur="1000"/>
                                        <p:tgtEl>
                                          <p:spTgt spid="4">
                                            <p:graphicEl>
                                              <a:dgm id="{0459DC24-9574-41DB-AFC7-40A9F585782B}"/>
                                            </p:graphicEl>
                                          </p:spTgt>
                                        </p:tgtEl>
                                      </p:cBhvr>
                                    </p:animEffect>
                                    <p:anim calcmode="lin" valueType="num">
                                      <p:cBhvr>
                                        <p:cTn id="50" dur="1000" fill="hold"/>
                                        <p:tgtEl>
                                          <p:spTgt spid="4">
                                            <p:graphicEl>
                                              <a:dgm id="{0459DC24-9574-41DB-AFC7-40A9F585782B}"/>
                                            </p:graphicEl>
                                          </p:spTgt>
                                        </p:tgtEl>
                                        <p:attrNameLst>
                                          <p:attrName>ppt_x</p:attrName>
                                        </p:attrNameLst>
                                      </p:cBhvr>
                                      <p:tavLst>
                                        <p:tav tm="0">
                                          <p:val>
                                            <p:strVal val="#ppt_x"/>
                                          </p:val>
                                        </p:tav>
                                        <p:tav tm="100000">
                                          <p:val>
                                            <p:strVal val="#ppt_x"/>
                                          </p:val>
                                        </p:tav>
                                      </p:tavLst>
                                    </p:anim>
                                    <p:anim calcmode="lin" valueType="num">
                                      <p:cBhvr>
                                        <p:cTn id="51" dur="1000" fill="hold"/>
                                        <p:tgtEl>
                                          <p:spTgt spid="4">
                                            <p:graphicEl>
                                              <a:dgm id="{0459DC24-9574-41DB-AFC7-40A9F585782B}"/>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91104A8-FEFB-282C-77DD-1D1026527B8D}"/>
              </a:ext>
            </a:extLst>
          </p:cNvPr>
          <p:cNvGraphicFramePr>
            <a:graphicFrameLocks noGrp="1"/>
          </p:cNvGraphicFramePr>
          <p:nvPr>
            <p:ph sz="quarter" idx="10"/>
            <p:extLst>
              <p:ext uri="{D42A27DB-BD31-4B8C-83A1-F6EECF244321}">
                <p14:modId xmlns:p14="http://schemas.microsoft.com/office/powerpoint/2010/main" val="2722265107"/>
              </p:ext>
            </p:extLst>
          </p:nvPr>
        </p:nvGraphicFramePr>
        <p:xfrm>
          <a:off x="557752" y="658425"/>
          <a:ext cx="11076495" cy="5599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EB380634-D917-A364-8871-45CD4CA496FA}"/>
              </a:ext>
            </a:extLst>
          </p:cNvPr>
          <p:cNvPicPr>
            <a:picLocks noChangeAspect="1"/>
          </p:cNvPicPr>
          <p:nvPr/>
        </p:nvPicPr>
        <p:blipFill>
          <a:blip r:embed="rId7"/>
          <a:stretch>
            <a:fillRect/>
          </a:stretch>
        </p:blipFill>
        <p:spPr>
          <a:xfrm>
            <a:off x="4619135" y="0"/>
            <a:ext cx="9049731" cy="658425"/>
          </a:xfrm>
          <a:prstGeom prst="rect">
            <a:avLst/>
          </a:prstGeom>
        </p:spPr>
      </p:pic>
    </p:spTree>
    <p:extLst>
      <p:ext uri="{BB962C8B-B14F-4D97-AF65-F5344CB8AC3E}">
        <p14:creationId xmlns:p14="http://schemas.microsoft.com/office/powerpoint/2010/main" val="375239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r>
              <a:rPr kumimoji="0" lang="en-GB" sz="2400" b="1" i="1" u="none" strike="noStrike" kern="1200" cap="none" spc="0" normalizeH="0" baseline="0" noProof="0" dirty="0">
                <a:ln>
                  <a:noFill/>
                </a:ln>
                <a:solidFill>
                  <a:srgbClr val="006700"/>
                </a:solidFill>
                <a:effectLst/>
                <a:uLnTx/>
                <a:uFillTx/>
                <a:latin typeface="Univers-BoldOblique"/>
                <a:ea typeface="+mn-ea"/>
                <a:cs typeface="+mn-cs"/>
              </a:rPr>
              <a:t>Theories Regarding the Mineralization of Calculus</a:t>
            </a:r>
            <a:endParaRPr lang="en-IN" dirty="0"/>
          </a:p>
        </p:txBody>
      </p:sp>
      <p:graphicFrame>
        <p:nvGraphicFramePr>
          <p:cNvPr id="4" name="Content Placeholder 3">
            <a:extLst>
              <a:ext uri="{FF2B5EF4-FFF2-40B4-BE49-F238E27FC236}">
                <a16:creationId xmlns:a16="http://schemas.microsoft.com/office/drawing/2014/main" id="{6BD3EC3B-D148-CACD-3785-5209CCD4E872}"/>
              </a:ext>
            </a:extLst>
          </p:cNvPr>
          <p:cNvGraphicFramePr>
            <a:graphicFrameLocks noGrp="1"/>
          </p:cNvGraphicFramePr>
          <p:nvPr>
            <p:ph sz="quarter" idx="10"/>
            <p:extLst>
              <p:ext uri="{D42A27DB-BD31-4B8C-83A1-F6EECF244321}">
                <p14:modId xmlns:p14="http://schemas.microsoft.com/office/powerpoint/2010/main" val="940449536"/>
              </p:ext>
            </p:extLst>
          </p:nvPr>
        </p:nvGraphicFramePr>
        <p:xfrm>
          <a:off x="838200" y="1265238"/>
          <a:ext cx="10525125" cy="4911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07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9939EBD9-FB76-445A-814D-3A7F2DDEA6CF}"/>
                                            </p:graphicEl>
                                          </p:spTgt>
                                        </p:tgtEl>
                                        <p:attrNameLst>
                                          <p:attrName>style.visibility</p:attrName>
                                        </p:attrNameLst>
                                      </p:cBhvr>
                                      <p:to>
                                        <p:strVal val="visible"/>
                                      </p:to>
                                    </p:set>
                                    <p:animEffect transition="in" filter="barn(inVertical)">
                                      <p:cBhvr>
                                        <p:cTn id="7" dur="500"/>
                                        <p:tgtEl>
                                          <p:spTgt spid="4">
                                            <p:graphicEl>
                                              <a:dgm id="{9939EBD9-FB76-445A-814D-3A7F2DDEA6C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DA889621-C153-4B33-9388-CFEEE440517B}"/>
                                            </p:graphicEl>
                                          </p:spTgt>
                                        </p:tgtEl>
                                        <p:attrNameLst>
                                          <p:attrName>style.visibility</p:attrName>
                                        </p:attrNameLst>
                                      </p:cBhvr>
                                      <p:to>
                                        <p:strVal val="visible"/>
                                      </p:to>
                                    </p:set>
                                    <p:animEffect transition="in" filter="barn(inVertical)">
                                      <p:cBhvr>
                                        <p:cTn id="12" dur="500"/>
                                        <p:tgtEl>
                                          <p:spTgt spid="4">
                                            <p:graphicEl>
                                              <a:dgm id="{DA889621-C153-4B33-9388-CFEEE440517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6DF8E5CF-FCD7-4044-A2FA-65AED33BA121}"/>
                                            </p:graphicEl>
                                          </p:spTgt>
                                        </p:tgtEl>
                                        <p:attrNameLst>
                                          <p:attrName>style.visibility</p:attrName>
                                        </p:attrNameLst>
                                      </p:cBhvr>
                                      <p:to>
                                        <p:strVal val="visible"/>
                                      </p:to>
                                    </p:set>
                                    <p:animEffect transition="in" filter="barn(inVertical)">
                                      <p:cBhvr>
                                        <p:cTn id="17" dur="500"/>
                                        <p:tgtEl>
                                          <p:spTgt spid="4">
                                            <p:graphicEl>
                                              <a:dgm id="{6DF8E5CF-FCD7-4044-A2FA-65AED33BA12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graphicEl>
                                              <a:dgm id="{2EB0F05B-698D-40E3-9CE1-21F2EBF7BE8C}"/>
                                            </p:graphicEl>
                                          </p:spTgt>
                                        </p:tgtEl>
                                        <p:attrNameLst>
                                          <p:attrName>style.visibility</p:attrName>
                                        </p:attrNameLst>
                                      </p:cBhvr>
                                      <p:to>
                                        <p:strVal val="visible"/>
                                      </p:to>
                                    </p:set>
                                    <p:animEffect transition="in" filter="barn(inVertical)">
                                      <p:cBhvr>
                                        <p:cTn id="22" dur="500"/>
                                        <p:tgtEl>
                                          <p:spTgt spid="4">
                                            <p:graphicEl>
                                              <a:dgm id="{2EB0F05B-698D-40E3-9CE1-21F2EBF7BE8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graphicEl>
                                              <a:dgm id="{10EC2020-C4DF-47AC-A759-A9E89D8324E7}"/>
                                            </p:graphicEl>
                                          </p:spTgt>
                                        </p:tgtEl>
                                        <p:attrNameLst>
                                          <p:attrName>style.visibility</p:attrName>
                                        </p:attrNameLst>
                                      </p:cBhvr>
                                      <p:to>
                                        <p:strVal val="visible"/>
                                      </p:to>
                                    </p:set>
                                    <p:animEffect transition="in" filter="barn(inVertical)">
                                      <p:cBhvr>
                                        <p:cTn id="27" dur="500"/>
                                        <p:tgtEl>
                                          <p:spTgt spid="4">
                                            <p:graphicEl>
                                              <a:dgm id="{10EC2020-C4DF-47AC-A759-A9E89D8324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pPr marL="342900" marR="0" lvl="0" indent="-342900" defTabSz="457200" rtl="0" eaLnBrk="1" fontAlgn="auto" latinLnBrk="0" hangingPunct="1">
              <a:lnSpc>
                <a:spcPct val="100000"/>
              </a:lnSpc>
              <a:spcBef>
                <a:spcPts val="1000"/>
              </a:spcBef>
              <a:spcAft>
                <a:spcPts val="0"/>
              </a:spcAft>
              <a:tabLst/>
              <a:defRPr/>
            </a:pPr>
            <a:br>
              <a:rPr kumimoji="0" lang="en-GB" sz="2000" b="1" u="none" strike="noStrike" kern="1200" cap="none" spc="0" normalizeH="0" baseline="0" noProof="0" dirty="0">
                <a:ln>
                  <a:noFill/>
                </a:ln>
                <a:solidFill>
                  <a:srgbClr val="006700"/>
                </a:solidFill>
                <a:effectLst/>
                <a:uLnTx/>
                <a:uFillTx/>
                <a:latin typeface="Univers-BoldOblique"/>
                <a:ea typeface="+mn-ea"/>
                <a:cs typeface="+mn-cs"/>
              </a:rPr>
            </a:br>
            <a:endParaRPr lang="en-IN" dirty="0"/>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719528" y="1264837"/>
            <a:ext cx="10752944" cy="5221374"/>
          </a:xfrm>
        </p:spPr>
        <p:txBody>
          <a:bodyPr>
            <a:normAutofit/>
          </a:bodyPr>
          <a:lstStyle/>
          <a:p>
            <a:pPr algn="l"/>
            <a:r>
              <a:rPr lang="en-GB" sz="1800" b="0" u="none" strike="noStrike" baseline="0" dirty="0">
                <a:solidFill>
                  <a:srgbClr val="000000"/>
                </a:solidFill>
                <a:latin typeface="TimesNewRomanPSMT"/>
              </a:rPr>
              <a:t>The theoretical mechanisms by which plaque becomes mineralized can be stratified into two categories</a:t>
            </a:r>
            <a:endParaRPr lang="en-GB" sz="800" b="0" u="none" strike="noStrike" baseline="0" dirty="0">
              <a:solidFill>
                <a:srgbClr val="0081AD"/>
              </a:solidFill>
              <a:latin typeface="TimesNewRomanPSMT"/>
            </a:endParaRPr>
          </a:p>
          <a:p>
            <a:pPr algn="l"/>
            <a:r>
              <a:rPr lang="en-GB" sz="1800" b="0" u="none" strike="noStrike" baseline="0" dirty="0">
                <a:solidFill>
                  <a:srgbClr val="000000"/>
                </a:solidFill>
                <a:latin typeface="TimesNewRomanPSMT"/>
              </a:rPr>
              <a:t>1. Mineral precipitation results from a local rise in the degree of saturation of calcium and phosphate ions, which may be brought </a:t>
            </a:r>
            <a:r>
              <a:rPr lang="en-IN" sz="1800" b="0" u="none" strike="noStrike" baseline="0" dirty="0">
                <a:solidFill>
                  <a:srgbClr val="000000"/>
                </a:solidFill>
                <a:latin typeface="TimesNewRomanPSMT"/>
              </a:rPr>
              <a:t>about in several ways: </a:t>
            </a:r>
          </a:p>
          <a:p>
            <a:pPr algn="l"/>
            <a:r>
              <a:rPr lang="en-GB" sz="1800" b="0" u="none" strike="noStrike" baseline="0" dirty="0">
                <a:solidFill>
                  <a:srgbClr val="000000"/>
                </a:solidFill>
                <a:latin typeface="TimesNewRomanPS-ItalicMT"/>
              </a:rPr>
              <a:t>A rise in the pH of the saliva causes the precipitation of calcium phosphate salts by lowering the precipitation constant.</a:t>
            </a:r>
          </a:p>
          <a:p>
            <a:pPr algn="l"/>
            <a:r>
              <a:rPr lang="en-GB" sz="1800" b="0" u="none" strike="noStrike" baseline="0" dirty="0">
                <a:solidFill>
                  <a:srgbClr val="000000"/>
                </a:solidFill>
                <a:latin typeface="TimesNewRomanPSMT"/>
              </a:rPr>
              <a:t>The pH may be elevated by the loss of carbon dioxide and the formation of ammonia by dental plaque bacteria or by </a:t>
            </a:r>
            <a:r>
              <a:rPr lang="en-IN" sz="1800" b="0" u="none" strike="noStrike" baseline="0" dirty="0">
                <a:solidFill>
                  <a:srgbClr val="000000"/>
                </a:solidFill>
                <a:latin typeface="TimesNewRomanPSMT"/>
              </a:rPr>
              <a:t>protein degradation during stagnation</a:t>
            </a:r>
          </a:p>
          <a:p>
            <a:pPr algn="l"/>
            <a:r>
              <a:rPr lang="en-GB" sz="1800" b="0" u="none" strike="noStrike" baseline="0" dirty="0">
                <a:solidFill>
                  <a:srgbClr val="000000"/>
                </a:solidFill>
                <a:latin typeface="TimesNewRomanPS-ItalicMT"/>
              </a:rPr>
              <a:t>Colloidal proteins in saliva bind calcium and phosphate ions and maintain a supersaturated solution with respect to calcium phosphate salts. </a:t>
            </a:r>
          </a:p>
          <a:p>
            <a:pPr algn="l"/>
            <a:r>
              <a:rPr lang="en-GB" sz="1800" b="0" u="none" strike="noStrike" baseline="0" dirty="0">
                <a:solidFill>
                  <a:srgbClr val="000000"/>
                </a:solidFill>
                <a:latin typeface="TimesNewRomanPSMT"/>
              </a:rPr>
              <a:t>With the stagnation of saliva, colloids settle out, and the supersaturated state is no longer maintained, thereby leading to the precipitation of calcium phosphate </a:t>
            </a:r>
            <a:r>
              <a:rPr lang="en-IN" sz="1800" b="0" u="none" strike="noStrike" baseline="0" dirty="0">
                <a:solidFill>
                  <a:srgbClr val="000000"/>
                </a:solidFill>
                <a:latin typeface="TimesNewRomanPSMT"/>
              </a:rPr>
              <a:t>salts </a:t>
            </a:r>
            <a:endParaRPr lang="en-GB" dirty="0">
              <a:solidFill>
                <a:srgbClr val="000000"/>
              </a:solidFill>
              <a:latin typeface="TimesNewRomanPSMT"/>
            </a:endParaRPr>
          </a:p>
          <a:p>
            <a:pPr algn="l"/>
            <a:r>
              <a:rPr lang="en-GB" sz="1800" b="0" u="none" strike="noStrike" baseline="0" dirty="0">
                <a:solidFill>
                  <a:srgbClr val="000000"/>
                </a:solidFill>
                <a:latin typeface="TimesNewRomanPSMT"/>
              </a:rPr>
              <a:t> </a:t>
            </a:r>
            <a:r>
              <a:rPr lang="en-GB" sz="1800" b="0" u="none" strike="noStrike" baseline="0" dirty="0">
                <a:solidFill>
                  <a:srgbClr val="000000"/>
                </a:solidFill>
                <a:latin typeface="TimesNewRomanPS-ItalicMT"/>
              </a:rPr>
              <a:t>Phosphatase liberated from dental plaque, desquamated epithelial cells, or bacteria precipitates calcium phosphate by </a:t>
            </a:r>
            <a:r>
              <a:rPr lang="en-GB" sz="1800" b="0" u="none" strike="noStrike" baseline="0" dirty="0" err="1">
                <a:solidFill>
                  <a:srgbClr val="000000"/>
                </a:solidFill>
                <a:latin typeface="TimesNewRomanPS-ItalicMT"/>
              </a:rPr>
              <a:t>hydrolyzing</a:t>
            </a:r>
            <a:r>
              <a:rPr lang="en-GB" sz="1800" b="0" u="none" strike="noStrike" baseline="0" dirty="0">
                <a:solidFill>
                  <a:srgbClr val="000000"/>
                </a:solidFill>
                <a:latin typeface="TimesNewRomanPS-ItalicMT"/>
              </a:rPr>
              <a:t> organic phosphates in saliva, thereby increasing the concentration of free phosphate ions.</a:t>
            </a:r>
            <a:endParaRPr lang="en-IN" dirty="0"/>
          </a:p>
        </p:txBody>
      </p:sp>
    </p:spTree>
    <p:extLst>
      <p:ext uri="{BB962C8B-B14F-4D97-AF65-F5344CB8AC3E}">
        <p14:creationId xmlns:p14="http://schemas.microsoft.com/office/powerpoint/2010/main" val="259326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1650-FFAF-EBD1-2F5B-1E96BC18FB06}"/>
              </a:ext>
            </a:extLst>
          </p:cNvPr>
          <p:cNvSpPr>
            <a:spLocks noGrp="1"/>
          </p:cNvSpPr>
          <p:nvPr>
            <p:ph type="title"/>
          </p:nvPr>
        </p:nvSpPr>
        <p:spPr/>
        <p:txBody>
          <a:bodyPr/>
          <a:lstStyle/>
          <a:p>
            <a:endParaRPr lang="en-IN" sz="1600"/>
          </a:p>
        </p:txBody>
      </p:sp>
      <p:sp>
        <p:nvSpPr>
          <p:cNvPr id="3" name="Content Placeholder 2">
            <a:extLst>
              <a:ext uri="{FF2B5EF4-FFF2-40B4-BE49-F238E27FC236}">
                <a16:creationId xmlns:a16="http://schemas.microsoft.com/office/drawing/2014/main" id="{5DAC0FA7-13B9-0900-6903-6459F80D5C90}"/>
              </a:ext>
            </a:extLst>
          </p:cNvPr>
          <p:cNvSpPr>
            <a:spLocks noGrp="1"/>
          </p:cNvSpPr>
          <p:nvPr>
            <p:ph sz="quarter" idx="10"/>
          </p:nvPr>
        </p:nvSpPr>
        <p:spPr>
          <a:xfrm>
            <a:off x="464270" y="1265238"/>
            <a:ext cx="11708876" cy="4911725"/>
          </a:xfrm>
        </p:spPr>
        <p:txBody>
          <a:bodyPr>
            <a:noAutofit/>
          </a:bodyPr>
          <a:lstStyle/>
          <a:p>
            <a:pPr marL="0" indent="0" algn="l">
              <a:buNone/>
            </a:pPr>
            <a:endParaRPr lang="en-GB" sz="1600" dirty="0">
              <a:solidFill>
                <a:srgbClr val="0081AD"/>
              </a:solidFill>
              <a:latin typeface="TimesNewRomanPSMT"/>
            </a:endParaRPr>
          </a:p>
          <a:p>
            <a:pPr algn="l"/>
            <a:r>
              <a:rPr lang="en-GB" b="0" i="1" u="none" strike="noStrike" baseline="0" dirty="0">
                <a:solidFill>
                  <a:srgbClr val="000000"/>
                </a:solidFill>
                <a:latin typeface="TimesNewRomanPS-ItalicMT"/>
              </a:rPr>
              <a:t>Esterase </a:t>
            </a:r>
            <a:r>
              <a:rPr lang="en-GB" b="0" i="0" u="none" strike="noStrike" baseline="0" dirty="0">
                <a:solidFill>
                  <a:srgbClr val="000000"/>
                </a:solidFill>
                <a:latin typeface="TimesNewRomanPSMT"/>
              </a:rPr>
              <a:t>is another enzyme that is present in the cocci and filamentous organisms, leukocytes, macrophages, and desquamated epithelial cells of dental plaque.</a:t>
            </a:r>
          </a:p>
          <a:p>
            <a:pPr algn="l"/>
            <a:r>
              <a:rPr lang="en-GB" b="0" i="0" u="none" strike="noStrike" baseline="0" dirty="0">
                <a:solidFill>
                  <a:srgbClr val="0081AD"/>
                </a:solidFill>
                <a:latin typeface="TimesNewRomanPSMT"/>
              </a:rPr>
              <a:t> </a:t>
            </a:r>
            <a:r>
              <a:rPr lang="en-GB" b="0" i="0" u="none" strike="noStrike" baseline="0" dirty="0">
                <a:solidFill>
                  <a:srgbClr val="000000"/>
                </a:solidFill>
                <a:latin typeface="TimesNewRomanPSMT"/>
              </a:rPr>
              <a:t>Esterase may initiate calcification by </a:t>
            </a:r>
            <a:r>
              <a:rPr lang="en-GB" b="0" i="0" u="none" strike="noStrike" baseline="0" dirty="0" err="1">
                <a:solidFill>
                  <a:srgbClr val="000000"/>
                </a:solidFill>
                <a:latin typeface="TimesNewRomanPSMT"/>
              </a:rPr>
              <a:t>hydrolyzing</a:t>
            </a:r>
            <a:r>
              <a:rPr lang="en-GB" b="0" i="0" u="none" strike="noStrike" baseline="0" dirty="0">
                <a:solidFill>
                  <a:srgbClr val="000000"/>
                </a:solidFill>
                <a:latin typeface="TimesNewRomanPSMT"/>
              </a:rPr>
              <a:t> fatty esters into free fatty acids. </a:t>
            </a:r>
          </a:p>
          <a:p>
            <a:pPr algn="l"/>
            <a:r>
              <a:rPr lang="en-GB" b="0" i="0" u="none" strike="noStrike" baseline="0" dirty="0">
                <a:solidFill>
                  <a:srgbClr val="000000"/>
                </a:solidFill>
                <a:latin typeface="TimesNewRomanPSMT"/>
              </a:rPr>
              <a:t>The fatty acids form soaps with calcium and magnesium that are later converted into the less-soluble calcium phosphate salts.</a:t>
            </a:r>
          </a:p>
          <a:p>
            <a:pPr algn="l"/>
            <a:endParaRPr lang="en-IN" sz="1600" dirty="0"/>
          </a:p>
        </p:txBody>
      </p:sp>
      <p:graphicFrame>
        <p:nvGraphicFramePr>
          <p:cNvPr id="5" name="Content Placeholder 3">
            <a:extLst>
              <a:ext uri="{FF2B5EF4-FFF2-40B4-BE49-F238E27FC236}">
                <a16:creationId xmlns:a16="http://schemas.microsoft.com/office/drawing/2014/main" id="{C9B95B6A-788A-54B6-28D5-01343D6E5959}"/>
              </a:ext>
            </a:extLst>
          </p:cNvPr>
          <p:cNvGraphicFramePr>
            <a:graphicFrameLocks/>
          </p:cNvGraphicFramePr>
          <p:nvPr>
            <p:extLst>
              <p:ext uri="{D42A27DB-BD31-4B8C-83A1-F6EECF244321}">
                <p14:modId xmlns:p14="http://schemas.microsoft.com/office/powerpoint/2010/main" val="2322059413"/>
              </p:ext>
            </p:extLst>
          </p:nvPr>
        </p:nvGraphicFramePr>
        <p:xfrm>
          <a:off x="1084083" y="3221040"/>
          <a:ext cx="9832156" cy="2830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649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pPr marL="342900" marR="0" lvl="0" indent="-342900" defTabSz="457200" rtl="0" eaLnBrk="1" fontAlgn="auto" latinLnBrk="0" hangingPunct="1">
              <a:lnSpc>
                <a:spcPct val="100000"/>
              </a:lnSpc>
              <a:spcBef>
                <a:spcPts val="1000"/>
              </a:spcBef>
              <a:spcAft>
                <a:spcPts val="0"/>
              </a:spcAft>
              <a:tabLst/>
              <a:defRPr/>
            </a:pPr>
            <a:br>
              <a:rPr kumimoji="0" lang="en-GB" sz="2800" b="1" u="none" strike="noStrike" kern="1200" cap="none" spc="0" normalizeH="0" baseline="0" noProof="0" dirty="0">
                <a:ln>
                  <a:noFill/>
                </a:ln>
                <a:solidFill>
                  <a:srgbClr val="006700"/>
                </a:solidFill>
                <a:effectLst/>
                <a:uLnTx/>
                <a:uFillTx/>
                <a:latin typeface="Univers-BoldOblique"/>
                <a:ea typeface="+mn-ea"/>
                <a:cs typeface="+mn-cs"/>
              </a:rPr>
            </a:br>
            <a:r>
              <a:rPr kumimoji="0" lang="en-GB" sz="2800" b="1" u="none" strike="noStrike" kern="1200" cap="none" spc="0" normalizeH="0" baseline="0" noProof="0" dirty="0">
                <a:ln>
                  <a:noFill/>
                </a:ln>
                <a:solidFill>
                  <a:srgbClr val="006700"/>
                </a:solidFill>
                <a:effectLst/>
                <a:uLnTx/>
                <a:uFillTx/>
                <a:latin typeface="Univers-BoldOblique"/>
                <a:ea typeface="+mn-ea"/>
                <a:cs typeface="+mn-cs"/>
              </a:rPr>
              <a:t>Role of Microorganisms in the </a:t>
            </a:r>
            <a:r>
              <a:rPr kumimoji="0" lang="en-IN" sz="2800" b="1" u="none" strike="noStrike" kern="1200" cap="none" spc="0" normalizeH="0" baseline="0" noProof="0" dirty="0">
                <a:ln>
                  <a:noFill/>
                </a:ln>
                <a:solidFill>
                  <a:srgbClr val="006700"/>
                </a:solidFill>
                <a:effectLst/>
                <a:uLnTx/>
                <a:uFillTx/>
                <a:latin typeface="Univers-BoldOblique"/>
                <a:ea typeface="+mn-ea"/>
                <a:cs typeface="+mn-cs"/>
              </a:rPr>
              <a:t>Mineralization of Calculus</a:t>
            </a:r>
            <a:br>
              <a:rPr kumimoji="0" lang="en-IN" sz="1600" b="1" i="1" u="none" strike="noStrike" kern="1200" cap="none" spc="0" normalizeH="0" baseline="0" noProof="0" dirty="0">
                <a:ln>
                  <a:noFill/>
                </a:ln>
                <a:solidFill>
                  <a:srgbClr val="006700"/>
                </a:solidFill>
                <a:effectLst/>
                <a:uLnTx/>
                <a:uFillTx/>
                <a:latin typeface="Univers-BoldOblique"/>
                <a:ea typeface="+mn-ea"/>
                <a:cs typeface="+mn-cs"/>
              </a:rPr>
            </a:br>
            <a:endParaRPr lang="en-IN" sz="3200" dirty="0"/>
          </a:p>
        </p:txBody>
      </p:sp>
      <p:sp>
        <p:nvSpPr>
          <p:cNvPr id="6" name="Content Placeholder 5">
            <a:extLst>
              <a:ext uri="{FF2B5EF4-FFF2-40B4-BE49-F238E27FC236}">
                <a16:creationId xmlns:a16="http://schemas.microsoft.com/office/drawing/2014/main" id="{0C0F92B7-E1AA-D2E6-D74F-26462B4B3450}"/>
              </a:ext>
            </a:extLst>
          </p:cNvPr>
          <p:cNvSpPr>
            <a:spLocks noGrp="1"/>
          </p:cNvSpPr>
          <p:nvPr>
            <p:ph sz="quarter" idx="10"/>
          </p:nvPr>
        </p:nvSpPr>
        <p:spPr/>
        <p:txBody>
          <a:bodyPr>
            <a:normAutofit/>
          </a:bodyPr>
          <a:lstStyle/>
          <a:p>
            <a:pPr algn="l"/>
            <a:r>
              <a:rPr lang="en-GB" sz="1800" b="0" i="0" u="none" strike="noStrike" baseline="0" dirty="0">
                <a:solidFill>
                  <a:srgbClr val="000000"/>
                </a:solidFill>
                <a:latin typeface="TimesNewRomanPSMT"/>
              </a:rPr>
              <a:t>Mineralization of plaque generally starts extracellularly around both gram-positive and gram-negative organisms, but it may also start intracellularly.</a:t>
            </a:r>
            <a:endParaRPr lang="en-GB" dirty="0">
              <a:solidFill>
                <a:srgbClr val="0081AD"/>
              </a:solidFill>
              <a:latin typeface="TimesNewRomanPSMT"/>
            </a:endParaRPr>
          </a:p>
          <a:p>
            <a:pPr algn="l"/>
            <a:r>
              <a:rPr lang="en-GB" sz="1800" b="0" i="0" u="none" strike="noStrike" baseline="0" dirty="0">
                <a:solidFill>
                  <a:srgbClr val="000000"/>
                </a:solidFill>
                <a:latin typeface="TimesNewRomanPSMT"/>
              </a:rPr>
              <a:t>Filamentous organisms, </a:t>
            </a:r>
            <a:r>
              <a:rPr lang="en-GB" sz="1800" b="0" i="0" u="none" strike="noStrike" baseline="0" dirty="0" err="1">
                <a:solidFill>
                  <a:srgbClr val="000000"/>
                </a:solidFill>
                <a:latin typeface="TimesNewRomanPSMT"/>
              </a:rPr>
              <a:t>diphtheroids</a:t>
            </a:r>
            <a:r>
              <a:rPr lang="en-GB" sz="1800" b="0" i="0" u="none" strike="noStrike" baseline="0" dirty="0">
                <a:solidFill>
                  <a:srgbClr val="000000"/>
                </a:solidFill>
                <a:latin typeface="TimesNewRomanPSMT"/>
              </a:rPr>
              <a:t>, and </a:t>
            </a:r>
            <a:r>
              <a:rPr lang="en-GB" sz="1800" b="0" i="1" u="none" strike="noStrike" baseline="0" dirty="0" err="1">
                <a:solidFill>
                  <a:srgbClr val="000000"/>
                </a:solidFill>
                <a:latin typeface="TimesNewRomanPS-ItalicMT"/>
              </a:rPr>
              <a:t>Bacterionema</a:t>
            </a:r>
            <a:r>
              <a:rPr lang="en-GB" i="1" dirty="0">
                <a:solidFill>
                  <a:srgbClr val="000000"/>
                </a:solidFill>
                <a:latin typeface="TimesNewRomanPS-ItalicMT"/>
              </a:rPr>
              <a:t> </a:t>
            </a:r>
            <a:r>
              <a:rPr lang="en-GB" sz="1800" b="0" i="0" u="none" strike="noStrike" baseline="0" dirty="0">
                <a:solidFill>
                  <a:srgbClr val="000000"/>
                </a:solidFill>
                <a:latin typeface="TimesNewRomanPSMT"/>
              </a:rPr>
              <a:t>and </a:t>
            </a:r>
            <a:r>
              <a:rPr lang="en-GB" sz="1800" b="0" i="1" u="none" strike="noStrike" baseline="0" dirty="0" err="1">
                <a:solidFill>
                  <a:srgbClr val="000000"/>
                </a:solidFill>
                <a:latin typeface="TimesNewRomanPS-ItalicMT"/>
              </a:rPr>
              <a:t>Veillonella</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species have the ability to form intracellular apatite crystals </a:t>
            </a:r>
          </a:p>
          <a:p>
            <a:pPr algn="l"/>
            <a:r>
              <a:rPr lang="en-GB" sz="1800" b="0" i="0" u="none" strike="noStrike" baseline="0" dirty="0">
                <a:solidFill>
                  <a:srgbClr val="000000"/>
                </a:solidFill>
                <a:latin typeface="TimesNewRomanPSMT"/>
              </a:rPr>
              <a:t>Mineralization spreads until the matrix and the bacteria are calcified.</a:t>
            </a:r>
            <a:endParaRPr lang="en-GB" sz="1800" b="0" i="0" u="none" strike="noStrike" baseline="0" dirty="0">
              <a:solidFill>
                <a:srgbClr val="0081AD"/>
              </a:solidFill>
              <a:latin typeface="TimesNewRomanPSMT"/>
            </a:endParaRPr>
          </a:p>
          <a:p>
            <a:pPr algn="l"/>
            <a:r>
              <a:rPr lang="en-GB" sz="1800" b="0" i="0" u="none" strike="noStrike" baseline="0" dirty="0">
                <a:solidFill>
                  <a:srgbClr val="000000"/>
                </a:solidFill>
                <a:latin typeface="TimesNewRomanPSMT"/>
              </a:rPr>
              <a:t>Bacterial plaque may actively participate in the mineralization of calculus by forming phosphatases, which change the pH of the plaque and induce mineralization,</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but the prevalent opinion is that these bacteria are only passively involved</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and are simply calcified with other plaque components. </a:t>
            </a:r>
            <a:endParaRPr lang="en-IN" dirty="0"/>
          </a:p>
        </p:txBody>
      </p:sp>
      <p:pic>
        <p:nvPicPr>
          <p:cNvPr id="4" name="Picture 3">
            <a:extLst>
              <a:ext uri="{FF2B5EF4-FFF2-40B4-BE49-F238E27FC236}">
                <a16:creationId xmlns:a16="http://schemas.microsoft.com/office/drawing/2014/main" id="{892E26FC-82D0-A656-E15A-E6300ADAF81B}"/>
              </a:ext>
            </a:extLst>
          </p:cNvPr>
          <p:cNvPicPr>
            <a:picLocks noChangeAspect="1"/>
          </p:cNvPicPr>
          <p:nvPr/>
        </p:nvPicPr>
        <p:blipFill>
          <a:blip r:embed="rId2"/>
          <a:stretch>
            <a:fillRect/>
          </a:stretch>
        </p:blipFill>
        <p:spPr>
          <a:xfrm>
            <a:off x="838200" y="4175240"/>
            <a:ext cx="2799864" cy="2143125"/>
          </a:xfrm>
          <a:prstGeom prst="rect">
            <a:avLst/>
          </a:prstGeom>
        </p:spPr>
      </p:pic>
      <p:pic>
        <p:nvPicPr>
          <p:cNvPr id="5" name="Picture 4">
            <a:extLst>
              <a:ext uri="{FF2B5EF4-FFF2-40B4-BE49-F238E27FC236}">
                <a16:creationId xmlns:a16="http://schemas.microsoft.com/office/drawing/2014/main" id="{322D30D8-F5E7-543F-89C5-227ED0D1D738}"/>
              </a:ext>
            </a:extLst>
          </p:cNvPr>
          <p:cNvPicPr>
            <a:picLocks noChangeAspect="1"/>
          </p:cNvPicPr>
          <p:nvPr/>
        </p:nvPicPr>
        <p:blipFill>
          <a:blip r:embed="rId3"/>
          <a:stretch>
            <a:fillRect/>
          </a:stretch>
        </p:blipFill>
        <p:spPr>
          <a:xfrm>
            <a:off x="3994363" y="4175240"/>
            <a:ext cx="3132301" cy="2072423"/>
          </a:xfrm>
          <a:prstGeom prst="rect">
            <a:avLst/>
          </a:prstGeom>
        </p:spPr>
      </p:pic>
      <p:pic>
        <p:nvPicPr>
          <p:cNvPr id="7" name="Picture 6">
            <a:extLst>
              <a:ext uri="{FF2B5EF4-FFF2-40B4-BE49-F238E27FC236}">
                <a16:creationId xmlns:a16="http://schemas.microsoft.com/office/drawing/2014/main" id="{076F41F5-D309-C121-FD0B-18C1D0A586F8}"/>
              </a:ext>
            </a:extLst>
          </p:cNvPr>
          <p:cNvPicPr>
            <a:picLocks noChangeAspect="1"/>
          </p:cNvPicPr>
          <p:nvPr/>
        </p:nvPicPr>
        <p:blipFill>
          <a:blip r:embed="rId4"/>
          <a:stretch>
            <a:fillRect/>
          </a:stretch>
        </p:blipFill>
        <p:spPr>
          <a:xfrm>
            <a:off x="7482964" y="4160784"/>
            <a:ext cx="3452130" cy="2157581"/>
          </a:xfrm>
          <a:prstGeom prst="rect">
            <a:avLst/>
          </a:prstGeom>
        </p:spPr>
      </p:pic>
    </p:spTree>
    <p:extLst>
      <p:ext uri="{BB962C8B-B14F-4D97-AF65-F5344CB8AC3E}">
        <p14:creationId xmlns:p14="http://schemas.microsoft.com/office/powerpoint/2010/main" val="1454429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b="1" i="0" u="none" strike="noStrike" baseline="0" dirty="0">
                <a:solidFill>
                  <a:srgbClr val="0000B3"/>
                </a:solidFill>
                <a:latin typeface="Univers-Bold"/>
              </a:rPr>
              <a:t>Etiologic Significance</a:t>
            </a:r>
            <a:endParaRPr lang="en-IN" sz="3200"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29456" y="1556085"/>
            <a:ext cx="10524344" cy="4552484"/>
          </a:xfrm>
        </p:spPr>
        <p:style>
          <a:lnRef idx="3">
            <a:schemeClr val="lt1"/>
          </a:lnRef>
          <a:fillRef idx="1">
            <a:schemeClr val="accent4"/>
          </a:fillRef>
          <a:effectRef idx="1">
            <a:schemeClr val="accent4"/>
          </a:effectRef>
          <a:fontRef idx="minor">
            <a:schemeClr val="lt1"/>
          </a:fontRef>
        </p:style>
        <p:txBody>
          <a:bodyPr>
            <a:normAutofit/>
          </a:bodyPr>
          <a:lstStyle/>
          <a:p>
            <a:pPr marL="0" indent="0" algn="l">
              <a:buNone/>
            </a:pPr>
            <a:endParaRPr lang="en-GB" dirty="0">
              <a:solidFill>
                <a:schemeClr val="tx1"/>
              </a:solidFill>
              <a:latin typeface="TimesNewRomanPSMT"/>
            </a:endParaRPr>
          </a:p>
          <a:p>
            <a:pPr algn="l"/>
            <a:r>
              <a:rPr lang="en-GB" sz="1800" b="0" i="0" u="none" strike="noStrike" baseline="0" dirty="0">
                <a:solidFill>
                  <a:schemeClr val="tx1"/>
                </a:solidFill>
                <a:latin typeface="TimesNewRomanPSMT"/>
              </a:rPr>
              <a:t>The initiation of periodontal disease in young people is closely related to plaque accumulation, whereas calculus accumulation is more prevalent in chronic periodontitis found in older adults</a:t>
            </a:r>
          </a:p>
          <a:p>
            <a:pPr algn="l"/>
            <a:r>
              <a:rPr lang="en-GB" sz="1800" b="0" i="0" u="none" strike="noStrike" baseline="0" dirty="0">
                <a:latin typeface="TimesNewRomanPSMT"/>
              </a:rPr>
              <a:t> </a:t>
            </a:r>
            <a:r>
              <a:rPr lang="en-GB" sz="1800" b="0" i="0" u="none" strike="noStrike" baseline="0" dirty="0">
                <a:solidFill>
                  <a:srgbClr val="000000"/>
                </a:solidFill>
                <a:latin typeface="TimesNewRomanPSMT"/>
              </a:rPr>
              <a:t>Calculus does not contribute directly to gingival inflammation, but it provides a fixed nidus for the continued accumulation of bacterial plaque and its retention near the gingiva </a:t>
            </a:r>
          </a:p>
          <a:p>
            <a:pPr algn="l"/>
            <a:r>
              <a:rPr lang="en-GB" sz="1800" b="0" i="0" u="none" strike="noStrike" baseline="0" dirty="0">
                <a:solidFill>
                  <a:srgbClr val="000000"/>
                </a:solidFill>
                <a:latin typeface="TimesNewRomanPSMT"/>
              </a:rPr>
              <a:t>Periodontal pathogens such as </a:t>
            </a:r>
            <a:r>
              <a:rPr lang="en-GB" sz="1800" b="0" i="1" u="none" strike="noStrike" baseline="0" dirty="0">
                <a:solidFill>
                  <a:srgbClr val="000000"/>
                </a:solidFill>
                <a:latin typeface="TimesNewRomanPS-ItalicMT"/>
              </a:rPr>
              <a:t>Aggregatibacter </a:t>
            </a:r>
            <a:r>
              <a:rPr lang="en-GB" sz="1800" b="0" i="1" u="none" strike="noStrike" baseline="0" dirty="0" err="1">
                <a:solidFill>
                  <a:srgbClr val="000000"/>
                </a:solidFill>
                <a:latin typeface="TimesNewRomanPS-ItalicMT"/>
              </a:rPr>
              <a:t>actinomycetemcomitans</a:t>
            </a:r>
            <a:r>
              <a:rPr lang="en-GB" sz="1800" b="0" i="1" u="none" strike="noStrike" baseline="0" dirty="0">
                <a:solidFill>
                  <a:srgbClr val="000000"/>
                </a:solidFill>
                <a:latin typeface="TimesNewRomanPS-ItalicMT"/>
              </a:rPr>
              <a:t>, Porphyromonas </a:t>
            </a:r>
            <a:r>
              <a:rPr lang="en-GB" sz="1800" b="0" i="1" u="none" strike="noStrike" baseline="0" dirty="0" err="1">
                <a:solidFill>
                  <a:srgbClr val="000000"/>
                </a:solidFill>
                <a:latin typeface="TimesNewRomanPS-ItalicMT"/>
              </a:rPr>
              <a:t>gingivalis</a:t>
            </a:r>
            <a:r>
              <a:rPr lang="en-GB" sz="1800" b="0" i="0" u="none" strike="noStrike" baseline="0" dirty="0">
                <a:solidFill>
                  <a:srgbClr val="000000"/>
                </a:solidFill>
                <a:latin typeface="TimesNewRomanPSMT"/>
              </a:rPr>
              <a:t>, and </a:t>
            </a:r>
            <a:r>
              <a:rPr lang="en-GB" sz="1800" b="0" i="1" u="none" strike="noStrike" baseline="0" dirty="0">
                <a:solidFill>
                  <a:srgbClr val="000000"/>
                </a:solidFill>
                <a:latin typeface="TimesNewRomanPS-ItalicMT"/>
              </a:rPr>
              <a:t>Treponema </a:t>
            </a:r>
            <a:r>
              <a:rPr lang="en-GB" sz="1800" b="0" i="1" u="none" strike="noStrike" baseline="0" dirty="0" err="1">
                <a:solidFill>
                  <a:srgbClr val="000000"/>
                </a:solidFill>
                <a:latin typeface="TimesNewRomanPS-ItalicMT"/>
              </a:rPr>
              <a:t>denticola</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have been found within the structural channels and lacunae of supragingival </a:t>
            </a:r>
            <a:r>
              <a:rPr lang="en-IN" sz="1800" b="0" i="0" u="none" strike="noStrike" baseline="0" dirty="0">
                <a:solidFill>
                  <a:srgbClr val="000000"/>
                </a:solidFill>
                <a:latin typeface="TimesNewRomanPSMT"/>
              </a:rPr>
              <a:t>and subgingival calculus.</a:t>
            </a:r>
            <a:endParaRPr lang="en-IN" sz="1800" b="0" i="0" u="none" strike="noStrike" baseline="0" dirty="0">
              <a:solidFill>
                <a:srgbClr val="0081AD"/>
              </a:solidFill>
              <a:latin typeface="TimesNewRomanPSMT"/>
            </a:endParaRPr>
          </a:p>
          <a:p>
            <a:pPr algn="l"/>
            <a:r>
              <a:rPr lang="en-IN" sz="1800" b="0" i="0" u="none" strike="noStrike" baseline="0" dirty="0">
                <a:solidFill>
                  <a:srgbClr val="000000"/>
                </a:solidFill>
                <a:latin typeface="TimesNewRomanPSMT"/>
              </a:rPr>
              <a:t>Plaque initiates gingival inflammation, </a:t>
            </a:r>
            <a:r>
              <a:rPr lang="en-GB" sz="1800" b="0" i="0" u="none" strike="noStrike" baseline="0" dirty="0">
                <a:solidFill>
                  <a:srgbClr val="000000"/>
                </a:solidFill>
                <a:latin typeface="TimesNewRomanPSMT"/>
              </a:rPr>
              <a:t>which leads to pocket formation, and the pocket in turn provides a      sheltered area for plaque and bacterial accumulation.</a:t>
            </a:r>
          </a:p>
          <a:p>
            <a:pPr algn="l"/>
            <a:r>
              <a:rPr lang="en-GB" sz="1800" b="0" i="0" u="none" strike="noStrike" baseline="0" dirty="0">
                <a:solidFill>
                  <a:srgbClr val="000000"/>
                </a:solidFill>
                <a:latin typeface="TimesNewRomanPSMT"/>
              </a:rPr>
              <a:t> The increased flow of gingival crevicular fluid associated with gingival inflammation provides the minerals that mineralize the continually accumulating plaque, resulting in the formation of subgingival calculus</a:t>
            </a:r>
            <a:endParaRPr lang="en-IN" dirty="0"/>
          </a:p>
        </p:txBody>
      </p:sp>
    </p:spTree>
    <p:extLst>
      <p:ext uri="{BB962C8B-B14F-4D97-AF65-F5344CB8AC3E}">
        <p14:creationId xmlns:p14="http://schemas.microsoft.com/office/powerpoint/2010/main" val="72599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sz="1800" b="1" i="0" u="none" strike="noStrike" baseline="0" dirty="0">
                <a:solidFill>
                  <a:srgbClr val="0040B3"/>
                </a:solidFill>
                <a:latin typeface="Univers-Bold"/>
              </a:rPr>
              <a:t>Other Predisposing Factors</a:t>
            </a:r>
            <a:br>
              <a:rPr lang="en-IN" sz="1800" b="1" i="0" u="none" strike="noStrike" baseline="0" dirty="0">
                <a:solidFill>
                  <a:srgbClr val="0040B3"/>
                </a:solidFill>
                <a:latin typeface="Univers-Bold"/>
              </a:rPr>
            </a:br>
            <a:r>
              <a:rPr lang="en-IN" sz="1800" b="1" i="0" u="none" strike="noStrike" baseline="0" dirty="0">
                <a:solidFill>
                  <a:srgbClr val="0000B3"/>
                </a:solidFill>
                <a:latin typeface="Univers-Bold"/>
              </a:rPr>
              <a:t>Iatrogenic Factors</a:t>
            </a: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631121" y="1368933"/>
            <a:ext cx="5760563" cy="4911725"/>
          </a:xfrm>
          <a:solidFill>
            <a:schemeClr val="accent4">
              <a:lumMod val="60000"/>
              <a:lumOff val="40000"/>
            </a:schemeClr>
          </a:solidFill>
        </p:spPr>
        <p:txBody>
          <a:bodyPr>
            <a:noAutofit/>
          </a:bodyPr>
          <a:lstStyle/>
          <a:p>
            <a:pPr algn="l"/>
            <a:r>
              <a:rPr lang="en-GB" sz="1800" b="0" i="0" u="none" strike="noStrike" baseline="0" dirty="0">
                <a:solidFill>
                  <a:srgbClr val="000000"/>
                </a:solidFill>
                <a:latin typeface="TimesNewRomanPSMT"/>
              </a:rPr>
              <a:t>Deficiencies in the quality of dental restorations or prostheses are contributing factors to gingival inflammation and periodontal destruction.</a:t>
            </a:r>
          </a:p>
          <a:p>
            <a:pPr algn="l"/>
            <a:r>
              <a:rPr lang="en-GB" sz="1800" b="0" i="0" u="none" strike="noStrike" baseline="0" dirty="0">
                <a:solidFill>
                  <a:srgbClr val="000000"/>
                </a:solidFill>
                <a:latin typeface="TimesNewRomanPSMT"/>
              </a:rPr>
              <a:t>Inadequate dental procedures that contribute to the deterioration of the periodontal tissues are referred to as </a:t>
            </a:r>
            <a:r>
              <a:rPr lang="en-GB" sz="1800" b="0" i="1" u="none" strike="noStrike" baseline="0" dirty="0">
                <a:solidFill>
                  <a:srgbClr val="000000"/>
                </a:solidFill>
                <a:latin typeface="TimesNewRomanPS-ItalicMT"/>
              </a:rPr>
              <a:t>iatrogenic factors</a:t>
            </a:r>
            <a:r>
              <a:rPr lang="en-GB" sz="1800" b="0" i="0" u="none" strike="noStrike" baseline="0" dirty="0">
                <a:solidFill>
                  <a:srgbClr val="000000"/>
                </a:solidFill>
                <a:latin typeface="TimesNewRomanPSMT"/>
              </a:rPr>
              <a:t>.</a:t>
            </a:r>
          </a:p>
          <a:p>
            <a:pPr algn="l"/>
            <a:r>
              <a:rPr lang="en-GB" sz="1800" b="0" i="0" u="none" strike="noStrike" baseline="0" dirty="0">
                <a:solidFill>
                  <a:srgbClr val="000000"/>
                </a:solidFill>
                <a:latin typeface="TimesNewRomanPSMT"/>
              </a:rPr>
              <a:t> Iatrogenic endodontic complications that can adversely affect the periodontium include root perforations, vertical root fractures, and endodontic failures that may necessitate tooth extraction.</a:t>
            </a:r>
            <a:r>
              <a:rPr lang="en-GB" sz="1800" b="0" i="0" u="none" strike="noStrike" baseline="0" dirty="0">
                <a:solidFill>
                  <a:srgbClr val="0081AD"/>
                </a:solidFill>
                <a:latin typeface="TimesNewRomanPSMT"/>
              </a:rPr>
              <a:t> </a:t>
            </a:r>
          </a:p>
          <a:p>
            <a:pPr algn="l"/>
            <a:r>
              <a:rPr lang="en-GB" sz="1800" b="0" i="0" u="none" strike="noStrike" baseline="0" dirty="0">
                <a:solidFill>
                  <a:srgbClr val="000000"/>
                </a:solidFill>
                <a:latin typeface="TimesNewRomanPSMT"/>
              </a:rPr>
              <a:t>Immediate implant placement in conjunction with extraction can contribute to an excessive labial and apical position of the implant, whereby the blood supply of surrounding osseous and gingival tissues </a:t>
            </a:r>
            <a:r>
              <a:rPr lang="en-GB" sz="1800" b="0" i="0" u="none" strike="noStrike" baseline="0" dirty="0">
                <a:latin typeface="TimesNewRomanPSMT"/>
              </a:rPr>
              <a:t>is compromised, yielding to gingival fenestration or dehiscence</a:t>
            </a:r>
            <a:endParaRPr lang="en-IN" sz="1600" dirty="0"/>
          </a:p>
        </p:txBody>
      </p:sp>
      <p:pic>
        <p:nvPicPr>
          <p:cNvPr id="5" name="Picture 4">
            <a:extLst>
              <a:ext uri="{FF2B5EF4-FFF2-40B4-BE49-F238E27FC236}">
                <a16:creationId xmlns:a16="http://schemas.microsoft.com/office/drawing/2014/main" id="{CC55F773-E0A4-9B9A-4235-7B44F21F3CF7}"/>
              </a:ext>
            </a:extLst>
          </p:cNvPr>
          <p:cNvPicPr>
            <a:picLocks noChangeAspect="1"/>
          </p:cNvPicPr>
          <p:nvPr/>
        </p:nvPicPr>
        <p:blipFill>
          <a:blip r:embed="rId2"/>
          <a:stretch>
            <a:fillRect/>
          </a:stretch>
        </p:blipFill>
        <p:spPr>
          <a:xfrm>
            <a:off x="6391684" y="1991057"/>
            <a:ext cx="5597973" cy="3297380"/>
          </a:xfrm>
          <a:prstGeom prst="rect">
            <a:avLst/>
          </a:prstGeom>
        </p:spPr>
      </p:pic>
    </p:spTree>
    <p:extLst>
      <p:ext uri="{BB962C8B-B14F-4D97-AF65-F5344CB8AC3E}">
        <p14:creationId xmlns:p14="http://schemas.microsoft.com/office/powerpoint/2010/main" val="98475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a:xfrm>
            <a:off x="838200" y="461955"/>
            <a:ext cx="10515600" cy="583800"/>
          </a:xfrm>
        </p:spPr>
        <p:txBody>
          <a:bodyPr/>
          <a:lstStyle/>
          <a:p>
            <a:r>
              <a:rPr lang="en-IN" sz="2400" b="1" i="0" u="none" strike="noStrike" baseline="0" dirty="0">
                <a:solidFill>
                  <a:srgbClr val="0000B3"/>
                </a:solidFill>
                <a:latin typeface="Univers-Bold"/>
              </a:rPr>
              <a:t>Margins of Restorations</a:t>
            </a: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506436" y="1045755"/>
            <a:ext cx="6073473" cy="5449313"/>
          </a:xfrm>
        </p:spPr>
        <p:style>
          <a:lnRef idx="1">
            <a:schemeClr val="dk1"/>
          </a:lnRef>
          <a:fillRef idx="2">
            <a:schemeClr val="dk1"/>
          </a:fillRef>
          <a:effectRef idx="1">
            <a:schemeClr val="dk1"/>
          </a:effectRef>
          <a:fontRef idx="minor">
            <a:schemeClr val="dk1"/>
          </a:fontRef>
        </p:style>
        <p:txBody>
          <a:bodyPr>
            <a:noAutofit/>
          </a:bodyPr>
          <a:lstStyle/>
          <a:p>
            <a:pPr algn="just"/>
            <a:r>
              <a:rPr lang="en-GB" b="0" i="0" u="none" strike="noStrike" baseline="0" dirty="0">
                <a:solidFill>
                  <a:schemeClr val="bg1"/>
                </a:solidFill>
                <a:latin typeface="TimesNewRomanPSMT"/>
              </a:rPr>
              <a:t>Overhanging margins of dental restorations contribute to the development of periodontal disease by </a:t>
            </a:r>
          </a:p>
          <a:p>
            <a:pPr algn="just"/>
            <a:r>
              <a:rPr lang="en-GB" b="0" i="0" u="none" strike="noStrike" baseline="0" dirty="0">
                <a:solidFill>
                  <a:schemeClr val="bg1"/>
                </a:solidFill>
                <a:latin typeface="TimesNewRomanPSMT"/>
              </a:rPr>
              <a:t>(1) changing the ecologic balance of the gingival sulcus to an area that </a:t>
            </a:r>
            <a:r>
              <a:rPr lang="en-GB" b="0" i="0" u="none" strike="noStrike" baseline="0" dirty="0" err="1">
                <a:solidFill>
                  <a:schemeClr val="bg1"/>
                </a:solidFill>
                <a:latin typeface="TimesNewRomanPSMT"/>
              </a:rPr>
              <a:t>favors</a:t>
            </a:r>
            <a:r>
              <a:rPr lang="en-GB" b="0" i="0" u="none" strike="noStrike" baseline="0" dirty="0">
                <a:solidFill>
                  <a:schemeClr val="bg1"/>
                </a:solidFill>
                <a:latin typeface="TimesNewRomanPSMT"/>
              </a:rPr>
              <a:t> the growth of disease associated</a:t>
            </a:r>
            <a:r>
              <a:rPr lang="en-GB" dirty="0">
                <a:solidFill>
                  <a:schemeClr val="bg1"/>
                </a:solidFill>
                <a:latin typeface="TimesNewRomanPSMT"/>
              </a:rPr>
              <a:t> </a:t>
            </a:r>
            <a:r>
              <a:rPr lang="en-GB" b="0" i="0" u="none" strike="noStrike" baseline="0" dirty="0">
                <a:solidFill>
                  <a:schemeClr val="bg1"/>
                </a:solidFill>
                <a:latin typeface="TimesNewRomanPSMT"/>
              </a:rPr>
              <a:t>organisms (predominantly gram-negative anaerobic species and </a:t>
            </a:r>
          </a:p>
          <a:p>
            <a:pPr algn="just"/>
            <a:r>
              <a:rPr lang="en-GB" b="0" i="0" u="none" strike="noStrike" baseline="0" dirty="0">
                <a:solidFill>
                  <a:schemeClr val="bg1"/>
                </a:solidFill>
                <a:latin typeface="TimesNewRomanPSMT"/>
              </a:rPr>
              <a:t>(2) inhibiting the patient’s access to remove accumulated plaque.</a:t>
            </a:r>
          </a:p>
          <a:p>
            <a:pPr algn="just"/>
            <a:r>
              <a:rPr lang="en-GB" b="0" i="0" u="none" strike="noStrike" baseline="0" dirty="0">
                <a:solidFill>
                  <a:schemeClr val="bg1"/>
                </a:solidFill>
                <a:latin typeface="TimesNewRomanPSMT"/>
              </a:rPr>
              <a:t>A highly significant statistical relationship has been reported between marginal defects and reduced bone height.</a:t>
            </a:r>
            <a:endParaRPr lang="en-GB" dirty="0">
              <a:solidFill>
                <a:schemeClr val="bg1"/>
              </a:solidFill>
              <a:latin typeface="TimesNewRomanPSMT"/>
            </a:endParaRPr>
          </a:p>
          <a:p>
            <a:pPr algn="just"/>
            <a:r>
              <a:rPr lang="en-GB" b="0" i="0" u="none" strike="noStrike" baseline="0" dirty="0">
                <a:solidFill>
                  <a:schemeClr val="bg1"/>
                </a:solidFill>
                <a:latin typeface="TimesNewRomanPSMT"/>
              </a:rPr>
              <a:t>The removal of overhangs allows for the more effective control of plaque, thereby resulting in a reduction of gingival  inflammation and a small increase in radiographic alveolar bone </a:t>
            </a:r>
            <a:r>
              <a:rPr lang="en-IN" b="0" i="0" u="none" strike="noStrike" baseline="0" dirty="0">
                <a:solidFill>
                  <a:schemeClr val="bg1"/>
                </a:solidFill>
                <a:latin typeface="TimesNewRomanPSMT"/>
              </a:rPr>
              <a:t>Support</a:t>
            </a:r>
            <a:endParaRPr lang="en-IN" dirty="0">
              <a:solidFill>
                <a:schemeClr val="bg1"/>
              </a:solidFill>
              <a:latin typeface="TimesNewRomanPSMT"/>
            </a:endParaRPr>
          </a:p>
          <a:p>
            <a:pPr algn="just"/>
            <a:r>
              <a:rPr lang="en-GB" b="0" i="0" u="none" strike="noStrike" baseline="0" dirty="0">
                <a:solidFill>
                  <a:schemeClr val="bg1"/>
                </a:solidFill>
                <a:latin typeface="TimesNewRomanPSMT"/>
              </a:rPr>
              <a:t>The location of the gingival margin of a restoration is directly related to the health status of the adjacent periodontal tissues.</a:t>
            </a:r>
          </a:p>
          <a:p>
            <a:pPr marL="0" indent="0" algn="just">
              <a:buNone/>
            </a:pPr>
            <a:endParaRPr lang="en-IN" b="0" i="0" u="none" strike="noStrike" baseline="0" dirty="0">
              <a:solidFill>
                <a:schemeClr val="bg1"/>
              </a:solidFill>
              <a:latin typeface="Helvetica" panose="020B0604020202020204" pitchFamily="34" charset="0"/>
            </a:endParaRPr>
          </a:p>
        </p:txBody>
      </p:sp>
      <p:pic>
        <p:nvPicPr>
          <p:cNvPr id="4" name="Picture 3">
            <a:extLst>
              <a:ext uri="{FF2B5EF4-FFF2-40B4-BE49-F238E27FC236}">
                <a16:creationId xmlns:a16="http://schemas.microsoft.com/office/drawing/2014/main" id="{305C4A00-C2D6-68E8-2307-30C89C772956}"/>
              </a:ext>
            </a:extLst>
          </p:cNvPr>
          <p:cNvPicPr>
            <a:picLocks noChangeAspect="1"/>
          </p:cNvPicPr>
          <p:nvPr/>
        </p:nvPicPr>
        <p:blipFill>
          <a:blip r:embed="rId2"/>
          <a:stretch>
            <a:fillRect/>
          </a:stretch>
        </p:blipFill>
        <p:spPr>
          <a:xfrm>
            <a:off x="6761670" y="1304992"/>
            <a:ext cx="4841705" cy="4911725"/>
          </a:xfrm>
          <a:prstGeom prst="rect">
            <a:avLst/>
          </a:prstGeom>
        </p:spPr>
      </p:pic>
    </p:spTree>
    <p:extLst>
      <p:ext uri="{BB962C8B-B14F-4D97-AF65-F5344CB8AC3E}">
        <p14:creationId xmlns:p14="http://schemas.microsoft.com/office/powerpoint/2010/main" val="3881164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373961" y="665943"/>
            <a:ext cx="7250064" cy="5526113"/>
          </a:xfrm>
        </p:spPr>
        <p:style>
          <a:lnRef idx="1">
            <a:schemeClr val="dk1"/>
          </a:lnRef>
          <a:fillRef idx="2">
            <a:schemeClr val="dk1"/>
          </a:fillRef>
          <a:effectRef idx="1">
            <a:schemeClr val="dk1"/>
          </a:effectRef>
          <a:fontRef idx="minor">
            <a:schemeClr val="dk1"/>
          </a:fontRef>
        </p:style>
        <p:txBody>
          <a:bodyPr>
            <a:normAutofit/>
          </a:bodyPr>
          <a:lstStyle/>
          <a:p>
            <a:pPr algn="l"/>
            <a:r>
              <a:rPr lang="en-GB" b="0" i="0" u="none" strike="noStrike" baseline="0" dirty="0">
                <a:solidFill>
                  <a:schemeClr val="bg1"/>
                </a:solidFill>
                <a:latin typeface="TimesNewRomanPSMT"/>
              </a:rPr>
              <a:t>Numerous studies have shown a positive correlation between restoration margins located apical to the marginal gingiva and the presence of gingival inflammation.</a:t>
            </a:r>
          </a:p>
          <a:p>
            <a:pPr algn="l"/>
            <a:r>
              <a:rPr lang="en-GB" b="0" i="0" u="none" strike="noStrike" baseline="0" dirty="0">
                <a:solidFill>
                  <a:schemeClr val="bg1"/>
                </a:solidFill>
                <a:latin typeface="TimesNewRomanPSMT"/>
              </a:rPr>
              <a:t> Subgingival margins are associated with large amounts of plaque, more severe gingivitis, deeper pockets, and a change in the composition of the subgingival microflora</a:t>
            </a:r>
            <a:r>
              <a:rPr lang="en-GB" dirty="0">
                <a:solidFill>
                  <a:schemeClr val="bg1"/>
                </a:solidFill>
                <a:latin typeface="TimesNewRomanPSMT"/>
              </a:rPr>
              <a:t> </a:t>
            </a:r>
            <a:r>
              <a:rPr lang="en-GB" b="0" i="0" u="none" strike="noStrike" baseline="0" dirty="0">
                <a:solidFill>
                  <a:schemeClr val="bg1"/>
                </a:solidFill>
                <a:latin typeface="TimesNewRomanPSMT"/>
              </a:rPr>
              <a:t>that closely resembles the microflora noted in chronic periodontitis.</a:t>
            </a:r>
          </a:p>
          <a:p>
            <a:pPr algn="l"/>
            <a:endParaRPr lang="en-GB" dirty="0">
              <a:solidFill>
                <a:schemeClr val="bg1"/>
              </a:solidFill>
              <a:latin typeface="TimesNewRomanPSMT"/>
            </a:endParaRPr>
          </a:p>
          <a:p>
            <a:pPr algn="l"/>
            <a:r>
              <a:rPr lang="en-GB" b="0" i="0" u="none" strike="noStrike" baseline="0" dirty="0">
                <a:solidFill>
                  <a:schemeClr val="bg1"/>
                </a:solidFill>
                <a:latin typeface="TimesNewRomanPSMT"/>
              </a:rPr>
              <a:t>Sources of marginal roughness include grooves and scratches in the surface of acrylic resin, porcelain, or gold restorations separation of the restoration margin and the luting material from the cervical finish line, thereby exposing the rough surface of the prepared tooth ; </a:t>
            </a:r>
          </a:p>
          <a:p>
            <a:pPr algn="l"/>
            <a:r>
              <a:rPr lang="en-GB" b="0" i="0" u="none" strike="noStrike" baseline="0" dirty="0">
                <a:solidFill>
                  <a:schemeClr val="bg1"/>
                </a:solidFill>
                <a:latin typeface="TimesNewRomanPSMT"/>
              </a:rPr>
              <a:t>Subgingival margins typically have a gap of 20 to 40 </a:t>
            </a:r>
            <a:r>
              <a:rPr lang="en-GB" b="0" i="0" u="none" strike="noStrike" baseline="0" dirty="0" err="1">
                <a:solidFill>
                  <a:schemeClr val="bg1"/>
                </a:solidFill>
                <a:latin typeface="SymbolNew-Medium"/>
              </a:rPr>
              <a:t>μ</a:t>
            </a:r>
            <a:r>
              <a:rPr lang="en-GB" b="0" i="0" u="none" strike="noStrike" baseline="0" dirty="0" err="1">
                <a:solidFill>
                  <a:schemeClr val="bg1"/>
                </a:solidFill>
                <a:latin typeface="TimesNewRomanPSMT"/>
              </a:rPr>
              <a:t>m</a:t>
            </a:r>
            <a:r>
              <a:rPr lang="en-GB" dirty="0">
                <a:solidFill>
                  <a:schemeClr val="bg1"/>
                </a:solidFill>
                <a:latin typeface="TimesNewRomanPSMT"/>
              </a:rPr>
              <a:t> </a:t>
            </a:r>
            <a:r>
              <a:rPr lang="en-GB" b="0" i="0" u="none" strike="noStrike" baseline="0" dirty="0">
                <a:solidFill>
                  <a:schemeClr val="bg1"/>
                </a:solidFill>
                <a:latin typeface="TimesNewRomanPSMT"/>
              </a:rPr>
              <a:t>between the margin of the restoration and the unprepared tooth.</a:t>
            </a:r>
          </a:p>
          <a:p>
            <a:pPr algn="l"/>
            <a:r>
              <a:rPr lang="en-GB" b="0" i="0" u="none" strike="noStrike" baseline="0" dirty="0">
                <a:solidFill>
                  <a:schemeClr val="bg1"/>
                </a:solidFill>
                <a:latin typeface="TimesNewRomanPSMT"/>
              </a:rPr>
              <a:t>Colonization of this gap by bacterial plaque undoubtedly contributes to the detrimental effect of margins placed in a subgingival environment</a:t>
            </a:r>
            <a:r>
              <a:rPr lang="en-IN" b="0" i="0" u="none" strike="noStrike" baseline="0" dirty="0">
                <a:solidFill>
                  <a:schemeClr val="bg1"/>
                </a:solidFill>
                <a:latin typeface="TimesNewRomanPSMT"/>
              </a:rPr>
              <a:t>.</a:t>
            </a:r>
            <a:endParaRPr lang="en-GB" b="0" i="0" u="none" strike="noStrike" baseline="0" dirty="0">
              <a:solidFill>
                <a:schemeClr val="bg1"/>
              </a:solidFill>
              <a:latin typeface="TimesNewRomanPSMT"/>
            </a:endParaRPr>
          </a:p>
        </p:txBody>
      </p:sp>
      <p:pic>
        <p:nvPicPr>
          <p:cNvPr id="4" name="Picture 3">
            <a:extLst>
              <a:ext uri="{FF2B5EF4-FFF2-40B4-BE49-F238E27FC236}">
                <a16:creationId xmlns:a16="http://schemas.microsoft.com/office/drawing/2014/main" id="{DD320102-8DAA-CA9D-37DF-FAAD21D9B81D}"/>
              </a:ext>
            </a:extLst>
          </p:cNvPr>
          <p:cNvPicPr>
            <a:picLocks noChangeAspect="1"/>
          </p:cNvPicPr>
          <p:nvPr/>
        </p:nvPicPr>
        <p:blipFill>
          <a:blip r:embed="rId2"/>
          <a:stretch>
            <a:fillRect/>
          </a:stretch>
        </p:blipFill>
        <p:spPr>
          <a:xfrm>
            <a:off x="7756001" y="1992798"/>
            <a:ext cx="4367661" cy="3691565"/>
          </a:xfrm>
          <a:prstGeom prst="rect">
            <a:avLst/>
          </a:prstGeom>
        </p:spPr>
      </p:pic>
    </p:spTree>
    <p:extLst>
      <p:ext uri="{BB962C8B-B14F-4D97-AF65-F5344CB8AC3E}">
        <p14:creationId xmlns:p14="http://schemas.microsoft.com/office/powerpoint/2010/main" val="251431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sz="2800" b="1" u="none" strike="noStrike" baseline="0" dirty="0">
                <a:solidFill>
                  <a:srgbClr val="006700"/>
                </a:solidFill>
                <a:latin typeface="Univers-BoldOblique"/>
              </a:rPr>
              <a:t>Contours and Open Contacts</a:t>
            </a:r>
            <a:br>
              <a:rPr lang="en-IN" sz="2800" b="1" u="none" strike="noStrike" baseline="0" dirty="0">
                <a:solidFill>
                  <a:srgbClr val="006700"/>
                </a:solidFill>
                <a:latin typeface="Univers-BoldOblique"/>
              </a:rPr>
            </a:br>
            <a:endParaRPr lang="en-IN" sz="2800" dirty="0"/>
          </a:p>
        </p:txBody>
      </p:sp>
      <p:pic>
        <p:nvPicPr>
          <p:cNvPr id="4" name="Picture 3">
            <a:extLst>
              <a:ext uri="{FF2B5EF4-FFF2-40B4-BE49-F238E27FC236}">
                <a16:creationId xmlns:a16="http://schemas.microsoft.com/office/drawing/2014/main" id="{628E69D7-AECE-7242-E127-E7B1AC4EA0A3}"/>
              </a:ext>
            </a:extLst>
          </p:cNvPr>
          <p:cNvPicPr>
            <a:picLocks noChangeAspect="1"/>
          </p:cNvPicPr>
          <p:nvPr/>
        </p:nvPicPr>
        <p:blipFill>
          <a:blip r:embed="rId2"/>
          <a:stretch>
            <a:fillRect/>
          </a:stretch>
        </p:blipFill>
        <p:spPr>
          <a:xfrm>
            <a:off x="6803010" y="972937"/>
            <a:ext cx="4556268" cy="2722370"/>
          </a:xfrm>
          <a:prstGeom prst="rect">
            <a:avLst/>
          </a:prstGeom>
        </p:spPr>
      </p:pic>
      <p:sp>
        <p:nvSpPr>
          <p:cNvPr id="5" name="Rectangle 4">
            <a:extLst>
              <a:ext uri="{FF2B5EF4-FFF2-40B4-BE49-F238E27FC236}">
                <a16:creationId xmlns:a16="http://schemas.microsoft.com/office/drawing/2014/main" id="{2A3DE737-E46E-91EA-3187-28F0694A2FC3}"/>
              </a:ext>
            </a:extLst>
          </p:cNvPr>
          <p:cNvSpPr/>
          <p:nvPr/>
        </p:nvSpPr>
        <p:spPr>
          <a:xfrm>
            <a:off x="628455" y="1366887"/>
            <a:ext cx="5590094" cy="4506011"/>
          </a:xfrm>
          <a:prstGeom prst="rect">
            <a:avLst/>
          </a:prstGeom>
          <a:solidFill>
            <a:schemeClr val="accent3">
              <a:lumMod val="40000"/>
              <a:lumOff val="60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342900" marR="0" lvl="0" indent="-342900" algn="l" defTabSz="457200" rtl="0" eaLnBrk="1" fontAlgn="auto" latinLnBrk="0" hangingPunct="1">
              <a:lnSpc>
                <a:spcPct val="100000"/>
              </a:lnSpc>
              <a:spcBef>
                <a:spcPts val="1000"/>
              </a:spcBef>
              <a:spcAft>
                <a:spcPts val="0"/>
              </a:spcAft>
              <a:buClr>
                <a:srgbClr val="B31166"/>
              </a:buClr>
              <a:buSzPct val="80000"/>
              <a:buFont typeface="Wingdings 3" charset="2"/>
              <a:buChar char=""/>
              <a:tabLst/>
              <a:defRPr/>
            </a:pPr>
            <a:r>
              <a:rPr kumimoji="0" lang="en-GB" sz="1600" b="0" i="0" u="none" strike="noStrike" kern="1200" cap="none" spc="0" normalizeH="0" baseline="0" noProof="0" dirty="0">
                <a:ln>
                  <a:noFill/>
                </a:ln>
                <a:solidFill>
                  <a:srgbClr val="000000"/>
                </a:solidFill>
                <a:effectLst/>
                <a:uLnTx/>
                <a:uFillTx/>
                <a:latin typeface="TimesNewRomanPSMT"/>
                <a:ea typeface="+mn-ea"/>
                <a:cs typeface="+mn-cs"/>
              </a:rPr>
              <a:t>Overcontoured crowns and restorations tend to accumulate plaque and handicap oral hygiene measures in addition to possibly preventing the self-cleaning mechanisms of the adjacent cheek, lips, and tongue</a:t>
            </a:r>
          </a:p>
          <a:p>
            <a:pPr marL="342900" marR="0" lvl="0" indent="-342900" algn="l" defTabSz="457200" rtl="0" eaLnBrk="1" fontAlgn="auto" latinLnBrk="0" hangingPunct="1">
              <a:lnSpc>
                <a:spcPct val="100000"/>
              </a:lnSpc>
              <a:spcBef>
                <a:spcPts val="1000"/>
              </a:spcBef>
              <a:spcAft>
                <a:spcPts val="0"/>
              </a:spcAft>
              <a:buClr>
                <a:srgbClr val="B31166"/>
              </a:buClr>
              <a:buSzPct val="80000"/>
              <a:buFont typeface="Wingdings 3" charset="2"/>
              <a:buChar char=""/>
              <a:tabLst/>
              <a:defRPr/>
            </a:pPr>
            <a:r>
              <a:rPr kumimoji="0" lang="en-GB" sz="1600" b="0" i="0" u="none" strike="noStrike" kern="1200" cap="none" spc="0" normalizeH="0" baseline="0" noProof="0" dirty="0">
                <a:ln>
                  <a:noFill/>
                </a:ln>
                <a:solidFill>
                  <a:srgbClr val="000000"/>
                </a:solidFill>
                <a:effectLst/>
                <a:uLnTx/>
                <a:uFillTx/>
                <a:latin typeface="TimesNewRomanPSMT"/>
                <a:ea typeface="+mn-ea"/>
                <a:cs typeface="+mn-cs"/>
              </a:rPr>
              <a:t>Restorations that fail to reestablish adequate interproximal embrasure spaces are associated with papillary inflammation</a:t>
            </a:r>
            <a:r>
              <a:rPr kumimoji="0" lang="en-IN" sz="1600" b="0" i="0" u="none" strike="noStrike" kern="1200" cap="none" spc="0" normalizeH="0" baseline="0" noProof="0" dirty="0">
                <a:ln>
                  <a:noFill/>
                </a:ln>
                <a:solidFill>
                  <a:srgbClr val="000000"/>
                </a:solidFill>
                <a:effectLst/>
                <a:uLnTx/>
                <a:uFillTx/>
                <a:latin typeface="Univers-CondensedLight"/>
                <a:ea typeface="+mn-ea"/>
                <a:cs typeface="+mn-cs"/>
              </a:rPr>
              <a:t>.</a:t>
            </a:r>
          </a:p>
          <a:p>
            <a:pPr marL="342900" marR="0" lvl="0" indent="-342900" algn="l" defTabSz="457200" rtl="0" eaLnBrk="1" fontAlgn="auto" latinLnBrk="0" hangingPunct="1">
              <a:lnSpc>
                <a:spcPct val="100000"/>
              </a:lnSpc>
              <a:spcBef>
                <a:spcPts val="1000"/>
              </a:spcBef>
              <a:spcAft>
                <a:spcPts val="0"/>
              </a:spcAft>
              <a:buClr>
                <a:srgbClr val="B31166"/>
              </a:buClr>
              <a:buSzPct val="80000"/>
              <a:buFont typeface="Wingdings 3" charset="2"/>
              <a:buChar char=""/>
              <a:tabLst/>
              <a:defRPr/>
            </a:pPr>
            <a:r>
              <a:rPr kumimoji="0" lang="en-GB" sz="1600" b="0" i="0" u="none" strike="noStrike" kern="1200" cap="none" spc="0" normalizeH="0" baseline="0" noProof="0" dirty="0">
                <a:ln>
                  <a:noFill/>
                </a:ln>
                <a:solidFill>
                  <a:srgbClr val="000000"/>
                </a:solidFill>
                <a:effectLst/>
                <a:uLnTx/>
                <a:uFillTx/>
                <a:latin typeface="TimesNewRomanPSMT"/>
                <a:ea typeface="+mn-ea"/>
                <a:cs typeface="+mn-cs"/>
              </a:rPr>
              <a:t>The contour of the occlusal surface as established by the marginal ridges and related developmental grooves normally serves to deflect food away from the interproximal spaces. </a:t>
            </a:r>
          </a:p>
          <a:p>
            <a:pPr marL="342900" marR="0" lvl="0" indent="-342900" algn="l" defTabSz="457200" rtl="0" eaLnBrk="1" fontAlgn="auto" latinLnBrk="0" hangingPunct="1">
              <a:lnSpc>
                <a:spcPct val="100000"/>
              </a:lnSpc>
              <a:spcBef>
                <a:spcPts val="1000"/>
              </a:spcBef>
              <a:spcAft>
                <a:spcPts val="0"/>
              </a:spcAft>
              <a:buClr>
                <a:srgbClr val="B31166"/>
              </a:buClr>
              <a:buSzPct val="80000"/>
              <a:buFont typeface="Wingdings 3" charset="2"/>
              <a:buChar char=""/>
              <a:tabLst/>
              <a:defRPr/>
            </a:pPr>
            <a:r>
              <a:rPr kumimoji="0" lang="en-GB" sz="1600" b="0" i="0" u="none" strike="noStrike" kern="1200" cap="none" spc="0" normalizeH="0" baseline="0" noProof="0" dirty="0">
                <a:ln>
                  <a:noFill/>
                </a:ln>
                <a:solidFill>
                  <a:srgbClr val="000000"/>
                </a:solidFill>
                <a:effectLst/>
                <a:uLnTx/>
                <a:uFillTx/>
                <a:latin typeface="TimesNewRomanPSMT"/>
                <a:ea typeface="+mn-ea"/>
                <a:cs typeface="+mn-cs"/>
              </a:rPr>
              <a:t>The optimal </a:t>
            </a:r>
            <a:r>
              <a:rPr kumimoji="0" lang="en-GB" sz="1600" b="0" i="0" u="none" strike="noStrike" kern="1200" cap="none" spc="0" normalizeH="0" baseline="0" noProof="0" dirty="0" err="1">
                <a:ln>
                  <a:noFill/>
                </a:ln>
                <a:solidFill>
                  <a:srgbClr val="000000"/>
                </a:solidFill>
                <a:effectLst/>
                <a:uLnTx/>
                <a:uFillTx/>
                <a:latin typeface="TimesNewRomanPSMT"/>
                <a:ea typeface="+mn-ea"/>
                <a:cs typeface="+mn-cs"/>
              </a:rPr>
              <a:t>cervico</a:t>
            </a:r>
            <a:r>
              <a:rPr kumimoji="0" lang="en-GB" sz="1600" b="0" i="0" u="none" strike="noStrike" kern="1200" cap="none" spc="0" normalizeH="0" baseline="0" noProof="0" dirty="0">
                <a:ln>
                  <a:noFill/>
                </a:ln>
                <a:solidFill>
                  <a:srgbClr val="000000"/>
                </a:solidFill>
                <a:effectLst/>
                <a:uLnTx/>
                <a:uFillTx/>
                <a:latin typeface="TimesNewRomanPSMT"/>
                <a:ea typeface="+mn-ea"/>
                <a:cs typeface="+mn-cs"/>
              </a:rPr>
              <a:t>-occlusal location for a posterior contact is at the longest mesiodistal diameter of the tooth, which is generally just apical to the crest of the marginal ridge.</a:t>
            </a:r>
          </a:p>
          <a:p>
            <a:pPr marL="342900" marR="0" lvl="0" indent="-342900" algn="l" defTabSz="457200" rtl="0" eaLnBrk="1" fontAlgn="auto" latinLnBrk="0" hangingPunct="1">
              <a:lnSpc>
                <a:spcPct val="100000"/>
              </a:lnSpc>
              <a:spcBef>
                <a:spcPts val="1000"/>
              </a:spcBef>
              <a:spcAft>
                <a:spcPts val="0"/>
              </a:spcAft>
              <a:buClr>
                <a:srgbClr val="B31166"/>
              </a:buClr>
              <a:buSzPct val="80000"/>
              <a:buFont typeface="Wingdings 3" charset="2"/>
              <a:buChar char=""/>
              <a:tabLst/>
              <a:defRPr/>
            </a:pPr>
            <a:r>
              <a:rPr kumimoji="0" lang="en-GB" sz="1600" b="0" i="0" u="none" strike="noStrike" kern="1200" cap="none" spc="0" normalizeH="0" baseline="0" noProof="0" dirty="0">
                <a:ln>
                  <a:noFill/>
                </a:ln>
                <a:solidFill>
                  <a:srgbClr val="000000"/>
                </a:solidFill>
                <a:effectLst/>
                <a:uLnTx/>
                <a:uFillTx/>
                <a:latin typeface="Univers-CondensedLight"/>
                <a:ea typeface="+mn-ea"/>
                <a:cs typeface="+mn-cs"/>
              </a:rPr>
              <a:t>Overcontoured crowns are more detrimental to periodontal health than </a:t>
            </a:r>
            <a:r>
              <a:rPr kumimoji="0" lang="en-IN" sz="1600" b="0" i="0" u="none" strike="noStrike" kern="1200" cap="none" spc="0" normalizeH="0" baseline="0" noProof="0" dirty="0" err="1">
                <a:ln>
                  <a:noFill/>
                </a:ln>
                <a:solidFill>
                  <a:srgbClr val="000000"/>
                </a:solidFill>
                <a:effectLst/>
                <a:uLnTx/>
                <a:uFillTx/>
                <a:latin typeface="Univers-CondensedLight"/>
                <a:ea typeface="+mn-ea"/>
                <a:cs typeface="+mn-cs"/>
              </a:rPr>
              <a:t>undercontoured</a:t>
            </a:r>
            <a:r>
              <a:rPr kumimoji="0" lang="en-IN" sz="1600" b="0" i="0" u="none" strike="noStrike" kern="1200" cap="none" spc="0" normalizeH="0" baseline="0" noProof="0" dirty="0">
                <a:ln>
                  <a:noFill/>
                </a:ln>
                <a:solidFill>
                  <a:srgbClr val="000000"/>
                </a:solidFill>
                <a:effectLst/>
                <a:uLnTx/>
                <a:uFillTx/>
                <a:latin typeface="Univers-CondensedLight"/>
                <a:ea typeface="+mn-ea"/>
                <a:cs typeface="+mn-cs"/>
              </a:rPr>
              <a:t> crowns</a:t>
            </a:r>
            <a:endParaRPr kumimoji="0" lang="en-GB" sz="1600" b="0" i="0" u="none" strike="noStrike" kern="1200" cap="none" spc="0" normalizeH="0" baseline="0" noProof="0" dirty="0">
              <a:ln>
                <a:noFill/>
              </a:ln>
              <a:solidFill>
                <a:srgbClr val="000000"/>
              </a:solidFill>
              <a:effectLst/>
              <a:uLnTx/>
              <a:uFillTx/>
              <a:latin typeface="TimesNewRomanPSMT"/>
              <a:ea typeface="+mn-ea"/>
              <a:cs typeface="+mn-cs"/>
            </a:endParaRPr>
          </a:p>
        </p:txBody>
      </p:sp>
      <p:pic>
        <p:nvPicPr>
          <p:cNvPr id="7" name="Picture 6">
            <a:extLst>
              <a:ext uri="{FF2B5EF4-FFF2-40B4-BE49-F238E27FC236}">
                <a16:creationId xmlns:a16="http://schemas.microsoft.com/office/drawing/2014/main" id="{825DE02D-B9AF-6109-8108-627E3B0FD38F}"/>
              </a:ext>
            </a:extLst>
          </p:cNvPr>
          <p:cNvPicPr>
            <a:picLocks noChangeAspect="1"/>
          </p:cNvPicPr>
          <p:nvPr/>
        </p:nvPicPr>
        <p:blipFill>
          <a:blip r:embed="rId3"/>
          <a:stretch>
            <a:fillRect/>
          </a:stretch>
        </p:blipFill>
        <p:spPr>
          <a:xfrm>
            <a:off x="6887851" y="3890963"/>
            <a:ext cx="4556267" cy="2286000"/>
          </a:xfrm>
          <a:prstGeom prst="rect">
            <a:avLst/>
          </a:prstGeom>
        </p:spPr>
      </p:pic>
    </p:spTree>
    <p:extLst>
      <p:ext uri="{BB962C8B-B14F-4D97-AF65-F5344CB8AC3E}">
        <p14:creationId xmlns:p14="http://schemas.microsoft.com/office/powerpoint/2010/main" val="48336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33828" y="697584"/>
            <a:ext cx="10524344" cy="5479379"/>
          </a:xfrm>
          <a:solidFill>
            <a:schemeClr val="accent3">
              <a:lumMod val="20000"/>
              <a:lumOff val="80000"/>
            </a:schemeClr>
          </a:solidFill>
        </p:spPr>
        <p:txBody>
          <a:bodyPr>
            <a:normAutofit/>
          </a:bodyPr>
          <a:lstStyle/>
          <a:p>
            <a:pPr algn="l"/>
            <a:endParaRPr lang="en-GB" sz="1800" b="0" i="1" u="none" strike="noStrike" baseline="0" dirty="0">
              <a:solidFill>
                <a:srgbClr val="000000"/>
              </a:solidFill>
              <a:latin typeface="TimesNewRomanPS-ItalicMT"/>
            </a:endParaRPr>
          </a:p>
          <a:p>
            <a:pPr algn="l"/>
            <a:r>
              <a:rPr lang="en-GB" sz="1800" b="0" i="1" u="none" strike="noStrike" baseline="0" dirty="0">
                <a:solidFill>
                  <a:srgbClr val="000000"/>
                </a:solidFill>
                <a:latin typeface="TimesNewRomanPS-ItalicMT"/>
              </a:rPr>
              <a:t>Food impaction </a:t>
            </a:r>
            <a:r>
              <a:rPr lang="en-GB" sz="1800" b="0" i="0" u="none" strike="noStrike" baseline="0" dirty="0">
                <a:solidFill>
                  <a:srgbClr val="000000"/>
                </a:solidFill>
                <a:latin typeface="TimesNewRomanPSMT"/>
              </a:rPr>
              <a:t>is the forceful wedging of food into the periodontium by occlusal forces. As the teeth wear down, their originally convex proximal surfaces become flattened, and the wedging effect of the opposing cusp is exaggerated.</a:t>
            </a:r>
          </a:p>
          <a:p>
            <a:pPr algn="l"/>
            <a:r>
              <a:rPr lang="en-GB" sz="1800" b="0" i="0" u="none" strike="noStrike" baseline="0" dirty="0">
                <a:solidFill>
                  <a:srgbClr val="000000"/>
                </a:solidFill>
                <a:latin typeface="TimesNewRomanPSMT"/>
              </a:rPr>
              <a:t>Cusps that tend to forcibly wedge food into interproximal embrasures are known as </a:t>
            </a:r>
            <a:r>
              <a:rPr lang="en-GB" sz="1800" b="0" i="1" u="none" strike="noStrike" baseline="0" dirty="0">
                <a:solidFill>
                  <a:srgbClr val="000000"/>
                </a:solidFill>
                <a:latin typeface="TimesNewRomanPS-ItalicMT"/>
              </a:rPr>
              <a:t>plunger cusps. </a:t>
            </a:r>
            <a:r>
              <a:rPr lang="en-GB" sz="1800" b="0" i="0" u="none" strike="noStrike" baseline="0" dirty="0">
                <a:solidFill>
                  <a:srgbClr val="000000"/>
                </a:solidFill>
                <a:latin typeface="TimesNewRomanPSMT"/>
              </a:rPr>
              <a:t>The interproximal plunger cusp effect may also be observed when missing teeth are not replaced and the</a:t>
            </a:r>
          </a:p>
          <a:p>
            <a:pPr marL="0" indent="0" algn="l">
              <a:buNone/>
            </a:pPr>
            <a:r>
              <a:rPr lang="en-GB" sz="1800" b="0" i="0" u="none" strike="noStrike" baseline="0" dirty="0">
                <a:solidFill>
                  <a:srgbClr val="000000"/>
                </a:solidFill>
                <a:latin typeface="TimesNewRomanPSMT"/>
              </a:rPr>
              <a:t>      relationship between the proximal contacts of adjacent teeth is altered.</a:t>
            </a:r>
          </a:p>
          <a:p>
            <a:pPr algn="l"/>
            <a:r>
              <a:rPr lang="en-GB" sz="1800" b="0" i="0" u="none" strike="noStrike" baseline="0" dirty="0">
                <a:solidFill>
                  <a:srgbClr val="000000"/>
                </a:solidFill>
                <a:latin typeface="TimesNewRomanPSMT"/>
              </a:rPr>
              <a:t>An intact proximal contact precludes the forceful wedging of food into the interproximal embrasure space, whereas a light or open contact is conducive to impaction</a:t>
            </a:r>
            <a:endParaRPr lang="en-IN" sz="1800" dirty="0"/>
          </a:p>
          <a:p>
            <a:pPr algn="l"/>
            <a:r>
              <a:rPr lang="en-GB" sz="1800" b="0" i="0" u="none" strike="noStrike" baseline="0" dirty="0">
                <a:latin typeface="Univers-CondensedLight"/>
              </a:rPr>
              <a:t>Posterior teeth with open contact and food impaction exhibit greater probing depth and clinical attachment loss than contralateral control sites without </a:t>
            </a:r>
            <a:r>
              <a:rPr lang="en-IN" sz="1800" b="0" i="0" u="none" strike="noStrike" baseline="0" dirty="0">
                <a:latin typeface="Univers-CondensedLight"/>
              </a:rPr>
              <a:t>food impaction.</a:t>
            </a:r>
          </a:p>
          <a:p>
            <a:pPr algn="l"/>
            <a:r>
              <a:rPr lang="en-GB" sz="1800" b="0" i="0" u="none" strike="noStrike" baseline="0" dirty="0">
                <a:solidFill>
                  <a:srgbClr val="000000"/>
                </a:solidFill>
                <a:latin typeface="TimesNewRomanPSMT"/>
              </a:rPr>
              <a:t>The classic analysis of the factors that lead to food impaction was made by Hirschfeld,</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who recognized the following factors:</a:t>
            </a:r>
          </a:p>
          <a:p>
            <a:pPr algn="l"/>
            <a:r>
              <a:rPr lang="en-GB" sz="1800" b="0" i="0" u="none" strike="noStrike" baseline="0" dirty="0">
                <a:solidFill>
                  <a:srgbClr val="000000"/>
                </a:solidFill>
                <a:latin typeface="TimesNewRomanPSMT"/>
              </a:rPr>
              <a:t>uneven occlusal wear, opening of the contact point as a result of loss of proximal support or from extrusion, congenital morphologic abnormalities, and improperly constructed restoration</a:t>
            </a:r>
            <a:endParaRPr lang="en-IN" dirty="0"/>
          </a:p>
        </p:txBody>
      </p:sp>
    </p:spTree>
    <p:extLst>
      <p:ext uri="{BB962C8B-B14F-4D97-AF65-F5344CB8AC3E}">
        <p14:creationId xmlns:p14="http://schemas.microsoft.com/office/powerpoint/2010/main" val="99993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heel(1)">
                                      <p:cBhvr>
                                        <p:cTn id="7" dur="2000"/>
                                        <p:tgtEl>
                                          <p:spTgt spid="3">
                                            <p:txEl>
                                              <p:pRg st="6" end="6"/>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wheel(1)">
                                      <p:cBhvr>
                                        <p:cTn id="1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br>
              <a:rPr lang="en-GB" sz="2400" b="1" u="none" strike="noStrike" baseline="0" dirty="0">
                <a:solidFill>
                  <a:srgbClr val="006700"/>
                </a:solidFill>
                <a:latin typeface="Univers-BoldOblique"/>
              </a:rPr>
            </a:br>
            <a:r>
              <a:rPr lang="en-GB" sz="2800" u="none" strike="noStrike" baseline="0" dirty="0">
                <a:solidFill>
                  <a:srgbClr val="006700"/>
                </a:solidFill>
                <a:latin typeface="Times New Roman" panose="02020603050405020304" pitchFamily="18" charset="0"/>
                <a:cs typeface="Times New Roman" panose="02020603050405020304" pitchFamily="18" charset="0"/>
              </a:rPr>
              <a:t>Design of Removable Partial Dentures</a:t>
            </a:r>
            <a:br>
              <a:rPr lang="en-GB" sz="2800" i="1" u="none" strike="noStrike" baseline="0" dirty="0">
                <a:solidFill>
                  <a:srgbClr val="006700"/>
                </a:solidFill>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38200" y="1265238"/>
            <a:ext cx="6392159" cy="4911725"/>
          </a:xfrm>
          <a:solidFill>
            <a:schemeClr val="accent6">
              <a:lumMod val="20000"/>
              <a:lumOff val="80000"/>
            </a:schemeClr>
          </a:solidFill>
        </p:spPr>
        <p:txBody>
          <a:bodyPr>
            <a:normAutofit/>
          </a:bodyPr>
          <a:lstStyle/>
          <a:p>
            <a:pPr algn="l"/>
            <a:endParaRPr lang="en-GB" sz="1800" b="0" i="0" u="none" strike="noStrike" baseline="0" dirty="0">
              <a:solidFill>
                <a:srgbClr val="000000"/>
              </a:solidFill>
              <a:latin typeface="TimesNewRomanPSMT"/>
            </a:endParaRPr>
          </a:p>
          <a:p>
            <a:pPr algn="l"/>
            <a:r>
              <a:rPr lang="en-GB" sz="1800" b="0" i="0" u="none" strike="noStrike" baseline="0" dirty="0">
                <a:solidFill>
                  <a:srgbClr val="000000"/>
                </a:solidFill>
                <a:latin typeface="TimesNewRomanPSMT"/>
              </a:rPr>
              <a:t>Several investigations have shown that, after the insertion of partial dentures, mobility of the abutment teeth, gingival inflammation, and periodontal pocket formation all increase.</a:t>
            </a:r>
          </a:p>
          <a:p>
            <a:pPr algn="l"/>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This is because partial dentures </a:t>
            </a:r>
            <a:r>
              <a:rPr lang="en-GB" sz="1800" b="0" i="0" u="none" strike="noStrike" baseline="0" dirty="0" err="1">
                <a:solidFill>
                  <a:srgbClr val="000000"/>
                </a:solidFill>
                <a:latin typeface="TimesNewRomanPSMT"/>
              </a:rPr>
              <a:t>favor</a:t>
            </a:r>
            <a:r>
              <a:rPr lang="en-GB" sz="1800" b="0" i="0" u="none" strike="noStrike" baseline="0" dirty="0">
                <a:solidFill>
                  <a:srgbClr val="000000"/>
                </a:solidFill>
                <a:latin typeface="TimesNewRomanPSMT"/>
              </a:rPr>
              <a:t> the accumulation of plaque, particularly if they cover the gingival tissue. </a:t>
            </a:r>
          </a:p>
          <a:p>
            <a:pPr algn="l"/>
            <a:r>
              <a:rPr lang="en-GB" sz="1800" b="0" i="0" u="none" strike="noStrike" baseline="0" dirty="0">
                <a:solidFill>
                  <a:srgbClr val="000000"/>
                </a:solidFill>
                <a:latin typeface="TimesNewRomanPSMT"/>
              </a:rPr>
              <a:t>Partial dentures that are worn during both night and day induce more plaque formation than those worn only during the daytime.</a:t>
            </a:r>
            <a:r>
              <a:rPr lang="en-GB" sz="1800" b="0" i="0" u="none" strike="noStrike" baseline="0" dirty="0">
                <a:solidFill>
                  <a:srgbClr val="0081AD"/>
                </a:solidFill>
                <a:latin typeface="TimesNewRomanPSMT"/>
              </a:rPr>
              <a:t> </a:t>
            </a:r>
          </a:p>
          <a:p>
            <a:pPr algn="l"/>
            <a:r>
              <a:rPr lang="en-GB" sz="1800" b="0" i="0" u="none" strike="noStrike" baseline="0" dirty="0">
                <a:solidFill>
                  <a:srgbClr val="000000"/>
                </a:solidFill>
                <a:latin typeface="TimesNewRomanPSMT"/>
              </a:rPr>
              <a:t>The presence of removable partial dentures induces not only quantitative changes in dental plaque</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but also  qualitative changes, thereby promoting the emergence of </a:t>
            </a:r>
            <a:r>
              <a:rPr lang="en-GB" sz="1800" b="0" i="0" u="none" strike="noStrike" baseline="0" dirty="0" err="1">
                <a:solidFill>
                  <a:srgbClr val="000000"/>
                </a:solidFill>
                <a:latin typeface="TimesNewRomanPSMT"/>
              </a:rPr>
              <a:t>spirochetal</a:t>
            </a:r>
            <a:r>
              <a:rPr lang="en-GB" dirty="0">
                <a:solidFill>
                  <a:srgbClr val="000000"/>
                </a:solidFill>
                <a:latin typeface="TimesNewRomanPSMT"/>
              </a:rPr>
              <a:t> </a:t>
            </a:r>
            <a:r>
              <a:rPr lang="en-IN" sz="1800" b="0" i="0" u="none" strike="noStrike" baseline="0" dirty="0">
                <a:solidFill>
                  <a:srgbClr val="000000"/>
                </a:solidFill>
                <a:latin typeface="TimesNewRomanPSMT"/>
              </a:rPr>
              <a:t>microorganisms</a:t>
            </a:r>
            <a:endParaRPr lang="en-IN" dirty="0"/>
          </a:p>
        </p:txBody>
      </p:sp>
      <p:pic>
        <p:nvPicPr>
          <p:cNvPr id="5" name="Picture 4">
            <a:extLst>
              <a:ext uri="{FF2B5EF4-FFF2-40B4-BE49-F238E27FC236}">
                <a16:creationId xmlns:a16="http://schemas.microsoft.com/office/drawing/2014/main" id="{4D14FA8C-AC19-0CBC-A8F7-9BAF7F5FA87E}"/>
              </a:ext>
            </a:extLst>
          </p:cNvPr>
          <p:cNvPicPr>
            <a:picLocks noChangeAspect="1"/>
          </p:cNvPicPr>
          <p:nvPr/>
        </p:nvPicPr>
        <p:blipFill rotWithShape="1">
          <a:blip r:embed="rId2"/>
          <a:srcRect l="3941"/>
          <a:stretch/>
        </p:blipFill>
        <p:spPr>
          <a:xfrm>
            <a:off x="7541442" y="1480008"/>
            <a:ext cx="4185501" cy="435723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63792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a:xfrm>
            <a:off x="661575" y="387161"/>
            <a:ext cx="10515600" cy="583800"/>
          </a:xfrm>
        </p:spPr>
        <p:txBody>
          <a:bodyPr/>
          <a:lstStyle/>
          <a:p>
            <a:br>
              <a:rPr lang="en-IN" sz="2800" b="1" u="none" strike="noStrike" baseline="0" dirty="0">
                <a:solidFill>
                  <a:srgbClr val="006700"/>
                </a:solidFill>
                <a:latin typeface="Times New Roman" panose="02020603050405020304" pitchFamily="18" charset="0"/>
                <a:cs typeface="Times New Roman" panose="02020603050405020304" pitchFamily="18" charset="0"/>
              </a:rPr>
            </a:br>
            <a:r>
              <a:rPr lang="en-IN" sz="2800" b="1" u="none" strike="noStrike" baseline="0" dirty="0">
                <a:solidFill>
                  <a:srgbClr val="006700"/>
                </a:solidFill>
                <a:latin typeface="Times New Roman" panose="02020603050405020304" pitchFamily="18" charset="0"/>
                <a:cs typeface="Times New Roman" panose="02020603050405020304" pitchFamily="18" charset="0"/>
              </a:rPr>
              <a:t>Restorative Dentistry Procedures</a:t>
            </a:r>
            <a:br>
              <a:rPr lang="en-IN" sz="2400" b="1" u="none" strike="noStrike" baseline="0" dirty="0">
                <a:solidFill>
                  <a:srgbClr val="006700"/>
                </a:solidFill>
                <a:latin typeface="Univers-BoldOblique"/>
              </a:rPr>
            </a:b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425906" y="970962"/>
            <a:ext cx="7784840" cy="5165888"/>
          </a:xfrm>
        </p:spPr>
        <p:style>
          <a:lnRef idx="1">
            <a:schemeClr val="accent3"/>
          </a:lnRef>
          <a:fillRef idx="2">
            <a:schemeClr val="accent3"/>
          </a:fillRef>
          <a:effectRef idx="1">
            <a:schemeClr val="accent3"/>
          </a:effectRef>
          <a:fontRef idx="minor">
            <a:schemeClr val="dk1"/>
          </a:fontRef>
        </p:style>
        <p:txBody>
          <a:bodyPr/>
          <a:lstStyle/>
          <a:p>
            <a:pPr algn="l"/>
            <a:r>
              <a:rPr lang="en-GB" sz="1800" b="0" i="0" u="none" strike="noStrike" baseline="0" dirty="0">
                <a:solidFill>
                  <a:srgbClr val="000000"/>
                </a:solidFill>
                <a:latin typeface="TimesNewRomanPSMT"/>
              </a:rPr>
              <a:t>The use of rubber dam clamps, matrix bands, and burs in such a manner as to lacerate the gingiva results in varying degrees of mechanical trauma and inflammation. </a:t>
            </a:r>
          </a:p>
          <a:p>
            <a:pPr algn="l"/>
            <a:r>
              <a:rPr lang="en-GB" sz="1800" b="0" i="0" u="none" strike="noStrike" baseline="0" dirty="0">
                <a:solidFill>
                  <a:srgbClr val="000000"/>
                </a:solidFill>
                <a:latin typeface="TimesNewRomanPSMT"/>
              </a:rPr>
              <a:t>The forceful packing of a gingival retraction cord into the sulcus to prepare the subgingival margins of a tooth or for the purpose of obtaining an impression may mechanically injure the periodontium and leave behind impacted debris that is capable of causing a foreign body reaction.</a:t>
            </a:r>
            <a:endParaRPr lang="en-IN" dirty="0"/>
          </a:p>
        </p:txBody>
      </p:sp>
      <p:sp>
        <p:nvSpPr>
          <p:cNvPr id="5" name="TextBox 4">
            <a:extLst>
              <a:ext uri="{FF2B5EF4-FFF2-40B4-BE49-F238E27FC236}">
                <a16:creationId xmlns:a16="http://schemas.microsoft.com/office/drawing/2014/main" id="{7BC9701D-0816-8C82-E3C6-425238C544AB}"/>
              </a:ext>
            </a:extLst>
          </p:cNvPr>
          <p:cNvSpPr txBox="1"/>
          <p:nvPr/>
        </p:nvSpPr>
        <p:spPr>
          <a:xfrm>
            <a:off x="548453" y="3847770"/>
            <a:ext cx="7549172" cy="2308324"/>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solidFill>
                  <a:srgbClr val="000000"/>
                </a:solidFill>
                <a:latin typeface="TimesNewRomanPSMT"/>
              </a:rPr>
              <a:t>The irregular alignment of teeth as found in cases of malocclusion may </a:t>
            </a:r>
            <a:r>
              <a:rPr lang="en-IN" sz="1800" b="0" i="0" u="none" strike="noStrike" baseline="0" dirty="0">
                <a:solidFill>
                  <a:srgbClr val="000000"/>
                </a:solidFill>
                <a:latin typeface="TimesNewRomanPSMT"/>
              </a:rPr>
              <a:t>facilitate plaque accumulation and make plaque control more difficult.</a:t>
            </a: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Uneven marginal ridges of contiguous posterior teeth have been found to have a low correlation with pocket depth, loss of attachment, plaque, calculus, and gingival inflammation</a:t>
            </a:r>
          </a:p>
          <a:p>
            <a:pPr marL="285750" indent="-285750" algn="l">
              <a:buFont typeface="Arial" panose="020B0604020202020204" pitchFamily="34" charset="0"/>
              <a:buChar char="•"/>
            </a:pPr>
            <a:r>
              <a:rPr lang="en-GB" sz="1800" b="0" i="0" u="none" strike="noStrike" baseline="0" dirty="0">
                <a:solidFill>
                  <a:srgbClr val="000000"/>
                </a:solidFill>
                <a:latin typeface="TimesNewRomanPSMT"/>
              </a:rPr>
              <a:t>Roots of teeth that are prominent in the arch —such as in a buccal or lingual version or that are associated with a high frenal attachment and small quantities of attached gingiva—frequently </a:t>
            </a:r>
            <a:r>
              <a:rPr lang="en-IN" sz="1800" b="0" i="0" u="none" strike="noStrike" baseline="0" dirty="0">
                <a:solidFill>
                  <a:srgbClr val="000000"/>
                </a:solidFill>
                <a:latin typeface="TimesNewRomanPSMT"/>
              </a:rPr>
              <a:t>exhibit recession</a:t>
            </a:r>
            <a:endParaRPr lang="en-IN" dirty="0"/>
          </a:p>
        </p:txBody>
      </p:sp>
      <p:sp>
        <p:nvSpPr>
          <p:cNvPr id="6" name="TextBox 5">
            <a:extLst>
              <a:ext uri="{FF2B5EF4-FFF2-40B4-BE49-F238E27FC236}">
                <a16:creationId xmlns:a16="http://schemas.microsoft.com/office/drawing/2014/main" id="{91D882D8-BB51-8AFC-B158-2709A7B5E61A}"/>
              </a:ext>
            </a:extLst>
          </p:cNvPr>
          <p:cNvSpPr txBox="1"/>
          <p:nvPr/>
        </p:nvSpPr>
        <p:spPr>
          <a:xfrm>
            <a:off x="851291" y="3328372"/>
            <a:ext cx="3692036" cy="461665"/>
          </a:xfrm>
          <a:prstGeom prst="rect">
            <a:avLst/>
          </a:prstGeom>
          <a:solidFill>
            <a:srgbClr val="FFC000"/>
          </a:solidFill>
        </p:spPr>
        <p:txBody>
          <a:bodyPr wrap="none" rtlCol="0">
            <a:spAutoFit/>
          </a:bodyPr>
          <a:lstStyle/>
          <a:p>
            <a:r>
              <a:rPr lang="en-IN" sz="2400" b="1" spc="600" dirty="0">
                <a:solidFill>
                  <a:schemeClr val="accent1">
                    <a:lumMod val="75000"/>
                  </a:schemeClr>
                </a:solidFill>
                <a:latin typeface="Times New Roman" panose="02020603050405020304" pitchFamily="18" charset="0"/>
                <a:cs typeface="Times New Roman" panose="02020603050405020304" pitchFamily="18" charset="0"/>
              </a:rPr>
              <a:t>MALOCCLUSION</a:t>
            </a:r>
            <a:endParaRPr lang="en-IN" b="1" spc="600"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2F1230C-3143-DC43-83EE-7F7F2B06DB44}"/>
              </a:ext>
            </a:extLst>
          </p:cNvPr>
          <p:cNvPicPr>
            <a:picLocks noChangeAspect="1"/>
          </p:cNvPicPr>
          <p:nvPr/>
        </p:nvPicPr>
        <p:blipFill>
          <a:blip r:embed="rId2"/>
          <a:stretch>
            <a:fillRect/>
          </a:stretch>
        </p:blipFill>
        <p:spPr>
          <a:xfrm>
            <a:off x="8220172" y="869635"/>
            <a:ext cx="3747110" cy="2559365"/>
          </a:xfrm>
          <a:prstGeom prst="rect">
            <a:avLst/>
          </a:prstGeom>
        </p:spPr>
      </p:pic>
      <p:pic>
        <p:nvPicPr>
          <p:cNvPr id="8" name="Picture 7">
            <a:extLst>
              <a:ext uri="{FF2B5EF4-FFF2-40B4-BE49-F238E27FC236}">
                <a16:creationId xmlns:a16="http://schemas.microsoft.com/office/drawing/2014/main" id="{8F98D4E9-0226-41A2-0ADB-9C108D7B1BC4}"/>
              </a:ext>
            </a:extLst>
          </p:cNvPr>
          <p:cNvPicPr>
            <a:picLocks noChangeAspect="1"/>
          </p:cNvPicPr>
          <p:nvPr/>
        </p:nvPicPr>
        <p:blipFill rotWithShape="1">
          <a:blip r:embed="rId3"/>
          <a:srcRect l="18351" t="10852" r="5559" b="15753"/>
          <a:stretch/>
        </p:blipFill>
        <p:spPr>
          <a:xfrm>
            <a:off x="8333293" y="3847770"/>
            <a:ext cx="3432802" cy="2308324"/>
          </a:xfrm>
          <a:prstGeom prst="rect">
            <a:avLst/>
          </a:prstGeom>
        </p:spPr>
      </p:pic>
    </p:spTree>
    <p:extLst>
      <p:ext uri="{BB962C8B-B14F-4D97-AF65-F5344CB8AC3E}">
        <p14:creationId xmlns:p14="http://schemas.microsoft.com/office/powerpoint/2010/main" val="1447787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sz="1800" b="1" i="0" u="none" strike="noStrike" baseline="0" dirty="0">
                <a:solidFill>
                  <a:srgbClr val="0000B3"/>
                </a:solidFill>
                <a:latin typeface="Univers-Bold"/>
              </a:rPr>
              <a:t>Periodontal Complications Associated With Orthodontic Therapy</a:t>
            </a: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p:style>
          <a:lnRef idx="2">
            <a:schemeClr val="accent2"/>
          </a:lnRef>
          <a:fillRef idx="1">
            <a:schemeClr val="lt1"/>
          </a:fillRef>
          <a:effectRef idx="0">
            <a:schemeClr val="accent2"/>
          </a:effectRef>
          <a:fontRef idx="minor">
            <a:schemeClr val="dk1"/>
          </a:fontRef>
        </p:style>
        <p:txBody>
          <a:bodyPr>
            <a:normAutofit/>
          </a:bodyPr>
          <a:lstStyle/>
          <a:p>
            <a:pPr algn="l"/>
            <a:r>
              <a:rPr lang="en-GB" sz="1800" b="0" i="0" u="none" strike="noStrike" baseline="0" dirty="0">
                <a:latin typeface="TimesNewRomanPSMT"/>
              </a:rPr>
              <a:t>Orthodontic therapy may affect the periodontium by </a:t>
            </a:r>
            <a:r>
              <a:rPr lang="en-GB" sz="1800" b="0" i="0" u="none" strike="noStrike" baseline="0" dirty="0" err="1">
                <a:latin typeface="TimesNewRomanPSMT"/>
              </a:rPr>
              <a:t>favoring</a:t>
            </a:r>
            <a:r>
              <a:rPr lang="en-GB" sz="1800" b="0" i="0" u="none" strike="noStrike" baseline="0" dirty="0">
                <a:latin typeface="TimesNewRomanPSMT"/>
              </a:rPr>
              <a:t> plaque retention, by directly injuring the gingiva as a result of overextended bands, and by creating excessive forces, </a:t>
            </a:r>
            <a:r>
              <a:rPr lang="en-GB" sz="1800" b="0" i="0" u="none" strike="noStrike" baseline="0" dirty="0" err="1">
                <a:latin typeface="TimesNewRomanPSMT"/>
              </a:rPr>
              <a:t>unfavorable</a:t>
            </a:r>
            <a:r>
              <a:rPr lang="en-GB" sz="1800" b="0" i="0" u="none" strike="noStrike" baseline="0" dirty="0">
                <a:latin typeface="TimesNewRomanPSMT"/>
              </a:rPr>
              <a:t> forces, or both on the tooth and its supporting structures.</a:t>
            </a:r>
          </a:p>
          <a:p>
            <a:pPr algn="l"/>
            <a:r>
              <a:rPr lang="en-IN" sz="2000" b="1" u="none" strike="noStrike" baseline="0" dirty="0">
                <a:solidFill>
                  <a:srgbClr val="006700"/>
                </a:solidFill>
                <a:latin typeface="Univers-BoldOblique"/>
              </a:rPr>
              <a:t>Plaque Retention and Composition</a:t>
            </a:r>
          </a:p>
          <a:p>
            <a:pPr algn="l"/>
            <a:r>
              <a:rPr lang="en-GB" sz="1800" b="0" i="0" u="none" strike="noStrike" baseline="0" dirty="0">
                <a:solidFill>
                  <a:srgbClr val="000000"/>
                </a:solidFill>
                <a:latin typeface="TimesNewRomanPSMT"/>
              </a:rPr>
              <a:t>excess bonding composite around the bracket base creates a critical site for plaque accumulation due to its rough surface texture and the</a:t>
            </a:r>
          </a:p>
          <a:p>
            <a:pPr algn="l"/>
            <a:r>
              <a:rPr lang="en-GB" sz="1800" b="0" i="0" u="none" strike="noStrike" baseline="0" dirty="0">
                <a:solidFill>
                  <a:srgbClr val="000000"/>
                </a:solidFill>
                <a:latin typeface="TimesNewRomanPSMT"/>
              </a:rPr>
              <a:t>Presence of a distinct gap at the composite–-enamel interface.  A complex community of bacterial plaque may be noted on the excess composite material within 2 to 3 weeks after bonding.</a:t>
            </a:r>
            <a:r>
              <a:rPr lang="en-GB" sz="1800" b="0" i="0" u="none" strike="noStrike" baseline="0" dirty="0">
                <a:solidFill>
                  <a:srgbClr val="0081AD"/>
                </a:solidFill>
                <a:latin typeface="TimesNewRomanPSMT"/>
              </a:rPr>
              <a:t> </a:t>
            </a:r>
          </a:p>
          <a:p>
            <a:pPr algn="l"/>
            <a:r>
              <a:rPr lang="en-GB" sz="1800" b="0" i="0" u="none" strike="noStrike" baseline="0" dirty="0">
                <a:solidFill>
                  <a:srgbClr val="000000"/>
                </a:solidFill>
                <a:latin typeface="TimesNewRomanPSMT"/>
              </a:rPr>
              <a:t>An increase </a:t>
            </a:r>
            <a:r>
              <a:rPr lang="it-IT" sz="1800" b="0" i="0" u="none" strike="noStrike" baseline="0" dirty="0">
                <a:solidFill>
                  <a:srgbClr val="000000"/>
                </a:solidFill>
                <a:latin typeface="TimesNewRomanPSMT"/>
              </a:rPr>
              <a:t>in </a:t>
            </a:r>
            <a:r>
              <a:rPr lang="it-IT" sz="1800" b="0" i="1" u="none" strike="noStrike" baseline="0" dirty="0">
                <a:solidFill>
                  <a:srgbClr val="000000"/>
                </a:solidFill>
                <a:latin typeface="TimesNewRomanPS-ItalicMT"/>
              </a:rPr>
              <a:t>Prevotella melaninogenica, Prevotella intermedia, </a:t>
            </a:r>
            <a:r>
              <a:rPr lang="it-IT" sz="1800" b="0" i="0" u="none" strike="noStrike" baseline="0" dirty="0">
                <a:solidFill>
                  <a:srgbClr val="000000"/>
                </a:solidFill>
                <a:latin typeface="TimesNewRomanPSMT"/>
              </a:rPr>
              <a:t>and </a:t>
            </a:r>
            <a:r>
              <a:rPr lang="it-IT" sz="1800" b="0" i="1" u="none" strike="noStrike" baseline="0" dirty="0">
                <a:solidFill>
                  <a:srgbClr val="000000"/>
                </a:solidFill>
                <a:latin typeface="TimesNewRomanPS-ItalicMT"/>
              </a:rPr>
              <a:t>Actinomyces </a:t>
            </a:r>
            <a:r>
              <a:rPr lang="en-GB" sz="1800" b="0" i="1" u="none" strike="noStrike" baseline="0" dirty="0" err="1">
                <a:solidFill>
                  <a:srgbClr val="000000"/>
                </a:solidFill>
                <a:latin typeface="TimesNewRomanPS-ItalicMT"/>
              </a:rPr>
              <a:t>odontolyticus</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and a decrease in the proportion of facultative microorganisms was detected in the gingival sulcus after the placement of orthodontic bands.</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More recently, </a:t>
            </a:r>
            <a:r>
              <a:rPr lang="en-GB" sz="1800" b="0" i="1" u="none" strike="noStrike" baseline="0" dirty="0">
                <a:solidFill>
                  <a:srgbClr val="000000"/>
                </a:solidFill>
                <a:latin typeface="TimesNewRomanPS-ItalicMT"/>
              </a:rPr>
              <a:t>A. </a:t>
            </a:r>
            <a:r>
              <a:rPr lang="en-GB" sz="1800" b="0" i="1" u="none" strike="noStrike" baseline="0" dirty="0" err="1">
                <a:solidFill>
                  <a:srgbClr val="000000"/>
                </a:solidFill>
                <a:latin typeface="TimesNewRomanPS-ItalicMT"/>
              </a:rPr>
              <a:t>actinomycetemcomitans</a:t>
            </a:r>
            <a:r>
              <a:rPr lang="en-GB" sz="1800" b="0" i="1" u="none" strike="noStrike" baseline="0" dirty="0">
                <a:solidFill>
                  <a:srgbClr val="000000"/>
                </a:solidFill>
                <a:latin typeface="TimesNewRomanPS-ItalicMT"/>
              </a:rPr>
              <a:t> </a:t>
            </a:r>
            <a:r>
              <a:rPr lang="en-GB" sz="1800" b="0" i="0" u="none" strike="noStrike" baseline="0" dirty="0">
                <a:solidFill>
                  <a:srgbClr val="000000"/>
                </a:solidFill>
                <a:latin typeface="TimesNewRomanPSMT"/>
              </a:rPr>
              <a:t>was found</a:t>
            </a:r>
            <a:endParaRPr lang="en-IN" dirty="0"/>
          </a:p>
        </p:txBody>
      </p:sp>
    </p:spTree>
    <p:extLst>
      <p:ext uri="{BB962C8B-B14F-4D97-AF65-F5344CB8AC3E}">
        <p14:creationId xmlns:p14="http://schemas.microsoft.com/office/powerpoint/2010/main" val="3154202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br>
              <a:rPr lang="en-GB" sz="2400" b="1" u="none" strike="noStrike" baseline="0" dirty="0">
                <a:latin typeface="Univers-BoldOblique"/>
              </a:rPr>
            </a:br>
            <a:r>
              <a:rPr lang="en-GB" sz="2400" b="1" u="none" strike="noStrike" baseline="0" dirty="0">
                <a:latin typeface="Univers-BoldOblique"/>
              </a:rPr>
              <a:t>Gingival Trauma and Alveolar Bone Height</a:t>
            </a:r>
            <a:br>
              <a:rPr lang="en-GB" sz="2400" b="1" u="none" strike="noStrike" baseline="0" dirty="0">
                <a:latin typeface="Univers-BoldOblique"/>
              </a:rPr>
            </a:b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649663" y="1189824"/>
            <a:ext cx="7231145" cy="4911725"/>
          </a:xfrm>
          <a:solidFill>
            <a:schemeClr val="accent3">
              <a:lumMod val="40000"/>
              <a:lumOff val="60000"/>
            </a:schemeClr>
          </a:solidFill>
        </p:spPr>
        <p:txBody>
          <a:bodyPr>
            <a:noAutofit/>
          </a:bodyPr>
          <a:lstStyle/>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Orthodontic bands should not be forcefully placed beyond the level of attachment, because this will detach the gingiva from the tooth and result in the apical proliferation of </a:t>
            </a:r>
            <a:r>
              <a:rPr lang="en-GB" b="0" i="0" u="none" strike="noStrike" baseline="0" dirty="0">
                <a:latin typeface="Times New Roman" panose="02020603050405020304" pitchFamily="18" charset="0"/>
                <a:cs typeface="Times New Roman" panose="02020603050405020304" pitchFamily="18" charset="0"/>
              </a:rPr>
              <a:t>the junctional epithelium with an increased incidence of gingival </a:t>
            </a:r>
            <a:r>
              <a:rPr lang="en-IN" b="0" i="0" u="none" strike="noStrike" baseline="0" dirty="0">
                <a:latin typeface="Times New Roman" panose="02020603050405020304" pitchFamily="18" charset="0"/>
                <a:cs typeface="Times New Roman" panose="02020603050405020304" pitchFamily="18" charset="0"/>
              </a:rPr>
              <a:t>recession</a:t>
            </a:r>
          </a:p>
          <a:p>
            <a:pPr algn="l"/>
            <a:r>
              <a:rPr lang="en-GB" b="0" i="0" u="none" strike="noStrike" baseline="0" dirty="0">
                <a:latin typeface="Times New Roman" panose="02020603050405020304" pitchFamily="18" charset="0"/>
                <a:cs typeface="Times New Roman" panose="02020603050405020304" pitchFamily="18" charset="0"/>
              </a:rPr>
              <a:t>The mean alveolar bone loss per patient for adolescents who underwent 2 years of orthodontic care during a 5-year observation period ranged between 0.1 and 0.5 mm</a:t>
            </a:r>
          </a:p>
          <a:p>
            <a:pPr algn="l"/>
            <a:r>
              <a:rPr lang="en-GB" sz="2400" b="1" i="1" u="none" strike="noStrike" baseline="0" dirty="0">
                <a:solidFill>
                  <a:srgbClr val="006700"/>
                </a:solidFill>
                <a:latin typeface="Times New Roman" panose="02020603050405020304" pitchFamily="18" charset="0"/>
                <a:cs typeface="Times New Roman" panose="02020603050405020304" pitchFamily="18" charset="0"/>
              </a:rPr>
              <a:t>Tissue Response to Orthodontic Forces</a:t>
            </a:r>
          </a:p>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Orthodontic tooth movement is possible because the periodontal tissues are responsive to externally applied forces.</a:t>
            </a:r>
            <a:r>
              <a:rPr lang="en-GB" b="0" i="0" u="none" strike="noStrike" baseline="0" dirty="0">
                <a:solidFill>
                  <a:srgbClr val="0081AD"/>
                </a:solidFill>
                <a:latin typeface="Times New Roman" panose="02020603050405020304" pitchFamily="18" charset="0"/>
                <a:cs typeface="Times New Roman" panose="02020603050405020304" pitchFamily="18" charset="0"/>
              </a:rPr>
              <a:t> </a:t>
            </a:r>
            <a:r>
              <a:rPr lang="en-GB" b="0" i="0" u="none" strike="noStrike" baseline="0" dirty="0">
                <a:solidFill>
                  <a:srgbClr val="000000"/>
                </a:solidFill>
                <a:latin typeface="Times New Roman" panose="02020603050405020304" pitchFamily="18" charset="0"/>
                <a:cs typeface="Times New Roman" panose="02020603050405020304" pitchFamily="18" charset="0"/>
              </a:rPr>
              <a:t>Alveolar bone is </a:t>
            </a:r>
            <a:r>
              <a:rPr lang="en-GB" b="0" i="0" u="none" strike="noStrike" baseline="0" dirty="0" err="1">
                <a:solidFill>
                  <a:srgbClr val="000000"/>
                </a:solidFill>
                <a:latin typeface="Times New Roman" panose="02020603050405020304" pitchFamily="18" charset="0"/>
                <a:cs typeface="Times New Roman" panose="02020603050405020304" pitchFamily="18" charset="0"/>
              </a:rPr>
              <a:t>remodeled</a:t>
            </a:r>
            <a:r>
              <a:rPr lang="en-GB" b="0" i="0" u="none" strike="noStrike" baseline="0" dirty="0">
                <a:solidFill>
                  <a:srgbClr val="000000"/>
                </a:solidFill>
                <a:latin typeface="Times New Roman" panose="02020603050405020304" pitchFamily="18" charset="0"/>
                <a:cs typeface="Times New Roman" panose="02020603050405020304" pitchFamily="18" charset="0"/>
              </a:rPr>
              <a:t> by osteoclasts that induce bone resorption in areas of pressure and by osteoblasts that form bone in areas of tension. </a:t>
            </a:r>
          </a:p>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Although moderate orthodontic forces ordinarily result in bone </a:t>
            </a:r>
            <a:r>
              <a:rPr lang="en-GB" b="0" i="0" u="none" strike="noStrike" baseline="0" dirty="0" err="1">
                <a:solidFill>
                  <a:srgbClr val="000000"/>
                </a:solidFill>
                <a:latin typeface="Times New Roman" panose="02020603050405020304" pitchFamily="18" charset="0"/>
                <a:cs typeface="Times New Roman" panose="02020603050405020304" pitchFamily="18" charset="0"/>
              </a:rPr>
              <a:t>remodeling</a:t>
            </a:r>
            <a:r>
              <a:rPr lang="en-GB" b="0" i="0" u="none" strike="noStrike" baseline="0" dirty="0">
                <a:solidFill>
                  <a:srgbClr val="000000"/>
                </a:solidFill>
                <a:latin typeface="Times New Roman" panose="02020603050405020304" pitchFamily="18" charset="0"/>
                <a:cs typeface="Times New Roman" panose="02020603050405020304" pitchFamily="18" charset="0"/>
              </a:rPr>
              <a:t> and repair, excessive force may produce necrosis of the periodontal ligament and the adjacent alveolar bone.</a:t>
            </a:r>
            <a:endParaRPr lang="en-GB" b="0" i="0" u="none" strike="noStrike" baseline="0" dirty="0">
              <a:solidFill>
                <a:srgbClr val="0081AD"/>
              </a:solidFill>
              <a:latin typeface="Times New Roman" panose="02020603050405020304" pitchFamily="18" charset="0"/>
              <a:cs typeface="Times New Roman" panose="02020603050405020304" pitchFamily="18" charset="0"/>
            </a:endParaRPr>
          </a:p>
          <a:p>
            <a:pPr algn="l"/>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7182D1E-AA58-7D54-9F75-605DC5350DB2}"/>
              </a:ext>
            </a:extLst>
          </p:cNvPr>
          <p:cNvPicPr>
            <a:picLocks noChangeAspect="1"/>
          </p:cNvPicPr>
          <p:nvPr/>
        </p:nvPicPr>
        <p:blipFill>
          <a:blip r:embed="rId2"/>
          <a:stretch>
            <a:fillRect/>
          </a:stretch>
        </p:blipFill>
        <p:spPr>
          <a:xfrm>
            <a:off x="7813792" y="2160634"/>
            <a:ext cx="4236805" cy="3177604"/>
          </a:xfrm>
          <a:prstGeom prst="rect">
            <a:avLst/>
          </a:prstGeom>
        </p:spPr>
      </p:pic>
    </p:spTree>
    <p:extLst>
      <p:ext uri="{BB962C8B-B14F-4D97-AF65-F5344CB8AC3E}">
        <p14:creationId xmlns:p14="http://schemas.microsoft.com/office/powerpoint/2010/main" val="1873295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br>
              <a:rPr lang="en-IN" sz="2800" b="1" u="none" strike="noStrike" baseline="0" dirty="0">
                <a:solidFill>
                  <a:srgbClr val="006700"/>
                </a:solidFill>
                <a:latin typeface="Times New Roman" panose="02020603050405020304" pitchFamily="18" charset="0"/>
                <a:cs typeface="Times New Roman" panose="02020603050405020304" pitchFamily="18" charset="0"/>
              </a:rPr>
            </a:br>
            <a:r>
              <a:rPr lang="en-IN" sz="2800" b="1" u="none" strike="noStrike" baseline="0" dirty="0">
                <a:solidFill>
                  <a:srgbClr val="006700"/>
                </a:solidFill>
                <a:latin typeface="Times New Roman" panose="02020603050405020304" pitchFamily="18" charset="0"/>
                <a:cs typeface="Times New Roman" panose="02020603050405020304" pitchFamily="18" charset="0"/>
              </a:rPr>
              <a:t>Toothbrush Trauma</a:t>
            </a:r>
            <a:br>
              <a:rPr lang="en-IN" sz="2800" b="1" u="none" strike="noStrike" baseline="0" dirty="0">
                <a:solidFill>
                  <a:srgbClr val="006700"/>
                </a:solidFill>
                <a:latin typeface="Times New Roman" panose="02020603050405020304" pitchFamily="18"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38200" y="1265238"/>
            <a:ext cx="6571268" cy="4911725"/>
          </a:xfrm>
          <a:solidFill>
            <a:schemeClr val="accent4">
              <a:lumMod val="60000"/>
              <a:lumOff val="40000"/>
            </a:schemeClr>
          </a:solidFill>
        </p:spPr>
        <p:txBody>
          <a:bodyPr/>
          <a:lstStyle/>
          <a:p>
            <a:pPr algn="l"/>
            <a:r>
              <a:rPr lang="en-GB" sz="1800" b="0" i="0" u="none" strike="noStrike" baseline="0" dirty="0">
                <a:solidFill>
                  <a:srgbClr val="000000"/>
                </a:solidFill>
                <a:latin typeface="TimesNewRomanPSMT"/>
              </a:rPr>
              <a:t>Abrasions of the gingiva as well as alterations in tooth structure may result from aggressive toothbrushing in a horizontal or rotary fashion. </a:t>
            </a:r>
          </a:p>
          <a:p>
            <a:pPr algn="l"/>
            <a:r>
              <a:rPr lang="en-GB" sz="1800" b="0" i="0" u="none" strike="noStrike" baseline="0" dirty="0">
                <a:solidFill>
                  <a:srgbClr val="000000"/>
                </a:solidFill>
                <a:latin typeface="TimesNewRomanPSMT"/>
              </a:rPr>
              <a:t>The deleterious effect of excessively forceful brushing is accentuated when highly abrasive dentifrices are used. </a:t>
            </a:r>
          </a:p>
          <a:p>
            <a:pPr algn="l"/>
            <a:r>
              <a:rPr lang="en-GB" sz="1800" b="0" i="0" u="none" strike="noStrike" baseline="0" dirty="0">
                <a:solidFill>
                  <a:srgbClr val="000000"/>
                </a:solidFill>
                <a:latin typeface="TimesNewRomanPSMT"/>
              </a:rPr>
              <a:t>The gingival changes that are attributable to toothbrush trauma may be acute or chronic. </a:t>
            </a:r>
          </a:p>
          <a:p>
            <a:pPr algn="l"/>
            <a:r>
              <a:rPr lang="en-GB" sz="1800" b="0" i="0" u="none" strike="noStrike" baseline="0" dirty="0">
                <a:solidFill>
                  <a:srgbClr val="000000"/>
                </a:solidFill>
                <a:latin typeface="TimesNewRomanPSMT"/>
              </a:rPr>
              <a:t>The acute changes vary with regard to their appearance and duration, from scuffing of the epithelial surface to denudation of the underlying connective tissue with the formation of a painful gingival ulcer </a:t>
            </a:r>
          </a:p>
          <a:p>
            <a:pPr algn="l"/>
            <a:r>
              <a:rPr lang="en-GB" sz="1800" b="0" i="0" u="none" strike="noStrike" baseline="0" dirty="0">
                <a:solidFill>
                  <a:srgbClr val="000000"/>
                </a:solidFill>
                <a:latin typeface="TimesNewRomanPSMT"/>
              </a:rPr>
              <a:t>Diffuse erythema and denudation of the attached gingiva throughout the mouth may be a striking result of overzealous brushing.</a:t>
            </a:r>
            <a:endParaRPr lang="en-IN" dirty="0"/>
          </a:p>
        </p:txBody>
      </p:sp>
      <p:pic>
        <p:nvPicPr>
          <p:cNvPr id="5" name="Picture 4">
            <a:extLst>
              <a:ext uri="{FF2B5EF4-FFF2-40B4-BE49-F238E27FC236}">
                <a16:creationId xmlns:a16="http://schemas.microsoft.com/office/drawing/2014/main" id="{2E3290A5-0946-213B-62BA-AEE7F1BECA3D}"/>
              </a:ext>
            </a:extLst>
          </p:cNvPr>
          <p:cNvPicPr>
            <a:picLocks noChangeAspect="1"/>
          </p:cNvPicPr>
          <p:nvPr/>
        </p:nvPicPr>
        <p:blipFill>
          <a:blip r:embed="rId2"/>
          <a:stretch>
            <a:fillRect/>
          </a:stretch>
        </p:blipFill>
        <p:spPr>
          <a:xfrm>
            <a:off x="7588578" y="1743959"/>
            <a:ext cx="4119514" cy="4119514"/>
          </a:xfrm>
          <a:prstGeom prst="rect">
            <a:avLst/>
          </a:prstGeom>
        </p:spPr>
      </p:pic>
    </p:spTree>
    <p:extLst>
      <p:ext uri="{BB962C8B-B14F-4D97-AF65-F5344CB8AC3E}">
        <p14:creationId xmlns:p14="http://schemas.microsoft.com/office/powerpoint/2010/main" val="2669702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br>
              <a:rPr lang="en-IN" sz="2400" b="1" i="0" u="none" strike="noStrike" baseline="0" dirty="0">
                <a:solidFill>
                  <a:srgbClr val="0000B3"/>
                </a:solidFill>
                <a:latin typeface="Univers-Bold"/>
              </a:rPr>
            </a:br>
            <a:r>
              <a:rPr lang="en-IN" sz="2400" b="1" i="0" u="none" strike="noStrike" baseline="0" dirty="0">
                <a:solidFill>
                  <a:srgbClr val="0000B3"/>
                </a:solidFill>
                <a:latin typeface="Univers-Bold"/>
              </a:rPr>
              <a:t>Smokeless Tobacco</a:t>
            </a:r>
            <a:br>
              <a:rPr lang="en-IN" sz="2400" b="1" i="0" u="none" strike="noStrike" baseline="0" dirty="0">
                <a:solidFill>
                  <a:srgbClr val="0000B3"/>
                </a:solidFill>
                <a:latin typeface="Univers-Bold"/>
              </a:rPr>
            </a:b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640238" y="1264837"/>
            <a:ext cx="8051276" cy="4911725"/>
          </a:xfrm>
          <a:solidFill>
            <a:schemeClr val="accent6">
              <a:lumMod val="20000"/>
              <a:lumOff val="80000"/>
            </a:schemeClr>
          </a:solidFill>
        </p:spPr>
        <p:txBody>
          <a:bodyPr>
            <a:normAutofit lnSpcReduction="10000"/>
          </a:bodyPr>
          <a:lstStyle/>
          <a:p>
            <a:pPr algn="l"/>
            <a:r>
              <a:rPr lang="en-GB" sz="1800" b="0" i="0" u="none" strike="noStrike" baseline="0" dirty="0">
                <a:solidFill>
                  <a:srgbClr val="000000"/>
                </a:solidFill>
                <a:latin typeface="TimesNewRomanPSMT"/>
              </a:rPr>
              <a:t>Snuff and chewing tobacco constitute the two main forms of smokeless tobacco. </a:t>
            </a:r>
          </a:p>
          <a:p>
            <a:pPr algn="l"/>
            <a:r>
              <a:rPr lang="en-GB" sz="1800" b="0" i="0" u="none" strike="noStrike" baseline="0" dirty="0">
                <a:solidFill>
                  <a:srgbClr val="000000"/>
                </a:solidFill>
                <a:latin typeface="TimesNewRomanPSMT"/>
              </a:rPr>
              <a:t>Snuff is a fine-cut form of tobacco that is available loosely packed or in small sachets.</a:t>
            </a:r>
          </a:p>
          <a:p>
            <a:pPr algn="l"/>
            <a:r>
              <a:rPr lang="en-GB" sz="1800" b="0" i="0" u="none" strike="noStrike" baseline="0" dirty="0">
                <a:solidFill>
                  <a:srgbClr val="000000"/>
                </a:solidFill>
                <a:latin typeface="TimesNewRomanPSMT"/>
              </a:rPr>
              <a:t> Chewing tobacco is typically placed in the mandibular buccal vestibule for several hours, during which time saliva and dilute tobacco are periodically expectorated</a:t>
            </a:r>
          </a:p>
          <a:p>
            <a:pPr algn="l"/>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benefits of chewing tobacco are those derived from nicotine, including improved mental alertness, diminished reaction time, muscle relaxation, and reduced anxiety and appetite.</a:t>
            </a:r>
            <a:r>
              <a:rPr lang="en-GB" sz="1800" b="0" i="0" u="none" strike="noStrike" baseline="0" dirty="0">
                <a:solidFill>
                  <a:srgbClr val="0081AD"/>
                </a:solidFill>
                <a:latin typeface="TimesNewRomanPSMT"/>
              </a:rPr>
              <a:t> </a:t>
            </a:r>
          </a:p>
          <a:p>
            <a:pPr algn="l"/>
            <a:r>
              <a:rPr lang="en-GB" sz="1800" b="0" i="0" u="none" strike="noStrike" baseline="0" dirty="0">
                <a:solidFill>
                  <a:srgbClr val="000000"/>
                </a:solidFill>
                <a:latin typeface="TimesNewRomanPSMT"/>
              </a:rPr>
              <a:t>Histologic features of oral </a:t>
            </a:r>
            <a:r>
              <a:rPr lang="en-GB" sz="1800" b="0" i="0" u="none" strike="noStrike" baseline="0" dirty="0" err="1">
                <a:solidFill>
                  <a:srgbClr val="000000"/>
                </a:solidFill>
                <a:latin typeface="TimesNewRomanPSMT"/>
              </a:rPr>
              <a:t>leukoplakia</a:t>
            </a:r>
            <a:r>
              <a:rPr lang="en-GB" sz="1800" b="0" i="0" u="none" strike="noStrike" baseline="0" dirty="0">
                <a:solidFill>
                  <a:srgbClr val="000000"/>
                </a:solidFill>
                <a:latin typeface="TimesNewRomanPSMT"/>
              </a:rPr>
              <a:t> associated with smokeless tobacco include </a:t>
            </a:r>
          </a:p>
          <a:p>
            <a:pPr algn="l"/>
            <a:r>
              <a:rPr lang="en-GB" sz="1800" b="0" i="0" u="none" strike="noStrike" baseline="0" dirty="0">
                <a:solidFill>
                  <a:srgbClr val="000000"/>
                </a:solidFill>
                <a:latin typeface="TimesNewRomanPSMT"/>
              </a:rPr>
              <a:t>(1) a chevron-like pattern of hyperkeratosis with focal areas of inflammation and </a:t>
            </a:r>
          </a:p>
          <a:p>
            <a:pPr algn="l"/>
            <a:r>
              <a:rPr lang="en-GB" sz="1800" b="0" i="0" u="none" strike="noStrike" baseline="0" dirty="0">
                <a:solidFill>
                  <a:srgbClr val="000000"/>
                </a:solidFill>
                <a:latin typeface="TimesNewRomanPSMT"/>
              </a:rPr>
              <a:t>(2) hyperplasia in the basal cell layer</a:t>
            </a:r>
            <a:endParaRPr lang="en-IN" sz="1800" b="0" i="0" u="none" strike="noStrike" baseline="0" dirty="0">
              <a:solidFill>
                <a:srgbClr val="000000"/>
              </a:solidFill>
              <a:latin typeface="TimesNewRomanPSMT"/>
            </a:endParaRPr>
          </a:p>
          <a:p>
            <a:pPr algn="l"/>
            <a:r>
              <a:rPr lang="en-IN" sz="1800" b="0" i="0" u="none" strike="noStrike" baseline="0" dirty="0">
                <a:latin typeface="TimesNewRomanPSMT"/>
              </a:rPr>
              <a:t>can be concluded that </a:t>
            </a:r>
            <a:r>
              <a:rPr lang="en-GB" sz="1800" b="0" i="0" u="none" strike="noStrike" baseline="0" dirty="0">
                <a:latin typeface="TimesNewRomanPSMT"/>
              </a:rPr>
              <a:t>the use of smokeless tobacco is associated with at least localized gingival recession, clinical attachment loss, </a:t>
            </a:r>
            <a:r>
              <a:rPr lang="en-GB" sz="1800" b="0" i="0" u="none" strike="noStrike" baseline="0" dirty="0" err="1">
                <a:latin typeface="TimesNewRomanPSMT"/>
              </a:rPr>
              <a:t>leukoplakia</a:t>
            </a:r>
            <a:r>
              <a:rPr lang="en-GB" sz="1800" b="0" i="0" u="none" strike="noStrike" baseline="0" dirty="0">
                <a:latin typeface="TimesNewRomanPSMT"/>
              </a:rPr>
              <a:t>, and possibly enhanced susceptibility to severe periodontitis</a:t>
            </a:r>
            <a:endParaRPr lang="en-IN" dirty="0"/>
          </a:p>
        </p:txBody>
      </p:sp>
      <p:pic>
        <p:nvPicPr>
          <p:cNvPr id="4" name="Picture 3">
            <a:extLst>
              <a:ext uri="{FF2B5EF4-FFF2-40B4-BE49-F238E27FC236}">
                <a16:creationId xmlns:a16="http://schemas.microsoft.com/office/drawing/2014/main" id="{072FE8EA-5152-1B6E-1FC1-B052C8841A74}"/>
              </a:ext>
            </a:extLst>
          </p:cNvPr>
          <p:cNvPicPr>
            <a:picLocks noChangeAspect="1"/>
          </p:cNvPicPr>
          <p:nvPr/>
        </p:nvPicPr>
        <p:blipFill rotWithShape="1">
          <a:blip r:embed="rId2"/>
          <a:srcRect t="8054" r="5742"/>
          <a:stretch/>
        </p:blipFill>
        <p:spPr>
          <a:xfrm>
            <a:off x="8569545" y="2931736"/>
            <a:ext cx="3459057" cy="29058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7796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wipe(down)">
                                      <p:cBhvr>
                                        <p:cTn id="13" dur="500"/>
                                        <p:tgtEl>
                                          <p:spTgt spid="3">
                                            <p:txEl>
                                              <p:pRg st="6" end="6"/>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wipe(down)">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br>
              <a:rPr lang="en-IN" sz="2800" i="0" u="none" strike="noStrike" baseline="0" dirty="0">
                <a:solidFill>
                  <a:schemeClr val="accent3">
                    <a:lumMod val="50000"/>
                  </a:schemeClr>
                </a:solidFill>
                <a:latin typeface="Times New Roman" panose="02020603050405020304" pitchFamily="18" charset="0"/>
                <a:cs typeface="Times New Roman" panose="02020603050405020304" pitchFamily="18" charset="0"/>
              </a:rPr>
            </a:br>
            <a:r>
              <a:rPr lang="en-IN" sz="2800" i="0" u="none" strike="noStrike" baseline="0" dirty="0">
                <a:solidFill>
                  <a:schemeClr val="accent3">
                    <a:lumMod val="50000"/>
                  </a:schemeClr>
                </a:solidFill>
                <a:latin typeface="Times New Roman" panose="02020603050405020304" pitchFamily="18" charset="0"/>
                <a:cs typeface="Times New Roman" panose="02020603050405020304" pitchFamily="18" charset="0"/>
              </a:rPr>
              <a:t>Radiation Therapy</a:t>
            </a:r>
            <a:br>
              <a:rPr lang="en-IN" sz="2800" i="0" u="none" strike="noStrike" baseline="0" dirty="0">
                <a:solidFill>
                  <a:schemeClr val="accent3">
                    <a:lumMod val="50000"/>
                  </a:schemeClr>
                </a:solidFill>
                <a:latin typeface="Times New Roman" panose="02020603050405020304" pitchFamily="18" charset="0"/>
                <a:cs typeface="Times New Roman" panose="02020603050405020304" pitchFamily="18" charset="0"/>
              </a:rPr>
            </a:br>
            <a:endParaRPr lang="en-IN" sz="28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38200" y="1265238"/>
            <a:ext cx="6835219" cy="4911725"/>
          </a:xfrm>
          <a:solidFill>
            <a:schemeClr val="accent4">
              <a:lumMod val="40000"/>
              <a:lumOff val="60000"/>
            </a:schemeClr>
          </a:solidFill>
        </p:spPr>
        <p:txBody>
          <a:bodyPr>
            <a:noAutofit/>
          </a:bodyPr>
          <a:lstStyle/>
          <a:p>
            <a:pPr algn="l"/>
            <a:r>
              <a:rPr lang="en-GB" sz="1600" b="0" i="0" u="none" strike="noStrike" baseline="0" dirty="0">
                <a:solidFill>
                  <a:srgbClr val="000000"/>
                </a:solidFill>
                <a:latin typeface="TimesNewRomanPSMT"/>
              </a:rPr>
              <a:t>Radiation therapy has cytotoxic effects on both normal cells and malignant cells. A typical total dose of radiation for head and neck </a:t>
            </a:r>
            <a:r>
              <a:rPr lang="en-GB" sz="1600" b="0" i="0" u="none" strike="noStrike" baseline="0" dirty="0" err="1">
                <a:solidFill>
                  <a:srgbClr val="000000"/>
                </a:solidFill>
                <a:latin typeface="TimesNewRomanPSMT"/>
              </a:rPr>
              <a:t>tumors</a:t>
            </a:r>
            <a:r>
              <a:rPr lang="en-GB" sz="1600" b="0" i="0" u="none" strike="noStrike" baseline="0" dirty="0">
                <a:solidFill>
                  <a:srgbClr val="000000"/>
                </a:solidFill>
                <a:latin typeface="TimesNewRomanPSMT"/>
              </a:rPr>
              <a:t> is in the range of 5000 to 8000 </a:t>
            </a:r>
            <a:r>
              <a:rPr lang="en-GB" sz="1600" b="0" i="0" u="none" strike="noStrike" baseline="0" dirty="0" err="1">
                <a:solidFill>
                  <a:srgbClr val="000000"/>
                </a:solidFill>
                <a:latin typeface="TimesNewRomanPSMT"/>
              </a:rPr>
              <a:t>centigray</a:t>
            </a:r>
            <a:r>
              <a:rPr lang="en-GB" sz="1600" b="0" i="0" u="none" strike="noStrike" baseline="0" dirty="0">
                <a:solidFill>
                  <a:srgbClr val="000000"/>
                </a:solidFill>
                <a:latin typeface="TimesNewRomanPSMT"/>
              </a:rPr>
              <a:t> (</a:t>
            </a:r>
            <a:r>
              <a:rPr lang="en-GB" sz="1600" b="0" i="0" u="none" strike="noStrike" baseline="0" dirty="0" err="1">
                <a:solidFill>
                  <a:srgbClr val="000000"/>
                </a:solidFill>
                <a:latin typeface="TimesNewRomanPSMT"/>
              </a:rPr>
              <a:t>cGy</a:t>
            </a:r>
            <a:r>
              <a:rPr lang="en-GB" sz="1600" b="0" i="0" u="none" strike="noStrike" baseline="0" dirty="0">
                <a:solidFill>
                  <a:srgbClr val="000000"/>
                </a:solidFill>
                <a:latin typeface="TimesNewRomanPSMT"/>
              </a:rPr>
              <a:t>); </a:t>
            </a:r>
          </a:p>
          <a:p>
            <a:pPr algn="l"/>
            <a:r>
              <a:rPr lang="en-GB" sz="1600" b="0" i="0" u="none" strike="noStrike" baseline="0" dirty="0">
                <a:solidFill>
                  <a:srgbClr val="000000"/>
                </a:solidFill>
                <a:latin typeface="TimesNewRomanPSMT"/>
              </a:rPr>
              <a:t>1 </a:t>
            </a:r>
            <a:r>
              <a:rPr lang="en-GB" sz="1600" b="0" i="0" u="none" strike="noStrike" baseline="0" dirty="0" err="1">
                <a:solidFill>
                  <a:srgbClr val="000000"/>
                </a:solidFill>
                <a:latin typeface="TimesNewRomanPSMT"/>
              </a:rPr>
              <a:t>cGy</a:t>
            </a:r>
            <a:r>
              <a:rPr lang="en-GB" sz="1600" b="0" i="0" u="none" strike="noStrike" baseline="0" dirty="0">
                <a:solidFill>
                  <a:srgbClr val="000000"/>
                </a:solidFill>
                <a:latin typeface="TimesNewRomanPSMT"/>
              </a:rPr>
              <a:t> is equal to 1 radiation absorbed dose (rad) and equivalent to 50 to 80 Sieverts (</a:t>
            </a:r>
            <a:r>
              <a:rPr lang="en-GB" sz="1600" b="0" i="0" u="none" strike="noStrike" baseline="0" dirty="0" err="1">
                <a:solidFill>
                  <a:srgbClr val="000000"/>
                </a:solidFill>
                <a:latin typeface="TimesNewRomanPSMT"/>
              </a:rPr>
              <a:t>Sv</a:t>
            </a:r>
            <a:r>
              <a:rPr lang="en-GB" sz="1600" b="0" i="0" u="none" strike="noStrike" baseline="0" dirty="0">
                <a:solidFill>
                  <a:srgbClr val="000000"/>
                </a:solidFill>
                <a:latin typeface="TimesNewRomanPSMT"/>
              </a:rPr>
              <a:t>).</a:t>
            </a:r>
            <a:endParaRPr lang="en-GB" sz="1600" dirty="0">
              <a:solidFill>
                <a:srgbClr val="0081AD"/>
              </a:solidFill>
              <a:latin typeface="TimesNewRomanPSMT"/>
            </a:endParaRPr>
          </a:p>
          <a:p>
            <a:pPr algn="l"/>
            <a:r>
              <a:rPr lang="en-GB" sz="1600" b="0" i="0" u="none" strike="noStrike" baseline="0" dirty="0">
                <a:solidFill>
                  <a:srgbClr val="000000"/>
                </a:solidFill>
                <a:latin typeface="TimesNewRomanPSMT"/>
              </a:rPr>
              <a:t>The total dose of radiation is usually given in partial incremental doses, and this is referred to as </a:t>
            </a:r>
            <a:r>
              <a:rPr lang="en-GB" sz="1600" b="0" i="1" u="none" strike="noStrike" baseline="0" dirty="0">
                <a:solidFill>
                  <a:srgbClr val="000000"/>
                </a:solidFill>
                <a:latin typeface="TimesNewRomanPS-ItalicMT"/>
              </a:rPr>
              <a:t>fractionation. </a:t>
            </a:r>
            <a:r>
              <a:rPr lang="en-GB" sz="1600" b="0" i="0" u="none" strike="noStrike" baseline="0" dirty="0">
                <a:solidFill>
                  <a:srgbClr val="000000"/>
                </a:solidFill>
                <a:latin typeface="TimesNewRomanPSMT"/>
              </a:rPr>
              <a:t>Fractionation helps to minimize the adverse effects of radiation while maximizing the death rate for the </a:t>
            </a:r>
            <a:r>
              <a:rPr lang="en-GB" sz="1600" b="0" i="0" u="none" strike="noStrike" baseline="0" dirty="0" err="1">
                <a:solidFill>
                  <a:srgbClr val="000000"/>
                </a:solidFill>
                <a:latin typeface="TimesNewRomanPSMT"/>
              </a:rPr>
              <a:t>tumor</a:t>
            </a:r>
            <a:r>
              <a:rPr lang="en-GB" sz="1600" b="0" i="0" u="none" strike="noStrike" baseline="0" dirty="0">
                <a:solidFill>
                  <a:srgbClr val="000000"/>
                </a:solidFill>
                <a:latin typeface="TimesNewRomanPSMT"/>
              </a:rPr>
              <a:t> cells.</a:t>
            </a:r>
            <a:r>
              <a:rPr lang="en-GB" sz="1600" b="0" i="0" u="none" strike="noStrike" baseline="0" dirty="0">
                <a:solidFill>
                  <a:srgbClr val="0081AD"/>
                </a:solidFill>
                <a:latin typeface="TimesNewRomanPSMT"/>
              </a:rPr>
              <a:t> </a:t>
            </a:r>
            <a:r>
              <a:rPr lang="en-GB" sz="1600" b="0" i="0" u="none" strike="noStrike" baseline="0" dirty="0">
                <a:solidFill>
                  <a:srgbClr val="000000"/>
                </a:solidFill>
                <a:latin typeface="TimesNewRomanPSMT"/>
              </a:rPr>
              <a:t>Fractionated doses are typically administered in the range of 100 to 1000 </a:t>
            </a:r>
            <a:r>
              <a:rPr lang="en-GB" sz="1600" b="0" i="0" u="none" strike="noStrike" baseline="0" dirty="0" err="1">
                <a:solidFill>
                  <a:srgbClr val="000000"/>
                </a:solidFill>
                <a:latin typeface="TimesNewRomanPSMT"/>
              </a:rPr>
              <a:t>cGy</a:t>
            </a:r>
            <a:r>
              <a:rPr lang="en-GB" sz="1600" b="0" i="0" u="none" strike="noStrike" baseline="0" dirty="0">
                <a:solidFill>
                  <a:srgbClr val="000000"/>
                </a:solidFill>
                <a:latin typeface="TimesNewRomanPSMT"/>
              </a:rPr>
              <a:t> or 1 to 10 </a:t>
            </a:r>
            <a:r>
              <a:rPr lang="en-GB" sz="1600" b="0" i="0" u="none" strike="noStrike" baseline="0" dirty="0" err="1">
                <a:solidFill>
                  <a:srgbClr val="000000"/>
                </a:solidFill>
                <a:latin typeface="TimesNewRomanPSMT"/>
              </a:rPr>
              <a:t>Sv</a:t>
            </a:r>
            <a:r>
              <a:rPr lang="en-GB" sz="1600" b="0" i="0" u="none" strike="noStrike" baseline="0" dirty="0">
                <a:solidFill>
                  <a:srgbClr val="000000"/>
                </a:solidFill>
                <a:latin typeface="TimesNewRomanPSMT"/>
              </a:rPr>
              <a:t> per </a:t>
            </a:r>
            <a:r>
              <a:rPr lang="en-IN" sz="1600" b="0" i="0" u="none" strike="noStrike" baseline="0" dirty="0">
                <a:solidFill>
                  <a:srgbClr val="000000"/>
                </a:solidFill>
                <a:latin typeface="TimesNewRomanPSMT"/>
              </a:rPr>
              <a:t>week.</a:t>
            </a:r>
          </a:p>
          <a:p>
            <a:pPr algn="l"/>
            <a:r>
              <a:rPr lang="en-GB" sz="1600" b="1" i="0" u="none" strike="noStrike" baseline="0" dirty="0">
                <a:solidFill>
                  <a:srgbClr val="FF0000"/>
                </a:solidFill>
                <a:latin typeface="TimesNewRomanPSMT"/>
              </a:rPr>
              <a:t>Radiation treatment induces an obliterative endarteritis that results in soft tissue ischemia and fibrosis; irradiated bone becomes </a:t>
            </a:r>
            <a:r>
              <a:rPr lang="en-GB" sz="1600" b="1" i="0" u="none" strike="noStrike" baseline="0" dirty="0" err="1">
                <a:solidFill>
                  <a:srgbClr val="FF0000"/>
                </a:solidFill>
                <a:latin typeface="TimesNewRomanPSMT"/>
              </a:rPr>
              <a:t>hypovascular</a:t>
            </a:r>
            <a:r>
              <a:rPr lang="en-GB" sz="1600" b="1" dirty="0">
                <a:solidFill>
                  <a:srgbClr val="FF0000"/>
                </a:solidFill>
                <a:latin typeface="TimesNewRomanPSMT"/>
              </a:rPr>
              <a:t> </a:t>
            </a:r>
            <a:r>
              <a:rPr lang="en-GB" sz="1600" b="1" i="0" u="none" strike="noStrike" baseline="0" dirty="0">
                <a:solidFill>
                  <a:srgbClr val="FF0000"/>
                </a:solidFill>
                <a:latin typeface="TimesNewRomanPSMT"/>
              </a:rPr>
              <a:t>and hypoxic. </a:t>
            </a:r>
          </a:p>
          <a:p>
            <a:pPr algn="l"/>
            <a:r>
              <a:rPr lang="en-GB" sz="1600" b="1" i="0" u="none" strike="noStrike" baseline="0" dirty="0">
                <a:solidFill>
                  <a:srgbClr val="002060"/>
                </a:solidFill>
                <a:latin typeface="TimesNewRomanPSMT"/>
              </a:rPr>
              <a:t>Adverse effects of head and neck radiation therapy include dermatitis and mucositis of the irradiated area as well as muscle fibrosis and trismus, which may restrict access to the oral cavity.</a:t>
            </a:r>
            <a:r>
              <a:rPr lang="en-GB" sz="1600" b="1" dirty="0">
                <a:solidFill>
                  <a:srgbClr val="002060"/>
                </a:solidFill>
                <a:latin typeface="TimesNewRomanPSMT"/>
              </a:rPr>
              <a:t> </a:t>
            </a:r>
            <a:r>
              <a:rPr lang="en-GB" sz="1600" b="1" i="0" u="none" strike="noStrike" baseline="0" dirty="0">
                <a:solidFill>
                  <a:srgbClr val="002060"/>
                </a:solidFill>
                <a:latin typeface="TimesNewRomanPSMT"/>
              </a:rPr>
              <a:t>The mucositis typically develops 5 to 7 days after radiation therapy is initiated</a:t>
            </a:r>
            <a:endParaRPr lang="en-IN" sz="1600" b="1" dirty="0">
              <a:solidFill>
                <a:srgbClr val="002060"/>
              </a:solidFill>
            </a:endParaRPr>
          </a:p>
        </p:txBody>
      </p:sp>
      <p:pic>
        <p:nvPicPr>
          <p:cNvPr id="4" name="Picture 3">
            <a:extLst>
              <a:ext uri="{FF2B5EF4-FFF2-40B4-BE49-F238E27FC236}">
                <a16:creationId xmlns:a16="http://schemas.microsoft.com/office/drawing/2014/main" id="{8F426071-BAEE-2A62-FD7A-06800E816E1F}"/>
              </a:ext>
            </a:extLst>
          </p:cNvPr>
          <p:cNvPicPr>
            <a:picLocks noChangeAspect="1"/>
          </p:cNvPicPr>
          <p:nvPr/>
        </p:nvPicPr>
        <p:blipFill rotWithShape="1">
          <a:blip r:embed="rId2"/>
          <a:srcRect l="4708" t="4445" r="4982"/>
          <a:stretch/>
        </p:blipFill>
        <p:spPr>
          <a:xfrm>
            <a:off x="7871381" y="1725104"/>
            <a:ext cx="4128940" cy="41867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30475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838200" y="1265238"/>
            <a:ext cx="6231903" cy="4911725"/>
          </a:xfrm>
          <a:solidFill>
            <a:schemeClr val="accent3">
              <a:lumMod val="20000"/>
              <a:lumOff val="80000"/>
            </a:schemeClr>
          </a:solidFill>
        </p:spPr>
        <p:txBody>
          <a:bodyPr>
            <a:noAutofit/>
          </a:bodyPr>
          <a:lstStyle/>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 The</a:t>
            </a:r>
            <a:r>
              <a:rPr lang="en-GB" dirty="0">
                <a:solidFill>
                  <a:srgbClr val="000000"/>
                </a:solidFill>
                <a:latin typeface="Times New Roman" panose="02020603050405020304" pitchFamily="18" charset="0"/>
                <a:cs typeface="Times New Roman" panose="02020603050405020304" pitchFamily="18" charset="0"/>
              </a:rPr>
              <a:t> </a:t>
            </a:r>
            <a:r>
              <a:rPr lang="en-GB" b="0" i="0" u="none" strike="noStrike" baseline="0" dirty="0">
                <a:solidFill>
                  <a:srgbClr val="000000"/>
                </a:solidFill>
                <a:latin typeface="Times New Roman" panose="02020603050405020304" pitchFamily="18" charset="0"/>
                <a:cs typeface="Times New Roman" panose="02020603050405020304" pitchFamily="18" charset="0"/>
              </a:rPr>
              <a:t>use of a chlorhexidine </a:t>
            </a:r>
            <a:r>
              <a:rPr lang="en-GB" b="0" i="0" u="none" strike="noStrike" baseline="0" dirty="0" err="1">
                <a:solidFill>
                  <a:srgbClr val="000000"/>
                </a:solidFill>
                <a:latin typeface="Times New Roman" panose="02020603050405020304" pitchFamily="18" charset="0"/>
                <a:cs typeface="Times New Roman" panose="02020603050405020304" pitchFamily="18" charset="0"/>
              </a:rPr>
              <a:t>digluconate</a:t>
            </a:r>
            <a:r>
              <a:rPr lang="en-GB" b="0" i="0" u="none" strike="noStrike" baseline="0" dirty="0">
                <a:solidFill>
                  <a:srgbClr val="000000"/>
                </a:solidFill>
                <a:latin typeface="Times New Roman" panose="02020603050405020304" pitchFamily="18" charset="0"/>
                <a:cs typeface="Times New Roman" panose="02020603050405020304" pitchFamily="18" charset="0"/>
              </a:rPr>
              <a:t> mouthrinse may help to reduce the mucositis.</a:t>
            </a:r>
            <a:r>
              <a:rPr lang="en-GB" b="0" i="0" u="none" strike="noStrike" baseline="0" dirty="0">
                <a:solidFill>
                  <a:srgbClr val="0081AD"/>
                </a:solidFill>
                <a:latin typeface="Times New Roman" panose="02020603050405020304" pitchFamily="18" charset="0"/>
                <a:cs typeface="Times New Roman" panose="02020603050405020304" pitchFamily="18" charset="0"/>
              </a:rPr>
              <a:t> </a:t>
            </a:r>
          </a:p>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Saliva production is permanently impaired when salivary glands that are located within the portal of radiation receive 6000 </a:t>
            </a:r>
            <a:r>
              <a:rPr lang="en-GB" b="0" i="0" u="none" strike="noStrike" baseline="0" dirty="0" err="1">
                <a:solidFill>
                  <a:srgbClr val="000000"/>
                </a:solidFill>
                <a:latin typeface="Times New Roman" panose="02020603050405020304" pitchFamily="18" charset="0"/>
                <a:cs typeface="Times New Roman" panose="02020603050405020304" pitchFamily="18" charset="0"/>
              </a:rPr>
              <a:t>cGy</a:t>
            </a:r>
            <a:r>
              <a:rPr lang="en-GB" dirty="0">
                <a:solidFill>
                  <a:srgbClr val="000000"/>
                </a:solidFill>
                <a:latin typeface="Times New Roman" panose="02020603050405020304" pitchFamily="18" charset="0"/>
                <a:cs typeface="Times New Roman" panose="02020603050405020304" pitchFamily="18" charset="0"/>
              </a:rPr>
              <a:t> </a:t>
            </a:r>
            <a:r>
              <a:rPr lang="en-GB" b="0" i="0" u="none" strike="noStrike" baseline="0" dirty="0">
                <a:solidFill>
                  <a:srgbClr val="000000"/>
                </a:solidFill>
                <a:latin typeface="Times New Roman" panose="02020603050405020304" pitchFamily="18" charset="0"/>
                <a:cs typeface="Times New Roman" panose="02020603050405020304" pitchFamily="18" charset="0"/>
              </a:rPr>
              <a:t>(60 </a:t>
            </a:r>
            <a:r>
              <a:rPr lang="en-GB" b="0" i="0" u="none" strike="noStrike" baseline="0" dirty="0" err="1">
                <a:solidFill>
                  <a:srgbClr val="000000"/>
                </a:solidFill>
                <a:latin typeface="Times New Roman" panose="02020603050405020304" pitchFamily="18" charset="0"/>
                <a:cs typeface="Times New Roman" panose="02020603050405020304" pitchFamily="18" charset="0"/>
              </a:rPr>
              <a:t>Sv</a:t>
            </a:r>
            <a:r>
              <a:rPr lang="en-GB" b="0" i="0" u="none" strike="noStrike" baseline="0" dirty="0">
                <a:solidFill>
                  <a:srgbClr val="000000"/>
                </a:solidFill>
                <a:latin typeface="Times New Roman" panose="02020603050405020304" pitchFamily="18" charset="0"/>
                <a:cs typeface="Times New Roman" panose="02020603050405020304" pitchFamily="18" charset="0"/>
              </a:rPr>
              <a:t>) or more.</a:t>
            </a:r>
            <a:r>
              <a:rPr lang="en-GB" b="0" i="0" u="none" strike="noStrike" baseline="0" dirty="0">
                <a:solidFill>
                  <a:srgbClr val="0081AD"/>
                </a:solidFill>
                <a:latin typeface="Times New Roman" panose="02020603050405020304" pitchFamily="18" charset="0"/>
                <a:cs typeface="Times New Roman" panose="02020603050405020304" pitchFamily="18" charset="0"/>
              </a:rPr>
              <a:t> </a:t>
            </a:r>
          </a:p>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Xerostomia results in greater plaque accumulation and a reduced buffering capacity of saliva. </a:t>
            </a:r>
          </a:p>
          <a:p>
            <a:pPr algn="l"/>
            <a:r>
              <a:rPr lang="en-GB" b="0" i="0" u="none" strike="noStrike" baseline="0" dirty="0">
                <a:solidFill>
                  <a:srgbClr val="000000"/>
                </a:solidFill>
                <a:latin typeface="Times New Roman" panose="02020603050405020304" pitchFamily="18" charset="0"/>
                <a:cs typeface="Times New Roman" panose="02020603050405020304" pitchFamily="18" charset="0"/>
              </a:rPr>
              <a:t> Dental and periodontal infections have the potential to be severe risks for patients who have been treated with head and neck radiation. The risk of </a:t>
            </a:r>
            <a:r>
              <a:rPr lang="en-IN" sz="1800" b="0" i="0" u="none" strike="noStrike" baseline="0" dirty="0">
                <a:latin typeface="TimesNewRomanPSMT"/>
              </a:rPr>
              <a:t>osteoradionecrosis.</a:t>
            </a:r>
          </a:p>
          <a:p>
            <a:pPr algn="l"/>
            <a:r>
              <a:rPr lang="en-GB" sz="1800" b="1" i="0" u="none" strike="noStrike" baseline="0" dirty="0">
                <a:solidFill>
                  <a:srgbClr val="002060"/>
                </a:solidFill>
                <a:latin typeface="TimesNewRomanPSMT"/>
              </a:rPr>
              <a:t>The administration of the combination of pentoxifylline with vitamin E as antioxidant therapy currently shows the greatest promise for revascularization and treatment of osteoradionecrosis </a:t>
            </a:r>
            <a:r>
              <a:rPr lang="en-IN" sz="1800" b="1" i="0" u="none" strike="noStrike" baseline="0" dirty="0">
                <a:solidFill>
                  <a:srgbClr val="002060"/>
                </a:solidFill>
                <a:latin typeface="TimesNewRomanPSMT"/>
              </a:rPr>
              <a:t>sites</a:t>
            </a:r>
            <a:endParaRPr lang="en-IN" b="1" dirty="0">
              <a:solidFill>
                <a:srgbClr val="002060"/>
              </a:solidFill>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5EB2712-DDC5-7E2C-CCCB-62BD96F07921}"/>
              </a:ext>
            </a:extLst>
          </p:cNvPr>
          <p:cNvPicPr>
            <a:picLocks noChangeAspect="1"/>
          </p:cNvPicPr>
          <p:nvPr/>
        </p:nvPicPr>
        <p:blipFill>
          <a:blip r:embed="rId2"/>
          <a:stretch>
            <a:fillRect/>
          </a:stretch>
        </p:blipFill>
        <p:spPr>
          <a:xfrm>
            <a:off x="7222504" y="1604963"/>
            <a:ext cx="4572000" cy="4572000"/>
          </a:xfrm>
          <a:prstGeom prst="rect">
            <a:avLst/>
          </a:prstGeom>
        </p:spPr>
      </p:pic>
    </p:spTree>
    <p:extLst>
      <p:ext uri="{BB962C8B-B14F-4D97-AF65-F5344CB8AC3E}">
        <p14:creationId xmlns:p14="http://schemas.microsoft.com/office/powerpoint/2010/main" val="1442513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dirty="0"/>
              <a:t>Assessment and evaluation of calculus </a:t>
            </a:r>
            <a:br>
              <a:rPr lang="en-IN" dirty="0"/>
            </a:br>
            <a:br>
              <a:rPr lang="en-IN" dirty="0"/>
            </a:br>
            <a:endParaRPr lang="en-IN" dirty="0"/>
          </a:p>
        </p:txBody>
      </p:sp>
      <p:sp>
        <p:nvSpPr>
          <p:cNvPr id="3" name="Content Placeholder 2">
            <a:extLst>
              <a:ext uri="{FF2B5EF4-FFF2-40B4-BE49-F238E27FC236}">
                <a16:creationId xmlns:a16="http://schemas.microsoft.com/office/drawing/2014/main" id="{7772E2F4-E784-A52F-6E03-79B8385BC796}"/>
              </a:ext>
            </a:extLst>
          </p:cNvPr>
          <p:cNvSpPr>
            <a:spLocks noGrp="1"/>
          </p:cNvSpPr>
          <p:nvPr>
            <p:ph sz="quarter" idx="10"/>
          </p:nvPr>
        </p:nvSpPr>
        <p:spPr>
          <a:xfrm>
            <a:off x="542564" y="1265238"/>
            <a:ext cx="10524344" cy="4911725"/>
          </a:xfrm>
        </p:spPr>
        <p:txBody>
          <a:bodyPr/>
          <a:lstStyle/>
          <a:p>
            <a:r>
              <a:rPr lang="en-IN" dirty="0">
                <a:latin typeface="Times New Roman" panose="02020603050405020304" pitchFamily="18" charset="0"/>
                <a:cs typeface="Times New Roman" panose="02020603050405020304" pitchFamily="18" charset="0"/>
              </a:rPr>
              <a:t>VISUAL EXAMINATION</a:t>
            </a:r>
          </a:p>
        </p:txBody>
      </p:sp>
      <p:graphicFrame>
        <p:nvGraphicFramePr>
          <p:cNvPr id="4" name="Diagram 3">
            <a:extLst>
              <a:ext uri="{FF2B5EF4-FFF2-40B4-BE49-F238E27FC236}">
                <a16:creationId xmlns:a16="http://schemas.microsoft.com/office/drawing/2014/main" id="{9855EE6C-E911-166E-2C50-B2AC21E09E81}"/>
              </a:ext>
            </a:extLst>
          </p:cNvPr>
          <p:cNvGraphicFramePr/>
          <p:nvPr>
            <p:extLst>
              <p:ext uri="{D42A27DB-BD31-4B8C-83A1-F6EECF244321}">
                <p14:modId xmlns:p14="http://schemas.microsoft.com/office/powerpoint/2010/main" val="2049262952"/>
              </p:ext>
            </p:extLst>
          </p:nvPr>
        </p:nvGraphicFramePr>
        <p:xfrm>
          <a:off x="597978" y="1616621"/>
          <a:ext cx="3514445" cy="2291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4C9CC5D-21A0-D7AA-73DB-2954823EC038}"/>
              </a:ext>
            </a:extLst>
          </p:cNvPr>
          <p:cNvSpPr txBox="1"/>
          <p:nvPr/>
        </p:nvSpPr>
        <p:spPr>
          <a:xfrm>
            <a:off x="5001171" y="1086600"/>
            <a:ext cx="2801601" cy="369332"/>
          </a:xfrm>
          <a:prstGeom prst="rect">
            <a:avLst/>
          </a:prstGeom>
          <a:noFill/>
        </p:spPr>
        <p:txBody>
          <a:bodyPr wrap="none" rtlCol="0">
            <a:spAutoFit/>
          </a:bodyPr>
          <a:lstStyle/>
          <a:p>
            <a:r>
              <a:rPr lang="en-IN" dirty="0">
                <a:latin typeface="Times New Roman" panose="02020603050405020304" pitchFamily="18" charset="0"/>
                <a:cs typeface="Times New Roman" panose="02020603050405020304" pitchFamily="18" charset="0"/>
              </a:rPr>
              <a:t>TACTILE EXAMINATION</a:t>
            </a:r>
          </a:p>
        </p:txBody>
      </p:sp>
      <p:pic>
        <p:nvPicPr>
          <p:cNvPr id="6" name="Picture 5">
            <a:extLst>
              <a:ext uri="{FF2B5EF4-FFF2-40B4-BE49-F238E27FC236}">
                <a16:creationId xmlns:a16="http://schemas.microsoft.com/office/drawing/2014/main" id="{EAFFACF1-AACB-6C29-C0F2-2628DD292BF6}"/>
              </a:ext>
            </a:extLst>
          </p:cNvPr>
          <p:cNvPicPr>
            <a:picLocks noChangeAspect="1"/>
          </p:cNvPicPr>
          <p:nvPr/>
        </p:nvPicPr>
        <p:blipFill>
          <a:blip r:embed="rId7"/>
          <a:stretch>
            <a:fillRect/>
          </a:stretch>
        </p:blipFill>
        <p:spPr>
          <a:xfrm>
            <a:off x="4835951" y="1529069"/>
            <a:ext cx="2463097" cy="2228850"/>
          </a:xfrm>
          <a:prstGeom prst="rect">
            <a:avLst/>
          </a:prstGeom>
        </p:spPr>
      </p:pic>
      <p:sp>
        <p:nvSpPr>
          <p:cNvPr id="7" name="TextBox 6">
            <a:extLst>
              <a:ext uri="{FF2B5EF4-FFF2-40B4-BE49-F238E27FC236}">
                <a16:creationId xmlns:a16="http://schemas.microsoft.com/office/drawing/2014/main" id="{B7B46203-719A-1BBD-EF19-F77F31AA1BF5}"/>
              </a:ext>
            </a:extLst>
          </p:cNvPr>
          <p:cNvSpPr txBox="1"/>
          <p:nvPr/>
        </p:nvSpPr>
        <p:spPr>
          <a:xfrm>
            <a:off x="4355184" y="3859445"/>
            <a:ext cx="3406220"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IN" dirty="0">
                <a:latin typeface="Times New Roman" panose="02020603050405020304" pitchFamily="18" charset="0"/>
                <a:cs typeface="Times New Roman" panose="02020603050405020304" pitchFamily="18" charset="0"/>
              </a:rPr>
              <a:t>A stable, modified pen grasp held tightly to perceive the slightest vibration conducted through shank</a:t>
            </a:r>
          </a:p>
        </p:txBody>
      </p:sp>
      <p:sp>
        <p:nvSpPr>
          <p:cNvPr id="8" name="TextBox 7">
            <a:extLst>
              <a:ext uri="{FF2B5EF4-FFF2-40B4-BE49-F238E27FC236}">
                <a16:creationId xmlns:a16="http://schemas.microsoft.com/office/drawing/2014/main" id="{6CA5550F-4D92-2BC3-0BB5-AFFA078C3CB0}"/>
              </a:ext>
            </a:extLst>
          </p:cNvPr>
          <p:cNvSpPr txBox="1"/>
          <p:nvPr/>
        </p:nvSpPr>
        <p:spPr>
          <a:xfrm>
            <a:off x="9351390" y="1080572"/>
            <a:ext cx="2013693" cy="400110"/>
          </a:xfrm>
          <a:prstGeom prst="rect">
            <a:avLst/>
          </a:prstGeom>
          <a:noFill/>
        </p:spPr>
        <p:txBody>
          <a:bodyPr wrap="none" rtlCol="0">
            <a:spAutoFit/>
          </a:bodyPr>
          <a:lstStyle/>
          <a:p>
            <a:r>
              <a:rPr lang="en-IN" sz="2000" dirty="0">
                <a:latin typeface="Times New Roman" panose="02020603050405020304" pitchFamily="18" charset="0"/>
                <a:cs typeface="Times New Roman" panose="02020603050405020304" pitchFamily="18" charset="0"/>
              </a:rPr>
              <a:t>RADIOGRAPHS</a:t>
            </a:r>
          </a:p>
        </p:txBody>
      </p:sp>
      <p:sp>
        <p:nvSpPr>
          <p:cNvPr id="9" name="TextBox 8">
            <a:extLst>
              <a:ext uri="{FF2B5EF4-FFF2-40B4-BE49-F238E27FC236}">
                <a16:creationId xmlns:a16="http://schemas.microsoft.com/office/drawing/2014/main" id="{52763156-5FEC-3CCE-5924-9D947710D753}"/>
              </a:ext>
            </a:extLst>
          </p:cNvPr>
          <p:cNvSpPr txBox="1"/>
          <p:nvPr/>
        </p:nvSpPr>
        <p:spPr>
          <a:xfrm>
            <a:off x="8576862" y="4854098"/>
            <a:ext cx="3151695" cy="1477328"/>
          </a:xfrm>
          <a:prstGeom prst="rect">
            <a:avLst/>
          </a:prstGeom>
          <a:solidFill>
            <a:schemeClr val="accent2">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IN" dirty="0">
                <a:latin typeface="Times New Roman" panose="02020603050405020304" pitchFamily="18" charset="0"/>
                <a:cs typeface="Times New Roman" panose="02020603050405020304" pitchFamily="18" charset="0"/>
              </a:rPr>
              <a:t>Interproximal calculus a highly calcified deposit, is detected as a radio opaque projections protruding into the interdental space</a:t>
            </a:r>
          </a:p>
        </p:txBody>
      </p:sp>
      <p:sp>
        <p:nvSpPr>
          <p:cNvPr id="10" name="TextBox 9">
            <a:extLst>
              <a:ext uri="{FF2B5EF4-FFF2-40B4-BE49-F238E27FC236}">
                <a16:creationId xmlns:a16="http://schemas.microsoft.com/office/drawing/2014/main" id="{90E9CCCC-9A19-F57F-9A97-94C65A13C418}"/>
              </a:ext>
            </a:extLst>
          </p:cNvPr>
          <p:cNvSpPr txBox="1"/>
          <p:nvPr/>
        </p:nvSpPr>
        <p:spPr>
          <a:xfrm>
            <a:off x="3940404" y="4884301"/>
            <a:ext cx="4270445"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IN" dirty="0">
                <a:latin typeface="Times New Roman" panose="02020603050405020304" pitchFamily="18" charset="0"/>
                <a:cs typeface="Times New Roman" panose="02020603050405020304" pitchFamily="18" charset="0"/>
              </a:rPr>
              <a:t>A stable finger rest is established. instrument tip is inserted into pocket and on contact with calculus tip of the probe is advanced more apically till its termination on root surface</a:t>
            </a:r>
          </a:p>
        </p:txBody>
      </p:sp>
      <p:pic>
        <p:nvPicPr>
          <p:cNvPr id="11" name="Picture 10">
            <a:extLst>
              <a:ext uri="{FF2B5EF4-FFF2-40B4-BE49-F238E27FC236}">
                <a16:creationId xmlns:a16="http://schemas.microsoft.com/office/drawing/2014/main" id="{BD3A4E4B-57DD-B195-62EF-80ED59B38F1B}"/>
              </a:ext>
            </a:extLst>
          </p:cNvPr>
          <p:cNvPicPr>
            <a:picLocks noChangeAspect="1"/>
          </p:cNvPicPr>
          <p:nvPr/>
        </p:nvPicPr>
        <p:blipFill rotWithShape="1">
          <a:blip r:embed="rId8"/>
          <a:srcRect l="12467" t="6293" r="12087" b="7379"/>
          <a:stretch/>
        </p:blipFill>
        <p:spPr>
          <a:xfrm>
            <a:off x="463443" y="3890999"/>
            <a:ext cx="3406219" cy="2470630"/>
          </a:xfrm>
          <a:prstGeom prst="rect">
            <a:avLst/>
          </a:prstGeom>
        </p:spPr>
      </p:pic>
      <p:pic>
        <p:nvPicPr>
          <p:cNvPr id="3074" name="Picture 2" descr="7: The Role of Dental Calculus and Other Local Predisposing Factors |  Pocket Dentistry">
            <a:extLst>
              <a:ext uri="{FF2B5EF4-FFF2-40B4-BE49-F238E27FC236}">
                <a16:creationId xmlns:a16="http://schemas.microsoft.com/office/drawing/2014/main" id="{DC41229F-5AF7-0090-3C42-F887271684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76862" y="1529069"/>
            <a:ext cx="2938667" cy="3253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84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5DB4-C8C6-D788-79BA-ACD9BAAA6778}"/>
              </a:ext>
            </a:extLst>
          </p:cNvPr>
          <p:cNvSpPr>
            <a:spLocks noGrp="1"/>
          </p:cNvSpPr>
          <p:nvPr>
            <p:ph type="title"/>
          </p:nvPr>
        </p:nvSpPr>
        <p:spPr/>
        <p:txBody>
          <a:bodyPr/>
          <a:lstStyle/>
          <a:p>
            <a:r>
              <a:rPr lang="en-IN" dirty="0"/>
              <a:t>Advanced diagnostic aids</a:t>
            </a:r>
          </a:p>
        </p:txBody>
      </p:sp>
      <p:pic>
        <p:nvPicPr>
          <p:cNvPr id="4098" name="Picture 2" descr="Calculus detection technology | Download Table">
            <a:extLst>
              <a:ext uri="{FF2B5EF4-FFF2-40B4-BE49-F238E27FC236}">
                <a16:creationId xmlns:a16="http://schemas.microsoft.com/office/drawing/2014/main" id="{01C9767F-257A-732B-789A-AEE5D927A937}"/>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838200" y="1766020"/>
            <a:ext cx="5603021" cy="30322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erioScan | Dentsply Sirona">
            <a:extLst>
              <a:ext uri="{FF2B5EF4-FFF2-40B4-BE49-F238E27FC236}">
                <a16:creationId xmlns:a16="http://schemas.microsoft.com/office/drawing/2014/main" id="{D3A5FAD3-9FA8-3AFE-EE68-6720F2633D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89" t="4455" r="7954" b="-4455"/>
          <a:stretch/>
        </p:blipFill>
        <p:spPr bwMode="auto">
          <a:xfrm>
            <a:off x="8512405" y="386500"/>
            <a:ext cx="3110846" cy="190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D4AE232-805A-C804-8E6E-A5E4286E5EF4}"/>
              </a:ext>
            </a:extLst>
          </p:cNvPr>
          <p:cNvPicPr>
            <a:picLocks noChangeAspect="1"/>
          </p:cNvPicPr>
          <p:nvPr/>
        </p:nvPicPr>
        <p:blipFill>
          <a:blip r:embed="rId4"/>
          <a:stretch>
            <a:fillRect/>
          </a:stretch>
        </p:blipFill>
        <p:spPr>
          <a:xfrm>
            <a:off x="6538715" y="2585253"/>
            <a:ext cx="2809875" cy="1628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C2EE103F-003B-C28D-AFE2-8928DEA2E525}"/>
              </a:ext>
            </a:extLst>
          </p:cNvPr>
          <p:cNvPicPr>
            <a:picLocks noChangeAspect="1"/>
          </p:cNvPicPr>
          <p:nvPr/>
        </p:nvPicPr>
        <p:blipFill>
          <a:blip r:embed="rId5"/>
          <a:stretch>
            <a:fillRect/>
          </a:stretch>
        </p:blipFill>
        <p:spPr>
          <a:xfrm>
            <a:off x="9588680" y="3069789"/>
            <a:ext cx="2333427" cy="31071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33295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ow to say Thank you in Japanese in Different ways - Blog">
            <a:extLst>
              <a:ext uri="{FF2B5EF4-FFF2-40B4-BE49-F238E27FC236}">
                <a16:creationId xmlns:a16="http://schemas.microsoft.com/office/drawing/2014/main" id="{AAA11F6D-6DDB-8832-30A6-49F538088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0989" y="3510497"/>
            <a:ext cx="47625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7 Destinations to See Cherry Blossoms Bloom Beyond Japan | Architectural  Digest">
            <a:extLst>
              <a:ext uri="{FF2B5EF4-FFF2-40B4-BE49-F238E27FC236}">
                <a16:creationId xmlns:a16="http://schemas.microsoft.com/office/drawing/2014/main" id="{B52E8654-70FA-8A74-A69F-367417E03719}"/>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11868" r="11868"/>
          <a:stretch>
            <a:fillRect/>
          </a:stretch>
        </p:blipFill>
        <p:spPr bwMode="auto">
          <a:xfrm>
            <a:off x="147061" y="36164"/>
            <a:ext cx="6620806" cy="66226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02046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reative Gradient ">
  <a:themeElements>
    <a:clrScheme name="Japan 1">
      <a:dk1>
        <a:srgbClr val="000000"/>
      </a:dk1>
      <a:lt1>
        <a:srgbClr val="FFFFFF"/>
      </a:lt1>
      <a:dk2>
        <a:srgbClr val="073A4B"/>
      </a:dk2>
      <a:lt2>
        <a:srgbClr val="E7E6E6"/>
      </a:lt2>
      <a:accent1>
        <a:srgbClr val="EE476E"/>
      </a:accent1>
      <a:accent2>
        <a:srgbClr val="E3B95A"/>
      </a:accent2>
      <a:accent3>
        <a:srgbClr val="07D69F"/>
      </a:accent3>
      <a:accent4>
        <a:srgbClr val="118AB1"/>
      </a:accent4>
      <a:accent5>
        <a:srgbClr val="073A4B"/>
      </a:accent5>
      <a:accent6>
        <a:srgbClr val="E7ECF2"/>
      </a:accent6>
      <a:hlink>
        <a:srgbClr val="E7456B"/>
      </a:hlink>
      <a:folHlink>
        <a:srgbClr val="F0C55F"/>
      </a:folHlink>
    </a:clrScheme>
    <a:fontScheme name="Japanese Template">
      <a:majorFont>
        <a:latin typeface="Meiryo UI"/>
        <a:ea typeface=""/>
        <a:cs typeface=""/>
      </a:majorFont>
      <a:minorFont>
        <a:latin typeface="Meiryo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1ED9C639-84DE-47D6-9311-DE22D096325C}" vid="{8897FD28-C2C5-4A9F-A28F-BC63F57A39B0}"/>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Cherry blossom petals presentation</Template>
  <TotalTime>663</TotalTime>
  <Words>3690</Words>
  <Application>Microsoft Office PowerPoint</Application>
  <PresentationFormat>Widescreen</PresentationFormat>
  <Paragraphs>224</Paragraphs>
  <Slides>34</Slides>
  <Notes>1</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34</vt:i4>
      </vt:variant>
    </vt:vector>
  </HeadingPairs>
  <TitlesOfParts>
    <vt:vector size="50" baseType="lpstr">
      <vt:lpstr>Meiryo UI</vt:lpstr>
      <vt:lpstr>Arial</vt:lpstr>
      <vt:lpstr>Arial Rounded MT Bold</vt:lpstr>
      <vt:lpstr>Calibri</vt:lpstr>
      <vt:lpstr>Century Gothic</vt:lpstr>
      <vt:lpstr>Helvetica</vt:lpstr>
      <vt:lpstr>SymbolNew-Medium</vt:lpstr>
      <vt:lpstr>Times New Roman</vt:lpstr>
      <vt:lpstr>TimesNewRomanPS-ItalicMT</vt:lpstr>
      <vt:lpstr>TimesNewRomanPSMT</vt:lpstr>
      <vt:lpstr>Univers-Bold</vt:lpstr>
      <vt:lpstr>Univers-BoldOblique</vt:lpstr>
      <vt:lpstr>Univers-CondensedLight</vt:lpstr>
      <vt:lpstr>Wingdings 3</vt:lpstr>
      <vt:lpstr>Creative Gradient </vt:lpstr>
      <vt:lpstr>Ion Boardroom</vt:lpstr>
      <vt:lpstr>The Role of Dental Calculus and Other Local Predisposing Factors</vt:lpstr>
      <vt:lpstr>CONTENTS</vt:lpstr>
      <vt:lpstr>Introduction</vt:lpstr>
      <vt:lpstr>Definition </vt:lpstr>
      <vt:lpstr>Synonyms </vt:lpstr>
      <vt:lpstr> Classification </vt:lpstr>
      <vt:lpstr> Supragingival and Subgingival Calculus </vt:lpstr>
      <vt:lpstr>PowerPoint Presentation</vt:lpstr>
      <vt:lpstr>PowerPoint Presentation</vt:lpstr>
      <vt:lpstr>Organic Content </vt:lpstr>
      <vt:lpstr> Attachment to the Tooth Surface </vt:lpstr>
      <vt:lpstr> FORMATION </vt:lpstr>
      <vt:lpstr>PowerPoint Presentation</vt:lpstr>
      <vt:lpstr>Theories Regarding the Mineralization of Calculus</vt:lpstr>
      <vt:lpstr> </vt:lpstr>
      <vt:lpstr>PowerPoint Presentation</vt:lpstr>
      <vt:lpstr> Role of Microorganisms in the Mineralization of Calculus </vt:lpstr>
      <vt:lpstr>Etiologic Significance</vt:lpstr>
      <vt:lpstr>Other Predisposing Factors Iatrogenic Factors</vt:lpstr>
      <vt:lpstr>Margins of Restorations</vt:lpstr>
      <vt:lpstr>PowerPoint Presentation</vt:lpstr>
      <vt:lpstr>Contours and Open Contacts </vt:lpstr>
      <vt:lpstr>PowerPoint Presentation</vt:lpstr>
      <vt:lpstr> Design of Removable Partial Dentures </vt:lpstr>
      <vt:lpstr> Restorative Dentistry Procedures </vt:lpstr>
      <vt:lpstr>Periodontal Complications Associated With Orthodontic Therapy</vt:lpstr>
      <vt:lpstr> Gingival Trauma and Alveolar Bone Height </vt:lpstr>
      <vt:lpstr> Toothbrush Trauma </vt:lpstr>
      <vt:lpstr> Smokeless Tobacco </vt:lpstr>
      <vt:lpstr> Radiation Therapy </vt:lpstr>
      <vt:lpstr>PowerPoint Presentation</vt:lpstr>
      <vt:lpstr>Assessment and evaluation of calculus   </vt:lpstr>
      <vt:lpstr>Advanced diagnostic aids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13</cp:revision>
  <dcterms:created xsi:type="dcterms:W3CDTF">2024-07-15T15:05:30Z</dcterms:created>
  <dcterms:modified xsi:type="dcterms:W3CDTF">2024-08-16T15:10:26Z</dcterms:modified>
</cp:coreProperties>
</file>