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3.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4.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5.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8"/>
  </p:notesMasterIdLst>
  <p:handoutMasterIdLst>
    <p:handoutMasterId r:id="rId49"/>
  </p:handoutMasterIdLst>
  <p:sldIdLst>
    <p:sldId id="292" r:id="rId5"/>
    <p:sldId id="275" r:id="rId6"/>
    <p:sldId id="276" r:id="rId7"/>
    <p:sldId id="277" r:id="rId8"/>
    <p:sldId id="298" r:id="rId9"/>
    <p:sldId id="323" r:id="rId10"/>
    <p:sldId id="297" r:id="rId11"/>
    <p:sldId id="299" r:id="rId12"/>
    <p:sldId id="300" r:id="rId13"/>
    <p:sldId id="301" r:id="rId14"/>
    <p:sldId id="302" r:id="rId15"/>
    <p:sldId id="303" r:id="rId16"/>
    <p:sldId id="304" r:id="rId17"/>
    <p:sldId id="305" r:id="rId18"/>
    <p:sldId id="324" r:id="rId19"/>
    <p:sldId id="306" r:id="rId20"/>
    <p:sldId id="307" r:id="rId21"/>
    <p:sldId id="325" r:id="rId22"/>
    <p:sldId id="308" r:id="rId23"/>
    <p:sldId id="338" r:id="rId24"/>
    <p:sldId id="326" r:id="rId25"/>
    <p:sldId id="309" r:id="rId26"/>
    <p:sldId id="310" r:id="rId27"/>
    <p:sldId id="311" r:id="rId28"/>
    <p:sldId id="312" r:id="rId29"/>
    <p:sldId id="327" r:id="rId30"/>
    <p:sldId id="313" r:id="rId31"/>
    <p:sldId id="314" r:id="rId32"/>
    <p:sldId id="315" r:id="rId33"/>
    <p:sldId id="316" r:id="rId34"/>
    <p:sldId id="317" r:id="rId35"/>
    <p:sldId id="318" r:id="rId36"/>
    <p:sldId id="319" r:id="rId37"/>
    <p:sldId id="328" r:id="rId38"/>
    <p:sldId id="320" r:id="rId39"/>
    <p:sldId id="337" r:id="rId40"/>
    <p:sldId id="329" r:id="rId41"/>
    <p:sldId id="330" r:id="rId42"/>
    <p:sldId id="331" r:id="rId43"/>
    <p:sldId id="332" r:id="rId44"/>
    <p:sldId id="333" r:id="rId45"/>
    <p:sldId id="334" r:id="rId46"/>
    <p:sldId id="335" r:id="rId4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36" userDrawn="1">
          <p15:clr>
            <a:srgbClr val="A4A3A4"/>
          </p15:clr>
        </p15:guide>
        <p15:guide id="2" pos="31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neesha patcha" initials="hp" lastIdx="1" clrIdx="0">
    <p:extLst>
      <p:ext uri="{19B8F6BF-5375-455C-9EA6-DF929625EA0E}">
        <p15:presenceInfo xmlns:p15="http://schemas.microsoft.com/office/powerpoint/2012/main" userId="e97abcda6d21020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FFCE3C"/>
    <a:srgbClr val="ED0000"/>
    <a:srgbClr val="FF7474"/>
    <a:srgbClr val="A66500"/>
    <a:srgbClr val="388600"/>
    <a:srgbClr val="787800"/>
    <a:srgbClr val="989800"/>
    <a:srgbClr val="29B95C"/>
    <a:srgbClr val="7CE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634"/>
  </p:normalViewPr>
  <p:slideViewPr>
    <p:cSldViewPr snapToGrid="0" showGuides="1">
      <p:cViewPr varScale="1">
        <p:scale>
          <a:sx n="82" d="100"/>
          <a:sy n="82" d="100"/>
        </p:scale>
        <p:origin x="720" y="67"/>
      </p:cViewPr>
      <p:guideLst>
        <p:guide orient="horz" pos="1536"/>
        <p:guide pos="312"/>
      </p:guideLst>
    </p:cSldViewPr>
  </p:slideViewPr>
  <p:outlineViewPr>
    <p:cViewPr>
      <p:scale>
        <a:sx n="33" d="100"/>
        <a:sy n="33" d="100"/>
      </p:scale>
      <p:origin x="0" y="-1616"/>
    </p:cViewPr>
  </p:outlineViewPr>
  <p:notesTextViewPr>
    <p:cViewPr>
      <p:scale>
        <a:sx n="1" d="1"/>
        <a:sy n="1" d="1"/>
      </p:scale>
      <p:origin x="0" y="-533"/>
    </p:cViewPr>
  </p:notesTextViewPr>
  <p:sorterViewPr>
    <p:cViewPr>
      <p:scale>
        <a:sx n="150" d="100"/>
        <a:sy n="150" d="100"/>
      </p:scale>
      <p:origin x="0" y="-13766"/>
    </p:cViewPr>
  </p:sorterViewPr>
  <p:notesViewPr>
    <p:cSldViewPr snapToGrid="0">
      <p:cViewPr varScale="1">
        <p:scale>
          <a:sx n="58" d="100"/>
          <a:sy n="58" d="100"/>
        </p:scale>
        <p:origin x="2491"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diagrams/_rels/data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png"/></Relationships>
</file>

<file path=ppt/diagrams/_rels/data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diagrams/_rels/data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image" Target="../media/image32.png"/></Relationships>
</file>

<file path=ppt/diagrams/_rels/drawing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png"/></Relationships>
</file>

<file path=ppt/diagrams/_rels/drawing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diagrams/_rels/drawing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D791D8-DEB8-4549-B625-541A423111DA}"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IN"/>
        </a:p>
      </dgm:t>
    </dgm:pt>
    <dgm:pt modelId="{E988F4D6-AEDC-417D-95D7-1320F643E6B0}">
      <dgm:prSet/>
      <dgm:spPr>
        <a:solidFill>
          <a:srgbClr val="A66500"/>
        </a:solidFill>
      </dgm:spPr>
      <dgm:t>
        <a:bodyPr/>
        <a:lstStyle/>
        <a:p>
          <a:r>
            <a:rPr lang="en-GB" b="0" i="0" baseline="0" dirty="0"/>
            <a:t>The focal infection theory fell into disrepute during the 1940s and</a:t>
          </a:r>
          <a:br>
            <a:rPr lang="en-GB" b="0" i="0" baseline="0" dirty="0"/>
          </a:br>
          <a:r>
            <a:rPr lang="en-GB" b="0" i="0" baseline="0" dirty="0"/>
            <a:t>1950s, when widespread extraction—often of the entire dentition—</a:t>
          </a:r>
          <a:br>
            <a:rPr lang="en-GB" b="0" i="0" baseline="0" dirty="0"/>
          </a:br>
          <a:r>
            <a:rPr lang="en-GB" b="0" i="0" baseline="0" dirty="0"/>
            <a:t>failed to reduce or eliminate the systemic conditions to which the</a:t>
          </a:r>
          <a:br>
            <a:rPr lang="en-GB" b="0" i="0" baseline="0" dirty="0"/>
          </a:br>
          <a:r>
            <a:rPr lang="en-GB" b="0" i="0" baseline="0" dirty="0"/>
            <a:t>supposedly infected dentition had been linked.</a:t>
          </a:r>
          <a:endParaRPr lang="en-IN" dirty="0"/>
        </a:p>
      </dgm:t>
    </dgm:pt>
    <dgm:pt modelId="{CC4FD575-AE71-4C8A-859B-BC660A12668F}" type="parTrans" cxnId="{9B3CBC74-6FF5-498F-9F72-938CE2795317}">
      <dgm:prSet/>
      <dgm:spPr/>
      <dgm:t>
        <a:bodyPr/>
        <a:lstStyle/>
        <a:p>
          <a:endParaRPr lang="en-IN"/>
        </a:p>
      </dgm:t>
    </dgm:pt>
    <dgm:pt modelId="{41DAC008-1867-4C04-A0EB-E7E2B3DA388D}" type="sibTrans" cxnId="{9B3CBC74-6FF5-498F-9F72-938CE2795317}">
      <dgm:prSet/>
      <dgm:spPr/>
      <dgm:t>
        <a:bodyPr/>
        <a:lstStyle/>
        <a:p>
          <a:endParaRPr lang="en-IN"/>
        </a:p>
      </dgm:t>
    </dgm:pt>
    <dgm:pt modelId="{F9FA7792-8C7A-4000-AC8A-349FB9FF99E7}">
      <dgm:prSet/>
      <dgm:spPr/>
      <dgm:t>
        <a:bodyPr/>
        <a:lstStyle/>
        <a:p>
          <a:r>
            <a:rPr lang="en-GB" b="0" i="0" baseline="0" dirty="0"/>
            <a:t>The theory, while offering a possible explanation for perplexing systemic disorders, had been based on very little (if any) scientific evidence. </a:t>
          </a:r>
          <a:endParaRPr lang="en-IN" dirty="0"/>
        </a:p>
      </dgm:t>
    </dgm:pt>
    <dgm:pt modelId="{49467363-2962-418F-8567-1D4DA0E697D5}" type="parTrans" cxnId="{333B0F7E-A737-4833-B5B1-CE5950213EBA}">
      <dgm:prSet/>
      <dgm:spPr/>
      <dgm:t>
        <a:bodyPr/>
        <a:lstStyle/>
        <a:p>
          <a:endParaRPr lang="en-IN"/>
        </a:p>
      </dgm:t>
    </dgm:pt>
    <dgm:pt modelId="{43E50DF5-356A-4F76-8FAF-DEE74A20332D}" type="sibTrans" cxnId="{333B0F7E-A737-4833-B5B1-CE5950213EBA}">
      <dgm:prSet/>
      <dgm:spPr/>
      <dgm:t>
        <a:bodyPr/>
        <a:lstStyle/>
        <a:p>
          <a:endParaRPr lang="en-IN"/>
        </a:p>
      </dgm:t>
    </dgm:pt>
    <dgm:pt modelId="{5FF66AFD-80BD-4FBC-AE71-7CBE41768609}">
      <dgm:prSet/>
      <dgm:spPr/>
      <dgm:t>
        <a:bodyPr/>
        <a:lstStyle/>
        <a:p>
          <a:r>
            <a:rPr lang="en-GB" b="0" i="0" baseline="0" dirty="0"/>
            <a:t>Hunter and</a:t>
          </a:r>
          <a:r>
            <a:rPr lang="en-GB" dirty="0"/>
            <a:t> </a:t>
          </a:r>
          <a:r>
            <a:rPr lang="en-GB" b="0" i="0" baseline="0" dirty="0"/>
            <a:t>other advocates of the theory were unable to explain how focal oral sepsis produced these systemic maladies. </a:t>
          </a:r>
        </a:p>
        <a:p>
          <a:r>
            <a:rPr lang="en-GB" b="0" i="0" baseline="0" dirty="0"/>
            <a:t>They were also unable to elucidate possible interactive mechanisms between oral and systemic health. </a:t>
          </a:r>
          <a:endParaRPr lang="en-IN" dirty="0"/>
        </a:p>
      </dgm:t>
    </dgm:pt>
    <dgm:pt modelId="{0C0DC844-17E2-4D1E-90FC-BF37B2D2091C}" type="parTrans" cxnId="{CDFB5B25-84D9-49CF-A2E4-5A817D549121}">
      <dgm:prSet/>
      <dgm:spPr/>
      <dgm:t>
        <a:bodyPr/>
        <a:lstStyle/>
        <a:p>
          <a:endParaRPr lang="en-IN"/>
        </a:p>
      </dgm:t>
    </dgm:pt>
    <dgm:pt modelId="{2F8FD293-0D83-44D6-A219-D970275751EA}" type="sibTrans" cxnId="{CDFB5B25-84D9-49CF-A2E4-5A817D549121}">
      <dgm:prSet/>
      <dgm:spPr/>
      <dgm:t>
        <a:bodyPr/>
        <a:lstStyle/>
        <a:p>
          <a:endParaRPr lang="en-IN"/>
        </a:p>
      </dgm:t>
    </dgm:pt>
    <dgm:pt modelId="{DF0C13D0-A496-4058-837A-474297DD4023}" type="pres">
      <dgm:prSet presAssocID="{71D791D8-DEB8-4549-B625-541A423111DA}" presName="linear" presStyleCnt="0">
        <dgm:presLayoutVars>
          <dgm:animLvl val="lvl"/>
          <dgm:resizeHandles val="exact"/>
        </dgm:presLayoutVars>
      </dgm:prSet>
      <dgm:spPr/>
    </dgm:pt>
    <dgm:pt modelId="{B3B3E991-EF70-49BE-BB39-0D18457D4270}" type="pres">
      <dgm:prSet presAssocID="{E988F4D6-AEDC-417D-95D7-1320F643E6B0}" presName="parentText" presStyleLbl="node1" presStyleIdx="0" presStyleCnt="3" custLinFactNeighborY="-39865">
        <dgm:presLayoutVars>
          <dgm:chMax val="0"/>
          <dgm:bulletEnabled val="1"/>
        </dgm:presLayoutVars>
      </dgm:prSet>
      <dgm:spPr/>
    </dgm:pt>
    <dgm:pt modelId="{1734BCF0-7B60-48D0-9915-F918428B2553}" type="pres">
      <dgm:prSet presAssocID="{41DAC008-1867-4C04-A0EB-E7E2B3DA388D}" presName="spacer" presStyleCnt="0"/>
      <dgm:spPr/>
    </dgm:pt>
    <dgm:pt modelId="{CE30D93D-71E9-401B-A8BD-7B0A5C04AA64}" type="pres">
      <dgm:prSet presAssocID="{F9FA7792-8C7A-4000-AC8A-349FB9FF99E7}" presName="parentText" presStyleLbl="node1" presStyleIdx="1" presStyleCnt="3">
        <dgm:presLayoutVars>
          <dgm:chMax val="0"/>
          <dgm:bulletEnabled val="1"/>
        </dgm:presLayoutVars>
      </dgm:prSet>
      <dgm:spPr/>
    </dgm:pt>
    <dgm:pt modelId="{C0FAC2DF-764A-4055-9059-2D8DE2D91602}" type="pres">
      <dgm:prSet presAssocID="{43E50DF5-356A-4F76-8FAF-DEE74A20332D}" presName="spacer" presStyleCnt="0"/>
      <dgm:spPr/>
    </dgm:pt>
    <dgm:pt modelId="{39E336BB-9781-47C3-A85F-0D51DA89B771}" type="pres">
      <dgm:prSet presAssocID="{5FF66AFD-80BD-4FBC-AE71-7CBE41768609}" presName="parentText" presStyleLbl="node1" presStyleIdx="2" presStyleCnt="3">
        <dgm:presLayoutVars>
          <dgm:chMax val="0"/>
          <dgm:bulletEnabled val="1"/>
        </dgm:presLayoutVars>
      </dgm:prSet>
      <dgm:spPr/>
    </dgm:pt>
  </dgm:ptLst>
  <dgm:cxnLst>
    <dgm:cxn modelId="{CDFB5B25-84D9-49CF-A2E4-5A817D549121}" srcId="{71D791D8-DEB8-4549-B625-541A423111DA}" destId="{5FF66AFD-80BD-4FBC-AE71-7CBE41768609}" srcOrd="2" destOrd="0" parTransId="{0C0DC844-17E2-4D1E-90FC-BF37B2D2091C}" sibTransId="{2F8FD293-0D83-44D6-A219-D970275751EA}"/>
    <dgm:cxn modelId="{9B3CBC74-6FF5-498F-9F72-938CE2795317}" srcId="{71D791D8-DEB8-4549-B625-541A423111DA}" destId="{E988F4D6-AEDC-417D-95D7-1320F643E6B0}" srcOrd="0" destOrd="0" parTransId="{CC4FD575-AE71-4C8A-859B-BC660A12668F}" sibTransId="{41DAC008-1867-4C04-A0EB-E7E2B3DA388D}"/>
    <dgm:cxn modelId="{333B0F7E-A737-4833-B5B1-CE5950213EBA}" srcId="{71D791D8-DEB8-4549-B625-541A423111DA}" destId="{F9FA7792-8C7A-4000-AC8A-349FB9FF99E7}" srcOrd="1" destOrd="0" parTransId="{49467363-2962-418F-8567-1D4DA0E697D5}" sibTransId="{43E50DF5-356A-4F76-8FAF-DEE74A20332D}"/>
    <dgm:cxn modelId="{EBA0CA7F-676B-4716-9862-03852059268A}" type="presOf" srcId="{71D791D8-DEB8-4549-B625-541A423111DA}" destId="{DF0C13D0-A496-4058-837A-474297DD4023}" srcOrd="0" destOrd="0" presId="urn:microsoft.com/office/officeart/2005/8/layout/vList2"/>
    <dgm:cxn modelId="{2EBC4892-C977-4347-9D93-9E2247AACA26}" type="presOf" srcId="{F9FA7792-8C7A-4000-AC8A-349FB9FF99E7}" destId="{CE30D93D-71E9-401B-A8BD-7B0A5C04AA64}" srcOrd="0" destOrd="0" presId="urn:microsoft.com/office/officeart/2005/8/layout/vList2"/>
    <dgm:cxn modelId="{4FF468A1-64D6-4D37-ADA3-56CB57272715}" type="presOf" srcId="{5FF66AFD-80BD-4FBC-AE71-7CBE41768609}" destId="{39E336BB-9781-47C3-A85F-0D51DA89B771}" srcOrd="0" destOrd="0" presId="urn:microsoft.com/office/officeart/2005/8/layout/vList2"/>
    <dgm:cxn modelId="{51242CBE-553F-4702-B6DE-AEB696039769}" type="presOf" srcId="{E988F4D6-AEDC-417D-95D7-1320F643E6B0}" destId="{B3B3E991-EF70-49BE-BB39-0D18457D4270}" srcOrd="0" destOrd="0" presId="urn:microsoft.com/office/officeart/2005/8/layout/vList2"/>
    <dgm:cxn modelId="{34801752-6534-4084-98DE-4D5BA5A33D11}" type="presParOf" srcId="{DF0C13D0-A496-4058-837A-474297DD4023}" destId="{B3B3E991-EF70-49BE-BB39-0D18457D4270}" srcOrd="0" destOrd="0" presId="urn:microsoft.com/office/officeart/2005/8/layout/vList2"/>
    <dgm:cxn modelId="{EE7F4272-EE72-4614-B15C-CECFA5B5DE72}" type="presParOf" srcId="{DF0C13D0-A496-4058-837A-474297DD4023}" destId="{1734BCF0-7B60-48D0-9915-F918428B2553}" srcOrd="1" destOrd="0" presId="urn:microsoft.com/office/officeart/2005/8/layout/vList2"/>
    <dgm:cxn modelId="{81B6B0F9-A712-444A-A6E4-9F277069B22C}" type="presParOf" srcId="{DF0C13D0-A496-4058-837A-474297DD4023}" destId="{CE30D93D-71E9-401B-A8BD-7B0A5C04AA64}" srcOrd="2" destOrd="0" presId="urn:microsoft.com/office/officeart/2005/8/layout/vList2"/>
    <dgm:cxn modelId="{B2E8FF22-718D-4FF0-8619-3B2EAD8D7395}" type="presParOf" srcId="{DF0C13D0-A496-4058-837A-474297DD4023}" destId="{C0FAC2DF-764A-4055-9059-2D8DE2D91602}" srcOrd="3" destOrd="0" presId="urn:microsoft.com/office/officeart/2005/8/layout/vList2"/>
    <dgm:cxn modelId="{C6E79F36-0EE0-487C-9278-1A434395CE18}" type="presParOf" srcId="{DF0C13D0-A496-4058-837A-474297DD4023}" destId="{39E336BB-9781-47C3-A85F-0D51DA89B77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21367A-24AE-450E-B247-A820CC0345DE}" type="doc">
      <dgm:prSet loTypeId="urn:microsoft.com/office/officeart/2005/8/layout/process5" loCatId="process" qsTypeId="urn:microsoft.com/office/officeart/2005/8/quickstyle/simple3" qsCatId="simple" csTypeId="urn:microsoft.com/office/officeart/2005/8/colors/colorful2" csCatId="colorful" phldr="1"/>
      <dgm:spPr/>
      <dgm:t>
        <a:bodyPr/>
        <a:lstStyle/>
        <a:p>
          <a:endParaRPr lang="en-IN"/>
        </a:p>
      </dgm:t>
    </dgm:pt>
    <dgm:pt modelId="{133800CE-DB02-4122-8909-C4045D4FADBE}">
      <dgm:prSet custT="1">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en-GB" sz="1600" b="0" i="0" baseline="0" dirty="0">
              <a:solidFill>
                <a:schemeClr val="tx1"/>
              </a:solidFill>
              <a:latin typeface="Times New Roman" panose="02020603050405020304" pitchFamily="18" charset="0"/>
              <a:cs typeface="Times New Roman" panose="02020603050405020304" pitchFamily="18" charset="0"/>
            </a:rPr>
            <a:t>The adherence of monocytes to the damaged vascular endothelium is mediated by several adhesion molecules on the endothelial cell surface, including </a:t>
          </a:r>
          <a:r>
            <a:rPr lang="en-IN" sz="1600" b="0" i="0" baseline="0" dirty="0">
              <a:solidFill>
                <a:schemeClr val="tx1"/>
              </a:solidFill>
              <a:latin typeface="Times New Roman" panose="02020603050405020304" pitchFamily="18" charset="0"/>
              <a:cs typeface="Times New Roman" panose="02020603050405020304" pitchFamily="18" charset="0"/>
            </a:rPr>
            <a:t>intercellular adhesion molecule-1 (ICAM-1), endothelial leukocyte adhesion molecule-1 (ELAM-1), and vascular cell adhesion molecule-1 </a:t>
          </a:r>
          <a:r>
            <a:rPr lang="en-GB" sz="1600" b="0" i="0" baseline="0" dirty="0">
              <a:solidFill>
                <a:schemeClr val="tx1"/>
              </a:solidFill>
              <a:latin typeface="Times New Roman" panose="02020603050405020304" pitchFamily="18" charset="0"/>
              <a:cs typeface="Times New Roman" panose="02020603050405020304" pitchFamily="18" charset="0"/>
            </a:rPr>
            <a:t>(VCAM-1</a:t>
          </a:r>
          <a:r>
            <a:rPr lang="en-GB" sz="1200" b="0" i="0" baseline="0" dirty="0">
              <a:latin typeface="Times New Roman" panose="02020603050405020304" pitchFamily="18" charset="0"/>
              <a:cs typeface="Times New Roman" panose="02020603050405020304" pitchFamily="18" charset="0"/>
            </a:rPr>
            <a:t>).</a:t>
          </a:r>
          <a:endParaRPr lang="en-IN" sz="1200" dirty="0">
            <a:latin typeface="Times New Roman" panose="02020603050405020304" pitchFamily="18" charset="0"/>
            <a:cs typeface="Times New Roman" panose="02020603050405020304" pitchFamily="18" charset="0"/>
          </a:endParaRPr>
        </a:p>
      </dgm:t>
    </dgm:pt>
    <dgm:pt modelId="{72AAD2A5-B41F-4C51-8085-1BCAB398FFCD}" type="parTrans" cxnId="{E21AF5A6-51F9-48E1-A6F0-AF4A9B652345}">
      <dgm:prSet/>
      <dgm:spPr/>
      <dgm:t>
        <a:bodyPr/>
        <a:lstStyle/>
        <a:p>
          <a:endParaRPr lang="en-IN"/>
        </a:p>
      </dgm:t>
    </dgm:pt>
    <dgm:pt modelId="{2916FC91-D641-4D7B-819C-9BE04B2DBE24}" type="sibTrans" cxnId="{E21AF5A6-51F9-48E1-A6F0-AF4A9B652345}">
      <dgm:prSet/>
      <dgm:spPr/>
      <dgm:t>
        <a:bodyPr/>
        <a:lstStyle/>
        <a:p>
          <a:endParaRPr lang="en-IN"/>
        </a:p>
      </dgm:t>
    </dgm:pt>
    <dgm:pt modelId="{DE84B895-D51E-4B2D-8A6F-C733BACCF13A}">
      <dgm:prSet custT="1"/>
      <dgm:spPr/>
      <dgm:t>
        <a:bodyPr/>
        <a:lstStyle/>
        <a:p>
          <a:r>
            <a:rPr lang="en-GB" sz="1800" b="0" i="0" baseline="0" dirty="0">
              <a:latin typeface="Times New Roman" panose="02020603050405020304" pitchFamily="18" charset="0"/>
              <a:cs typeface="Times New Roman" panose="02020603050405020304" pitchFamily="18" charset="0"/>
            </a:rPr>
            <a:t>These adhesion molecules are up-regulated by a number of factors, including bacterial LPSs, prostaglandins, and </a:t>
          </a:r>
        </a:p>
        <a:p>
          <a:r>
            <a:rPr lang="en-GB" sz="1800" b="0" i="0" baseline="0" dirty="0">
              <a:latin typeface="Times New Roman" panose="02020603050405020304" pitchFamily="18" charset="0"/>
              <a:cs typeface="Times New Roman" panose="02020603050405020304" pitchFamily="18" charset="0"/>
            </a:rPr>
            <a:t>Pro-inflammatory cytokines.</a:t>
          </a:r>
          <a:endParaRPr lang="en-IN" sz="1800" dirty="0">
            <a:latin typeface="Times New Roman" panose="02020603050405020304" pitchFamily="18" charset="0"/>
            <a:cs typeface="Times New Roman" panose="02020603050405020304" pitchFamily="18" charset="0"/>
          </a:endParaRPr>
        </a:p>
      </dgm:t>
    </dgm:pt>
    <dgm:pt modelId="{4AF0B9FE-5897-4850-9E60-C29DE17E4741}" type="parTrans" cxnId="{587EC422-2712-492C-868D-3B508FAA9EEF}">
      <dgm:prSet/>
      <dgm:spPr/>
      <dgm:t>
        <a:bodyPr/>
        <a:lstStyle/>
        <a:p>
          <a:endParaRPr lang="en-IN"/>
        </a:p>
      </dgm:t>
    </dgm:pt>
    <dgm:pt modelId="{8582FE1B-350A-4C1B-88D3-61E7110CBCD6}" type="sibTrans" cxnId="{587EC422-2712-492C-868D-3B508FAA9EEF}">
      <dgm:prSet/>
      <dgm:spPr/>
      <dgm:t>
        <a:bodyPr/>
        <a:lstStyle/>
        <a:p>
          <a:endParaRPr lang="en-IN"/>
        </a:p>
      </dgm:t>
    </dgm:pt>
    <dgm:pt modelId="{53383D77-6D3C-455D-8084-CD49A837A7F9}">
      <dgm:prSet custT="1"/>
      <dgm:spPr/>
      <dgm:t>
        <a:bodyPr/>
        <a:lstStyle/>
        <a:p>
          <a:r>
            <a:rPr lang="en-GB" sz="1800" b="0" i="0" baseline="0" dirty="0">
              <a:latin typeface="Times New Roman" panose="02020603050405020304" pitchFamily="18" charset="0"/>
              <a:cs typeface="Times New Roman" panose="02020603050405020304" pitchFamily="18" charset="0"/>
            </a:rPr>
            <a:t>After binding to the endothelial cell lining, monocytes penetrate the endothelium and migrate under the arterial intima. </a:t>
          </a:r>
          <a:endParaRPr lang="en-IN" sz="1800" dirty="0">
            <a:latin typeface="Times New Roman" panose="02020603050405020304" pitchFamily="18" charset="0"/>
            <a:cs typeface="Times New Roman" panose="02020603050405020304" pitchFamily="18" charset="0"/>
          </a:endParaRPr>
        </a:p>
      </dgm:t>
    </dgm:pt>
    <dgm:pt modelId="{245455D5-ED84-4126-BC7B-B011422B45CD}" type="parTrans" cxnId="{464EBCFC-F01B-469A-BB22-61AD3407F8A5}">
      <dgm:prSet/>
      <dgm:spPr/>
      <dgm:t>
        <a:bodyPr/>
        <a:lstStyle/>
        <a:p>
          <a:endParaRPr lang="en-IN"/>
        </a:p>
      </dgm:t>
    </dgm:pt>
    <dgm:pt modelId="{BE4C9DD9-2FB2-4EA2-B014-6A8ACD233C6A}" type="sibTrans" cxnId="{464EBCFC-F01B-469A-BB22-61AD3407F8A5}">
      <dgm:prSet/>
      <dgm:spPr/>
      <dgm:t>
        <a:bodyPr/>
        <a:lstStyle/>
        <a:p>
          <a:endParaRPr lang="en-IN"/>
        </a:p>
      </dgm:t>
    </dgm:pt>
    <dgm:pt modelId="{60496FEF-7BB5-4C12-B7B6-4E57B85C2950}">
      <dgm:prSet custT="1"/>
      <dgm:spPr>
        <a:solidFill>
          <a:srgbClr val="FF7474"/>
        </a:solidFill>
      </dgm:spPr>
      <dgm:t>
        <a:bodyPr/>
        <a:lstStyle/>
        <a:p>
          <a:r>
            <a:rPr lang="en-GB" sz="1800" b="0" i="0" baseline="0" dirty="0">
              <a:latin typeface="Times New Roman" panose="02020603050405020304" pitchFamily="18" charset="0"/>
              <a:cs typeface="Times New Roman" panose="02020603050405020304" pitchFamily="18" charset="0"/>
            </a:rPr>
            <a:t>The monocytes ingest circulating low-density lipoprotein in its oxidized state and become engorged, thereby forming the foam cells that are characteristic of atheromatous plaque</a:t>
          </a:r>
          <a:r>
            <a:rPr lang="en-GB" sz="1400" b="0" i="0" baseline="0" dirty="0">
              <a:latin typeface="Times New Roman" panose="02020603050405020304" pitchFamily="18" charset="0"/>
              <a:cs typeface="Times New Roman" panose="02020603050405020304" pitchFamily="18" charset="0"/>
            </a:rPr>
            <a:t>. </a:t>
          </a:r>
          <a:endParaRPr lang="en-IN" sz="1400" dirty="0">
            <a:latin typeface="Times New Roman" panose="02020603050405020304" pitchFamily="18" charset="0"/>
            <a:cs typeface="Times New Roman" panose="02020603050405020304" pitchFamily="18" charset="0"/>
          </a:endParaRPr>
        </a:p>
      </dgm:t>
    </dgm:pt>
    <dgm:pt modelId="{A7F3CE05-1D55-451B-9E20-421C9337C1E8}" type="parTrans" cxnId="{D33942B6-55E3-4F07-9A0B-F01E1CB61AA7}">
      <dgm:prSet/>
      <dgm:spPr/>
      <dgm:t>
        <a:bodyPr/>
        <a:lstStyle/>
        <a:p>
          <a:endParaRPr lang="en-IN"/>
        </a:p>
      </dgm:t>
    </dgm:pt>
    <dgm:pt modelId="{DF3AE5C7-E1EC-43A2-96C7-928F3F88E3C7}" type="sibTrans" cxnId="{D33942B6-55E3-4F07-9A0B-F01E1CB61AA7}">
      <dgm:prSet/>
      <dgm:spPr/>
      <dgm:t>
        <a:bodyPr/>
        <a:lstStyle/>
        <a:p>
          <a:endParaRPr lang="en-IN"/>
        </a:p>
      </dgm:t>
    </dgm:pt>
    <dgm:pt modelId="{24787173-6BC2-485A-9639-D08430FE8C75}" type="pres">
      <dgm:prSet presAssocID="{CA21367A-24AE-450E-B247-A820CC0345DE}" presName="diagram" presStyleCnt="0">
        <dgm:presLayoutVars>
          <dgm:dir/>
          <dgm:resizeHandles val="exact"/>
        </dgm:presLayoutVars>
      </dgm:prSet>
      <dgm:spPr/>
    </dgm:pt>
    <dgm:pt modelId="{FB099575-375A-40E8-A052-33CD94C77661}" type="pres">
      <dgm:prSet presAssocID="{133800CE-DB02-4122-8909-C4045D4FADBE}" presName="node" presStyleLbl="node1" presStyleIdx="0" presStyleCnt="4">
        <dgm:presLayoutVars>
          <dgm:bulletEnabled val="1"/>
        </dgm:presLayoutVars>
      </dgm:prSet>
      <dgm:spPr/>
    </dgm:pt>
    <dgm:pt modelId="{1D29A59F-9905-4C33-8D7F-67E8303BE1B8}" type="pres">
      <dgm:prSet presAssocID="{2916FC91-D641-4D7B-819C-9BE04B2DBE24}" presName="sibTrans" presStyleLbl="sibTrans2D1" presStyleIdx="0" presStyleCnt="3"/>
      <dgm:spPr/>
    </dgm:pt>
    <dgm:pt modelId="{3118D71E-BC0F-4B77-8A53-65BC2AFD544A}" type="pres">
      <dgm:prSet presAssocID="{2916FC91-D641-4D7B-819C-9BE04B2DBE24}" presName="connectorText" presStyleLbl="sibTrans2D1" presStyleIdx="0" presStyleCnt="3"/>
      <dgm:spPr/>
    </dgm:pt>
    <dgm:pt modelId="{5E043808-3084-4C5E-908F-89F6A7FA5779}" type="pres">
      <dgm:prSet presAssocID="{DE84B895-D51E-4B2D-8A6F-C733BACCF13A}" presName="node" presStyleLbl="node1" presStyleIdx="1" presStyleCnt="4">
        <dgm:presLayoutVars>
          <dgm:bulletEnabled val="1"/>
        </dgm:presLayoutVars>
      </dgm:prSet>
      <dgm:spPr/>
    </dgm:pt>
    <dgm:pt modelId="{9E37BB13-46ED-481D-900C-F465E5ADE990}" type="pres">
      <dgm:prSet presAssocID="{8582FE1B-350A-4C1B-88D3-61E7110CBCD6}" presName="sibTrans" presStyleLbl="sibTrans2D1" presStyleIdx="1" presStyleCnt="3"/>
      <dgm:spPr/>
    </dgm:pt>
    <dgm:pt modelId="{69126A54-2694-4672-89B2-46E29477C620}" type="pres">
      <dgm:prSet presAssocID="{8582FE1B-350A-4C1B-88D3-61E7110CBCD6}" presName="connectorText" presStyleLbl="sibTrans2D1" presStyleIdx="1" presStyleCnt="3"/>
      <dgm:spPr/>
    </dgm:pt>
    <dgm:pt modelId="{EAA110BF-7AD0-4C6C-8283-0D960EDE675C}" type="pres">
      <dgm:prSet presAssocID="{53383D77-6D3C-455D-8084-CD49A837A7F9}" presName="node" presStyleLbl="node1" presStyleIdx="2" presStyleCnt="4">
        <dgm:presLayoutVars>
          <dgm:bulletEnabled val="1"/>
        </dgm:presLayoutVars>
      </dgm:prSet>
      <dgm:spPr/>
    </dgm:pt>
    <dgm:pt modelId="{39DA4B5B-5825-4173-B3A1-26EAEC11BF84}" type="pres">
      <dgm:prSet presAssocID="{BE4C9DD9-2FB2-4EA2-B014-6A8ACD233C6A}" presName="sibTrans" presStyleLbl="sibTrans2D1" presStyleIdx="2" presStyleCnt="3"/>
      <dgm:spPr/>
    </dgm:pt>
    <dgm:pt modelId="{BDE2C88D-6EF5-46FD-88A5-0725F7C0667A}" type="pres">
      <dgm:prSet presAssocID="{BE4C9DD9-2FB2-4EA2-B014-6A8ACD233C6A}" presName="connectorText" presStyleLbl="sibTrans2D1" presStyleIdx="2" presStyleCnt="3"/>
      <dgm:spPr/>
    </dgm:pt>
    <dgm:pt modelId="{BEC66AC0-C82D-4DC7-A85E-345678DC639A}" type="pres">
      <dgm:prSet presAssocID="{60496FEF-7BB5-4C12-B7B6-4E57B85C2950}" presName="node" presStyleLbl="node1" presStyleIdx="3" presStyleCnt="4">
        <dgm:presLayoutVars>
          <dgm:bulletEnabled val="1"/>
        </dgm:presLayoutVars>
      </dgm:prSet>
      <dgm:spPr/>
    </dgm:pt>
  </dgm:ptLst>
  <dgm:cxnLst>
    <dgm:cxn modelId="{0FD92E05-28B6-4952-BDA3-2075405F1ACD}" type="presOf" srcId="{DE84B895-D51E-4B2D-8A6F-C733BACCF13A}" destId="{5E043808-3084-4C5E-908F-89F6A7FA5779}" srcOrd="0" destOrd="0" presId="urn:microsoft.com/office/officeart/2005/8/layout/process5"/>
    <dgm:cxn modelId="{361D2A1B-9958-422A-828B-F9CAECFDED05}" type="presOf" srcId="{2916FC91-D641-4D7B-819C-9BE04B2DBE24}" destId="{3118D71E-BC0F-4B77-8A53-65BC2AFD544A}" srcOrd="1" destOrd="0" presId="urn:microsoft.com/office/officeart/2005/8/layout/process5"/>
    <dgm:cxn modelId="{587EC422-2712-492C-868D-3B508FAA9EEF}" srcId="{CA21367A-24AE-450E-B247-A820CC0345DE}" destId="{DE84B895-D51E-4B2D-8A6F-C733BACCF13A}" srcOrd="1" destOrd="0" parTransId="{4AF0B9FE-5897-4850-9E60-C29DE17E4741}" sibTransId="{8582FE1B-350A-4C1B-88D3-61E7110CBCD6}"/>
    <dgm:cxn modelId="{FD48B531-1CAE-4B06-90C3-92D860B921B5}" type="presOf" srcId="{60496FEF-7BB5-4C12-B7B6-4E57B85C2950}" destId="{BEC66AC0-C82D-4DC7-A85E-345678DC639A}" srcOrd="0" destOrd="0" presId="urn:microsoft.com/office/officeart/2005/8/layout/process5"/>
    <dgm:cxn modelId="{8881CE38-03CD-4927-A619-EA4830086BA2}" type="presOf" srcId="{8582FE1B-350A-4C1B-88D3-61E7110CBCD6}" destId="{9E37BB13-46ED-481D-900C-F465E5ADE990}" srcOrd="0" destOrd="0" presId="urn:microsoft.com/office/officeart/2005/8/layout/process5"/>
    <dgm:cxn modelId="{82B14F6B-7024-4808-9D97-587B7F8FEA95}" type="presOf" srcId="{CA21367A-24AE-450E-B247-A820CC0345DE}" destId="{24787173-6BC2-485A-9639-D08430FE8C75}" srcOrd="0" destOrd="0" presId="urn:microsoft.com/office/officeart/2005/8/layout/process5"/>
    <dgm:cxn modelId="{F57CAF5A-9B87-4C8A-B548-FD8AFC5C4697}" type="presOf" srcId="{133800CE-DB02-4122-8909-C4045D4FADBE}" destId="{FB099575-375A-40E8-A052-33CD94C77661}" srcOrd="0" destOrd="0" presId="urn:microsoft.com/office/officeart/2005/8/layout/process5"/>
    <dgm:cxn modelId="{5B81F17A-CAD8-4691-A23E-EC2A5467FC52}" type="presOf" srcId="{BE4C9DD9-2FB2-4EA2-B014-6A8ACD233C6A}" destId="{BDE2C88D-6EF5-46FD-88A5-0725F7C0667A}" srcOrd="1" destOrd="0" presId="urn:microsoft.com/office/officeart/2005/8/layout/process5"/>
    <dgm:cxn modelId="{E21AF5A6-51F9-48E1-A6F0-AF4A9B652345}" srcId="{CA21367A-24AE-450E-B247-A820CC0345DE}" destId="{133800CE-DB02-4122-8909-C4045D4FADBE}" srcOrd="0" destOrd="0" parTransId="{72AAD2A5-B41F-4C51-8085-1BCAB398FFCD}" sibTransId="{2916FC91-D641-4D7B-819C-9BE04B2DBE24}"/>
    <dgm:cxn modelId="{6288FEA6-D8D1-4D56-A01F-111064CB429B}" type="presOf" srcId="{8582FE1B-350A-4C1B-88D3-61E7110CBCD6}" destId="{69126A54-2694-4672-89B2-46E29477C620}" srcOrd="1" destOrd="0" presId="urn:microsoft.com/office/officeart/2005/8/layout/process5"/>
    <dgm:cxn modelId="{D33942B6-55E3-4F07-9A0B-F01E1CB61AA7}" srcId="{CA21367A-24AE-450E-B247-A820CC0345DE}" destId="{60496FEF-7BB5-4C12-B7B6-4E57B85C2950}" srcOrd="3" destOrd="0" parTransId="{A7F3CE05-1D55-451B-9E20-421C9337C1E8}" sibTransId="{DF3AE5C7-E1EC-43A2-96C7-928F3F88E3C7}"/>
    <dgm:cxn modelId="{1B4BBAB7-5AD3-408C-BF2F-2919ED1B8021}" type="presOf" srcId="{53383D77-6D3C-455D-8084-CD49A837A7F9}" destId="{EAA110BF-7AD0-4C6C-8283-0D960EDE675C}" srcOrd="0" destOrd="0" presId="urn:microsoft.com/office/officeart/2005/8/layout/process5"/>
    <dgm:cxn modelId="{1DB134CD-685C-4924-BCB5-5BD524D01889}" type="presOf" srcId="{BE4C9DD9-2FB2-4EA2-B014-6A8ACD233C6A}" destId="{39DA4B5B-5825-4173-B3A1-26EAEC11BF84}" srcOrd="0" destOrd="0" presId="urn:microsoft.com/office/officeart/2005/8/layout/process5"/>
    <dgm:cxn modelId="{C49537F3-8895-4714-9019-08B49623B97F}" type="presOf" srcId="{2916FC91-D641-4D7B-819C-9BE04B2DBE24}" destId="{1D29A59F-9905-4C33-8D7F-67E8303BE1B8}" srcOrd="0" destOrd="0" presId="urn:microsoft.com/office/officeart/2005/8/layout/process5"/>
    <dgm:cxn modelId="{464EBCFC-F01B-469A-BB22-61AD3407F8A5}" srcId="{CA21367A-24AE-450E-B247-A820CC0345DE}" destId="{53383D77-6D3C-455D-8084-CD49A837A7F9}" srcOrd="2" destOrd="0" parTransId="{245455D5-ED84-4126-BC7B-B011422B45CD}" sibTransId="{BE4C9DD9-2FB2-4EA2-B014-6A8ACD233C6A}"/>
    <dgm:cxn modelId="{EAE74CC9-D3DF-47EE-9A73-CB2E63626605}" type="presParOf" srcId="{24787173-6BC2-485A-9639-D08430FE8C75}" destId="{FB099575-375A-40E8-A052-33CD94C77661}" srcOrd="0" destOrd="0" presId="urn:microsoft.com/office/officeart/2005/8/layout/process5"/>
    <dgm:cxn modelId="{8EDE7C5C-FB25-4BDE-B712-E3A8CD1075E6}" type="presParOf" srcId="{24787173-6BC2-485A-9639-D08430FE8C75}" destId="{1D29A59F-9905-4C33-8D7F-67E8303BE1B8}" srcOrd="1" destOrd="0" presId="urn:microsoft.com/office/officeart/2005/8/layout/process5"/>
    <dgm:cxn modelId="{F1168FC6-EAD7-465E-BBFB-9351E2D3DF4C}" type="presParOf" srcId="{1D29A59F-9905-4C33-8D7F-67E8303BE1B8}" destId="{3118D71E-BC0F-4B77-8A53-65BC2AFD544A}" srcOrd="0" destOrd="0" presId="urn:microsoft.com/office/officeart/2005/8/layout/process5"/>
    <dgm:cxn modelId="{CB658AFC-3D00-47C8-8B32-6E2416959409}" type="presParOf" srcId="{24787173-6BC2-485A-9639-D08430FE8C75}" destId="{5E043808-3084-4C5E-908F-89F6A7FA5779}" srcOrd="2" destOrd="0" presId="urn:microsoft.com/office/officeart/2005/8/layout/process5"/>
    <dgm:cxn modelId="{D027BE92-8DE3-483C-8863-1FB83CCC7096}" type="presParOf" srcId="{24787173-6BC2-485A-9639-D08430FE8C75}" destId="{9E37BB13-46ED-481D-900C-F465E5ADE990}" srcOrd="3" destOrd="0" presId="urn:microsoft.com/office/officeart/2005/8/layout/process5"/>
    <dgm:cxn modelId="{431BC5BD-7A38-45F6-8463-C0E262D1A23B}" type="presParOf" srcId="{9E37BB13-46ED-481D-900C-F465E5ADE990}" destId="{69126A54-2694-4672-89B2-46E29477C620}" srcOrd="0" destOrd="0" presId="urn:microsoft.com/office/officeart/2005/8/layout/process5"/>
    <dgm:cxn modelId="{FD71DB34-EDEC-459F-933C-3BDD9205EA01}" type="presParOf" srcId="{24787173-6BC2-485A-9639-D08430FE8C75}" destId="{EAA110BF-7AD0-4C6C-8283-0D960EDE675C}" srcOrd="4" destOrd="0" presId="urn:microsoft.com/office/officeart/2005/8/layout/process5"/>
    <dgm:cxn modelId="{05859626-3A8A-4BA7-9AFB-1FE8FE858D46}" type="presParOf" srcId="{24787173-6BC2-485A-9639-D08430FE8C75}" destId="{39DA4B5B-5825-4173-B3A1-26EAEC11BF84}" srcOrd="5" destOrd="0" presId="urn:microsoft.com/office/officeart/2005/8/layout/process5"/>
    <dgm:cxn modelId="{01EBEE2D-30A4-45BE-843D-5FAAAF7B7283}" type="presParOf" srcId="{39DA4B5B-5825-4173-B3A1-26EAEC11BF84}" destId="{BDE2C88D-6EF5-46FD-88A5-0725F7C0667A}" srcOrd="0" destOrd="0" presId="urn:microsoft.com/office/officeart/2005/8/layout/process5"/>
    <dgm:cxn modelId="{89596DD3-FEF4-47DC-AB39-DE1D0B159C5A}" type="presParOf" srcId="{24787173-6BC2-485A-9639-D08430FE8C75}" destId="{BEC66AC0-C82D-4DC7-A85E-345678DC639A}"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0F9781-E0AE-48AB-B0DA-9EA0A35A1CB9}" type="doc">
      <dgm:prSet loTypeId="urn:diagrams.loki3.com/VaryingWidthList" loCatId="list" qsTypeId="urn:microsoft.com/office/officeart/2005/8/quickstyle/simple1" qsCatId="simple" csTypeId="urn:microsoft.com/office/officeart/2005/8/colors/colorful3" csCatId="colorful" phldr="1"/>
      <dgm:spPr/>
      <dgm:t>
        <a:bodyPr/>
        <a:lstStyle/>
        <a:p>
          <a:endParaRPr lang="en-IN"/>
        </a:p>
      </dgm:t>
    </dgm:pt>
    <dgm:pt modelId="{B9254D03-22A6-4278-A769-A49EC1D10287}">
      <dgm:prSet custT="1"/>
      <dgm:spPr>
        <a:solidFill>
          <a:srgbClr val="D84400"/>
        </a:solidFill>
      </dgm:spPr>
      <dgm:t>
        <a:bodyPr/>
        <a:lstStyle/>
        <a:p>
          <a:r>
            <a:rPr lang="en-GB" sz="1800" b="0" i="0" baseline="0" dirty="0">
              <a:latin typeface="Times New Roman" panose="02020603050405020304" pitchFamily="18" charset="0"/>
              <a:cs typeface="Times New Roman" panose="02020603050405020304" pitchFamily="18" charset="0"/>
            </a:rPr>
            <a:t>After entering the arterial media, monocytes may also transform to </a:t>
          </a:r>
          <a:r>
            <a:rPr lang="en-IN" sz="1800" b="0" i="0" baseline="0" dirty="0">
              <a:latin typeface="Times New Roman" panose="02020603050405020304" pitchFamily="18" charset="0"/>
              <a:cs typeface="Times New Roman" panose="02020603050405020304" pitchFamily="18" charset="0"/>
            </a:rPr>
            <a:t>macrophages.</a:t>
          </a:r>
          <a:endParaRPr lang="en-IN" sz="1800" dirty="0">
            <a:latin typeface="Times New Roman" panose="02020603050405020304" pitchFamily="18" charset="0"/>
            <a:cs typeface="Times New Roman" panose="02020603050405020304" pitchFamily="18" charset="0"/>
          </a:endParaRPr>
        </a:p>
      </dgm:t>
    </dgm:pt>
    <dgm:pt modelId="{460633E6-87D0-42D0-BDB9-70EF7A2D20E9}" type="parTrans" cxnId="{AA44A1E0-5FD7-4A40-BC41-77F09D4C42B9}">
      <dgm:prSet/>
      <dgm:spPr/>
      <dgm:t>
        <a:bodyPr/>
        <a:lstStyle/>
        <a:p>
          <a:endParaRPr lang="en-IN"/>
        </a:p>
      </dgm:t>
    </dgm:pt>
    <dgm:pt modelId="{7DEE879E-D6F8-4B9C-9F87-D8807F61B075}" type="sibTrans" cxnId="{AA44A1E0-5FD7-4A40-BC41-77F09D4C42B9}">
      <dgm:prSet/>
      <dgm:spPr/>
      <dgm:t>
        <a:bodyPr/>
        <a:lstStyle/>
        <a:p>
          <a:endParaRPr lang="en-IN"/>
        </a:p>
      </dgm:t>
    </dgm:pt>
    <dgm:pt modelId="{F3DF0DB6-96FA-4BA5-AF7A-5DAC3CDDD7C4}">
      <dgm:prSet custT="1"/>
      <dgm:spPr/>
      <dgm:t>
        <a:bodyPr/>
        <a:lstStyle/>
        <a:p>
          <a:r>
            <a:rPr lang="en-GB" sz="1800" b="0" i="0" baseline="0" dirty="0">
              <a:latin typeface="Times New Roman" panose="02020603050405020304" pitchFamily="18" charset="0"/>
              <a:cs typeface="Times New Roman" panose="02020603050405020304" pitchFamily="18" charset="0"/>
            </a:rPr>
            <a:t>A host of pro-inflammatory cytokines such as interleukin-1 (IL-1),</a:t>
          </a:r>
          <a:r>
            <a:rPr lang="en-GB" sz="1800" b="0" i="0" baseline="0" dirty="0" err="1">
              <a:latin typeface="Times New Roman" panose="02020603050405020304" pitchFamily="18" charset="0"/>
              <a:cs typeface="Times New Roman" panose="02020603050405020304" pitchFamily="18" charset="0"/>
            </a:rPr>
            <a:t>tumor</a:t>
          </a:r>
          <a:r>
            <a:rPr lang="en-GB" sz="1800" b="0" i="0" baseline="0" dirty="0">
              <a:latin typeface="Times New Roman" panose="02020603050405020304" pitchFamily="18" charset="0"/>
              <a:cs typeface="Times New Roman" panose="02020603050405020304" pitchFamily="18" charset="0"/>
            </a:rPr>
            <a:t> necrosis factor alpha (TNF-</a:t>
          </a:r>
          <a:r>
            <a:rPr lang="el-GR" sz="1800" b="0" i="0" baseline="0" dirty="0">
              <a:latin typeface="Times New Roman" panose="02020603050405020304" pitchFamily="18" charset="0"/>
              <a:cs typeface="Times New Roman" panose="02020603050405020304" pitchFamily="18" charset="0"/>
            </a:rPr>
            <a:t>α</a:t>
          </a:r>
          <a:r>
            <a:rPr lang="en-GB" sz="1800" b="0" i="0" baseline="0" dirty="0">
              <a:latin typeface="Times New Roman" panose="02020603050405020304" pitchFamily="18" charset="0"/>
              <a:cs typeface="Times New Roman" panose="02020603050405020304" pitchFamily="18" charset="0"/>
            </a:rPr>
            <a:t>), and prostaglandin E2 (PGE2) are then produced, and they propagate the atheromatous lesion.</a:t>
          </a:r>
          <a:endParaRPr lang="en-IN" sz="1800" dirty="0">
            <a:latin typeface="Times New Roman" panose="02020603050405020304" pitchFamily="18" charset="0"/>
            <a:cs typeface="Times New Roman" panose="02020603050405020304" pitchFamily="18" charset="0"/>
          </a:endParaRPr>
        </a:p>
      </dgm:t>
    </dgm:pt>
    <dgm:pt modelId="{AAF8D941-2429-4D4F-8267-94DB407F5788}" type="parTrans" cxnId="{0475DA85-21F8-4B2C-B749-CD5804AFB4A5}">
      <dgm:prSet/>
      <dgm:spPr/>
      <dgm:t>
        <a:bodyPr/>
        <a:lstStyle/>
        <a:p>
          <a:endParaRPr lang="en-IN"/>
        </a:p>
      </dgm:t>
    </dgm:pt>
    <dgm:pt modelId="{70ED7806-9307-45E1-A3BF-C4C410A9DF0B}" type="sibTrans" cxnId="{0475DA85-21F8-4B2C-B749-CD5804AFB4A5}">
      <dgm:prSet/>
      <dgm:spPr/>
      <dgm:t>
        <a:bodyPr/>
        <a:lstStyle/>
        <a:p>
          <a:endParaRPr lang="en-IN"/>
        </a:p>
      </dgm:t>
    </dgm:pt>
    <dgm:pt modelId="{68D76005-EB57-4586-AC0A-B73F3964F834}">
      <dgm:prSet custT="1"/>
      <dgm:spPr/>
      <dgm:t>
        <a:bodyPr/>
        <a:lstStyle/>
        <a:p>
          <a:r>
            <a:rPr lang="en-GB" sz="1800" b="0" i="0" baseline="0" dirty="0">
              <a:latin typeface="Times New Roman" panose="02020603050405020304" pitchFamily="18" charset="0"/>
              <a:cs typeface="Times New Roman" panose="02020603050405020304" pitchFamily="18" charset="0"/>
            </a:rPr>
            <a:t>Mitogenic factors such as fibroblast growth factor and platelet-derived growth factor stimulate smooth muscle and collagen proliferation within the media, thereby thickening the arterial wall.</a:t>
          </a:r>
          <a:endParaRPr lang="en-IN" sz="1800" dirty="0">
            <a:latin typeface="Times New Roman" panose="02020603050405020304" pitchFamily="18" charset="0"/>
            <a:cs typeface="Times New Roman" panose="02020603050405020304" pitchFamily="18" charset="0"/>
          </a:endParaRPr>
        </a:p>
      </dgm:t>
    </dgm:pt>
    <dgm:pt modelId="{F61402B6-6037-4842-8060-27504387F3B5}" type="parTrans" cxnId="{6792644C-DA72-4D81-BA3C-C8C0D6DAB622}">
      <dgm:prSet/>
      <dgm:spPr/>
      <dgm:t>
        <a:bodyPr/>
        <a:lstStyle/>
        <a:p>
          <a:endParaRPr lang="en-IN"/>
        </a:p>
      </dgm:t>
    </dgm:pt>
    <dgm:pt modelId="{60AA49AE-7462-494C-B5C5-3A97604A62C3}" type="sibTrans" cxnId="{6792644C-DA72-4D81-BA3C-C8C0D6DAB622}">
      <dgm:prSet/>
      <dgm:spPr/>
      <dgm:t>
        <a:bodyPr/>
        <a:lstStyle/>
        <a:p>
          <a:endParaRPr lang="en-IN"/>
        </a:p>
      </dgm:t>
    </dgm:pt>
    <dgm:pt modelId="{992C6CE2-5A15-40F9-AE3F-B96B5FB08634}">
      <dgm:prSet custT="1"/>
      <dgm:spPr/>
      <dgm:t>
        <a:bodyPr/>
        <a:lstStyle/>
        <a:p>
          <a:r>
            <a:rPr lang="en-GB" sz="1800" b="0" i="0" baseline="0" dirty="0">
              <a:latin typeface="Times New Roman" panose="02020603050405020304" pitchFamily="18" charset="0"/>
              <a:cs typeface="Times New Roman" panose="02020603050405020304" pitchFamily="18" charset="0"/>
            </a:rPr>
            <a:t>Atheromatous</a:t>
          </a:r>
          <a:r>
            <a:rPr lang="en-GB" sz="1800" dirty="0">
              <a:latin typeface="Times New Roman" panose="02020603050405020304" pitchFamily="18" charset="0"/>
              <a:cs typeface="Times New Roman" panose="02020603050405020304" pitchFamily="18" charset="0"/>
            </a:rPr>
            <a:t> </a:t>
          </a:r>
          <a:r>
            <a:rPr lang="en-GB" sz="1800" b="0" i="0" baseline="0" dirty="0">
              <a:latin typeface="Times New Roman" panose="02020603050405020304" pitchFamily="18" charset="0"/>
              <a:cs typeface="Times New Roman" panose="02020603050405020304" pitchFamily="18" charset="0"/>
            </a:rPr>
            <a:t>plaque formation and thickening of the vessel wall narrow the lumen and dramatically decrease blood low through the vessel. </a:t>
          </a:r>
          <a:endParaRPr lang="en-IN" sz="1800" dirty="0">
            <a:latin typeface="Times New Roman" panose="02020603050405020304" pitchFamily="18" charset="0"/>
            <a:cs typeface="Times New Roman" panose="02020603050405020304" pitchFamily="18" charset="0"/>
          </a:endParaRPr>
        </a:p>
      </dgm:t>
    </dgm:pt>
    <dgm:pt modelId="{274391EF-2476-4255-8D25-9CA8D0710214}" type="parTrans" cxnId="{219BE14D-6CF4-4546-85EA-89CC5A8D47CB}">
      <dgm:prSet/>
      <dgm:spPr/>
      <dgm:t>
        <a:bodyPr/>
        <a:lstStyle/>
        <a:p>
          <a:endParaRPr lang="en-IN"/>
        </a:p>
      </dgm:t>
    </dgm:pt>
    <dgm:pt modelId="{0FA0E39A-93B6-4DCF-965F-C25C193630B6}" type="sibTrans" cxnId="{219BE14D-6CF4-4546-85EA-89CC5A8D47CB}">
      <dgm:prSet/>
      <dgm:spPr/>
      <dgm:t>
        <a:bodyPr/>
        <a:lstStyle/>
        <a:p>
          <a:endParaRPr lang="en-IN"/>
        </a:p>
      </dgm:t>
    </dgm:pt>
    <dgm:pt modelId="{F97534E6-E3C1-4A3B-929A-067D75970F2C}">
      <dgm:prSet custT="1"/>
      <dgm:spPr/>
      <dgm:t>
        <a:bodyPr/>
        <a:lstStyle/>
        <a:p>
          <a:r>
            <a:rPr lang="en-GB" sz="1800" b="0" i="0" baseline="0" dirty="0">
              <a:solidFill>
                <a:schemeClr val="tx1"/>
              </a:solidFill>
              <a:latin typeface="Times New Roman" panose="02020603050405020304" pitchFamily="18" charset="0"/>
              <a:cs typeface="Times New Roman" panose="02020603050405020304" pitchFamily="18" charset="0"/>
            </a:rPr>
            <a:t>Arterial</a:t>
          </a:r>
          <a:r>
            <a:rPr lang="en-GB" sz="1800" dirty="0">
              <a:solidFill>
                <a:schemeClr val="tx1"/>
              </a:solidFill>
              <a:latin typeface="Times New Roman" panose="02020603050405020304" pitchFamily="18" charset="0"/>
              <a:cs typeface="Times New Roman" panose="02020603050405020304" pitchFamily="18" charset="0"/>
            </a:rPr>
            <a:t> </a:t>
          </a:r>
          <a:r>
            <a:rPr lang="en-IN" sz="1800" b="0" i="0" baseline="0" dirty="0">
              <a:solidFill>
                <a:schemeClr val="tx1"/>
              </a:solidFill>
              <a:latin typeface="Times New Roman" panose="02020603050405020304" pitchFamily="18" charset="0"/>
              <a:cs typeface="Times New Roman" panose="02020603050405020304" pitchFamily="18" charset="0"/>
            </a:rPr>
            <a:t>thrombosis often occurs after an atheromatous plaque ruptures</a:t>
          </a:r>
          <a:r>
            <a:rPr lang="en-IN" sz="1800" b="0" i="0" baseline="0" dirty="0">
              <a:latin typeface="Times New Roman" panose="02020603050405020304" pitchFamily="18" charset="0"/>
              <a:cs typeface="Times New Roman" panose="02020603050405020304" pitchFamily="18" charset="0"/>
            </a:rPr>
            <a:t>. </a:t>
          </a:r>
          <a:endParaRPr lang="en-IN" sz="1800" dirty="0">
            <a:latin typeface="Times New Roman" panose="02020603050405020304" pitchFamily="18" charset="0"/>
            <a:cs typeface="Times New Roman" panose="02020603050405020304" pitchFamily="18" charset="0"/>
          </a:endParaRPr>
        </a:p>
      </dgm:t>
    </dgm:pt>
    <dgm:pt modelId="{A8EF342E-C8BB-4F9B-9012-3CB4541BB924}" type="parTrans" cxnId="{78C4BFFC-4035-4D47-87CB-5029810F622E}">
      <dgm:prSet/>
      <dgm:spPr/>
      <dgm:t>
        <a:bodyPr/>
        <a:lstStyle/>
        <a:p>
          <a:endParaRPr lang="en-IN"/>
        </a:p>
      </dgm:t>
    </dgm:pt>
    <dgm:pt modelId="{2544A0AB-1E58-44FE-896D-25111B25E074}" type="sibTrans" cxnId="{78C4BFFC-4035-4D47-87CB-5029810F622E}">
      <dgm:prSet/>
      <dgm:spPr/>
      <dgm:t>
        <a:bodyPr/>
        <a:lstStyle/>
        <a:p>
          <a:endParaRPr lang="en-IN"/>
        </a:p>
      </dgm:t>
    </dgm:pt>
    <dgm:pt modelId="{2EC70FA5-ECE9-4C0A-B410-BE2A89C20F83}">
      <dgm:prSet custT="1"/>
      <dgm:spPr/>
      <dgm:t>
        <a:bodyPr/>
        <a:lstStyle/>
        <a:p>
          <a:r>
            <a:rPr lang="en-IN" sz="1800" b="0" i="0" baseline="0" dirty="0">
              <a:latin typeface="Times New Roman" panose="02020603050405020304" pitchFamily="18" charset="0"/>
              <a:cs typeface="Times New Roman" panose="02020603050405020304" pitchFamily="18" charset="0"/>
            </a:rPr>
            <a:t>Plaque</a:t>
          </a:r>
          <a:r>
            <a:rPr lang="en-IN" sz="1800" dirty="0">
              <a:latin typeface="Times New Roman" panose="02020603050405020304" pitchFamily="18" charset="0"/>
              <a:cs typeface="Times New Roman" panose="02020603050405020304" pitchFamily="18" charset="0"/>
            </a:rPr>
            <a:t> </a:t>
          </a:r>
          <a:r>
            <a:rPr lang="en-GB" sz="1800" b="0" i="0" baseline="0" dirty="0">
              <a:latin typeface="Times New Roman" panose="02020603050405020304" pitchFamily="18" charset="0"/>
              <a:cs typeface="Times New Roman" panose="02020603050405020304" pitchFamily="18" charset="0"/>
            </a:rPr>
            <a:t>rupture exposes circulating blood to arterial collagen and tissue factor from monocytes and macrophages that activate platelets and the coagulation pathway. </a:t>
          </a:r>
          <a:endParaRPr lang="en-IN" sz="1800" dirty="0">
            <a:latin typeface="Times New Roman" panose="02020603050405020304" pitchFamily="18" charset="0"/>
            <a:cs typeface="Times New Roman" panose="02020603050405020304" pitchFamily="18" charset="0"/>
          </a:endParaRPr>
        </a:p>
      </dgm:t>
    </dgm:pt>
    <dgm:pt modelId="{79CD6479-2C11-4BEB-92B8-EBA41FA71791}" type="parTrans" cxnId="{6D482D55-A03F-46AD-951D-D9E4051B70C1}">
      <dgm:prSet/>
      <dgm:spPr/>
      <dgm:t>
        <a:bodyPr/>
        <a:lstStyle/>
        <a:p>
          <a:endParaRPr lang="en-IN"/>
        </a:p>
      </dgm:t>
    </dgm:pt>
    <dgm:pt modelId="{51525349-986E-4888-9760-0EC64EB6B3A0}" type="sibTrans" cxnId="{6D482D55-A03F-46AD-951D-D9E4051B70C1}">
      <dgm:prSet/>
      <dgm:spPr/>
      <dgm:t>
        <a:bodyPr/>
        <a:lstStyle/>
        <a:p>
          <a:endParaRPr lang="en-IN"/>
        </a:p>
      </dgm:t>
    </dgm:pt>
    <dgm:pt modelId="{066408DF-1312-48EC-8F37-03D5675E2AE8}">
      <dgm:prSet custT="1"/>
      <dgm:spPr>
        <a:solidFill>
          <a:srgbClr val="989800"/>
        </a:solidFill>
      </dgm:spPr>
      <dgm:t>
        <a:bodyPr/>
        <a:lstStyle/>
        <a:p>
          <a:r>
            <a:rPr lang="en-GB" sz="1800" b="0" i="0" baseline="0" dirty="0">
              <a:latin typeface="Times New Roman" panose="02020603050405020304" pitchFamily="18" charset="0"/>
              <a:cs typeface="Times New Roman" panose="02020603050405020304" pitchFamily="18" charset="0"/>
            </a:rPr>
            <a:t>Platelet and fibrin accumulation forms a thrombus that may occlude the vessel and result in an ischemic event such as angina or MI.</a:t>
          </a:r>
          <a:endParaRPr lang="en-IN" sz="1800" dirty="0">
            <a:latin typeface="Times New Roman" panose="02020603050405020304" pitchFamily="18" charset="0"/>
            <a:cs typeface="Times New Roman" panose="02020603050405020304" pitchFamily="18" charset="0"/>
          </a:endParaRPr>
        </a:p>
      </dgm:t>
    </dgm:pt>
    <dgm:pt modelId="{2C26D91A-FA27-45AA-BE6E-DC6FB879EDEB}" type="parTrans" cxnId="{863F078A-D317-437B-BEC3-8D7502B5C85E}">
      <dgm:prSet/>
      <dgm:spPr/>
      <dgm:t>
        <a:bodyPr/>
        <a:lstStyle/>
        <a:p>
          <a:endParaRPr lang="en-IN"/>
        </a:p>
      </dgm:t>
    </dgm:pt>
    <dgm:pt modelId="{38EA0120-345B-4151-873C-259D4E9D0947}" type="sibTrans" cxnId="{863F078A-D317-437B-BEC3-8D7502B5C85E}">
      <dgm:prSet/>
      <dgm:spPr/>
      <dgm:t>
        <a:bodyPr/>
        <a:lstStyle/>
        <a:p>
          <a:endParaRPr lang="en-IN"/>
        </a:p>
      </dgm:t>
    </dgm:pt>
    <dgm:pt modelId="{63A15ABA-0263-4D2F-9E92-1767A0BE56A8}">
      <dgm:prSet custT="1"/>
      <dgm:spPr>
        <a:solidFill>
          <a:srgbClr val="590000"/>
        </a:solidFill>
      </dgm:spPr>
      <dgm:t>
        <a:bodyPr/>
        <a:lstStyle/>
        <a:p>
          <a:r>
            <a:rPr lang="en-GB" sz="1800" b="0" i="0" baseline="0" dirty="0">
              <a:latin typeface="Times New Roman" panose="02020603050405020304" pitchFamily="18" charset="0"/>
              <a:cs typeface="Times New Roman" panose="02020603050405020304" pitchFamily="18" charset="0"/>
            </a:rPr>
            <a:t> The thrombus may separate from the vessel wall and form an embolus, which may also occlude vessels, again leading to an acute event such as MI or cerebral infarction (stroke).</a:t>
          </a:r>
          <a:endParaRPr lang="en-IN" sz="1800" dirty="0">
            <a:latin typeface="Times New Roman" panose="02020603050405020304" pitchFamily="18" charset="0"/>
            <a:cs typeface="Times New Roman" panose="02020603050405020304" pitchFamily="18" charset="0"/>
          </a:endParaRPr>
        </a:p>
      </dgm:t>
    </dgm:pt>
    <dgm:pt modelId="{030DB5AF-4EF9-4325-959B-60669835470A}" type="parTrans" cxnId="{2116F12C-AA2E-4C14-9BF7-A5325E35C813}">
      <dgm:prSet/>
      <dgm:spPr/>
      <dgm:t>
        <a:bodyPr/>
        <a:lstStyle/>
        <a:p>
          <a:endParaRPr lang="en-IN"/>
        </a:p>
      </dgm:t>
    </dgm:pt>
    <dgm:pt modelId="{A177F564-038A-4CD5-A841-6045D63DECE1}" type="sibTrans" cxnId="{2116F12C-AA2E-4C14-9BF7-A5325E35C813}">
      <dgm:prSet/>
      <dgm:spPr/>
      <dgm:t>
        <a:bodyPr/>
        <a:lstStyle/>
        <a:p>
          <a:endParaRPr lang="en-IN"/>
        </a:p>
      </dgm:t>
    </dgm:pt>
    <dgm:pt modelId="{BFA2661D-CD7D-419E-937F-98860154B053}" type="pres">
      <dgm:prSet presAssocID="{610F9781-E0AE-48AB-B0DA-9EA0A35A1CB9}" presName="Name0" presStyleCnt="0">
        <dgm:presLayoutVars>
          <dgm:resizeHandles/>
        </dgm:presLayoutVars>
      </dgm:prSet>
      <dgm:spPr/>
    </dgm:pt>
    <dgm:pt modelId="{CC4BA073-A432-4553-AB89-24B0A7C145B0}" type="pres">
      <dgm:prSet presAssocID="{B9254D03-22A6-4278-A769-A49EC1D10287}" presName="text" presStyleLbl="node1" presStyleIdx="0" presStyleCnt="8">
        <dgm:presLayoutVars>
          <dgm:bulletEnabled val="1"/>
        </dgm:presLayoutVars>
      </dgm:prSet>
      <dgm:spPr/>
    </dgm:pt>
    <dgm:pt modelId="{DB823B79-DD33-47B8-BE2E-DBCDCF9E33B6}" type="pres">
      <dgm:prSet presAssocID="{7DEE879E-D6F8-4B9C-9F87-D8807F61B075}" presName="space" presStyleCnt="0"/>
      <dgm:spPr/>
    </dgm:pt>
    <dgm:pt modelId="{5E427E30-A88F-45D7-A601-16BBB515E5F5}" type="pres">
      <dgm:prSet presAssocID="{F3DF0DB6-96FA-4BA5-AF7A-5DAC3CDDD7C4}" presName="text" presStyleLbl="node1" presStyleIdx="1" presStyleCnt="8" custScaleX="103806">
        <dgm:presLayoutVars>
          <dgm:bulletEnabled val="1"/>
        </dgm:presLayoutVars>
      </dgm:prSet>
      <dgm:spPr/>
    </dgm:pt>
    <dgm:pt modelId="{78431DBC-55E7-4C72-B439-8153AAE9E122}" type="pres">
      <dgm:prSet presAssocID="{70ED7806-9307-45E1-A3BF-C4C410A9DF0B}" presName="space" presStyleCnt="0"/>
      <dgm:spPr/>
    </dgm:pt>
    <dgm:pt modelId="{C50A70C9-3A85-4A1E-A663-3B5794F16F8A}" type="pres">
      <dgm:prSet presAssocID="{68D76005-EB57-4586-AC0A-B73F3964F834}" presName="text" presStyleLbl="node1" presStyleIdx="2" presStyleCnt="8">
        <dgm:presLayoutVars>
          <dgm:bulletEnabled val="1"/>
        </dgm:presLayoutVars>
      </dgm:prSet>
      <dgm:spPr/>
    </dgm:pt>
    <dgm:pt modelId="{86F26743-95A7-4263-B448-25C470738BB2}" type="pres">
      <dgm:prSet presAssocID="{60AA49AE-7462-494C-B5C5-3A97604A62C3}" presName="space" presStyleCnt="0"/>
      <dgm:spPr/>
    </dgm:pt>
    <dgm:pt modelId="{09ABB617-BA1D-42B9-9AF2-FCF4F7BE83B3}" type="pres">
      <dgm:prSet presAssocID="{992C6CE2-5A15-40F9-AE3F-B96B5FB08634}" presName="text" presStyleLbl="node1" presStyleIdx="3" presStyleCnt="8">
        <dgm:presLayoutVars>
          <dgm:bulletEnabled val="1"/>
        </dgm:presLayoutVars>
      </dgm:prSet>
      <dgm:spPr/>
    </dgm:pt>
    <dgm:pt modelId="{73CD0C44-8B54-4BD6-8551-694EEFC8F164}" type="pres">
      <dgm:prSet presAssocID="{0FA0E39A-93B6-4DCF-965F-C25C193630B6}" presName="space" presStyleCnt="0"/>
      <dgm:spPr/>
    </dgm:pt>
    <dgm:pt modelId="{24BA971B-ECB1-474D-9B4C-A73EE2B46417}" type="pres">
      <dgm:prSet presAssocID="{F97534E6-E3C1-4A3B-929A-067D75970F2C}" presName="text" presStyleLbl="node1" presStyleIdx="4" presStyleCnt="8">
        <dgm:presLayoutVars>
          <dgm:bulletEnabled val="1"/>
        </dgm:presLayoutVars>
      </dgm:prSet>
      <dgm:spPr/>
    </dgm:pt>
    <dgm:pt modelId="{EE3AC786-F47C-43C8-90E1-69DBC0AA06FC}" type="pres">
      <dgm:prSet presAssocID="{2544A0AB-1E58-44FE-896D-25111B25E074}" presName="space" presStyleCnt="0"/>
      <dgm:spPr/>
    </dgm:pt>
    <dgm:pt modelId="{E8BDA2AE-B82A-4C91-B1A3-7F069F2BB2F4}" type="pres">
      <dgm:prSet presAssocID="{2EC70FA5-ECE9-4C0A-B410-BE2A89C20F83}" presName="text" presStyleLbl="node1" presStyleIdx="5" presStyleCnt="8">
        <dgm:presLayoutVars>
          <dgm:bulletEnabled val="1"/>
        </dgm:presLayoutVars>
      </dgm:prSet>
      <dgm:spPr/>
    </dgm:pt>
    <dgm:pt modelId="{DD18BAC3-C715-41E4-B6F0-5D18ACE0FB57}" type="pres">
      <dgm:prSet presAssocID="{51525349-986E-4888-9760-0EC64EB6B3A0}" presName="space" presStyleCnt="0"/>
      <dgm:spPr/>
    </dgm:pt>
    <dgm:pt modelId="{AC3AB6E7-5643-43F3-8515-E750EB43A2F0}" type="pres">
      <dgm:prSet presAssocID="{066408DF-1312-48EC-8F37-03D5675E2AE8}" presName="text" presStyleLbl="node1" presStyleIdx="6" presStyleCnt="8">
        <dgm:presLayoutVars>
          <dgm:bulletEnabled val="1"/>
        </dgm:presLayoutVars>
      </dgm:prSet>
      <dgm:spPr/>
    </dgm:pt>
    <dgm:pt modelId="{939A089C-44A3-433D-95EC-139263018801}" type="pres">
      <dgm:prSet presAssocID="{38EA0120-345B-4151-873C-259D4E9D0947}" presName="space" presStyleCnt="0"/>
      <dgm:spPr/>
    </dgm:pt>
    <dgm:pt modelId="{447A5512-5997-4C23-993D-702BE66475AB}" type="pres">
      <dgm:prSet presAssocID="{63A15ABA-0263-4D2F-9E92-1767A0BE56A8}" presName="text" presStyleLbl="node1" presStyleIdx="7" presStyleCnt="8">
        <dgm:presLayoutVars>
          <dgm:bulletEnabled val="1"/>
        </dgm:presLayoutVars>
      </dgm:prSet>
      <dgm:spPr/>
    </dgm:pt>
  </dgm:ptLst>
  <dgm:cxnLst>
    <dgm:cxn modelId="{D88D1B00-9E83-4A83-A80C-9C7DEEA09597}" type="presOf" srcId="{F3DF0DB6-96FA-4BA5-AF7A-5DAC3CDDD7C4}" destId="{5E427E30-A88F-45D7-A601-16BBB515E5F5}" srcOrd="0" destOrd="0" presId="urn:diagrams.loki3.com/VaryingWidthList"/>
    <dgm:cxn modelId="{B8CE5C11-EBE9-4C3E-A3EE-82DF479DA13F}" type="presOf" srcId="{B9254D03-22A6-4278-A769-A49EC1D10287}" destId="{CC4BA073-A432-4553-AB89-24B0A7C145B0}" srcOrd="0" destOrd="0" presId="urn:diagrams.loki3.com/VaryingWidthList"/>
    <dgm:cxn modelId="{CE0D6814-CFFE-4F10-8334-980C51AF0C36}" type="presOf" srcId="{992C6CE2-5A15-40F9-AE3F-B96B5FB08634}" destId="{09ABB617-BA1D-42B9-9AF2-FCF4F7BE83B3}" srcOrd="0" destOrd="0" presId="urn:diagrams.loki3.com/VaryingWidthList"/>
    <dgm:cxn modelId="{2116F12C-AA2E-4C14-9BF7-A5325E35C813}" srcId="{610F9781-E0AE-48AB-B0DA-9EA0A35A1CB9}" destId="{63A15ABA-0263-4D2F-9E92-1767A0BE56A8}" srcOrd="7" destOrd="0" parTransId="{030DB5AF-4EF9-4325-959B-60669835470A}" sibTransId="{A177F564-038A-4CD5-A841-6045D63DECE1}"/>
    <dgm:cxn modelId="{4F957461-731B-44C7-8BC5-479040BA9900}" type="presOf" srcId="{F97534E6-E3C1-4A3B-929A-067D75970F2C}" destId="{24BA971B-ECB1-474D-9B4C-A73EE2B46417}" srcOrd="0" destOrd="0" presId="urn:diagrams.loki3.com/VaryingWidthList"/>
    <dgm:cxn modelId="{E7A55F48-0E9A-47C2-9843-1EC6ABE7B35E}" type="presOf" srcId="{63A15ABA-0263-4D2F-9E92-1767A0BE56A8}" destId="{447A5512-5997-4C23-993D-702BE66475AB}" srcOrd="0" destOrd="0" presId="urn:diagrams.loki3.com/VaryingWidthList"/>
    <dgm:cxn modelId="{6792644C-DA72-4D81-BA3C-C8C0D6DAB622}" srcId="{610F9781-E0AE-48AB-B0DA-9EA0A35A1CB9}" destId="{68D76005-EB57-4586-AC0A-B73F3964F834}" srcOrd="2" destOrd="0" parTransId="{F61402B6-6037-4842-8060-27504387F3B5}" sibTransId="{60AA49AE-7462-494C-B5C5-3A97604A62C3}"/>
    <dgm:cxn modelId="{219BE14D-6CF4-4546-85EA-89CC5A8D47CB}" srcId="{610F9781-E0AE-48AB-B0DA-9EA0A35A1CB9}" destId="{992C6CE2-5A15-40F9-AE3F-B96B5FB08634}" srcOrd="3" destOrd="0" parTransId="{274391EF-2476-4255-8D25-9CA8D0710214}" sibTransId="{0FA0E39A-93B6-4DCF-965F-C25C193630B6}"/>
    <dgm:cxn modelId="{6D482D55-A03F-46AD-951D-D9E4051B70C1}" srcId="{610F9781-E0AE-48AB-B0DA-9EA0A35A1CB9}" destId="{2EC70FA5-ECE9-4C0A-B410-BE2A89C20F83}" srcOrd="5" destOrd="0" parTransId="{79CD6479-2C11-4BEB-92B8-EBA41FA71791}" sibTransId="{51525349-986E-4888-9760-0EC64EB6B3A0}"/>
    <dgm:cxn modelId="{A6653176-B5BB-4B30-9FBD-F72B69AB4EEC}" type="presOf" srcId="{68D76005-EB57-4586-AC0A-B73F3964F834}" destId="{C50A70C9-3A85-4A1E-A663-3B5794F16F8A}" srcOrd="0" destOrd="0" presId="urn:diagrams.loki3.com/VaryingWidthList"/>
    <dgm:cxn modelId="{F6D8F258-D080-44E8-BD75-6A0713C7FD92}" type="presOf" srcId="{610F9781-E0AE-48AB-B0DA-9EA0A35A1CB9}" destId="{BFA2661D-CD7D-419E-937F-98860154B053}" srcOrd="0" destOrd="0" presId="urn:diagrams.loki3.com/VaryingWidthList"/>
    <dgm:cxn modelId="{0475DA85-21F8-4B2C-B749-CD5804AFB4A5}" srcId="{610F9781-E0AE-48AB-B0DA-9EA0A35A1CB9}" destId="{F3DF0DB6-96FA-4BA5-AF7A-5DAC3CDDD7C4}" srcOrd="1" destOrd="0" parTransId="{AAF8D941-2429-4D4F-8267-94DB407F5788}" sibTransId="{70ED7806-9307-45E1-A3BF-C4C410A9DF0B}"/>
    <dgm:cxn modelId="{863F078A-D317-437B-BEC3-8D7502B5C85E}" srcId="{610F9781-E0AE-48AB-B0DA-9EA0A35A1CB9}" destId="{066408DF-1312-48EC-8F37-03D5675E2AE8}" srcOrd="6" destOrd="0" parTransId="{2C26D91A-FA27-45AA-BE6E-DC6FB879EDEB}" sibTransId="{38EA0120-345B-4151-873C-259D4E9D0947}"/>
    <dgm:cxn modelId="{AA8BE79D-C7C0-40A0-B1B3-F5B23D125F08}" type="presOf" srcId="{2EC70FA5-ECE9-4C0A-B410-BE2A89C20F83}" destId="{E8BDA2AE-B82A-4C91-B1A3-7F069F2BB2F4}" srcOrd="0" destOrd="0" presId="urn:diagrams.loki3.com/VaryingWidthList"/>
    <dgm:cxn modelId="{9EA76DBB-F34A-422E-8D5E-13377E7CC36E}" type="presOf" srcId="{066408DF-1312-48EC-8F37-03D5675E2AE8}" destId="{AC3AB6E7-5643-43F3-8515-E750EB43A2F0}" srcOrd="0" destOrd="0" presId="urn:diagrams.loki3.com/VaryingWidthList"/>
    <dgm:cxn modelId="{AA44A1E0-5FD7-4A40-BC41-77F09D4C42B9}" srcId="{610F9781-E0AE-48AB-B0DA-9EA0A35A1CB9}" destId="{B9254D03-22A6-4278-A769-A49EC1D10287}" srcOrd="0" destOrd="0" parTransId="{460633E6-87D0-42D0-BDB9-70EF7A2D20E9}" sibTransId="{7DEE879E-D6F8-4B9C-9F87-D8807F61B075}"/>
    <dgm:cxn modelId="{78C4BFFC-4035-4D47-87CB-5029810F622E}" srcId="{610F9781-E0AE-48AB-B0DA-9EA0A35A1CB9}" destId="{F97534E6-E3C1-4A3B-929A-067D75970F2C}" srcOrd="4" destOrd="0" parTransId="{A8EF342E-C8BB-4F9B-9012-3CB4541BB924}" sibTransId="{2544A0AB-1E58-44FE-896D-25111B25E074}"/>
    <dgm:cxn modelId="{C27214D8-3691-4562-BDBD-7A3270689F2D}" type="presParOf" srcId="{BFA2661D-CD7D-419E-937F-98860154B053}" destId="{CC4BA073-A432-4553-AB89-24B0A7C145B0}" srcOrd="0" destOrd="0" presId="urn:diagrams.loki3.com/VaryingWidthList"/>
    <dgm:cxn modelId="{3716F4AC-236C-4955-A46C-ED0BE9247AD4}" type="presParOf" srcId="{BFA2661D-CD7D-419E-937F-98860154B053}" destId="{DB823B79-DD33-47B8-BE2E-DBCDCF9E33B6}" srcOrd="1" destOrd="0" presId="urn:diagrams.loki3.com/VaryingWidthList"/>
    <dgm:cxn modelId="{B5C6662A-D38F-47CE-AF6F-79949F153916}" type="presParOf" srcId="{BFA2661D-CD7D-419E-937F-98860154B053}" destId="{5E427E30-A88F-45D7-A601-16BBB515E5F5}" srcOrd="2" destOrd="0" presId="urn:diagrams.loki3.com/VaryingWidthList"/>
    <dgm:cxn modelId="{B67EC9A7-BEDB-4E07-8EFE-8EE1096B23AB}" type="presParOf" srcId="{BFA2661D-CD7D-419E-937F-98860154B053}" destId="{78431DBC-55E7-4C72-B439-8153AAE9E122}" srcOrd="3" destOrd="0" presId="urn:diagrams.loki3.com/VaryingWidthList"/>
    <dgm:cxn modelId="{6DC20E32-6024-4492-8A6F-DADA7A879CFD}" type="presParOf" srcId="{BFA2661D-CD7D-419E-937F-98860154B053}" destId="{C50A70C9-3A85-4A1E-A663-3B5794F16F8A}" srcOrd="4" destOrd="0" presId="urn:diagrams.loki3.com/VaryingWidthList"/>
    <dgm:cxn modelId="{965E098B-5271-47D3-8119-56F297404E2F}" type="presParOf" srcId="{BFA2661D-CD7D-419E-937F-98860154B053}" destId="{86F26743-95A7-4263-B448-25C470738BB2}" srcOrd="5" destOrd="0" presId="urn:diagrams.loki3.com/VaryingWidthList"/>
    <dgm:cxn modelId="{A11F3A45-95C8-4E2F-9DEC-629692F79356}" type="presParOf" srcId="{BFA2661D-CD7D-419E-937F-98860154B053}" destId="{09ABB617-BA1D-42B9-9AF2-FCF4F7BE83B3}" srcOrd="6" destOrd="0" presId="urn:diagrams.loki3.com/VaryingWidthList"/>
    <dgm:cxn modelId="{4F003B48-B128-4C4C-AFD6-0331FF267203}" type="presParOf" srcId="{BFA2661D-CD7D-419E-937F-98860154B053}" destId="{73CD0C44-8B54-4BD6-8551-694EEFC8F164}" srcOrd="7" destOrd="0" presId="urn:diagrams.loki3.com/VaryingWidthList"/>
    <dgm:cxn modelId="{B646C200-8E07-4DC8-A5B0-283429650883}" type="presParOf" srcId="{BFA2661D-CD7D-419E-937F-98860154B053}" destId="{24BA971B-ECB1-474D-9B4C-A73EE2B46417}" srcOrd="8" destOrd="0" presId="urn:diagrams.loki3.com/VaryingWidthList"/>
    <dgm:cxn modelId="{49B754D4-82B3-420C-88CD-17BAE3B37691}" type="presParOf" srcId="{BFA2661D-CD7D-419E-937F-98860154B053}" destId="{EE3AC786-F47C-43C8-90E1-69DBC0AA06FC}" srcOrd="9" destOrd="0" presId="urn:diagrams.loki3.com/VaryingWidthList"/>
    <dgm:cxn modelId="{478BE252-F1E9-4325-942F-5530AC7F2106}" type="presParOf" srcId="{BFA2661D-CD7D-419E-937F-98860154B053}" destId="{E8BDA2AE-B82A-4C91-B1A3-7F069F2BB2F4}" srcOrd="10" destOrd="0" presId="urn:diagrams.loki3.com/VaryingWidthList"/>
    <dgm:cxn modelId="{8F49B807-9B46-4562-93D9-927CCBDD5940}" type="presParOf" srcId="{BFA2661D-CD7D-419E-937F-98860154B053}" destId="{DD18BAC3-C715-41E4-B6F0-5D18ACE0FB57}" srcOrd="11" destOrd="0" presId="urn:diagrams.loki3.com/VaryingWidthList"/>
    <dgm:cxn modelId="{20C6A296-2B42-414C-9A5F-9E901D3D877E}" type="presParOf" srcId="{BFA2661D-CD7D-419E-937F-98860154B053}" destId="{AC3AB6E7-5643-43F3-8515-E750EB43A2F0}" srcOrd="12" destOrd="0" presId="urn:diagrams.loki3.com/VaryingWidthList"/>
    <dgm:cxn modelId="{9DB36573-B5F0-4CA1-85F4-3D0975E32ED1}" type="presParOf" srcId="{BFA2661D-CD7D-419E-937F-98860154B053}" destId="{939A089C-44A3-433D-95EC-139263018801}" srcOrd="13" destOrd="0" presId="urn:diagrams.loki3.com/VaryingWidthList"/>
    <dgm:cxn modelId="{92806625-F0FC-40CF-8CD5-E4B5ABBCE2E7}" type="presParOf" srcId="{BFA2661D-CD7D-419E-937F-98860154B053}" destId="{447A5512-5997-4C23-993D-702BE66475AB}" srcOrd="14"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9C4BC9-EFE7-47B9-92D9-8BFD1FAE61AC}" type="doc">
      <dgm:prSet loTypeId="urn:microsoft.com/office/officeart/2005/8/layout/hList6" loCatId="list" qsTypeId="urn:microsoft.com/office/officeart/2005/8/quickstyle/simple1" qsCatId="simple" csTypeId="urn:microsoft.com/office/officeart/2005/8/colors/colorful3" csCatId="colorful" phldr="1"/>
      <dgm:spPr/>
      <dgm:t>
        <a:bodyPr/>
        <a:lstStyle/>
        <a:p>
          <a:endParaRPr lang="en-IN"/>
        </a:p>
      </dgm:t>
    </dgm:pt>
    <dgm:pt modelId="{50BE4402-3D13-4172-9084-235716FE4372}">
      <dgm:prSet custT="1"/>
      <dgm:spPr/>
      <dgm:t>
        <a:bodyPr/>
        <a:lstStyle/>
        <a:p>
          <a:r>
            <a:rPr lang="en-GB" sz="1600" b="0" i="0" baseline="0" dirty="0">
              <a:latin typeface="Times New Roman" panose="02020603050405020304" pitchFamily="18" charset="0"/>
              <a:cs typeface="Times New Roman" panose="02020603050405020304" pitchFamily="18" charset="0"/>
            </a:rPr>
            <a:t>In animal models, gram-negative bacteria and associated LPSs cause infiltration of inflammatory cells into the arterial wall, proliferation of arterial smooth muscle, and intravascular coagulation. </a:t>
          </a:r>
          <a:endParaRPr lang="en-IN" sz="1600" dirty="0">
            <a:latin typeface="Times New Roman" panose="02020603050405020304" pitchFamily="18" charset="0"/>
            <a:cs typeface="Times New Roman" panose="02020603050405020304" pitchFamily="18" charset="0"/>
          </a:endParaRPr>
        </a:p>
      </dgm:t>
    </dgm:pt>
    <dgm:pt modelId="{3DCD8073-06B3-4115-A8CE-3684796E1268}" type="parTrans" cxnId="{3458E4F3-AE06-4B12-BBD5-6339934EFB98}">
      <dgm:prSet/>
      <dgm:spPr/>
      <dgm:t>
        <a:bodyPr/>
        <a:lstStyle/>
        <a:p>
          <a:endParaRPr lang="en-IN"/>
        </a:p>
      </dgm:t>
    </dgm:pt>
    <dgm:pt modelId="{08497693-4772-4778-BFA6-5DC2622A946B}" type="sibTrans" cxnId="{3458E4F3-AE06-4B12-BBD5-6339934EFB98}">
      <dgm:prSet/>
      <dgm:spPr/>
      <dgm:t>
        <a:bodyPr/>
        <a:lstStyle/>
        <a:p>
          <a:endParaRPr lang="en-IN"/>
        </a:p>
      </dgm:t>
    </dgm:pt>
    <dgm:pt modelId="{16BA498C-0492-42F8-B49B-AEC2B07A7C14}">
      <dgm:prSet custT="1"/>
      <dgm:spPr/>
      <dgm:t>
        <a:bodyPr/>
        <a:lstStyle/>
        <a:p>
          <a:r>
            <a:rPr lang="en-GB" sz="1600" b="0" i="0" baseline="0">
              <a:latin typeface="Times New Roman" panose="02020603050405020304" pitchFamily="18" charset="0"/>
              <a:cs typeface="Times New Roman" panose="02020603050405020304" pitchFamily="18" charset="0"/>
            </a:rPr>
            <a:t>These</a:t>
          </a:r>
          <a:r>
            <a:rPr lang="en-GB" sz="1600">
              <a:latin typeface="Times New Roman" panose="02020603050405020304" pitchFamily="18" charset="0"/>
              <a:cs typeface="Times New Roman" panose="02020603050405020304" pitchFamily="18" charset="0"/>
            </a:rPr>
            <a:t> </a:t>
          </a:r>
          <a:r>
            <a:rPr lang="en-GB" sz="1600" b="0" i="0" baseline="0">
              <a:latin typeface="Times New Roman" panose="02020603050405020304" pitchFamily="18" charset="0"/>
              <a:cs typeface="Times New Roman" panose="02020603050405020304" pitchFamily="18" charset="0"/>
            </a:rPr>
            <a:t>changes are identical to those seen with naturally occurring atheromatosis.</a:t>
          </a:r>
          <a:endParaRPr lang="en-IN" sz="1600">
            <a:latin typeface="Times New Roman" panose="02020603050405020304" pitchFamily="18" charset="0"/>
            <a:cs typeface="Times New Roman" panose="02020603050405020304" pitchFamily="18" charset="0"/>
          </a:endParaRPr>
        </a:p>
      </dgm:t>
    </dgm:pt>
    <dgm:pt modelId="{79B4036C-3941-4DA4-B230-D7899EA4DEAA}" type="parTrans" cxnId="{5254496D-B076-4E2B-996E-64F1B7486D83}">
      <dgm:prSet/>
      <dgm:spPr/>
      <dgm:t>
        <a:bodyPr/>
        <a:lstStyle/>
        <a:p>
          <a:endParaRPr lang="en-IN"/>
        </a:p>
      </dgm:t>
    </dgm:pt>
    <dgm:pt modelId="{92D39090-F4C1-4533-AA5B-0E8154E63A80}" type="sibTrans" cxnId="{5254496D-B076-4E2B-996E-64F1B7486D83}">
      <dgm:prSet/>
      <dgm:spPr/>
      <dgm:t>
        <a:bodyPr/>
        <a:lstStyle/>
        <a:p>
          <a:endParaRPr lang="en-IN"/>
        </a:p>
      </dgm:t>
    </dgm:pt>
    <dgm:pt modelId="{0F228791-6300-4954-84AA-C8B27E6A0339}">
      <dgm:prSet custT="1"/>
      <dgm:spPr/>
      <dgm:t>
        <a:bodyPr/>
        <a:lstStyle/>
        <a:p>
          <a:r>
            <a:rPr lang="en-GB" sz="1600" b="0" i="0" baseline="0" dirty="0">
              <a:latin typeface="Times New Roman" panose="02020603050405020304" pitchFamily="18" charset="0"/>
              <a:cs typeface="Times New Roman" panose="02020603050405020304" pitchFamily="18" charset="0"/>
            </a:rPr>
            <a:t>There is strong evidence that periodontal bacteria disseminate from the oral cavity to the systemic vasculature, can be found within distant tissues, and can live within those affected tissues.</a:t>
          </a:r>
          <a:endParaRPr lang="en-IN" sz="1600" dirty="0">
            <a:latin typeface="Times New Roman" panose="02020603050405020304" pitchFamily="18" charset="0"/>
            <a:cs typeface="Times New Roman" panose="02020603050405020304" pitchFamily="18" charset="0"/>
          </a:endParaRPr>
        </a:p>
      </dgm:t>
    </dgm:pt>
    <dgm:pt modelId="{39CE5ACF-A13D-4B13-B735-E463A334AB79}" type="parTrans" cxnId="{FE9A514C-BE5B-4362-A9C9-67FFDB337490}">
      <dgm:prSet/>
      <dgm:spPr/>
      <dgm:t>
        <a:bodyPr/>
        <a:lstStyle/>
        <a:p>
          <a:endParaRPr lang="en-IN"/>
        </a:p>
      </dgm:t>
    </dgm:pt>
    <dgm:pt modelId="{04EFCB3D-E022-4F6F-AB8B-1B89235F9F36}" type="sibTrans" cxnId="{FE9A514C-BE5B-4362-A9C9-67FFDB337490}">
      <dgm:prSet/>
      <dgm:spPr/>
      <dgm:t>
        <a:bodyPr/>
        <a:lstStyle/>
        <a:p>
          <a:endParaRPr lang="en-IN"/>
        </a:p>
      </dgm:t>
    </dgm:pt>
    <dgm:pt modelId="{2CB37783-8191-46E3-8098-AF91B622D9F6}">
      <dgm:prSet custT="1"/>
      <dgm:spPr>
        <a:solidFill>
          <a:srgbClr val="ED0000"/>
        </a:solidFill>
      </dgm:spPr>
      <dgm:t>
        <a:bodyPr/>
        <a:lstStyle/>
        <a:p>
          <a:r>
            <a:rPr lang="en-GB" sz="1600" b="0" i="0" baseline="0">
              <a:latin typeface="Times New Roman" panose="02020603050405020304" pitchFamily="18" charset="0"/>
              <a:cs typeface="Times New Roman" panose="02020603050405020304" pitchFamily="18" charset="0"/>
            </a:rPr>
            <a:t>Patients with periodontitis are at increased risk for thickening of the walls of the major coronary arteries.</a:t>
          </a:r>
          <a:endParaRPr lang="en-IN" sz="1600">
            <a:latin typeface="Times New Roman" panose="02020603050405020304" pitchFamily="18" charset="0"/>
            <a:cs typeface="Times New Roman" panose="02020603050405020304" pitchFamily="18" charset="0"/>
          </a:endParaRPr>
        </a:p>
      </dgm:t>
    </dgm:pt>
    <dgm:pt modelId="{D0715213-6EA0-41EC-8DA5-81B0C18F88A8}" type="parTrans" cxnId="{E9F5DDE7-C444-424F-AC64-023F22367CD3}">
      <dgm:prSet/>
      <dgm:spPr/>
      <dgm:t>
        <a:bodyPr/>
        <a:lstStyle/>
        <a:p>
          <a:endParaRPr lang="en-IN"/>
        </a:p>
      </dgm:t>
    </dgm:pt>
    <dgm:pt modelId="{4F5A96C3-9A9F-4BCC-9B80-230832EB8633}" type="sibTrans" cxnId="{E9F5DDE7-C444-424F-AC64-023F22367CD3}">
      <dgm:prSet/>
      <dgm:spPr/>
      <dgm:t>
        <a:bodyPr/>
        <a:lstStyle/>
        <a:p>
          <a:endParaRPr lang="en-IN"/>
        </a:p>
      </dgm:t>
    </dgm:pt>
    <dgm:pt modelId="{96583C35-F45D-4C95-AEAB-FC446D5BBBA2}">
      <dgm:prSet custT="1"/>
      <dgm:spPr/>
      <dgm:t>
        <a:bodyPr/>
        <a:lstStyle/>
        <a:p>
          <a:r>
            <a:rPr lang="en-GB" sz="1600" b="0" i="0" baseline="0" dirty="0">
              <a:latin typeface="Times New Roman" panose="02020603050405020304" pitchFamily="18" charset="0"/>
              <a:cs typeface="Times New Roman" panose="02020603050405020304" pitchFamily="18" charset="0"/>
            </a:rPr>
            <a:t>In several studies of </a:t>
          </a:r>
          <a:r>
            <a:rPr lang="en-GB" sz="1600" b="0" i="0" baseline="0" dirty="0" err="1">
              <a:latin typeface="Times New Roman" panose="02020603050405020304" pitchFamily="18" charset="0"/>
              <a:cs typeface="Times New Roman" panose="02020603050405020304" pitchFamily="18" charset="0"/>
            </a:rPr>
            <a:t>atheromas</a:t>
          </a:r>
          <a:r>
            <a:rPr lang="en-GB" sz="1600" b="0" i="0" baseline="0" dirty="0">
              <a:latin typeface="Times New Roman" panose="02020603050405020304" pitchFamily="18" charset="0"/>
              <a:cs typeface="Times New Roman" panose="02020603050405020304" pitchFamily="18" charset="0"/>
            </a:rPr>
            <a:t> obtained from humans during endarterectomy, more than half of the lesions contained periodontal pathogens, and many </a:t>
          </a:r>
          <a:r>
            <a:rPr lang="en-GB" sz="1600" b="0" i="0" baseline="0" dirty="0" err="1">
              <a:latin typeface="Times New Roman" panose="02020603050405020304" pitchFamily="18" charset="0"/>
              <a:cs typeface="Times New Roman" panose="02020603050405020304" pitchFamily="18" charset="0"/>
            </a:rPr>
            <a:t>atheromas</a:t>
          </a:r>
          <a:r>
            <a:rPr lang="en-GB" sz="1600" b="0" i="0" baseline="0" dirty="0">
              <a:latin typeface="Times New Roman" panose="02020603050405020304" pitchFamily="18" charset="0"/>
              <a:cs typeface="Times New Roman" panose="02020603050405020304" pitchFamily="18" charset="0"/>
            </a:rPr>
            <a:t> contained multiple different periodontal species.</a:t>
          </a:r>
          <a:endParaRPr lang="en-IN" sz="1600" dirty="0">
            <a:latin typeface="Times New Roman" panose="02020603050405020304" pitchFamily="18" charset="0"/>
            <a:cs typeface="Times New Roman" panose="02020603050405020304" pitchFamily="18" charset="0"/>
          </a:endParaRPr>
        </a:p>
      </dgm:t>
    </dgm:pt>
    <dgm:pt modelId="{611DDAAB-915E-42FA-AD24-37225DB30C96}" type="parTrans" cxnId="{819D45B2-C62C-41F0-AD3E-74C2E020CFF8}">
      <dgm:prSet/>
      <dgm:spPr/>
      <dgm:t>
        <a:bodyPr/>
        <a:lstStyle/>
        <a:p>
          <a:endParaRPr lang="en-IN"/>
        </a:p>
      </dgm:t>
    </dgm:pt>
    <dgm:pt modelId="{68CC921F-54C8-4FE7-B5EA-116AEE7DEFE2}" type="sibTrans" cxnId="{819D45B2-C62C-41F0-AD3E-74C2E020CFF8}">
      <dgm:prSet/>
      <dgm:spPr/>
      <dgm:t>
        <a:bodyPr/>
        <a:lstStyle/>
        <a:p>
          <a:endParaRPr lang="en-IN"/>
        </a:p>
      </dgm:t>
    </dgm:pt>
    <dgm:pt modelId="{C3BA1945-27E5-42FB-9684-3F8EE895BA0B}">
      <dgm:prSet custT="1"/>
      <dgm:spPr>
        <a:solidFill>
          <a:srgbClr val="3F0065"/>
        </a:solidFill>
      </dgm:spPr>
      <dgm:t>
        <a:bodyPr/>
        <a:lstStyle/>
        <a:p>
          <a:r>
            <a:rPr lang="en-GB" sz="1600" b="0" i="0" baseline="0">
              <a:latin typeface="Times New Roman" panose="02020603050405020304" pitchFamily="18" charset="0"/>
              <a:cs typeface="Times New Roman" panose="02020603050405020304" pitchFamily="18" charset="0"/>
            </a:rPr>
            <a:t>Periodontal diseases result in chronic systemic exposure to products of these organisms. </a:t>
          </a:r>
          <a:endParaRPr lang="en-IN" sz="1600">
            <a:latin typeface="Times New Roman" panose="02020603050405020304" pitchFamily="18" charset="0"/>
            <a:cs typeface="Times New Roman" panose="02020603050405020304" pitchFamily="18" charset="0"/>
          </a:endParaRPr>
        </a:p>
      </dgm:t>
    </dgm:pt>
    <dgm:pt modelId="{99EB198E-7975-46F9-BF14-213EB14AC9F3}" type="parTrans" cxnId="{D922AADC-DAB2-45CC-BE74-078A7C7543D5}">
      <dgm:prSet/>
      <dgm:spPr/>
      <dgm:t>
        <a:bodyPr/>
        <a:lstStyle/>
        <a:p>
          <a:endParaRPr lang="en-IN"/>
        </a:p>
      </dgm:t>
    </dgm:pt>
    <dgm:pt modelId="{59D83FCC-A5F5-4061-A14E-9CEF88EB4E5B}" type="sibTrans" cxnId="{D922AADC-DAB2-45CC-BE74-078A7C7543D5}">
      <dgm:prSet/>
      <dgm:spPr/>
      <dgm:t>
        <a:bodyPr/>
        <a:lstStyle/>
        <a:p>
          <a:endParaRPr lang="en-IN"/>
        </a:p>
      </dgm:t>
    </dgm:pt>
    <dgm:pt modelId="{B5A01D88-CCF8-4EAC-94FE-39B8971599BF}">
      <dgm:prSet custT="1"/>
      <dgm:spPr/>
      <dgm:t>
        <a:bodyPr/>
        <a:lstStyle/>
        <a:p>
          <a:r>
            <a:rPr lang="en-GB" sz="1600" b="0" i="0" baseline="0" dirty="0">
              <a:latin typeface="Times New Roman" panose="02020603050405020304" pitchFamily="18" charset="0"/>
              <a:cs typeface="Times New Roman" panose="02020603050405020304" pitchFamily="18" charset="0"/>
            </a:rPr>
            <a:t>Low-level </a:t>
          </a:r>
          <a:r>
            <a:rPr lang="en-GB" sz="1600" b="0" i="0" baseline="0" dirty="0" err="1">
              <a:latin typeface="Times New Roman" panose="02020603050405020304" pitchFamily="18" charset="0"/>
              <a:cs typeface="Times New Roman" panose="02020603050405020304" pitchFamily="18" charset="0"/>
            </a:rPr>
            <a:t>bacteremia</a:t>
          </a:r>
          <a:r>
            <a:rPr lang="en-GB" sz="1600" b="0" i="0" baseline="0" dirty="0">
              <a:latin typeface="Times New Roman" panose="02020603050405020304" pitchFamily="18" charset="0"/>
              <a:cs typeface="Times New Roman" panose="02020603050405020304" pitchFamily="18" charset="0"/>
            </a:rPr>
            <a:t> may initiate host responses that alter coagulability, endothelial and vessel wall integrity, and platelet function, thereby resulting in atherogenic changes and possible thromboembolic events</a:t>
          </a:r>
          <a:endParaRPr lang="en-IN" sz="1600" dirty="0">
            <a:latin typeface="Times New Roman" panose="02020603050405020304" pitchFamily="18" charset="0"/>
            <a:cs typeface="Times New Roman" panose="02020603050405020304" pitchFamily="18" charset="0"/>
          </a:endParaRPr>
        </a:p>
      </dgm:t>
    </dgm:pt>
    <dgm:pt modelId="{317C53E4-95A7-427E-89FB-58B5025164D9}" type="parTrans" cxnId="{4A06CB1A-EC5F-4217-9DFE-C9F7F2333C36}">
      <dgm:prSet/>
      <dgm:spPr/>
      <dgm:t>
        <a:bodyPr/>
        <a:lstStyle/>
        <a:p>
          <a:endParaRPr lang="en-IN"/>
        </a:p>
      </dgm:t>
    </dgm:pt>
    <dgm:pt modelId="{A20566BE-DC12-43CE-9854-455024EE605D}" type="sibTrans" cxnId="{4A06CB1A-EC5F-4217-9DFE-C9F7F2333C36}">
      <dgm:prSet/>
      <dgm:spPr/>
      <dgm:t>
        <a:bodyPr/>
        <a:lstStyle/>
        <a:p>
          <a:endParaRPr lang="en-IN"/>
        </a:p>
      </dgm:t>
    </dgm:pt>
    <dgm:pt modelId="{8D8E643D-CBD9-46C7-B315-BB00F7104224}" type="pres">
      <dgm:prSet presAssocID="{769C4BC9-EFE7-47B9-92D9-8BFD1FAE61AC}" presName="Name0" presStyleCnt="0">
        <dgm:presLayoutVars>
          <dgm:dir/>
          <dgm:resizeHandles val="exact"/>
        </dgm:presLayoutVars>
      </dgm:prSet>
      <dgm:spPr/>
    </dgm:pt>
    <dgm:pt modelId="{67C72D70-8EC1-4DA2-83DC-F85890BC8F44}" type="pres">
      <dgm:prSet presAssocID="{50BE4402-3D13-4172-9084-235716FE4372}" presName="node" presStyleLbl="node1" presStyleIdx="0" presStyleCnt="7">
        <dgm:presLayoutVars>
          <dgm:bulletEnabled val="1"/>
        </dgm:presLayoutVars>
      </dgm:prSet>
      <dgm:spPr/>
    </dgm:pt>
    <dgm:pt modelId="{4AAAD6A2-D4FA-44BA-8D11-139788BE5D3F}" type="pres">
      <dgm:prSet presAssocID="{08497693-4772-4778-BFA6-5DC2622A946B}" presName="sibTrans" presStyleCnt="0"/>
      <dgm:spPr/>
    </dgm:pt>
    <dgm:pt modelId="{956D37EA-FDA0-42A9-8CA4-26735DF9D9AC}" type="pres">
      <dgm:prSet presAssocID="{16BA498C-0492-42F8-B49B-AEC2B07A7C14}" presName="node" presStyleLbl="node1" presStyleIdx="1" presStyleCnt="7">
        <dgm:presLayoutVars>
          <dgm:bulletEnabled val="1"/>
        </dgm:presLayoutVars>
      </dgm:prSet>
      <dgm:spPr/>
    </dgm:pt>
    <dgm:pt modelId="{4B0E3E0E-4ABF-44D6-BEA8-C4B517640E9F}" type="pres">
      <dgm:prSet presAssocID="{92D39090-F4C1-4533-AA5B-0E8154E63A80}" presName="sibTrans" presStyleCnt="0"/>
      <dgm:spPr/>
    </dgm:pt>
    <dgm:pt modelId="{A24C3320-83EC-4037-8ACA-B06513ECEFC3}" type="pres">
      <dgm:prSet presAssocID="{0F228791-6300-4954-84AA-C8B27E6A0339}" presName="node" presStyleLbl="node1" presStyleIdx="2" presStyleCnt="7">
        <dgm:presLayoutVars>
          <dgm:bulletEnabled val="1"/>
        </dgm:presLayoutVars>
      </dgm:prSet>
      <dgm:spPr/>
    </dgm:pt>
    <dgm:pt modelId="{A21AEB54-0A3E-4389-9608-A6CBAA4A1D2B}" type="pres">
      <dgm:prSet presAssocID="{04EFCB3D-E022-4F6F-AB8B-1B89235F9F36}" presName="sibTrans" presStyleCnt="0"/>
      <dgm:spPr/>
    </dgm:pt>
    <dgm:pt modelId="{5B992D58-3C52-4593-933A-EA18972B5CCC}" type="pres">
      <dgm:prSet presAssocID="{2CB37783-8191-46E3-8098-AF91B622D9F6}" presName="node" presStyleLbl="node1" presStyleIdx="3" presStyleCnt="7">
        <dgm:presLayoutVars>
          <dgm:bulletEnabled val="1"/>
        </dgm:presLayoutVars>
      </dgm:prSet>
      <dgm:spPr/>
    </dgm:pt>
    <dgm:pt modelId="{188768D0-7EA2-48C0-8BC5-B698348DC226}" type="pres">
      <dgm:prSet presAssocID="{4F5A96C3-9A9F-4BCC-9B80-230832EB8633}" presName="sibTrans" presStyleCnt="0"/>
      <dgm:spPr/>
    </dgm:pt>
    <dgm:pt modelId="{3DDFD8E2-451D-4B19-9DC8-FA7E9BEF8EA4}" type="pres">
      <dgm:prSet presAssocID="{96583C35-F45D-4C95-AEAB-FC446D5BBBA2}" presName="node" presStyleLbl="node1" presStyleIdx="4" presStyleCnt="7">
        <dgm:presLayoutVars>
          <dgm:bulletEnabled val="1"/>
        </dgm:presLayoutVars>
      </dgm:prSet>
      <dgm:spPr/>
    </dgm:pt>
    <dgm:pt modelId="{F51A5818-17DE-4C92-99A8-1B245254AA1F}" type="pres">
      <dgm:prSet presAssocID="{68CC921F-54C8-4FE7-B5EA-116AEE7DEFE2}" presName="sibTrans" presStyleCnt="0"/>
      <dgm:spPr/>
    </dgm:pt>
    <dgm:pt modelId="{C7C924E2-74FF-4E58-B90E-02FEC3C2340B}" type="pres">
      <dgm:prSet presAssocID="{C3BA1945-27E5-42FB-9684-3F8EE895BA0B}" presName="node" presStyleLbl="node1" presStyleIdx="5" presStyleCnt="7">
        <dgm:presLayoutVars>
          <dgm:bulletEnabled val="1"/>
        </dgm:presLayoutVars>
      </dgm:prSet>
      <dgm:spPr/>
    </dgm:pt>
    <dgm:pt modelId="{148AC7AC-5101-4F60-AE27-198D69713F56}" type="pres">
      <dgm:prSet presAssocID="{59D83FCC-A5F5-4061-A14E-9CEF88EB4E5B}" presName="sibTrans" presStyleCnt="0"/>
      <dgm:spPr/>
    </dgm:pt>
    <dgm:pt modelId="{DE6E14A0-B443-45E5-AF6C-F95D4022BFFB}" type="pres">
      <dgm:prSet presAssocID="{B5A01D88-CCF8-4EAC-94FE-39B8971599BF}" presName="node" presStyleLbl="node1" presStyleIdx="6" presStyleCnt="7">
        <dgm:presLayoutVars>
          <dgm:bulletEnabled val="1"/>
        </dgm:presLayoutVars>
      </dgm:prSet>
      <dgm:spPr/>
    </dgm:pt>
  </dgm:ptLst>
  <dgm:cxnLst>
    <dgm:cxn modelId="{4A06CB1A-EC5F-4217-9DFE-C9F7F2333C36}" srcId="{769C4BC9-EFE7-47B9-92D9-8BFD1FAE61AC}" destId="{B5A01D88-CCF8-4EAC-94FE-39B8971599BF}" srcOrd="6" destOrd="0" parTransId="{317C53E4-95A7-427E-89FB-58B5025164D9}" sibTransId="{A20566BE-DC12-43CE-9854-455024EE605D}"/>
    <dgm:cxn modelId="{AF561D1E-F5C9-4668-9D85-546D30058394}" type="presOf" srcId="{96583C35-F45D-4C95-AEAB-FC446D5BBBA2}" destId="{3DDFD8E2-451D-4B19-9DC8-FA7E9BEF8EA4}" srcOrd="0" destOrd="0" presId="urn:microsoft.com/office/officeart/2005/8/layout/hList6"/>
    <dgm:cxn modelId="{0369852A-81A9-4EB2-8E5A-1400CEC11336}" type="presOf" srcId="{0F228791-6300-4954-84AA-C8B27E6A0339}" destId="{A24C3320-83EC-4037-8ACA-B06513ECEFC3}" srcOrd="0" destOrd="0" presId="urn:microsoft.com/office/officeart/2005/8/layout/hList6"/>
    <dgm:cxn modelId="{1838C62B-1478-4A9B-814F-B67825401B48}" type="presOf" srcId="{2CB37783-8191-46E3-8098-AF91B622D9F6}" destId="{5B992D58-3C52-4593-933A-EA18972B5CCC}" srcOrd="0" destOrd="0" presId="urn:microsoft.com/office/officeart/2005/8/layout/hList6"/>
    <dgm:cxn modelId="{FE9A514C-BE5B-4362-A9C9-67FFDB337490}" srcId="{769C4BC9-EFE7-47B9-92D9-8BFD1FAE61AC}" destId="{0F228791-6300-4954-84AA-C8B27E6A0339}" srcOrd="2" destOrd="0" parTransId="{39CE5ACF-A13D-4B13-B735-E463A334AB79}" sibTransId="{04EFCB3D-E022-4F6F-AB8B-1B89235F9F36}"/>
    <dgm:cxn modelId="{5254496D-B076-4E2B-996E-64F1B7486D83}" srcId="{769C4BC9-EFE7-47B9-92D9-8BFD1FAE61AC}" destId="{16BA498C-0492-42F8-B49B-AEC2B07A7C14}" srcOrd="1" destOrd="0" parTransId="{79B4036C-3941-4DA4-B230-D7899EA4DEAA}" sibTransId="{92D39090-F4C1-4533-AA5B-0E8154E63A80}"/>
    <dgm:cxn modelId="{FBD60354-D8C0-4BFB-8E29-C007F943E315}" type="presOf" srcId="{769C4BC9-EFE7-47B9-92D9-8BFD1FAE61AC}" destId="{8D8E643D-CBD9-46C7-B315-BB00F7104224}" srcOrd="0" destOrd="0" presId="urn:microsoft.com/office/officeart/2005/8/layout/hList6"/>
    <dgm:cxn modelId="{D9920175-19D8-4FF0-9B04-FE56274BA2FC}" type="presOf" srcId="{B5A01D88-CCF8-4EAC-94FE-39B8971599BF}" destId="{DE6E14A0-B443-45E5-AF6C-F95D4022BFFB}" srcOrd="0" destOrd="0" presId="urn:microsoft.com/office/officeart/2005/8/layout/hList6"/>
    <dgm:cxn modelId="{EE0CDA93-0F38-4425-97E5-D14EDDEBFDE2}" type="presOf" srcId="{16BA498C-0492-42F8-B49B-AEC2B07A7C14}" destId="{956D37EA-FDA0-42A9-8CA4-26735DF9D9AC}" srcOrd="0" destOrd="0" presId="urn:microsoft.com/office/officeart/2005/8/layout/hList6"/>
    <dgm:cxn modelId="{819D45B2-C62C-41F0-AD3E-74C2E020CFF8}" srcId="{769C4BC9-EFE7-47B9-92D9-8BFD1FAE61AC}" destId="{96583C35-F45D-4C95-AEAB-FC446D5BBBA2}" srcOrd="4" destOrd="0" parTransId="{611DDAAB-915E-42FA-AD24-37225DB30C96}" sibTransId="{68CC921F-54C8-4FE7-B5EA-116AEE7DEFE2}"/>
    <dgm:cxn modelId="{E2E539B7-7C9D-43F2-B4EF-ACC2B1A8ECCC}" type="presOf" srcId="{C3BA1945-27E5-42FB-9684-3F8EE895BA0B}" destId="{C7C924E2-74FF-4E58-B90E-02FEC3C2340B}" srcOrd="0" destOrd="0" presId="urn:microsoft.com/office/officeart/2005/8/layout/hList6"/>
    <dgm:cxn modelId="{D922AADC-DAB2-45CC-BE74-078A7C7543D5}" srcId="{769C4BC9-EFE7-47B9-92D9-8BFD1FAE61AC}" destId="{C3BA1945-27E5-42FB-9684-3F8EE895BA0B}" srcOrd="5" destOrd="0" parTransId="{99EB198E-7975-46F9-BF14-213EB14AC9F3}" sibTransId="{59D83FCC-A5F5-4061-A14E-9CEF88EB4E5B}"/>
    <dgm:cxn modelId="{E9F5DDE7-C444-424F-AC64-023F22367CD3}" srcId="{769C4BC9-EFE7-47B9-92D9-8BFD1FAE61AC}" destId="{2CB37783-8191-46E3-8098-AF91B622D9F6}" srcOrd="3" destOrd="0" parTransId="{D0715213-6EA0-41EC-8DA5-81B0C18F88A8}" sibTransId="{4F5A96C3-9A9F-4BCC-9B80-230832EB8633}"/>
    <dgm:cxn modelId="{8B1A35EF-07F3-457C-8DE0-E7DC7D164576}" type="presOf" srcId="{50BE4402-3D13-4172-9084-235716FE4372}" destId="{67C72D70-8EC1-4DA2-83DC-F85890BC8F44}" srcOrd="0" destOrd="0" presId="urn:microsoft.com/office/officeart/2005/8/layout/hList6"/>
    <dgm:cxn modelId="{3458E4F3-AE06-4B12-BBD5-6339934EFB98}" srcId="{769C4BC9-EFE7-47B9-92D9-8BFD1FAE61AC}" destId="{50BE4402-3D13-4172-9084-235716FE4372}" srcOrd="0" destOrd="0" parTransId="{3DCD8073-06B3-4115-A8CE-3684796E1268}" sibTransId="{08497693-4772-4778-BFA6-5DC2622A946B}"/>
    <dgm:cxn modelId="{8B055C76-A9DA-42CA-B480-7DDB94AF3AF9}" type="presParOf" srcId="{8D8E643D-CBD9-46C7-B315-BB00F7104224}" destId="{67C72D70-8EC1-4DA2-83DC-F85890BC8F44}" srcOrd="0" destOrd="0" presId="urn:microsoft.com/office/officeart/2005/8/layout/hList6"/>
    <dgm:cxn modelId="{C82DC253-D8E2-47CB-A0E7-A7C069D94F88}" type="presParOf" srcId="{8D8E643D-CBD9-46C7-B315-BB00F7104224}" destId="{4AAAD6A2-D4FA-44BA-8D11-139788BE5D3F}" srcOrd="1" destOrd="0" presId="urn:microsoft.com/office/officeart/2005/8/layout/hList6"/>
    <dgm:cxn modelId="{2FAF8C58-5490-4048-8F79-FB675A5CCEC1}" type="presParOf" srcId="{8D8E643D-CBD9-46C7-B315-BB00F7104224}" destId="{956D37EA-FDA0-42A9-8CA4-26735DF9D9AC}" srcOrd="2" destOrd="0" presId="urn:microsoft.com/office/officeart/2005/8/layout/hList6"/>
    <dgm:cxn modelId="{538934CD-160F-4E90-81D3-C5A37B8A9E36}" type="presParOf" srcId="{8D8E643D-CBD9-46C7-B315-BB00F7104224}" destId="{4B0E3E0E-4ABF-44D6-BEA8-C4B517640E9F}" srcOrd="3" destOrd="0" presId="urn:microsoft.com/office/officeart/2005/8/layout/hList6"/>
    <dgm:cxn modelId="{34CAC2C6-E8ED-4BDA-99CA-C578F35036CE}" type="presParOf" srcId="{8D8E643D-CBD9-46C7-B315-BB00F7104224}" destId="{A24C3320-83EC-4037-8ACA-B06513ECEFC3}" srcOrd="4" destOrd="0" presId="urn:microsoft.com/office/officeart/2005/8/layout/hList6"/>
    <dgm:cxn modelId="{FC8EB892-F680-43A6-B50A-4003C7387581}" type="presParOf" srcId="{8D8E643D-CBD9-46C7-B315-BB00F7104224}" destId="{A21AEB54-0A3E-4389-9608-A6CBAA4A1D2B}" srcOrd="5" destOrd="0" presId="urn:microsoft.com/office/officeart/2005/8/layout/hList6"/>
    <dgm:cxn modelId="{BB558C96-9AB1-45F0-A49C-3F7D4AA1154A}" type="presParOf" srcId="{8D8E643D-CBD9-46C7-B315-BB00F7104224}" destId="{5B992D58-3C52-4593-933A-EA18972B5CCC}" srcOrd="6" destOrd="0" presId="urn:microsoft.com/office/officeart/2005/8/layout/hList6"/>
    <dgm:cxn modelId="{D652E0FD-38D3-41E6-96CA-9257B51F4401}" type="presParOf" srcId="{8D8E643D-CBD9-46C7-B315-BB00F7104224}" destId="{188768D0-7EA2-48C0-8BC5-B698348DC226}" srcOrd="7" destOrd="0" presId="urn:microsoft.com/office/officeart/2005/8/layout/hList6"/>
    <dgm:cxn modelId="{94A9028E-A12D-4382-9584-942083C4BB33}" type="presParOf" srcId="{8D8E643D-CBD9-46C7-B315-BB00F7104224}" destId="{3DDFD8E2-451D-4B19-9DC8-FA7E9BEF8EA4}" srcOrd="8" destOrd="0" presId="urn:microsoft.com/office/officeart/2005/8/layout/hList6"/>
    <dgm:cxn modelId="{6D7D0E17-7AEB-42BB-B237-1F288FA55300}" type="presParOf" srcId="{8D8E643D-CBD9-46C7-B315-BB00F7104224}" destId="{F51A5818-17DE-4C92-99A8-1B245254AA1F}" srcOrd="9" destOrd="0" presId="urn:microsoft.com/office/officeart/2005/8/layout/hList6"/>
    <dgm:cxn modelId="{BA4C46B4-9B18-46D7-9A52-E0DB8DD224C9}" type="presParOf" srcId="{8D8E643D-CBD9-46C7-B315-BB00F7104224}" destId="{C7C924E2-74FF-4E58-B90E-02FEC3C2340B}" srcOrd="10" destOrd="0" presId="urn:microsoft.com/office/officeart/2005/8/layout/hList6"/>
    <dgm:cxn modelId="{5E13BC84-0A85-4E5A-A7DD-30E30C3D7D23}" type="presParOf" srcId="{8D8E643D-CBD9-46C7-B315-BB00F7104224}" destId="{148AC7AC-5101-4F60-AE27-198D69713F56}" srcOrd="11" destOrd="0" presId="urn:microsoft.com/office/officeart/2005/8/layout/hList6"/>
    <dgm:cxn modelId="{4A21146F-0800-4E19-8D98-445308A6B21D}" type="presParOf" srcId="{8D8E643D-CBD9-46C7-B315-BB00F7104224}" destId="{DE6E14A0-B443-45E5-AF6C-F95D4022BFFB}" srcOrd="1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30D7A2-DEFD-4DF8-B948-25339269DC3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IN"/>
        </a:p>
      </dgm:t>
    </dgm:pt>
    <dgm:pt modelId="{651D5779-08D2-4055-BBE2-1DF4B2273ACA}">
      <dgm:prSet custT="1"/>
      <dgm:spPr>
        <a:solidFill>
          <a:schemeClr val="accent2">
            <a:lumMod val="60000"/>
            <a:lumOff val="40000"/>
            <a:alpha val="90000"/>
          </a:schemeClr>
        </a:solidFill>
      </dgm:spPr>
      <dgm:t>
        <a:bodyPr/>
        <a:lstStyle/>
        <a:p>
          <a:r>
            <a:rPr lang="en-GB" sz="1400" b="0" i="0" baseline="0" dirty="0">
              <a:latin typeface="Times New Roman" panose="02020603050405020304" pitchFamily="18" charset="0"/>
              <a:cs typeface="Times New Roman" panose="02020603050405020304" pitchFamily="18" charset="0"/>
            </a:rPr>
            <a:t>The monocyte and macrophage cell line is intimately involved in the pathogenesis of both periodontal disease and atherosclerosis.</a:t>
          </a:r>
          <a:endParaRPr lang="en-IN" sz="1400" dirty="0">
            <a:latin typeface="Times New Roman" panose="02020603050405020304" pitchFamily="18" charset="0"/>
            <a:cs typeface="Times New Roman" panose="02020603050405020304" pitchFamily="18" charset="0"/>
          </a:endParaRPr>
        </a:p>
      </dgm:t>
    </dgm:pt>
    <dgm:pt modelId="{96645DFE-1D67-47C9-9038-BCD35EFA2D70}" type="parTrans" cxnId="{E8A02AC8-296F-4435-AB99-B91D822C4CE3}">
      <dgm:prSet/>
      <dgm:spPr/>
      <dgm:t>
        <a:bodyPr/>
        <a:lstStyle/>
        <a:p>
          <a:endParaRPr lang="en-IN"/>
        </a:p>
      </dgm:t>
    </dgm:pt>
    <dgm:pt modelId="{4466721C-16C8-4474-BB53-B7C9A8AC1CF0}" type="sibTrans" cxnId="{E8A02AC8-296F-4435-AB99-B91D822C4CE3}">
      <dgm:prSet/>
      <dgm:spPr/>
      <dgm:t>
        <a:bodyPr/>
        <a:lstStyle/>
        <a:p>
          <a:endParaRPr lang="en-IN"/>
        </a:p>
      </dgm:t>
    </dgm:pt>
    <dgm:pt modelId="{F9B2C4A7-42D2-41BC-9BDD-73A760E70A95}">
      <dgm:prSet custT="1"/>
      <dgm:spPr>
        <a:solidFill>
          <a:schemeClr val="accent3">
            <a:lumMod val="20000"/>
            <a:lumOff val="80000"/>
            <a:alpha val="90000"/>
          </a:schemeClr>
        </a:solidFill>
      </dgm:spPr>
      <dgm:t>
        <a:bodyPr/>
        <a:lstStyle/>
        <a:p>
          <a:r>
            <a:rPr lang="en-GB" sz="1400" b="0" i="0" baseline="0" dirty="0">
              <a:latin typeface="Times New Roman" panose="02020603050405020304" pitchFamily="18" charset="0"/>
              <a:cs typeface="Times New Roman" panose="02020603050405020304" pitchFamily="18" charset="0"/>
            </a:rPr>
            <a:t>Diet-induced elevations in serum low-density lipoprotein levels up-regulate monocyte and macrophage responsiveness to bacterial LPSs. </a:t>
          </a:r>
          <a:endParaRPr lang="en-IN" sz="1400" dirty="0">
            <a:latin typeface="Times New Roman" panose="02020603050405020304" pitchFamily="18" charset="0"/>
            <a:cs typeface="Times New Roman" panose="02020603050405020304" pitchFamily="18" charset="0"/>
          </a:endParaRPr>
        </a:p>
      </dgm:t>
    </dgm:pt>
    <dgm:pt modelId="{DD413F78-1EB3-4E01-842E-482A3668D67E}" type="parTrans" cxnId="{79648272-C367-4531-99A6-EBA79008A6B5}">
      <dgm:prSet/>
      <dgm:spPr/>
      <dgm:t>
        <a:bodyPr/>
        <a:lstStyle/>
        <a:p>
          <a:endParaRPr lang="en-IN"/>
        </a:p>
      </dgm:t>
    </dgm:pt>
    <dgm:pt modelId="{F7F64611-F956-4311-8EC6-D127559DFE0A}" type="sibTrans" cxnId="{79648272-C367-4531-99A6-EBA79008A6B5}">
      <dgm:prSet/>
      <dgm:spPr/>
      <dgm:t>
        <a:bodyPr/>
        <a:lstStyle/>
        <a:p>
          <a:endParaRPr lang="en-IN"/>
        </a:p>
      </dgm:t>
    </dgm:pt>
    <dgm:pt modelId="{9062883E-C09C-48F8-868B-EDE212687D4E}">
      <dgm:prSet custT="1"/>
      <dgm:spPr>
        <a:solidFill>
          <a:srgbClr val="7CEB99">
            <a:alpha val="90000"/>
          </a:srgbClr>
        </a:solidFill>
      </dgm:spPr>
      <dgm:t>
        <a:bodyPr/>
        <a:lstStyle/>
        <a:p>
          <a:r>
            <a:rPr lang="en-GB" sz="1400" b="0" i="0" baseline="0" dirty="0">
              <a:latin typeface="Times New Roman" panose="02020603050405020304" pitchFamily="18" charset="0"/>
              <a:cs typeface="Times New Roman" panose="02020603050405020304" pitchFamily="18" charset="0"/>
            </a:rPr>
            <a:t>Thus, elevated low-density lipoprotein levels, which is a known risk factor for atherosclerosis and CHD, may increase the secretion of destructive and inflammatory cytokines by monocytes and macrophages. </a:t>
          </a:r>
          <a:endParaRPr lang="en-IN" sz="1400" dirty="0">
            <a:latin typeface="Times New Roman" panose="02020603050405020304" pitchFamily="18" charset="0"/>
            <a:cs typeface="Times New Roman" panose="02020603050405020304" pitchFamily="18" charset="0"/>
          </a:endParaRPr>
        </a:p>
      </dgm:t>
    </dgm:pt>
    <dgm:pt modelId="{839AC42B-7672-49F9-B25D-EC7C44F54AE0}" type="parTrans" cxnId="{A1AA5785-FA3F-423F-BA7C-10871279B833}">
      <dgm:prSet/>
      <dgm:spPr/>
      <dgm:t>
        <a:bodyPr/>
        <a:lstStyle/>
        <a:p>
          <a:endParaRPr lang="en-IN"/>
        </a:p>
      </dgm:t>
    </dgm:pt>
    <dgm:pt modelId="{8767E7A5-8255-4FB6-80C1-11E9D436E5EE}" type="sibTrans" cxnId="{A1AA5785-FA3F-423F-BA7C-10871279B833}">
      <dgm:prSet/>
      <dgm:spPr/>
      <dgm:t>
        <a:bodyPr/>
        <a:lstStyle/>
        <a:p>
          <a:endParaRPr lang="en-IN"/>
        </a:p>
      </dgm:t>
    </dgm:pt>
    <dgm:pt modelId="{9109A302-2BB4-4FBD-A906-B4AEE1F053A4}">
      <dgm:prSet custT="1"/>
      <dgm:spPr>
        <a:solidFill>
          <a:srgbClr val="FFCE3C">
            <a:alpha val="90000"/>
          </a:srgbClr>
        </a:solidFill>
      </dgm:spPr>
      <dgm:t>
        <a:bodyPr/>
        <a:lstStyle/>
        <a:p>
          <a:r>
            <a:rPr lang="en-GB" sz="1400" b="0" i="0" baseline="0" dirty="0">
              <a:latin typeface="Times New Roman" panose="02020603050405020304" pitchFamily="18" charset="0"/>
              <a:cs typeface="Times New Roman" panose="02020603050405020304" pitchFamily="18" charset="0"/>
            </a:rPr>
            <a:t>This may result not only in the propagation of atheromatous lesions, but also in enhanced periodontal destruction in the presence of pathogenic organisms. </a:t>
          </a:r>
          <a:endParaRPr lang="en-IN" sz="1400" dirty="0">
            <a:latin typeface="Times New Roman" panose="02020603050405020304" pitchFamily="18" charset="0"/>
            <a:cs typeface="Times New Roman" panose="02020603050405020304" pitchFamily="18" charset="0"/>
          </a:endParaRPr>
        </a:p>
      </dgm:t>
    </dgm:pt>
    <dgm:pt modelId="{4549349E-6921-42A4-966E-54AD01090AFE}" type="parTrans" cxnId="{5BA67845-CF2C-4FBE-8221-D64001DC88DC}">
      <dgm:prSet/>
      <dgm:spPr/>
      <dgm:t>
        <a:bodyPr/>
        <a:lstStyle/>
        <a:p>
          <a:endParaRPr lang="en-IN"/>
        </a:p>
      </dgm:t>
    </dgm:pt>
    <dgm:pt modelId="{03D2FE35-08FC-4517-8070-4422BBC3A068}" type="sibTrans" cxnId="{5BA67845-CF2C-4FBE-8221-D64001DC88DC}">
      <dgm:prSet/>
      <dgm:spPr/>
      <dgm:t>
        <a:bodyPr/>
        <a:lstStyle/>
        <a:p>
          <a:endParaRPr lang="en-IN"/>
        </a:p>
      </dgm:t>
    </dgm:pt>
    <dgm:pt modelId="{B0C5663D-C901-42C2-B26C-40E43F7155F0}">
      <dgm:prSet custT="1"/>
      <dgm:spPr>
        <a:solidFill>
          <a:schemeClr val="accent4">
            <a:lumMod val="40000"/>
            <a:lumOff val="60000"/>
            <a:alpha val="90000"/>
          </a:schemeClr>
        </a:solidFill>
      </dgm:spPr>
      <dgm:t>
        <a:bodyPr/>
        <a:lstStyle/>
        <a:p>
          <a:r>
            <a:rPr lang="en-GB" sz="1400" b="0" i="0" baseline="0" dirty="0">
              <a:latin typeface="Times New Roman" panose="02020603050405020304" pitchFamily="18" charset="0"/>
              <a:cs typeface="Times New Roman" panose="02020603050405020304" pitchFamily="18" charset="0"/>
            </a:rPr>
            <a:t>Periodontal infections may contribute to atherosclerosis and thromboembolic events by repeatedly challenging the vascular endothelium and arterial wall with bacterial LPSs and proinflammatory cytokines</a:t>
          </a:r>
          <a:r>
            <a:rPr lang="en-GB" sz="900" b="0" i="0" baseline="0" dirty="0"/>
            <a:t>. </a:t>
          </a:r>
          <a:endParaRPr lang="en-IN" sz="900" dirty="0"/>
        </a:p>
      </dgm:t>
    </dgm:pt>
    <dgm:pt modelId="{8A41BA9A-81FC-4233-88B8-B457B039E5C2}" type="parTrans" cxnId="{68F365D8-79A8-4063-AC8C-43E001A6457C}">
      <dgm:prSet/>
      <dgm:spPr/>
      <dgm:t>
        <a:bodyPr/>
        <a:lstStyle/>
        <a:p>
          <a:endParaRPr lang="en-IN"/>
        </a:p>
      </dgm:t>
    </dgm:pt>
    <dgm:pt modelId="{02614187-207D-460B-9240-735C9F6DB1E9}" type="sibTrans" cxnId="{68F365D8-79A8-4063-AC8C-43E001A6457C}">
      <dgm:prSet/>
      <dgm:spPr/>
      <dgm:t>
        <a:bodyPr/>
        <a:lstStyle/>
        <a:p>
          <a:endParaRPr lang="en-IN"/>
        </a:p>
      </dgm:t>
    </dgm:pt>
    <dgm:pt modelId="{B08B8061-BE01-4E8E-9A10-B53F67B196C8}">
      <dgm:prSet custT="1"/>
      <dgm:spPr>
        <a:solidFill>
          <a:srgbClr val="C189F7">
            <a:alpha val="90000"/>
          </a:srgbClr>
        </a:solidFill>
        <a:ln>
          <a:solidFill>
            <a:schemeClr val="tx1"/>
          </a:solidFill>
        </a:ln>
      </dgm:spPr>
      <dgm:t>
        <a:bodyPr/>
        <a:lstStyle/>
        <a:p>
          <a:r>
            <a:rPr lang="en-GB" sz="1400" b="0" i="0" baseline="0" dirty="0">
              <a:latin typeface="Times New Roman" panose="02020603050405020304" pitchFamily="18" charset="0"/>
              <a:cs typeface="Times New Roman" panose="02020603050405020304" pitchFamily="18" charset="0"/>
            </a:rPr>
            <a:t>Vascular monocytes and macrophages in patients with an MØ+ phenotype meet this challenge with an abnormally elevated inflammatory response that may directly contribute to atherosclerosis and may </a:t>
          </a:r>
          <a:r>
            <a:rPr lang="en-IN" sz="1400" b="0" i="0" baseline="0" dirty="0">
              <a:latin typeface="Times New Roman" panose="02020603050405020304" pitchFamily="18" charset="0"/>
              <a:cs typeface="Times New Roman" panose="02020603050405020304" pitchFamily="18" charset="0"/>
            </a:rPr>
            <a:t>precipitate thromboembolic events</a:t>
          </a:r>
          <a:endParaRPr lang="en-IN" sz="1400" dirty="0">
            <a:latin typeface="Times New Roman" panose="02020603050405020304" pitchFamily="18" charset="0"/>
            <a:cs typeface="Times New Roman" panose="02020603050405020304" pitchFamily="18" charset="0"/>
          </a:endParaRPr>
        </a:p>
      </dgm:t>
    </dgm:pt>
    <dgm:pt modelId="{9C4D3BC6-9319-4FE2-A116-7757BF58174E}" type="parTrans" cxnId="{93C5E7C8-7A03-408C-AB37-C548339FD120}">
      <dgm:prSet/>
      <dgm:spPr/>
      <dgm:t>
        <a:bodyPr/>
        <a:lstStyle/>
        <a:p>
          <a:endParaRPr lang="en-IN"/>
        </a:p>
      </dgm:t>
    </dgm:pt>
    <dgm:pt modelId="{BE0C0A06-83F8-4D2D-BF57-9545DEDDBC1F}" type="sibTrans" cxnId="{93C5E7C8-7A03-408C-AB37-C548339FD120}">
      <dgm:prSet/>
      <dgm:spPr/>
      <dgm:t>
        <a:bodyPr/>
        <a:lstStyle/>
        <a:p>
          <a:endParaRPr lang="en-IN"/>
        </a:p>
      </dgm:t>
    </dgm:pt>
    <dgm:pt modelId="{0A9B3708-7FF3-4D63-A52F-713C206F0A4D}" type="pres">
      <dgm:prSet presAssocID="{8C30D7A2-DEFD-4DF8-B948-25339269DC35}" presName="compositeShape" presStyleCnt="0">
        <dgm:presLayoutVars>
          <dgm:dir/>
          <dgm:resizeHandles/>
        </dgm:presLayoutVars>
      </dgm:prSet>
      <dgm:spPr/>
    </dgm:pt>
    <dgm:pt modelId="{F0497F5F-84E2-4F2C-914E-3FCBAE4CA5F4}" type="pres">
      <dgm:prSet presAssocID="{8C30D7A2-DEFD-4DF8-B948-25339269DC35}" presName="pyramid" presStyleLbl="node1" presStyleIdx="0" presStyleCnt="1"/>
      <dgm:spPr>
        <a:solidFill>
          <a:schemeClr val="accent1">
            <a:lumMod val="20000"/>
            <a:lumOff val="80000"/>
          </a:schemeClr>
        </a:solidFill>
      </dgm:spPr>
    </dgm:pt>
    <dgm:pt modelId="{26772CA9-F39F-4E5E-B8BB-865F0600B546}" type="pres">
      <dgm:prSet presAssocID="{8C30D7A2-DEFD-4DF8-B948-25339269DC35}" presName="theList" presStyleCnt="0"/>
      <dgm:spPr/>
    </dgm:pt>
    <dgm:pt modelId="{DB1C378F-B229-40AB-A565-AEC4EEB61EC6}" type="pres">
      <dgm:prSet presAssocID="{651D5779-08D2-4055-BBE2-1DF4B2273ACA}" presName="aNode" presStyleLbl="fgAcc1" presStyleIdx="0" presStyleCnt="6" custScaleX="105306" custScaleY="253863" custLinFactY="-20294" custLinFactNeighborX="-2038" custLinFactNeighborY="-100000">
        <dgm:presLayoutVars>
          <dgm:bulletEnabled val="1"/>
        </dgm:presLayoutVars>
      </dgm:prSet>
      <dgm:spPr/>
    </dgm:pt>
    <dgm:pt modelId="{5C42FAE6-88A7-442E-85B4-8603D51CB843}" type="pres">
      <dgm:prSet presAssocID="{651D5779-08D2-4055-BBE2-1DF4B2273ACA}" presName="aSpace" presStyleCnt="0"/>
      <dgm:spPr/>
    </dgm:pt>
    <dgm:pt modelId="{CF00D418-8E4C-4EC8-8E78-3C0F60E6C4B6}" type="pres">
      <dgm:prSet presAssocID="{F9B2C4A7-42D2-41BC-9BDD-73A760E70A95}" presName="aNode" presStyleLbl="fgAcc1" presStyleIdx="1" presStyleCnt="6" custScaleX="113879" custScaleY="211276" custLinFactY="7291" custLinFactNeighborX="-4332" custLinFactNeighborY="100000">
        <dgm:presLayoutVars>
          <dgm:bulletEnabled val="1"/>
        </dgm:presLayoutVars>
      </dgm:prSet>
      <dgm:spPr/>
    </dgm:pt>
    <dgm:pt modelId="{5E0CBF76-D8CD-4162-B665-D9CBE384C1A4}" type="pres">
      <dgm:prSet presAssocID="{F9B2C4A7-42D2-41BC-9BDD-73A760E70A95}" presName="aSpace" presStyleCnt="0"/>
      <dgm:spPr/>
    </dgm:pt>
    <dgm:pt modelId="{F35A700A-CE20-4D37-A3A0-E3EAD9BCF7B9}" type="pres">
      <dgm:prSet presAssocID="{9062883E-C09C-48F8-868B-EDE212687D4E}" presName="aNode" presStyleLbl="fgAcc1" presStyleIdx="2" presStyleCnt="6" custScaleX="124583" custScaleY="226826" custLinFactY="43973" custLinFactNeighborX="-510" custLinFactNeighborY="100000">
        <dgm:presLayoutVars>
          <dgm:bulletEnabled val="1"/>
        </dgm:presLayoutVars>
      </dgm:prSet>
      <dgm:spPr/>
    </dgm:pt>
    <dgm:pt modelId="{1E12CD1D-76EE-48D4-9B50-D5EA0135EACE}" type="pres">
      <dgm:prSet presAssocID="{9062883E-C09C-48F8-868B-EDE212687D4E}" presName="aSpace" presStyleCnt="0"/>
      <dgm:spPr/>
    </dgm:pt>
    <dgm:pt modelId="{8C635A22-4018-455A-9C73-8A4A1B1835B3}" type="pres">
      <dgm:prSet presAssocID="{9109A302-2BB4-4FBD-A906-B4AEE1F053A4}" presName="aNode" presStyleLbl="fgAcc1" presStyleIdx="3" presStyleCnt="6" custScaleX="123564" custScaleY="205600" custLinFactY="58882" custLinFactNeighborX="-2549" custLinFactNeighborY="100000">
        <dgm:presLayoutVars>
          <dgm:bulletEnabled val="1"/>
        </dgm:presLayoutVars>
      </dgm:prSet>
      <dgm:spPr/>
    </dgm:pt>
    <dgm:pt modelId="{CDC75783-B040-4227-9C70-A6755359B7A0}" type="pres">
      <dgm:prSet presAssocID="{9109A302-2BB4-4FBD-A906-B4AEE1F053A4}" presName="aSpace" presStyleCnt="0"/>
      <dgm:spPr/>
    </dgm:pt>
    <dgm:pt modelId="{8C62984B-6260-46FD-B0A9-CD95091D186A}" type="pres">
      <dgm:prSet presAssocID="{B0C5663D-C901-42C2-B26C-40E43F7155F0}" presName="aNode" presStyleLbl="fgAcc1" presStyleIdx="4" presStyleCnt="6" custScaleX="132739" custScaleY="225804" custLinFactY="98178" custLinFactNeighborX="0" custLinFactNeighborY="100000">
        <dgm:presLayoutVars>
          <dgm:bulletEnabled val="1"/>
        </dgm:presLayoutVars>
      </dgm:prSet>
      <dgm:spPr/>
    </dgm:pt>
    <dgm:pt modelId="{D81B0196-EDD8-4F17-A46D-31647D4052B8}" type="pres">
      <dgm:prSet presAssocID="{B0C5663D-C901-42C2-B26C-40E43F7155F0}" presName="aSpace" presStyleCnt="0"/>
      <dgm:spPr/>
    </dgm:pt>
    <dgm:pt modelId="{DFD54A21-2153-4965-8541-5FFD7587AEC0}" type="pres">
      <dgm:prSet presAssocID="{B08B8061-BE01-4E8E-9A10-B53F67B196C8}" presName="aNode" presStyleLbl="fgAcc1" presStyleIdx="5" presStyleCnt="6" custScaleX="151915" custScaleY="238830" custLinFactY="95688" custLinFactNeighborX="1274" custLinFactNeighborY="100000">
        <dgm:presLayoutVars>
          <dgm:bulletEnabled val="1"/>
        </dgm:presLayoutVars>
      </dgm:prSet>
      <dgm:spPr/>
    </dgm:pt>
    <dgm:pt modelId="{F6D63043-54B5-40BE-BA10-AAD6FB0F9F03}" type="pres">
      <dgm:prSet presAssocID="{B08B8061-BE01-4E8E-9A10-B53F67B196C8}" presName="aSpace" presStyleCnt="0"/>
      <dgm:spPr/>
    </dgm:pt>
  </dgm:ptLst>
  <dgm:cxnLst>
    <dgm:cxn modelId="{DB343A34-0317-4C76-9EF8-3965879EFE6F}" type="presOf" srcId="{8C30D7A2-DEFD-4DF8-B948-25339269DC35}" destId="{0A9B3708-7FF3-4D63-A52F-713C206F0A4D}" srcOrd="0" destOrd="0" presId="urn:microsoft.com/office/officeart/2005/8/layout/pyramid2"/>
    <dgm:cxn modelId="{5BA67845-CF2C-4FBE-8221-D64001DC88DC}" srcId="{8C30D7A2-DEFD-4DF8-B948-25339269DC35}" destId="{9109A302-2BB4-4FBD-A906-B4AEE1F053A4}" srcOrd="3" destOrd="0" parTransId="{4549349E-6921-42A4-966E-54AD01090AFE}" sibTransId="{03D2FE35-08FC-4517-8070-4422BBC3A068}"/>
    <dgm:cxn modelId="{0CE37A69-E891-42CA-9892-96694F08F9B1}" type="presOf" srcId="{B08B8061-BE01-4E8E-9A10-B53F67B196C8}" destId="{DFD54A21-2153-4965-8541-5FFD7587AEC0}" srcOrd="0" destOrd="0" presId="urn:microsoft.com/office/officeart/2005/8/layout/pyramid2"/>
    <dgm:cxn modelId="{79648272-C367-4531-99A6-EBA79008A6B5}" srcId="{8C30D7A2-DEFD-4DF8-B948-25339269DC35}" destId="{F9B2C4A7-42D2-41BC-9BDD-73A760E70A95}" srcOrd="1" destOrd="0" parTransId="{DD413F78-1EB3-4E01-842E-482A3668D67E}" sibTransId="{F7F64611-F956-4311-8EC6-D127559DFE0A}"/>
    <dgm:cxn modelId="{A586B680-9602-4CB2-9B40-533B06B318BB}" type="presOf" srcId="{9109A302-2BB4-4FBD-A906-B4AEE1F053A4}" destId="{8C635A22-4018-455A-9C73-8A4A1B1835B3}" srcOrd="0" destOrd="0" presId="urn:microsoft.com/office/officeart/2005/8/layout/pyramid2"/>
    <dgm:cxn modelId="{A1AA5785-FA3F-423F-BA7C-10871279B833}" srcId="{8C30D7A2-DEFD-4DF8-B948-25339269DC35}" destId="{9062883E-C09C-48F8-868B-EDE212687D4E}" srcOrd="2" destOrd="0" parTransId="{839AC42B-7672-49F9-B25D-EC7C44F54AE0}" sibTransId="{8767E7A5-8255-4FB6-80C1-11E9D436E5EE}"/>
    <dgm:cxn modelId="{6B1EFD91-9C9D-4B17-9795-330DF63C9428}" type="presOf" srcId="{B0C5663D-C901-42C2-B26C-40E43F7155F0}" destId="{8C62984B-6260-46FD-B0A9-CD95091D186A}" srcOrd="0" destOrd="0" presId="urn:microsoft.com/office/officeart/2005/8/layout/pyramid2"/>
    <dgm:cxn modelId="{83EF52A4-0373-429E-9A2A-74DD16A029F2}" type="presOf" srcId="{F9B2C4A7-42D2-41BC-9BDD-73A760E70A95}" destId="{CF00D418-8E4C-4EC8-8E78-3C0F60E6C4B6}" srcOrd="0" destOrd="0" presId="urn:microsoft.com/office/officeart/2005/8/layout/pyramid2"/>
    <dgm:cxn modelId="{C858D1BD-7BDD-47D6-A855-35633070A2FA}" type="presOf" srcId="{9062883E-C09C-48F8-868B-EDE212687D4E}" destId="{F35A700A-CE20-4D37-A3A0-E3EAD9BCF7B9}" srcOrd="0" destOrd="0" presId="urn:microsoft.com/office/officeart/2005/8/layout/pyramid2"/>
    <dgm:cxn modelId="{E8A02AC8-296F-4435-AB99-B91D822C4CE3}" srcId="{8C30D7A2-DEFD-4DF8-B948-25339269DC35}" destId="{651D5779-08D2-4055-BBE2-1DF4B2273ACA}" srcOrd="0" destOrd="0" parTransId="{96645DFE-1D67-47C9-9038-BCD35EFA2D70}" sibTransId="{4466721C-16C8-4474-BB53-B7C9A8AC1CF0}"/>
    <dgm:cxn modelId="{93C5E7C8-7A03-408C-AB37-C548339FD120}" srcId="{8C30D7A2-DEFD-4DF8-B948-25339269DC35}" destId="{B08B8061-BE01-4E8E-9A10-B53F67B196C8}" srcOrd="5" destOrd="0" parTransId="{9C4D3BC6-9319-4FE2-A116-7757BF58174E}" sibTransId="{BE0C0A06-83F8-4D2D-BF57-9545DEDDBC1F}"/>
    <dgm:cxn modelId="{D69CD8C9-9472-451F-9296-A7832FD1BB2C}" type="presOf" srcId="{651D5779-08D2-4055-BBE2-1DF4B2273ACA}" destId="{DB1C378F-B229-40AB-A565-AEC4EEB61EC6}" srcOrd="0" destOrd="0" presId="urn:microsoft.com/office/officeart/2005/8/layout/pyramid2"/>
    <dgm:cxn modelId="{68F365D8-79A8-4063-AC8C-43E001A6457C}" srcId="{8C30D7A2-DEFD-4DF8-B948-25339269DC35}" destId="{B0C5663D-C901-42C2-B26C-40E43F7155F0}" srcOrd="4" destOrd="0" parTransId="{8A41BA9A-81FC-4233-88B8-B457B039E5C2}" sibTransId="{02614187-207D-460B-9240-735C9F6DB1E9}"/>
    <dgm:cxn modelId="{6A29C939-B10E-404A-8929-4256CD9A9261}" type="presParOf" srcId="{0A9B3708-7FF3-4D63-A52F-713C206F0A4D}" destId="{F0497F5F-84E2-4F2C-914E-3FCBAE4CA5F4}" srcOrd="0" destOrd="0" presId="urn:microsoft.com/office/officeart/2005/8/layout/pyramid2"/>
    <dgm:cxn modelId="{A3D96303-59D1-4E18-B696-E442FC505F74}" type="presParOf" srcId="{0A9B3708-7FF3-4D63-A52F-713C206F0A4D}" destId="{26772CA9-F39F-4E5E-B8BB-865F0600B546}" srcOrd="1" destOrd="0" presId="urn:microsoft.com/office/officeart/2005/8/layout/pyramid2"/>
    <dgm:cxn modelId="{2A63A73C-56CB-4DAA-A386-818DBA588B1A}" type="presParOf" srcId="{26772CA9-F39F-4E5E-B8BB-865F0600B546}" destId="{DB1C378F-B229-40AB-A565-AEC4EEB61EC6}" srcOrd="0" destOrd="0" presId="urn:microsoft.com/office/officeart/2005/8/layout/pyramid2"/>
    <dgm:cxn modelId="{925D4E0B-5480-4714-89F2-9D5F7EE1A688}" type="presParOf" srcId="{26772CA9-F39F-4E5E-B8BB-865F0600B546}" destId="{5C42FAE6-88A7-442E-85B4-8603D51CB843}" srcOrd="1" destOrd="0" presId="urn:microsoft.com/office/officeart/2005/8/layout/pyramid2"/>
    <dgm:cxn modelId="{41F86FAC-AB28-48E2-91C4-803E3F032691}" type="presParOf" srcId="{26772CA9-F39F-4E5E-B8BB-865F0600B546}" destId="{CF00D418-8E4C-4EC8-8E78-3C0F60E6C4B6}" srcOrd="2" destOrd="0" presId="urn:microsoft.com/office/officeart/2005/8/layout/pyramid2"/>
    <dgm:cxn modelId="{3C8C7E0F-BCE5-4E49-B8F9-948FF9236D1E}" type="presParOf" srcId="{26772CA9-F39F-4E5E-B8BB-865F0600B546}" destId="{5E0CBF76-D8CD-4162-B665-D9CBE384C1A4}" srcOrd="3" destOrd="0" presId="urn:microsoft.com/office/officeart/2005/8/layout/pyramid2"/>
    <dgm:cxn modelId="{46E6B3DF-800C-45E9-B52B-B609BEDB3557}" type="presParOf" srcId="{26772CA9-F39F-4E5E-B8BB-865F0600B546}" destId="{F35A700A-CE20-4D37-A3A0-E3EAD9BCF7B9}" srcOrd="4" destOrd="0" presId="urn:microsoft.com/office/officeart/2005/8/layout/pyramid2"/>
    <dgm:cxn modelId="{F5BF7F99-9EB3-49F8-A80D-DA70A99B11A0}" type="presParOf" srcId="{26772CA9-F39F-4E5E-B8BB-865F0600B546}" destId="{1E12CD1D-76EE-48D4-9B50-D5EA0135EACE}" srcOrd="5" destOrd="0" presId="urn:microsoft.com/office/officeart/2005/8/layout/pyramid2"/>
    <dgm:cxn modelId="{9FBFAF73-74FE-47B2-8D2D-793F1DD30D2D}" type="presParOf" srcId="{26772CA9-F39F-4E5E-B8BB-865F0600B546}" destId="{8C635A22-4018-455A-9C73-8A4A1B1835B3}" srcOrd="6" destOrd="0" presId="urn:microsoft.com/office/officeart/2005/8/layout/pyramid2"/>
    <dgm:cxn modelId="{1C790FB9-FCC1-40BF-AAF6-ABD2EDAE4C37}" type="presParOf" srcId="{26772CA9-F39F-4E5E-B8BB-865F0600B546}" destId="{CDC75783-B040-4227-9C70-A6755359B7A0}" srcOrd="7" destOrd="0" presId="urn:microsoft.com/office/officeart/2005/8/layout/pyramid2"/>
    <dgm:cxn modelId="{8EAC1FDC-7D12-41BB-A3FE-2C91F74528FC}" type="presParOf" srcId="{26772CA9-F39F-4E5E-B8BB-865F0600B546}" destId="{8C62984B-6260-46FD-B0A9-CD95091D186A}" srcOrd="8" destOrd="0" presId="urn:microsoft.com/office/officeart/2005/8/layout/pyramid2"/>
    <dgm:cxn modelId="{709091FD-6785-43FE-957F-5CE9244A3558}" type="presParOf" srcId="{26772CA9-F39F-4E5E-B8BB-865F0600B546}" destId="{D81B0196-EDD8-4F17-A46D-31647D4052B8}" srcOrd="9" destOrd="0" presId="urn:microsoft.com/office/officeart/2005/8/layout/pyramid2"/>
    <dgm:cxn modelId="{7CE21823-EC35-4DAD-9452-CAB25512B6C0}" type="presParOf" srcId="{26772CA9-F39F-4E5E-B8BB-865F0600B546}" destId="{DFD54A21-2153-4965-8541-5FFD7587AEC0}" srcOrd="10" destOrd="0" presId="urn:microsoft.com/office/officeart/2005/8/layout/pyramid2"/>
    <dgm:cxn modelId="{AE9E3AD9-ECBC-4A1E-8E8C-3BF6C5FEB276}" type="presParOf" srcId="{26772CA9-F39F-4E5E-B8BB-865F0600B546}" destId="{F6D63043-54B5-40BE-BA10-AAD6FB0F9F03}" srcOrd="1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7A0339-6205-4F8F-8BDC-F755B6B171BA}" type="doc">
      <dgm:prSet loTypeId="urn:microsoft.com/office/officeart/2005/8/layout/StepDownProcess" loCatId="process" qsTypeId="urn:microsoft.com/office/officeart/2005/8/quickstyle/3d3" qsCatId="3D" csTypeId="urn:microsoft.com/office/officeart/2005/8/colors/colorful1" csCatId="colorful" phldr="1"/>
      <dgm:spPr/>
      <dgm:t>
        <a:bodyPr/>
        <a:lstStyle/>
        <a:p>
          <a:endParaRPr lang="en-IN"/>
        </a:p>
      </dgm:t>
    </dgm:pt>
    <dgm:pt modelId="{F459A376-B68A-499E-AD14-93CCDDAE75FA}">
      <dgm:prSet/>
      <dgm:spPr/>
      <dgm:t>
        <a:bodyPr/>
        <a:lstStyle/>
        <a:p>
          <a:r>
            <a:rPr lang="en-IN" b="0" i="0" baseline="0">
              <a:latin typeface="Times New Roman" panose="02020603050405020304" pitchFamily="18" charset="0"/>
              <a:cs typeface="Times New Roman" panose="02020603050405020304" pitchFamily="18" charset="0"/>
            </a:rPr>
            <a:t>Gram-negative periodontal</a:t>
          </a:r>
          <a:r>
            <a:rPr lang="en-IN">
              <a:latin typeface="Times New Roman" panose="02020603050405020304" pitchFamily="18" charset="0"/>
              <a:cs typeface="Times New Roman" panose="02020603050405020304" pitchFamily="18" charset="0"/>
            </a:rPr>
            <a:t> </a:t>
          </a:r>
          <a:r>
            <a:rPr lang="en-IN" b="0" i="0" baseline="0">
              <a:latin typeface="Times New Roman" panose="02020603050405020304" pitchFamily="18" charset="0"/>
              <a:cs typeface="Times New Roman" panose="02020603050405020304" pitchFamily="18" charset="0"/>
            </a:rPr>
            <a:t>infection</a:t>
          </a:r>
          <a:endParaRPr lang="en-IN">
            <a:latin typeface="Times New Roman" panose="02020603050405020304" pitchFamily="18" charset="0"/>
            <a:cs typeface="Times New Roman" panose="02020603050405020304" pitchFamily="18" charset="0"/>
          </a:endParaRPr>
        </a:p>
      </dgm:t>
    </dgm:pt>
    <dgm:pt modelId="{E020784E-AF9D-4732-91FE-D2176061D415}" type="parTrans" cxnId="{7F8F5B91-A735-4851-B65A-08AC2DB54783}">
      <dgm:prSet/>
      <dgm:spPr/>
      <dgm:t>
        <a:bodyPr/>
        <a:lstStyle/>
        <a:p>
          <a:endParaRPr lang="en-IN"/>
        </a:p>
      </dgm:t>
    </dgm:pt>
    <dgm:pt modelId="{69DA8A83-EF59-48C0-A9FC-B0892C807502}" type="sibTrans" cxnId="{7F8F5B91-A735-4851-B65A-08AC2DB54783}">
      <dgm:prSet/>
      <dgm:spPr/>
      <dgm:t>
        <a:bodyPr/>
        <a:lstStyle/>
        <a:p>
          <a:endParaRPr lang="en-IN"/>
        </a:p>
      </dgm:t>
    </dgm:pt>
    <dgm:pt modelId="{17D55399-B835-4703-B1FC-FF6798E131D5}">
      <dgm:prSet/>
      <dgm:spPr>
        <a:solidFill>
          <a:srgbClr val="787800"/>
        </a:solidFill>
      </dgm:spPr>
      <dgm:t>
        <a:bodyPr/>
        <a:lstStyle/>
        <a:p>
          <a:r>
            <a:rPr lang="en-IN" b="0" i="0" baseline="0" dirty="0">
              <a:latin typeface="Times New Roman" panose="02020603050405020304" pitchFamily="18" charset="0"/>
              <a:cs typeface="Times New Roman" panose="02020603050405020304" pitchFamily="18" charset="0"/>
            </a:rPr>
            <a:t>Increased insulin</a:t>
          </a:r>
          <a:r>
            <a:rPr lang="en-IN" dirty="0">
              <a:latin typeface="Times New Roman" panose="02020603050405020304" pitchFamily="18" charset="0"/>
              <a:cs typeface="Times New Roman" panose="02020603050405020304" pitchFamily="18" charset="0"/>
            </a:rPr>
            <a:t> </a:t>
          </a:r>
          <a:r>
            <a:rPr lang="en-IN" b="0" i="0" baseline="0" dirty="0">
              <a:latin typeface="Times New Roman" panose="02020603050405020304" pitchFamily="18" charset="0"/>
              <a:cs typeface="Times New Roman" panose="02020603050405020304" pitchFamily="18" charset="0"/>
            </a:rPr>
            <a:t>resistance</a:t>
          </a:r>
          <a:endParaRPr lang="en-IN" dirty="0">
            <a:latin typeface="Times New Roman" panose="02020603050405020304" pitchFamily="18" charset="0"/>
            <a:cs typeface="Times New Roman" panose="02020603050405020304" pitchFamily="18" charset="0"/>
          </a:endParaRPr>
        </a:p>
      </dgm:t>
    </dgm:pt>
    <dgm:pt modelId="{5AF9D1CE-60AD-47C5-8884-5C59DED3B2BA}" type="parTrans" cxnId="{71D52D61-DE64-4CD4-BD77-16FD88F53420}">
      <dgm:prSet/>
      <dgm:spPr/>
      <dgm:t>
        <a:bodyPr/>
        <a:lstStyle/>
        <a:p>
          <a:endParaRPr lang="en-IN"/>
        </a:p>
      </dgm:t>
    </dgm:pt>
    <dgm:pt modelId="{0A2C211E-3AED-4A1A-8467-496FC1E5E3C1}" type="sibTrans" cxnId="{71D52D61-DE64-4CD4-BD77-16FD88F53420}">
      <dgm:prSet/>
      <dgm:spPr/>
      <dgm:t>
        <a:bodyPr/>
        <a:lstStyle/>
        <a:p>
          <a:endParaRPr lang="en-IN"/>
        </a:p>
      </dgm:t>
    </dgm:pt>
    <dgm:pt modelId="{4EFDFE98-13AE-4561-BAB1-DB20DB12208B}">
      <dgm:prSet/>
      <dgm:spPr>
        <a:solidFill>
          <a:srgbClr val="ED0000"/>
        </a:solidFill>
      </dgm:spPr>
      <dgm:t>
        <a:bodyPr/>
        <a:lstStyle/>
        <a:p>
          <a:r>
            <a:rPr lang="en-IN" b="0" i="0" baseline="0">
              <a:latin typeface="Times New Roman" panose="02020603050405020304" pitchFamily="18" charset="0"/>
              <a:cs typeface="Times New Roman" panose="02020603050405020304" pitchFamily="18" charset="0"/>
            </a:rPr>
            <a:t>Worsened glycemic</a:t>
          </a:r>
          <a:r>
            <a:rPr lang="en-IN">
              <a:latin typeface="Times New Roman" panose="02020603050405020304" pitchFamily="18" charset="0"/>
              <a:cs typeface="Times New Roman" panose="02020603050405020304" pitchFamily="18" charset="0"/>
            </a:rPr>
            <a:t> </a:t>
          </a:r>
          <a:r>
            <a:rPr lang="en-IN" b="0" i="0" baseline="0">
              <a:latin typeface="Times New Roman" panose="02020603050405020304" pitchFamily="18" charset="0"/>
              <a:cs typeface="Times New Roman" panose="02020603050405020304" pitchFamily="18" charset="0"/>
            </a:rPr>
            <a:t>control</a:t>
          </a:r>
          <a:endParaRPr lang="en-IN">
            <a:latin typeface="Times New Roman" panose="02020603050405020304" pitchFamily="18" charset="0"/>
            <a:cs typeface="Times New Roman" panose="02020603050405020304" pitchFamily="18" charset="0"/>
          </a:endParaRPr>
        </a:p>
      </dgm:t>
    </dgm:pt>
    <dgm:pt modelId="{9B2FD8CD-9253-4473-A06F-C232F797E792}" type="parTrans" cxnId="{CE5BD3F8-0E5F-425D-9D78-B76876A5C295}">
      <dgm:prSet/>
      <dgm:spPr/>
      <dgm:t>
        <a:bodyPr/>
        <a:lstStyle/>
        <a:p>
          <a:endParaRPr lang="en-IN"/>
        </a:p>
      </dgm:t>
    </dgm:pt>
    <dgm:pt modelId="{1635BE64-60C1-41FE-9516-8D15BA141C5E}" type="sibTrans" cxnId="{CE5BD3F8-0E5F-425D-9D78-B76876A5C295}">
      <dgm:prSet/>
      <dgm:spPr/>
      <dgm:t>
        <a:bodyPr/>
        <a:lstStyle/>
        <a:p>
          <a:endParaRPr lang="en-IN"/>
        </a:p>
      </dgm:t>
    </dgm:pt>
    <dgm:pt modelId="{A9549ACB-CC63-4993-B175-8A7939266520}" type="pres">
      <dgm:prSet presAssocID="{5A7A0339-6205-4F8F-8BDC-F755B6B171BA}" presName="rootnode" presStyleCnt="0">
        <dgm:presLayoutVars>
          <dgm:chMax/>
          <dgm:chPref/>
          <dgm:dir/>
          <dgm:animLvl val="lvl"/>
        </dgm:presLayoutVars>
      </dgm:prSet>
      <dgm:spPr/>
    </dgm:pt>
    <dgm:pt modelId="{5B1842A5-5ADE-4409-8459-9AF55DF8282D}" type="pres">
      <dgm:prSet presAssocID="{F459A376-B68A-499E-AD14-93CCDDAE75FA}" presName="composite" presStyleCnt="0"/>
      <dgm:spPr/>
    </dgm:pt>
    <dgm:pt modelId="{89B1C491-3E1C-4FFF-800A-A1FF7776D804}" type="pres">
      <dgm:prSet presAssocID="{F459A376-B68A-499E-AD14-93CCDDAE75FA}" presName="bentUpArrow1" presStyleLbl="alignImgPlace1" presStyleIdx="0" presStyleCnt="2"/>
      <dgm:spPr/>
    </dgm:pt>
    <dgm:pt modelId="{19F7AF49-4CAE-4E46-A6A9-76F880C68BF5}" type="pres">
      <dgm:prSet presAssocID="{F459A376-B68A-499E-AD14-93CCDDAE75FA}" presName="ParentText" presStyleLbl="node1" presStyleIdx="0" presStyleCnt="3">
        <dgm:presLayoutVars>
          <dgm:chMax val="1"/>
          <dgm:chPref val="1"/>
          <dgm:bulletEnabled val="1"/>
        </dgm:presLayoutVars>
      </dgm:prSet>
      <dgm:spPr/>
    </dgm:pt>
    <dgm:pt modelId="{6D2F8475-218B-40E0-ABD2-F3D44B797F2D}" type="pres">
      <dgm:prSet presAssocID="{F459A376-B68A-499E-AD14-93CCDDAE75FA}" presName="ChildText" presStyleLbl="revTx" presStyleIdx="0" presStyleCnt="2">
        <dgm:presLayoutVars>
          <dgm:chMax val="0"/>
          <dgm:chPref val="0"/>
          <dgm:bulletEnabled val="1"/>
        </dgm:presLayoutVars>
      </dgm:prSet>
      <dgm:spPr/>
    </dgm:pt>
    <dgm:pt modelId="{0A0E3D39-4F56-44CA-B175-33EE8EE351F9}" type="pres">
      <dgm:prSet presAssocID="{69DA8A83-EF59-48C0-A9FC-B0892C807502}" presName="sibTrans" presStyleCnt="0"/>
      <dgm:spPr/>
    </dgm:pt>
    <dgm:pt modelId="{3151C03B-05BB-4E05-8687-63B84C72B631}" type="pres">
      <dgm:prSet presAssocID="{17D55399-B835-4703-B1FC-FF6798E131D5}" presName="composite" presStyleCnt="0"/>
      <dgm:spPr/>
    </dgm:pt>
    <dgm:pt modelId="{EAEEC55D-2A8B-4468-B833-0B35FDFBF3D2}" type="pres">
      <dgm:prSet presAssocID="{17D55399-B835-4703-B1FC-FF6798E131D5}" presName="bentUpArrow1" presStyleLbl="alignImgPlace1" presStyleIdx="1" presStyleCnt="2"/>
      <dgm:spPr/>
    </dgm:pt>
    <dgm:pt modelId="{6EDCE970-80C0-4F16-86E2-68C9F46D09A6}" type="pres">
      <dgm:prSet presAssocID="{17D55399-B835-4703-B1FC-FF6798E131D5}" presName="ParentText" presStyleLbl="node1" presStyleIdx="1" presStyleCnt="3">
        <dgm:presLayoutVars>
          <dgm:chMax val="1"/>
          <dgm:chPref val="1"/>
          <dgm:bulletEnabled val="1"/>
        </dgm:presLayoutVars>
      </dgm:prSet>
      <dgm:spPr/>
    </dgm:pt>
    <dgm:pt modelId="{717C202C-7B8A-40E5-B247-482AE0070EDE}" type="pres">
      <dgm:prSet presAssocID="{17D55399-B835-4703-B1FC-FF6798E131D5}" presName="ChildText" presStyleLbl="revTx" presStyleIdx="1" presStyleCnt="2">
        <dgm:presLayoutVars>
          <dgm:chMax val="0"/>
          <dgm:chPref val="0"/>
          <dgm:bulletEnabled val="1"/>
        </dgm:presLayoutVars>
      </dgm:prSet>
      <dgm:spPr/>
    </dgm:pt>
    <dgm:pt modelId="{01C6F427-272D-49DA-9AE7-AE491049F971}" type="pres">
      <dgm:prSet presAssocID="{0A2C211E-3AED-4A1A-8467-496FC1E5E3C1}" presName="sibTrans" presStyleCnt="0"/>
      <dgm:spPr/>
    </dgm:pt>
    <dgm:pt modelId="{BAE4D2A5-431D-4CA4-9BEE-A05E56E92082}" type="pres">
      <dgm:prSet presAssocID="{4EFDFE98-13AE-4561-BAB1-DB20DB12208B}" presName="composite" presStyleCnt="0"/>
      <dgm:spPr/>
    </dgm:pt>
    <dgm:pt modelId="{59D4EF41-FD8F-41D5-A453-51C4E4234868}" type="pres">
      <dgm:prSet presAssocID="{4EFDFE98-13AE-4561-BAB1-DB20DB12208B}" presName="ParentText" presStyleLbl="node1" presStyleIdx="2" presStyleCnt="3">
        <dgm:presLayoutVars>
          <dgm:chMax val="1"/>
          <dgm:chPref val="1"/>
          <dgm:bulletEnabled val="1"/>
        </dgm:presLayoutVars>
      </dgm:prSet>
      <dgm:spPr/>
    </dgm:pt>
  </dgm:ptLst>
  <dgm:cxnLst>
    <dgm:cxn modelId="{71D52D61-DE64-4CD4-BD77-16FD88F53420}" srcId="{5A7A0339-6205-4F8F-8BDC-F755B6B171BA}" destId="{17D55399-B835-4703-B1FC-FF6798E131D5}" srcOrd="1" destOrd="0" parTransId="{5AF9D1CE-60AD-47C5-8884-5C59DED3B2BA}" sibTransId="{0A2C211E-3AED-4A1A-8467-496FC1E5E3C1}"/>
    <dgm:cxn modelId="{742A1470-E3D9-4F62-BF16-75AF01D28729}" type="presOf" srcId="{4EFDFE98-13AE-4561-BAB1-DB20DB12208B}" destId="{59D4EF41-FD8F-41D5-A453-51C4E4234868}" srcOrd="0" destOrd="0" presId="urn:microsoft.com/office/officeart/2005/8/layout/StepDownProcess"/>
    <dgm:cxn modelId="{E4212553-3F25-4425-AB2C-DAE6777AFB30}" type="presOf" srcId="{17D55399-B835-4703-B1FC-FF6798E131D5}" destId="{6EDCE970-80C0-4F16-86E2-68C9F46D09A6}" srcOrd="0" destOrd="0" presId="urn:microsoft.com/office/officeart/2005/8/layout/StepDownProcess"/>
    <dgm:cxn modelId="{15AEF178-6297-4A35-AAEF-DCBED7C278EF}" type="presOf" srcId="{5A7A0339-6205-4F8F-8BDC-F755B6B171BA}" destId="{A9549ACB-CC63-4993-B175-8A7939266520}" srcOrd="0" destOrd="0" presId="urn:microsoft.com/office/officeart/2005/8/layout/StepDownProcess"/>
    <dgm:cxn modelId="{7F8F5B91-A735-4851-B65A-08AC2DB54783}" srcId="{5A7A0339-6205-4F8F-8BDC-F755B6B171BA}" destId="{F459A376-B68A-499E-AD14-93CCDDAE75FA}" srcOrd="0" destOrd="0" parTransId="{E020784E-AF9D-4732-91FE-D2176061D415}" sibTransId="{69DA8A83-EF59-48C0-A9FC-B0892C807502}"/>
    <dgm:cxn modelId="{097F3DF0-F615-4C26-B259-3363063ECE7B}" type="presOf" srcId="{F459A376-B68A-499E-AD14-93CCDDAE75FA}" destId="{19F7AF49-4CAE-4E46-A6A9-76F880C68BF5}" srcOrd="0" destOrd="0" presId="urn:microsoft.com/office/officeart/2005/8/layout/StepDownProcess"/>
    <dgm:cxn modelId="{CE5BD3F8-0E5F-425D-9D78-B76876A5C295}" srcId="{5A7A0339-6205-4F8F-8BDC-F755B6B171BA}" destId="{4EFDFE98-13AE-4561-BAB1-DB20DB12208B}" srcOrd="2" destOrd="0" parTransId="{9B2FD8CD-9253-4473-A06F-C232F797E792}" sibTransId="{1635BE64-60C1-41FE-9516-8D15BA141C5E}"/>
    <dgm:cxn modelId="{E2C63820-0829-485A-8169-0FFDA6D0A7EE}" type="presParOf" srcId="{A9549ACB-CC63-4993-B175-8A7939266520}" destId="{5B1842A5-5ADE-4409-8459-9AF55DF8282D}" srcOrd="0" destOrd="0" presId="urn:microsoft.com/office/officeart/2005/8/layout/StepDownProcess"/>
    <dgm:cxn modelId="{82C20CFC-7DFD-4561-B667-97E0CB35AF0A}" type="presParOf" srcId="{5B1842A5-5ADE-4409-8459-9AF55DF8282D}" destId="{89B1C491-3E1C-4FFF-800A-A1FF7776D804}" srcOrd="0" destOrd="0" presId="urn:microsoft.com/office/officeart/2005/8/layout/StepDownProcess"/>
    <dgm:cxn modelId="{1AE852F6-D345-4650-B0D9-652F1719D7B5}" type="presParOf" srcId="{5B1842A5-5ADE-4409-8459-9AF55DF8282D}" destId="{19F7AF49-4CAE-4E46-A6A9-76F880C68BF5}" srcOrd="1" destOrd="0" presId="urn:microsoft.com/office/officeart/2005/8/layout/StepDownProcess"/>
    <dgm:cxn modelId="{FABE3D77-57CE-46F5-94F7-488A8705B25C}" type="presParOf" srcId="{5B1842A5-5ADE-4409-8459-9AF55DF8282D}" destId="{6D2F8475-218B-40E0-ABD2-F3D44B797F2D}" srcOrd="2" destOrd="0" presId="urn:microsoft.com/office/officeart/2005/8/layout/StepDownProcess"/>
    <dgm:cxn modelId="{AAACBDE2-34F4-4CAD-839C-A9CAB2C6BF96}" type="presParOf" srcId="{A9549ACB-CC63-4993-B175-8A7939266520}" destId="{0A0E3D39-4F56-44CA-B175-33EE8EE351F9}" srcOrd="1" destOrd="0" presId="urn:microsoft.com/office/officeart/2005/8/layout/StepDownProcess"/>
    <dgm:cxn modelId="{1F00C97A-C6B3-482D-9AD6-75977FDB3B28}" type="presParOf" srcId="{A9549ACB-CC63-4993-B175-8A7939266520}" destId="{3151C03B-05BB-4E05-8687-63B84C72B631}" srcOrd="2" destOrd="0" presId="urn:microsoft.com/office/officeart/2005/8/layout/StepDownProcess"/>
    <dgm:cxn modelId="{AC5B6A54-6EE4-4DD6-A3C9-784342EF4FC0}" type="presParOf" srcId="{3151C03B-05BB-4E05-8687-63B84C72B631}" destId="{EAEEC55D-2A8B-4468-B833-0B35FDFBF3D2}" srcOrd="0" destOrd="0" presId="urn:microsoft.com/office/officeart/2005/8/layout/StepDownProcess"/>
    <dgm:cxn modelId="{80ADA705-31F5-4CB1-8F30-8C8DBFED1389}" type="presParOf" srcId="{3151C03B-05BB-4E05-8687-63B84C72B631}" destId="{6EDCE970-80C0-4F16-86E2-68C9F46D09A6}" srcOrd="1" destOrd="0" presId="urn:microsoft.com/office/officeart/2005/8/layout/StepDownProcess"/>
    <dgm:cxn modelId="{33FA5E2A-1ACE-426B-969F-38E160FD1BB1}" type="presParOf" srcId="{3151C03B-05BB-4E05-8687-63B84C72B631}" destId="{717C202C-7B8A-40E5-B247-482AE0070EDE}" srcOrd="2" destOrd="0" presId="urn:microsoft.com/office/officeart/2005/8/layout/StepDownProcess"/>
    <dgm:cxn modelId="{34389CBC-194E-435F-9918-EBE76103CB5E}" type="presParOf" srcId="{A9549ACB-CC63-4993-B175-8A7939266520}" destId="{01C6F427-272D-49DA-9AE7-AE491049F971}" srcOrd="3" destOrd="0" presId="urn:microsoft.com/office/officeart/2005/8/layout/StepDownProcess"/>
    <dgm:cxn modelId="{3CC8A654-6DEE-4EC1-B96C-EE9BBEF5253E}" type="presParOf" srcId="{A9549ACB-CC63-4993-B175-8A7939266520}" destId="{BAE4D2A5-431D-4CA4-9BEE-A05E56E92082}" srcOrd="4" destOrd="0" presId="urn:microsoft.com/office/officeart/2005/8/layout/StepDownProcess"/>
    <dgm:cxn modelId="{4DEE4E2D-40F4-4F45-AB87-341CF56C5078}" type="presParOf" srcId="{BAE4D2A5-431D-4CA4-9BEE-A05E56E92082}" destId="{59D4EF41-FD8F-41D5-A453-51C4E4234868}"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4400A8-79CC-407A-B83A-A23A566DCEA8}" type="doc">
      <dgm:prSet loTypeId="urn:microsoft.com/office/officeart/2005/8/layout/bProcess4" loCatId="process" qsTypeId="urn:microsoft.com/office/officeart/2005/8/quickstyle/3d3" qsCatId="3D" csTypeId="urn:microsoft.com/office/officeart/2005/8/colors/colorful4" csCatId="colorful" phldr="1"/>
      <dgm:spPr/>
      <dgm:t>
        <a:bodyPr/>
        <a:lstStyle/>
        <a:p>
          <a:endParaRPr lang="en-IN"/>
        </a:p>
      </dgm:t>
    </dgm:pt>
    <dgm:pt modelId="{4D5D20DC-ED76-408A-B475-6811F4078421}">
      <dgm:prSet custT="1"/>
      <dgm:spPr/>
      <dgm:t>
        <a:bodyPr/>
        <a:lstStyle/>
        <a:p>
          <a:r>
            <a:rPr lang="en-IN" sz="2000" b="0" i="0" baseline="0" dirty="0">
              <a:latin typeface="Times New Roman" panose="02020603050405020304" pitchFamily="18" charset="0"/>
              <a:cs typeface="Times New Roman" panose="02020603050405020304" pitchFamily="18" charset="0"/>
            </a:rPr>
            <a:t>Periodontal treatment</a:t>
          </a:r>
          <a:endParaRPr lang="en-IN" sz="2000" dirty="0">
            <a:latin typeface="Times New Roman" panose="02020603050405020304" pitchFamily="18" charset="0"/>
            <a:cs typeface="Times New Roman" panose="02020603050405020304" pitchFamily="18" charset="0"/>
          </a:endParaRPr>
        </a:p>
      </dgm:t>
    </dgm:pt>
    <dgm:pt modelId="{EA5E15A4-73B6-403D-821F-C648A76955A5}" type="parTrans" cxnId="{7E430372-56C6-448E-8F8F-438AE4B58E5C}">
      <dgm:prSet/>
      <dgm:spPr/>
      <dgm:t>
        <a:bodyPr/>
        <a:lstStyle/>
        <a:p>
          <a:endParaRPr lang="en-IN"/>
        </a:p>
      </dgm:t>
    </dgm:pt>
    <dgm:pt modelId="{935FC4E4-F0CC-4DF0-B800-C6D242D1D569}" type="sibTrans" cxnId="{7E430372-56C6-448E-8F8F-438AE4B58E5C}">
      <dgm:prSet custT="1"/>
      <dgm:spPr/>
      <dgm:t>
        <a:bodyPr/>
        <a:lstStyle/>
        <a:p>
          <a:endParaRPr lang="en-IN" sz="1600">
            <a:latin typeface="Times New Roman" panose="02020603050405020304" pitchFamily="18" charset="0"/>
            <a:cs typeface="Times New Roman" panose="02020603050405020304" pitchFamily="18" charset="0"/>
          </a:endParaRPr>
        </a:p>
      </dgm:t>
    </dgm:pt>
    <dgm:pt modelId="{8513E19E-A3B2-463A-945C-D8E7458007ED}">
      <dgm:prSet custT="1"/>
      <dgm:spPr/>
      <dgm:t>
        <a:bodyPr/>
        <a:lstStyle/>
        <a:p>
          <a:r>
            <a:rPr lang="en-IN" sz="2000" b="0" i="0" baseline="0" dirty="0">
              <a:latin typeface="Times New Roman" panose="02020603050405020304" pitchFamily="18" charset="0"/>
              <a:cs typeface="Times New Roman" panose="02020603050405020304" pitchFamily="18" charset="0"/>
            </a:rPr>
            <a:t>Decreased inflammation</a:t>
          </a:r>
          <a:endParaRPr lang="en-IN" sz="2000" dirty="0">
            <a:latin typeface="Times New Roman" panose="02020603050405020304" pitchFamily="18" charset="0"/>
            <a:cs typeface="Times New Roman" panose="02020603050405020304" pitchFamily="18" charset="0"/>
          </a:endParaRPr>
        </a:p>
      </dgm:t>
    </dgm:pt>
    <dgm:pt modelId="{9A1EE314-A0C3-40FC-BE09-C1A1BC85EF93}" type="parTrans" cxnId="{3B613D5D-9C93-41E6-85D9-C9B2211A210F}">
      <dgm:prSet/>
      <dgm:spPr/>
      <dgm:t>
        <a:bodyPr/>
        <a:lstStyle/>
        <a:p>
          <a:endParaRPr lang="en-IN"/>
        </a:p>
      </dgm:t>
    </dgm:pt>
    <dgm:pt modelId="{D5DACC85-1570-4D29-83F9-1D4D4AE600EC}" type="sibTrans" cxnId="{3B613D5D-9C93-41E6-85D9-C9B2211A210F}">
      <dgm:prSet custT="1"/>
      <dgm:spPr/>
      <dgm:t>
        <a:bodyPr/>
        <a:lstStyle/>
        <a:p>
          <a:endParaRPr lang="en-IN" sz="1600">
            <a:latin typeface="Times New Roman" panose="02020603050405020304" pitchFamily="18" charset="0"/>
            <a:cs typeface="Times New Roman" panose="02020603050405020304" pitchFamily="18" charset="0"/>
          </a:endParaRPr>
        </a:p>
      </dgm:t>
    </dgm:pt>
    <dgm:pt modelId="{8D84F19A-C64B-42A2-8903-3A9A8B0B2DC9}">
      <dgm:prSet custT="1"/>
      <dgm:spPr/>
      <dgm:t>
        <a:bodyPr/>
        <a:lstStyle/>
        <a:p>
          <a:r>
            <a:rPr lang="en-IN" sz="2000" b="0" i="0" baseline="0">
              <a:latin typeface="Times New Roman" panose="02020603050405020304" pitchFamily="18" charset="0"/>
              <a:cs typeface="Times New Roman" panose="02020603050405020304" pitchFamily="18" charset="0"/>
            </a:rPr>
            <a:t>Improved insulin</a:t>
          </a:r>
          <a:r>
            <a:rPr lang="en-IN" sz="2000">
              <a:latin typeface="Times New Roman" panose="02020603050405020304" pitchFamily="18" charset="0"/>
              <a:cs typeface="Times New Roman" panose="02020603050405020304" pitchFamily="18" charset="0"/>
            </a:rPr>
            <a:t> </a:t>
          </a:r>
          <a:r>
            <a:rPr lang="en-IN" sz="2000" b="0" i="0" baseline="0">
              <a:latin typeface="Times New Roman" panose="02020603050405020304" pitchFamily="18" charset="0"/>
              <a:cs typeface="Times New Roman" panose="02020603050405020304" pitchFamily="18" charset="0"/>
            </a:rPr>
            <a:t>sensitivity</a:t>
          </a:r>
          <a:endParaRPr lang="en-IN" sz="2000">
            <a:latin typeface="Times New Roman" panose="02020603050405020304" pitchFamily="18" charset="0"/>
            <a:cs typeface="Times New Roman" panose="02020603050405020304" pitchFamily="18" charset="0"/>
          </a:endParaRPr>
        </a:p>
      </dgm:t>
    </dgm:pt>
    <dgm:pt modelId="{C61EA71A-EBB1-4C2E-A669-F806EEEAE191}" type="parTrans" cxnId="{E9480778-0B67-4871-AC17-20B24EA61FED}">
      <dgm:prSet/>
      <dgm:spPr/>
      <dgm:t>
        <a:bodyPr/>
        <a:lstStyle/>
        <a:p>
          <a:endParaRPr lang="en-IN"/>
        </a:p>
      </dgm:t>
    </dgm:pt>
    <dgm:pt modelId="{B10DB64F-E5B5-473C-82B1-A49CCD884C38}" type="sibTrans" cxnId="{E9480778-0B67-4871-AC17-20B24EA61FED}">
      <dgm:prSet custT="1"/>
      <dgm:spPr/>
      <dgm:t>
        <a:bodyPr/>
        <a:lstStyle/>
        <a:p>
          <a:endParaRPr lang="en-IN" sz="1600">
            <a:latin typeface="Times New Roman" panose="02020603050405020304" pitchFamily="18" charset="0"/>
            <a:cs typeface="Times New Roman" panose="02020603050405020304" pitchFamily="18" charset="0"/>
          </a:endParaRPr>
        </a:p>
      </dgm:t>
    </dgm:pt>
    <dgm:pt modelId="{5CCFBF00-3093-4618-ABDA-4151E3795DE4}">
      <dgm:prSet custT="1"/>
      <dgm:spPr>
        <a:solidFill>
          <a:srgbClr val="975CCB"/>
        </a:solidFill>
      </dgm:spPr>
      <dgm:t>
        <a:bodyPr/>
        <a:lstStyle/>
        <a:p>
          <a:r>
            <a:rPr lang="en-IN" sz="2000" b="0" i="0" baseline="0" dirty="0">
              <a:latin typeface="Times New Roman" panose="02020603050405020304" pitchFamily="18" charset="0"/>
              <a:cs typeface="Times New Roman" panose="02020603050405020304" pitchFamily="18" charset="0"/>
            </a:rPr>
            <a:t>Improved </a:t>
          </a:r>
          <a:r>
            <a:rPr lang="en-IN" sz="2000" b="0" i="0" baseline="0" dirty="0" err="1">
              <a:latin typeface="Times New Roman" panose="02020603050405020304" pitchFamily="18" charset="0"/>
              <a:cs typeface="Times New Roman" panose="02020603050405020304" pitchFamily="18" charset="0"/>
            </a:rPr>
            <a:t>glycemic</a:t>
          </a:r>
          <a:r>
            <a:rPr lang="en-IN" sz="2000" dirty="0">
              <a:latin typeface="Times New Roman" panose="02020603050405020304" pitchFamily="18" charset="0"/>
              <a:cs typeface="Times New Roman" panose="02020603050405020304" pitchFamily="18" charset="0"/>
            </a:rPr>
            <a:t> </a:t>
          </a:r>
          <a:r>
            <a:rPr lang="en-IN" sz="2000" b="0" i="0" baseline="0" dirty="0">
              <a:latin typeface="Times New Roman" panose="02020603050405020304" pitchFamily="18" charset="0"/>
              <a:cs typeface="Times New Roman" panose="02020603050405020304" pitchFamily="18" charset="0"/>
            </a:rPr>
            <a:t>control</a:t>
          </a:r>
          <a:endParaRPr lang="en-IN" sz="2000" dirty="0">
            <a:latin typeface="Times New Roman" panose="02020603050405020304" pitchFamily="18" charset="0"/>
            <a:cs typeface="Times New Roman" panose="02020603050405020304" pitchFamily="18" charset="0"/>
          </a:endParaRPr>
        </a:p>
      </dgm:t>
    </dgm:pt>
    <dgm:pt modelId="{EE8469EE-1209-463C-A160-12A6D635AE44}" type="parTrans" cxnId="{9D6CBAAC-CEE9-4F1B-A331-FA0DD4966F99}">
      <dgm:prSet/>
      <dgm:spPr/>
      <dgm:t>
        <a:bodyPr/>
        <a:lstStyle/>
        <a:p>
          <a:endParaRPr lang="en-IN"/>
        </a:p>
      </dgm:t>
    </dgm:pt>
    <dgm:pt modelId="{276F0BE6-08B6-4AE7-83BB-67B01DB6D276}" type="sibTrans" cxnId="{9D6CBAAC-CEE9-4F1B-A331-FA0DD4966F99}">
      <dgm:prSet/>
      <dgm:spPr/>
      <dgm:t>
        <a:bodyPr/>
        <a:lstStyle/>
        <a:p>
          <a:endParaRPr lang="en-IN"/>
        </a:p>
      </dgm:t>
    </dgm:pt>
    <dgm:pt modelId="{B9A9C21D-38E9-4DE5-8B02-553A8DB6D8B1}" type="pres">
      <dgm:prSet presAssocID="{AB4400A8-79CC-407A-B83A-A23A566DCEA8}" presName="Name0" presStyleCnt="0">
        <dgm:presLayoutVars>
          <dgm:dir/>
          <dgm:resizeHandles/>
        </dgm:presLayoutVars>
      </dgm:prSet>
      <dgm:spPr/>
    </dgm:pt>
    <dgm:pt modelId="{1CA6798A-F353-4D01-8CA0-E96BB855BE10}" type="pres">
      <dgm:prSet presAssocID="{4D5D20DC-ED76-408A-B475-6811F4078421}" presName="compNode" presStyleCnt="0"/>
      <dgm:spPr/>
    </dgm:pt>
    <dgm:pt modelId="{02603836-5268-459E-B5A0-83A3D444F60C}" type="pres">
      <dgm:prSet presAssocID="{4D5D20DC-ED76-408A-B475-6811F4078421}" presName="dummyConnPt" presStyleCnt="0"/>
      <dgm:spPr/>
    </dgm:pt>
    <dgm:pt modelId="{5E028910-B3C7-4B5E-9E8C-41EEFD886066}" type="pres">
      <dgm:prSet presAssocID="{4D5D20DC-ED76-408A-B475-6811F4078421}" presName="node" presStyleLbl="node1" presStyleIdx="0" presStyleCnt="4">
        <dgm:presLayoutVars>
          <dgm:bulletEnabled val="1"/>
        </dgm:presLayoutVars>
      </dgm:prSet>
      <dgm:spPr/>
    </dgm:pt>
    <dgm:pt modelId="{AB394691-9277-4261-95F1-9B82DDC8EA90}" type="pres">
      <dgm:prSet presAssocID="{935FC4E4-F0CC-4DF0-B800-C6D242D1D569}" presName="sibTrans" presStyleLbl="bgSibTrans2D1" presStyleIdx="0" presStyleCnt="3"/>
      <dgm:spPr/>
    </dgm:pt>
    <dgm:pt modelId="{D4FD029F-A177-4E61-9093-87A5A16F249B}" type="pres">
      <dgm:prSet presAssocID="{8513E19E-A3B2-463A-945C-D8E7458007ED}" presName="compNode" presStyleCnt="0"/>
      <dgm:spPr/>
    </dgm:pt>
    <dgm:pt modelId="{379DBCF6-C48B-4375-A816-0A1B14BC6C06}" type="pres">
      <dgm:prSet presAssocID="{8513E19E-A3B2-463A-945C-D8E7458007ED}" presName="dummyConnPt" presStyleCnt="0"/>
      <dgm:spPr/>
    </dgm:pt>
    <dgm:pt modelId="{0C65185D-08A5-44D3-98DE-FA63979EEC9C}" type="pres">
      <dgm:prSet presAssocID="{8513E19E-A3B2-463A-945C-D8E7458007ED}" presName="node" presStyleLbl="node1" presStyleIdx="1" presStyleCnt="4">
        <dgm:presLayoutVars>
          <dgm:bulletEnabled val="1"/>
        </dgm:presLayoutVars>
      </dgm:prSet>
      <dgm:spPr/>
    </dgm:pt>
    <dgm:pt modelId="{ADD98846-CD0E-4142-A982-1649290664BF}" type="pres">
      <dgm:prSet presAssocID="{D5DACC85-1570-4D29-83F9-1D4D4AE600EC}" presName="sibTrans" presStyleLbl="bgSibTrans2D1" presStyleIdx="1" presStyleCnt="3"/>
      <dgm:spPr/>
    </dgm:pt>
    <dgm:pt modelId="{98F3E1F7-88DA-42BD-9528-C1C88B71CE1B}" type="pres">
      <dgm:prSet presAssocID="{8D84F19A-C64B-42A2-8903-3A9A8B0B2DC9}" presName="compNode" presStyleCnt="0"/>
      <dgm:spPr/>
    </dgm:pt>
    <dgm:pt modelId="{58DAE41E-5202-4A2A-AE2F-E01F235332D3}" type="pres">
      <dgm:prSet presAssocID="{8D84F19A-C64B-42A2-8903-3A9A8B0B2DC9}" presName="dummyConnPt" presStyleCnt="0"/>
      <dgm:spPr/>
    </dgm:pt>
    <dgm:pt modelId="{49F37121-878F-4CE5-A2B2-3639DF76E640}" type="pres">
      <dgm:prSet presAssocID="{8D84F19A-C64B-42A2-8903-3A9A8B0B2DC9}" presName="node" presStyleLbl="node1" presStyleIdx="2" presStyleCnt="4">
        <dgm:presLayoutVars>
          <dgm:bulletEnabled val="1"/>
        </dgm:presLayoutVars>
      </dgm:prSet>
      <dgm:spPr/>
    </dgm:pt>
    <dgm:pt modelId="{482BF229-C18A-4CEE-B7C9-CEC39F630F55}" type="pres">
      <dgm:prSet presAssocID="{B10DB64F-E5B5-473C-82B1-A49CCD884C38}" presName="sibTrans" presStyleLbl="bgSibTrans2D1" presStyleIdx="2" presStyleCnt="3"/>
      <dgm:spPr/>
    </dgm:pt>
    <dgm:pt modelId="{B3D7C023-336C-4744-A4E6-21F8D5A1F265}" type="pres">
      <dgm:prSet presAssocID="{5CCFBF00-3093-4618-ABDA-4151E3795DE4}" presName="compNode" presStyleCnt="0"/>
      <dgm:spPr/>
    </dgm:pt>
    <dgm:pt modelId="{A272FEDC-C0B9-4E96-B1CC-B3B84497FFBF}" type="pres">
      <dgm:prSet presAssocID="{5CCFBF00-3093-4618-ABDA-4151E3795DE4}" presName="dummyConnPt" presStyleCnt="0"/>
      <dgm:spPr/>
    </dgm:pt>
    <dgm:pt modelId="{4A645F18-2C8B-4D4A-BE6C-EFF87030B277}" type="pres">
      <dgm:prSet presAssocID="{5CCFBF00-3093-4618-ABDA-4151E3795DE4}" presName="node" presStyleLbl="node1" presStyleIdx="3" presStyleCnt="4">
        <dgm:presLayoutVars>
          <dgm:bulletEnabled val="1"/>
        </dgm:presLayoutVars>
      </dgm:prSet>
      <dgm:spPr/>
    </dgm:pt>
  </dgm:ptLst>
  <dgm:cxnLst>
    <dgm:cxn modelId="{FB64F90C-6DD1-4B5F-86A1-6F698A5543FD}" type="presOf" srcId="{935FC4E4-F0CC-4DF0-B800-C6D242D1D569}" destId="{AB394691-9277-4261-95F1-9B82DDC8EA90}" srcOrd="0" destOrd="0" presId="urn:microsoft.com/office/officeart/2005/8/layout/bProcess4"/>
    <dgm:cxn modelId="{5D64F212-58F3-4ABD-90CF-E2311C9DA90E}" type="presOf" srcId="{8513E19E-A3B2-463A-945C-D8E7458007ED}" destId="{0C65185D-08A5-44D3-98DE-FA63979EEC9C}" srcOrd="0" destOrd="0" presId="urn:microsoft.com/office/officeart/2005/8/layout/bProcess4"/>
    <dgm:cxn modelId="{8ADB9F1F-F30B-4663-8097-5F94930AE51C}" type="presOf" srcId="{B10DB64F-E5B5-473C-82B1-A49CCD884C38}" destId="{482BF229-C18A-4CEE-B7C9-CEC39F630F55}" srcOrd="0" destOrd="0" presId="urn:microsoft.com/office/officeart/2005/8/layout/bProcess4"/>
    <dgm:cxn modelId="{3B613D5D-9C93-41E6-85D9-C9B2211A210F}" srcId="{AB4400A8-79CC-407A-B83A-A23A566DCEA8}" destId="{8513E19E-A3B2-463A-945C-D8E7458007ED}" srcOrd="1" destOrd="0" parTransId="{9A1EE314-A0C3-40FC-BE09-C1A1BC85EF93}" sibTransId="{D5DACC85-1570-4D29-83F9-1D4D4AE600EC}"/>
    <dgm:cxn modelId="{42A5DA6E-91F6-42DD-9C46-B4935EE3FA06}" type="presOf" srcId="{D5DACC85-1570-4D29-83F9-1D4D4AE600EC}" destId="{ADD98846-CD0E-4142-A982-1649290664BF}" srcOrd="0" destOrd="0" presId="urn:microsoft.com/office/officeart/2005/8/layout/bProcess4"/>
    <dgm:cxn modelId="{7E430372-56C6-448E-8F8F-438AE4B58E5C}" srcId="{AB4400A8-79CC-407A-B83A-A23A566DCEA8}" destId="{4D5D20DC-ED76-408A-B475-6811F4078421}" srcOrd="0" destOrd="0" parTransId="{EA5E15A4-73B6-403D-821F-C648A76955A5}" sibTransId="{935FC4E4-F0CC-4DF0-B800-C6D242D1D569}"/>
    <dgm:cxn modelId="{E9480778-0B67-4871-AC17-20B24EA61FED}" srcId="{AB4400A8-79CC-407A-B83A-A23A566DCEA8}" destId="{8D84F19A-C64B-42A2-8903-3A9A8B0B2DC9}" srcOrd="2" destOrd="0" parTransId="{C61EA71A-EBB1-4C2E-A669-F806EEEAE191}" sibTransId="{B10DB64F-E5B5-473C-82B1-A49CCD884C38}"/>
    <dgm:cxn modelId="{2D6C0B9D-265B-43E8-B8F0-8D9300D293AC}" type="presOf" srcId="{AB4400A8-79CC-407A-B83A-A23A566DCEA8}" destId="{B9A9C21D-38E9-4DE5-8B02-553A8DB6D8B1}" srcOrd="0" destOrd="0" presId="urn:microsoft.com/office/officeart/2005/8/layout/bProcess4"/>
    <dgm:cxn modelId="{9D6CBAAC-CEE9-4F1B-A331-FA0DD4966F99}" srcId="{AB4400A8-79CC-407A-B83A-A23A566DCEA8}" destId="{5CCFBF00-3093-4618-ABDA-4151E3795DE4}" srcOrd="3" destOrd="0" parTransId="{EE8469EE-1209-463C-A160-12A6D635AE44}" sibTransId="{276F0BE6-08B6-4AE7-83BB-67B01DB6D276}"/>
    <dgm:cxn modelId="{06C957CF-2141-432E-AAFA-CDAFB6A3CF9A}" type="presOf" srcId="{4D5D20DC-ED76-408A-B475-6811F4078421}" destId="{5E028910-B3C7-4B5E-9E8C-41EEFD886066}" srcOrd="0" destOrd="0" presId="urn:microsoft.com/office/officeart/2005/8/layout/bProcess4"/>
    <dgm:cxn modelId="{7BF7A2DF-5D1C-429D-95E4-38A45E1BC639}" type="presOf" srcId="{5CCFBF00-3093-4618-ABDA-4151E3795DE4}" destId="{4A645F18-2C8B-4D4A-BE6C-EFF87030B277}" srcOrd="0" destOrd="0" presId="urn:microsoft.com/office/officeart/2005/8/layout/bProcess4"/>
    <dgm:cxn modelId="{F573E9E9-E368-45AC-ABAC-3DAA39DF7E58}" type="presOf" srcId="{8D84F19A-C64B-42A2-8903-3A9A8B0B2DC9}" destId="{49F37121-878F-4CE5-A2B2-3639DF76E640}" srcOrd="0" destOrd="0" presId="urn:microsoft.com/office/officeart/2005/8/layout/bProcess4"/>
    <dgm:cxn modelId="{1B689506-4E77-4A72-8534-328D02F7D5A7}" type="presParOf" srcId="{B9A9C21D-38E9-4DE5-8B02-553A8DB6D8B1}" destId="{1CA6798A-F353-4D01-8CA0-E96BB855BE10}" srcOrd="0" destOrd="0" presId="urn:microsoft.com/office/officeart/2005/8/layout/bProcess4"/>
    <dgm:cxn modelId="{190AAB7A-2BB9-49C6-B575-5106D6854460}" type="presParOf" srcId="{1CA6798A-F353-4D01-8CA0-E96BB855BE10}" destId="{02603836-5268-459E-B5A0-83A3D444F60C}" srcOrd="0" destOrd="0" presId="urn:microsoft.com/office/officeart/2005/8/layout/bProcess4"/>
    <dgm:cxn modelId="{49DEA63E-39AD-452F-87B7-148869365378}" type="presParOf" srcId="{1CA6798A-F353-4D01-8CA0-E96BB855BE10}" destId="{5E028910-B3C7-4B5E-9E8C-41EEFD886066}" srcOrd="1" destOrd="0" presId="urn:microsoft.com/office/officeart/2005/8/layout/bProcess4"/>
    <dgm:cxn modelId="{2D501A2F-3C96-41B3-9D63-9017ECF539A5}" type="presParOf" srcId="{B9A9C21D-38E9-4DE5-8B02-553A8DB6D8B1}" destId="{AB394691-9277-4261-95F1-9B82DDC8EA90}" srcOrd="1" destOrd="0" presId="urn:microsoft.com/office/officeart/2005/8/layout/bProcess4"/>
    <dgm:cxn modelId="{89F0295B-268D-4FA2-ABF1-6DB73B69E94D}" type="presParOf" srcId="{B9A9C21D-38E9-4DE5-8B02-553A8DB6D8B1}" destId="{D4FD029F-A177-4E61-9093-87A5A16F249B}" srcOrd="2" destOrd="0" presId="urn:microsoft.com/office/officeart/2005/8/layout/bProcess4"/>
    <dgm:cxn modelId="{8166C381-4C28-4C45-9F4B-7BC8646185EE}" type="presParOf" srcId="{D4FD029F-A177-4E61-9093-87A5A16F249B}" destId="{379DBCF6-C48B-4375-A816-0A1B14BC6C06}" srcOrd="0" destOrd="0" presId="urn:microsoft.com/office/officeart/2005/8/layout/bProcess4"/>
    <dgm:cxn modelId="{359E1204-7DA4-448C-87D9-BB034735F864}" type="presParOf" srcId="{D4FD029F-A177-4E61-9093-87A5A16F249B}" destId="{0C65185D-08A5-44D3-98DE-FA63979EEC9C}" srcOrd="1" destOrd="0" presId="urn:microsoft.com/office/officeart/2005/8/layout/bProcess4"/>
    <dgm:cxn modelId="{B878D021-ADD5-44F8-B3F7-11D3DB1E22DC}" type="presParOf" srcId="{B9A9C21D-38E9-4DE5-8B02-553A8DB6D8B1}" destId="{ADD98846-CD0E-4142-A982-1649290664BF}" srcOrd="3" destOrd="0" presId="urn:microsoft.com/office/officeart/2005/8/layout/bProcess4"/>
    <dgm:cxn modelId="{E65DF8D8-5799-440D-87BC-DFC3C0729173}" type="presParOf" srcId="{B9A9C21D-38E9-4DE5-8B02-553A8DB6D8B1}" destId="{98F3E1F7-88DA-42BD-9528-C1C88B71CE1B}" srcOrd="4" destOrd="0" presId="urn:microsoft.com/office/officeart/2005/8/layout/bProcess4"/>
    <dgm:cxn modelId="{D1250B3C-F936-4B09-9ADC-868977054328}" type="presParOf" srcId="{98F3E1F7-88DA-42BD-9528-C1C88B71CE1B}" destId="{58DAE41E-5202-4A2A-AE2F-E01F235332D3}" srcOrd="0" destOrd="0" presId="urn:microsoft.com/office/officeart/2005/8/layout/bProcess4"/>
    <dgm:cxn modelId="{32AEED85-631F-4D34-B78E-79770014BCD0}" type="presParOf" srcId="{98F3E1F7-88DA-42BD-9528-C1C88B71CE1B}" destId="{49F37121-878F-4CE5-A2B2-3639DF76E640}" srcOrd="1" destOrd="0" presId="urn:microsoft.com/office/officeart/2005/8/layout/bProcess4"/>
    <dgm:cxn modelId="{1C4A84C9-7C12-4E31-A3E6-67CF629A869B}" type="presParOf" srcId="{B9A9C21D-38E9-4DE5-8B02-553A8DB6D8B1}" destId="{482BF229-C18A-4CEE-B7C9-CEC39F630F55}" srcOrd="5" destOrd="0" presId="urn:microsoft.com/office/officeart/2005/8/layout/bProcess4"/>
    <dgm:cxn modelId="{E56EE6D7-CC88-4447-80BA-D3F774B8BFA4}" type="presParOf" srcId="{B9A9C21D-38E9-4DE5-8B02-553A8DB6D8B1}" destId="{B3D7C023-336C-4744-A4E6-21F8D5A1F265}" srcOrd="6" destOrd="0" presId="urn:microsoft.com/office/officeart/2005/8/layout/bProcess4"/>
    <dgm:cxn modelId="{D58F3837-76F1-4B06-86D4-0CF04D4E05D4}" type="presParOf" srcId="{B3D7C023-336C-4744-A4E6-21F8D5A1F265}" destId="{A272FEDC-C0B9-4E96-B1CC-B3B84497FFBF}" srcOrd="0" destOrd="0" presId="urn:microsoft.com/office/officeart/2005/8/layout/bProcess4"/>
    <dgm:cxn modelId="{F00FD8C8-DD32-43DE-BB67-0420FD0F1950}" type="presParOf" srcId="{B3D7C023-336C-4744-A4E6-21F8D5A1F265}" destId="{4A645F18-2C8B-4D4A-BE6C-EFF87030B277}"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99F381F-2481-4633-93F0-B065D6FD2157}" type="doc">
      <dgm:prSet loTypeId="urn:microsoft.com/office/officeart/2005/8/layout/vProcess5" loCatId="process" qsTypeId="urn:microsoft.com/office/officeart/2005/8/quickstyle/3d4" qsCatId="3D" csTypeId="urn:microsoft.com/office/officeart/2005/8/colors/colorful4" csCatId="colorful" phldr="1"/>
      <dgm:spPr/>
      <dgm:t>
        <a:bodyPr/>
        <a:lstStyle/>
        <a:p>
          <a:endParaRPr lang="en-IN"/>
        </a:p>
      </dgm:t>
    </dgm:pt>
    <dgm:pt modelId="{6EA5EFC6-8A1E-4D9D-A35B-6DB01D465399}">
      <dgm:prSet custT="1"/>
      <dgm:spPr/>
      <dgm:t>
        <a:bodyPr/>
        <a:lstStyle/>
        <a:p>
          <a:pPr>
            <a:lnSpc>
              <a:spcPct val="150000"/>
            </a:lnSpc>
          </a:pPr>
          <a:r>
            <a:rPr lang="en-GB" sz="1600" b="0" i="0" baseline="0" dirty="0">
              <a:latin typeface="Times New Roman" panose="02020603050405020304" pitchFamily="18" charset="0"/>
              <a:cs typeface="Times New Roman" panose="02020603050405020304" pitchFamily="18" charset="0"/>
            </a:rPr>
            <a:t>The primary mechanism has traditionally been thought to be ascending infection from the vagina and the endocervix.</a:t>
          </a:r>
          <a:endParaRPr lang="en-IN" sz="1600" dirty="0">
            <a:latin typeface="Times New Roman" panose="02020603050405020304" pitchFamily="18" charset="0"/>
            <a:cs typeface="Times New Roman" panose="02020603050405020304" pitchFamily="18" charset="0"/>
          </a:endParaRPr>
        </a:p>
      </dgm:t>
    </dgm:pt>
    <dgm:pt modelId="{09BC28A8-34BC-4444-98FD-B1D9EBD8A2EC}" type="parTrans" cxnId="{8BF58A99-6995-4964-B72B-BEAF38F9ED65}">
      <dgm:prSet/>
      <dgm:spPr/>
      <dgm:t>
        <a:bodyPr/>
        <a:lstStyle/>
        <a:p>
          <a:endParaRPr lang="en-IN"/>
        </a:p>
      </dgm:t>
    </dgm:pt>
    <dgm:pt modelId="{BA09DB26-8679-4CD0-BC55-24694DA1E9FA}" type="sibTrans" cxnId="{8BF58A99-6995-4964-B72B-BEAF38F9ED65}">
      <dgm:prSet/>
      <dgm:spPr/>
      <dgm:t>
        <a:bodyPr/>
        <a:lstStyle/>
        <a:p>
          <a:endParaRPr lang="en-IN"/>
        </a:p>
      </dgm:t>
    </dgm:pt>
    <dgm:pt modelId="{E163B8C4-AC8B-42FA-883F-DA52BB888545}">
      <dgm:prSet custT="1"/>
      <dgm:spPr/>
      <dgm:t>
        <a:bodyPr/>
        <a:lstStyle/>
        <a:p>
          <a:pPr>
            <a:lnSpc>
              <a:spcPct val="150000"/>
            </a:lnSpc>
          </a:pPr>
          <a:r>
            <a:rPr lang="en-GB" sz="1600" b="0" i="0" baseline="0" dirty="0">
              <a:latin typeface="Times New Roman" panose="02020603050405020304" pitchFamily="18" charset="0"/>
              <a:cs typeface="Times New Roman" panose="02020603050405020304" pitchFamily="18" charset="0"/>
            </a:rPr>
            <a:t>Endotoxins (LPSs) and bioactive enzymes produced by many organisms associated with vaginosis may directly injure tissues and induce the release of proinflammatory cytokines and prostaglandins.</a:t>
          </a:r>
          <a:endParaRPr lang="en-IN" sz="1600" dirty="0">
            <a:latin typeface="Times New Roman" panose="02020603050405020304" pitchFamily="18" charset="0"/>
            <a:cs typeface="Times New Roman" panose="02020603050405020304" pitchFamily="18" charset="0"/>
          </a:endParaRPr>
        </a:p>
      </dgm:t>
    </dgm:pt>
    <dgm:pt modelId="{D040E1A7-0392-4809-80DB-1857337860EF}" type="parTrans" cxnId="{BFDC1D66-B7E8-4EA3-B205-91304A25DBA2}">
      <dgm:prSet/>
      <dgm:spPr/>
      <dgm:t>
        <a:bodyPr/>
        <a:lstStyle/>
        <a:p>
          <a:endParaRPr lang="en-IN"/>
        </a:p>
      </dgm:t>
    </dgm:pt>
    <dgm:pt modelId="{C4E6EB27-5301-4069-A3E9-6F79DC8E05A8}" type="sibTrans" cxnId="{BFDC1D66-B7E8-4EA3-B205-91304A25DBA2}">
      <dgm:prSet/>
      <dgm:spPr/>
      <dgm:t>
        <a:bodyPr/>
        <a:lstStyle/>
        <a:p>
          <a:endParaRPr lang="en-IN"/>
        </a:p>
      </dgm:t>
    </dgm:pt>
    <dgm:pt modelId="{7E73425A-9CBD-40CE-B052-631B389EEAF5}">
      <dgm:prSet custT="1"/>
      <dgm:spPr/>
      <dgm:t>
        <a:bodyPr/>
        <a:lstStyle/>
        <a:p>
          <a:pPr>
            <a:lnSpc>
              <a:spcPct val="150000"/>
            </a:lnSpc>
          </a:pPr>
          <a:r>
            <a:rPr lang="en-GB" sz="1600" b="0" i="0" baseline="0" dirty="0">
              <a:latin typeface="Times New Roman" panose="02020603050405020304" pitchFamily="18" charset="0"/>
              <a:cs typeface="Times New Roman" panose="02020603050405020304" pitchFamily="18" charset="0"/>
            </a:rPr>
            <a:t>Throughout normal gestation, amniotic prostaglandin levels rise steadily until a </a:t>
          </a:r>
          <a:r>
            <a:rPr lang="en-GB" sz="1600" b="0" i="0" baseline="0" dirty="0" err="1">
              <a:latin typeface="Times New Roman" panose="02020603050405020304" pitchFamily="18" charset="0"/>
              <a:cs typeface="Times New Roman" panose="02020603050405020304" pitchFamily="18" charset="0"/>
            </a:rPr>
            <a:t>sufficeint</a:t>
          </a:r>
          <a:r>
            <a:rPr lang="en-GB" sz="1600" b="0" i="0" baseline="0" dirty="0">
              <a:latin typeface="Times New Roman" panose="02020603050405020304" pitchFamily="18" charset="0"/>
              <a:cs typeface="Times New Roman" panose="02020603050405020304" pitchFamily="18" charset="0"/>
            </a:rPr>
            <a:t> threshold is reached that induces </a:t>
          </a:r>
          <a:r>
            <a:rPr lang="en-GB" sz="1600" b="0" i="0" baseline="0" dirty="0" err="1">
              <a:latin typeface="Times New Roman" panose="02020603050405020304" pitchFamily="18" charset="0"/>
              <a:cs typeface="Times New Roman" panose="02020603050405020304" pitchFamily="18" charset="0"/>
            </a:rPr>
            <a:t>labor</a:t>
          </a:r>
          <a:r>
            <a:rPr lang="en-GB" sz="1600" b="0" i="0" baseline="0" dirty="0">
              <a:latin typeface="Times New Roman" panose="02020603050405020304" pitchFamily="18" charset="0"/>
              <a:cs typeface="Times New Roman" panose="02020603050405020304" pitchFamily="18" charset="0"/>
            </a:rPr>
            <a:t> and delivery.</a:t>
          </a:r>
          <a:endParaRPr lang="en-IN" sz="1600" dirty="0">
            <a:latin typeface="Times New Roman" panose="02020603050405020304" pitchFamily="18" charset="0"/>
            <a:cs typeface="Times New Roman" panose="02020603050405020304" pitchFamily="18" charset="0"/>
          </a:endParaRPr>
        </a:p>
      </dgm:t>
    </dgm:pt>
    <dgm:pt modelId="{395F46FC-3107-487F-B4A9-E2F42642E744}" type="parTrans" cxnId="{439B92FE-F9C5-40F6-B5CC-F2046B8C05CC}">
      <dgm:prSet/>
      <dgm:spPr/>
      <dgm:t>
        <a:bodyPr/>
        <a:lstStyle/>
        <a:p>
          <a:endParaRPr lang="en-IN"/>
        </a:p>
      </dgm:t>
    </dgm:pt>
    <dgm:pt modelId="{883F74FC-A4E0-4B23-A69E-B139520E7757}" type="sibTrans" cxnId="{439B92FE-F9C5-40F6-B5CC-F2046B8C05CC}">
      <dgm:prSet/>
      <dgm:spPr/>
      <dgm:t>
        <a:bodyPr/>
        <a:lstStyle/>
        <a:p>
          <a:endParaRPr lang="en-IN"/>
        </a:p>
      </dgm:t>
    </dgm:pt>
    <dgm:pt modelId="{56D2DA37-B87B-4BA7-B633-BAB3F13EC5EE}">
      <dgm:prSet custT="1"/>
      <dgm:spPr/>
      <dgm:t>
        <a:bodyPr/>
        <a:lstStyle/>
        <a:p>
          <a:pPr>
            <a:lnSpc>
              <a:spcPct val="150000"/>
            </a:lnSpc>
          </a:pPr>
          <a:r>
            <a:rPr lang="en-GB" sz="1600" b="0" i="0" baseline="0" dirty="0">
              <a:latin typeface="Times New Roman" panose="02020603050405020304" pitchFamily="18" charset="0"/>
              <a:cs typeface="Times New Roman" panose="02020603050405020304" pitchFamily="18" charset="0"/>
            </a:rPr>
            <a:t> Maternal infection may cause increased amniotic prostaglandin production, and it may also result in </a:t>
          </a:r>
          <a:r>
            <a:rPr lang="en-GB" sz="1600" b="0" i="0" baseline="0" dirty="0" err="1">
              <a:latin typeface="Times New Roman" panose="02020603050405020304" pitchFamily="18" charset="0"/>
              <a:cs typeface="Times New Roman" panose="02020603050405020304" pitchFamily="18" charset="0"/>
            </a:rPr>
            <a:t>labor</a:t>
          </a:r>
          <a:r>
            <a:rPr lang="en-GB" sz="1600" b="0" i="0" baseline="0" dirty="0">
              <a:latin typeface="Times New Roman" panose="02020603050405020304" pitchFamily="18" charset="0"/>
              <a:cs typeface="Times New Roman" panose="02020603050405020304" pitchFamily="18" charset="0"/>
            </a:rPr>
            <a:t>-inducing levels being reached before full gestation. </a:t>
          </a:r>
          <a:endParaRPr lang="en-IN" sz="1600" dirty="0">
            <a:latin typeface="Times New Roman" panose="02020603050405020304" pitchFamily="18" charset="0"/>
            <a:cs typeface="Times New Roman" panose="02020603050405020304" pitchFamily="18" charset="0"/>
          </a:endParaRPr>
        </a:p>
      </dgm:t>
    </dgm:pt>
    <dgm:pt modelId="{C37C3622-91EA-4EA5-904D-404BB5CC2E2C}" type="parTrans" cxnId="{54B54A24-1C84-4D98-BE27-DFB706DF6982}">
      <dgm:prSet/>
      <dgm:spPr/>
      <dgm:t>
        <a:bodyPr/>
        <a:lstStyle/>
        <a:p>
          <a:endParaRPr lang="en-IN"/>
        </a:p>
      </dgm:t>
    </dgm:pt>
    <dgm:pt modelId="{21DC7931-6BAA-4763-B188-1EE97644A15B}" type="sibTrans" cxnId="{54B54A24-1C84-4D98-BE27-DFB706DF6982}">
      <dgm:prSet/>
      <dgm:spPr/>
      <dgm:t>
        <a:bodyPr/>
        <a:lstStyle/>
        <a:p>
          <a:endParaRPr lang="en-IN"/>
        </a:p>
      </dgm:t>
    </dgm:pt>
    <dgm:pt modelId="{58386279-446B-4BAE-B1D3-0EB6CD7E8EFD}">
      <dgm:prSet custT="1"/>
      <dgm:spPr/>
      <dgm:t>
        <a:bodyPr/>
        <a:lstStyle/>
        <a:p>
          <a:pPr>
            <a:lnSpc>
              <a:spcPct val="150000"/>
            </a:lnSpc>
          </a:pPr>
          <a:r>
            <a:rPr lang="en-GB" sz="1600" b="0" i="0" baseline="0" dirty="0">
              <a:latin typeface="Times New Roman" panose="02020603050405020304" pitchFamily="18" charset="0"/>
              <a:cs typeface="Times New Roman" panose="02020603050405020304" pitchFamily="18" charset="0"/>
            </a:rPr>
            <a:t>In addition to prostaglandins, </a:t>
          </a:r>
          <a:r>
            <a:rPr lang="en-IN" sz="1600" b="0" i="0" baseline="0" dirty="0">
              <a:latin typeface="Times New Roman" panose="02020603050405020304" pitchFamily="18" charset="0"/>
              <a:cs typeface="Times New Roman" panose="02020603050405020304" pitchFamily="18" charset="0"/>
            </a:rPr>
            <a:t>various proinflammatory cytokines (e.g., IL-1, IL-6, TNF-) have </a:t>
          </a:r>
          <a:r>
            <a:rPr lang="en-GB" sz="1600" b="0" i="0" baseline="0" dirty="0">
              <a:latin typeface="Times New Roman" panose="02020603050405020304" pitchFamily="18" charset="0"/>
              <a:cs typeface="Times New Roman" panose="02020603050405020304" pitchFamily="18" charset="0"/>
            </a:rPr>
            <a:t>been found in the amniotic fluid of women with preterm labour.</a:t>
          </a:r>
          <a:endParaRPr lang="en-IN" sz="1600" dirty="0">
            <a:latin typeface="Times New Roman" panose="02020603050405020304" pitchFamily="18" charset="0"/>
            <a:cs typeface="Times New Roman" panose="02020603050405020304" pitchFamily="18" charset="0"/>
          </a:endParaRPr>
        </a:p>
      </dgm:t>
    </dgm:pt>
    <dgm:pt modelId="{0176DFB7-176F-4BC8-A258-4AEC3768CCFC}" type="parTrans" cxnId="{3BA46124-F4E5-449A-BB90-75E94B7B1454}">
      <dgm:prSet/>
      <dgm:spPr/>
      <dgm:t>
        <a:bodyPr/>
        <a:lstStyle/>
        <a:p>
          <a:endParaRPr lang="en-IN"/>
        </a:p>
      </dgm:t>
    </dgm:pt>
    <dgm:pt modelId="{9FA27A76-5F23-4FD2-AC4D-4A3203B215C9}" type="sibTrans" cxnId="{3BA46124-F4E5-449A-BB90-75E94B7B1454}">
      <dgm:prSet/>
      <dgm:spPr/>
      <dgm:t>
        <a:bodyPr/>
        <a:lstStyle/>
        <a:p>
          <a:endParaRPr lang="en-IN"/>
        </a:p>
      </dgm:t>
    </dgm:pt>
    <dgm:pt modelId="{FC421BF7-429C-4BCC-80A1-8BF6302ED58E}">
      <dgm:prSet/>
      <dgm:spPr/>
      <dgm:t>
        <a:bodyPr/>
        <a:lstStyle/>
        <a:p>
          <a:endParaRPr lang="en-IN" dirty="0"/>
        </a:p>
      </dgm:t>
    </dgm:pt>
    <dgm:pt modelId="{DBEF9A11-830F-4456-A120-75C5F2B06D7B}" type="sibTrans" cxnId="{AE534106-BCF2-4073-AE9F-18A935970158}">
      <dgm:prSet/>
      <dgm:spPr/>
      <dgm:t>
        <a:bodyPr/>
        <a:lstStyle/>
        <a:p>
          <a:endParaRPr lang="en-IN"/>
        </a:p>
      </dgm:t>
    </dgm:pt>
    <dgm:pt modelId="{EDCEBA5D-5C76-4C82-B675-91D2421D975A}" type="parTrans" cxnId="{AE534106-BCF2-4073-AE9F-18A935970158}">
      <dgm:prSet/>
      <dgm:spPr/>
      <dgm:t>
        <a:bodyPr/>
        <a:lstStyle/>
        <a:p>
          <a:endParaRPr lang="en-IN"/>
        </a:p>
      </dgm:t>
    </dgm:pt>
    <dgm:pt modelId="{AFE2C0BA-9360-4AF1-930E-5A3BD7E68FAD}">
      <dgm:prSet/>
      <dgm:spPr/>
      <dgm:t>
        <a:bodyPr/>
        <a:lstStyle/>
        <a:p>
          <a:endParaRPr lang="en-IN" dirty="0"/>
        </a:p>
      </dgm:t>
    </dgm:pt>
    <dgm:pt modelId="{0A275D8F-3708-4EC5-8A62-63AD40B140BE}" type="sibTrans" cxnId="{D8764A39-9FAB-40E2-B17E-AEEB30032E07}">
      <dgm:prSet/>
      <dgm:spPr/>
      <dgm:t>
        <a:bodyPr/>
        <a:lstStyle/>
        <a:p>
          <a:endParaRPr lang="en-IN"/>
        </a:p>
      </dgm:t>
    </dgm:pt>
    <dgm:pt modelId="{A8E98743-4823-4F05-AE74-90947936BB24}" type="parTrans" cxnId="{D8764A39-9FAB-40E2-B17E-AEEB30032E07}">
      <dgm:prSet/>
      <dgm:spPr/>
      <dgm:t>
        <a:bodyPr/>
        <a:lstStyle/>
        <a:p>
          <a:endParaRPr lang="en-IN"/>
        </a:p>
      </dgm:t>
    </dgm:pt>
    <dgm:pt modelId="{1ABF3D9C-6136-4BA1-9935-42822020C108}" type="pres">
      <dgm:prSet presAssocID="{399F381F-2481-4633-93F0-B065D6FD2157}" presName="outerComposite" presStyleCnt="0">
        <dgm:presLayoutVars>
          <dgm:chMax val="5"/>
          <dgm:dir/>
          <dgm:resizeHandles val="exact"/>
        </dgm:presLayoutVars>
      </dgm:prSet>
      <dgm:spPr/>
    </dgm:pt>
    <dgm:pt modelId="{E6423BA9-7D67-43F0-AF01-DDE590CED435}" type="pres">
      <dgm:prSet presAssocID="{399F381F-2481-4633-93F0-B065D6FD2157}" presName="dummyMaxCanvas" presStyleCnt="0">
        <dgm:presLayoutVars/>
      </dgm:prSet>
      <dgm:spPr/>
    </dgm:pt>
    <dgm:pt modelId="{89764809-38BD-44EF-97A2-0002915310E2}" type="pres">
      <dgm:prSet presAssocID="{399F381F-2481-4633-93F0-B065D6FD2157}" presName="FiveNodes_1" presStyleLbl="node1" presStyleIdx="0" presStyleCnt="5" custScaleX="106768">
        <dgm:presLayoutVars>
          <dgm:bulletEnabled val="1"/>
        </dgm:presLayoutVars>
      </dgm:prSet>
      <dgm:spPr/>
    </dgm:pt>
    <dgm:pt modelId="{4DE044AB-FFC3-487C-A03E-E693CD90FB60}" type="pres">
      <dgm:prSet presAssocID="{399F381F-2481-4633-93F0-B065D6FD2157}" presName="FiveNodes_2" presStyleLbl="node1" presStyleIdx="1" presStyleCnt="5" custScaleX="107140">
        <dgm:presLayoutVars>
          <dgm:bulletEnabled val="1"/>
        </dgm:presLayoutVars>
      </dgm:prSet>
      <dgm:spPr/>
    </dgm:pt>
    <dgm:pt modelId="{9851D157-5F44-42C7-BAD5-D8F21AA12894}" type="pres">
      <dgm:prSet presAssocID="{399F381F-2481-4633-93F0-B065D6FD2157}" presName="FiveNodes_3" presStyleLbl="node1" presStyleIdx="2" presStyleCnt="5">
        <dgm:presLayoutVars>
          <dgm:bulletEnabled val="1"/>
        </dgm:presLayoutVars>
      </dgm:prSet>
      <dgm:spPr/>
    </dgm:pt>
    <dgm:pt modelId="{B33A48BB-3FCA-424F-B3C3-676B6742F25D}" type="pres">
      <dgm:prSet presAssocID="{399F381F-2481-4633-93F0-B065D6FD2157}" presName="FiveNodes_4" presStyleLbl="node1" presStyleIdx="3" presStyleCnt="5">
        <dgm:presLayoutVars>
          <dgm:bulletEnabled val="1"/>
        </dgm:presLayoutVars>
      </dgm:prSet>
      <dgm:spPr/>
    </dgm:pt>
    <dgm:pt modelId="{8C35361B-A24B-424F-838A-3BCF4373BA15}" type="pres">
      <dgm:prSet presAssocID="{399F381F-2481-4633-93F0-B065D6FD2157}" presName="FiveNodes_5" presStyleLbl="node1" presStyleIdx="4" presStyleCnt="5">
        <dgm:presLayoutVars>
          <dgm:bulletEnabled val="1"/>
        </dgm:presLayoutVars>
      </dgm:prSet>
      <dgm:spPr/>
    </dgm:pt>
    <dgm:pt modelId="{5C229176-88B2-4E36-9029-0775F1085561}" type="pres">
      <dgm:prSet presAssocID="{399F381F-2481-4633-93F0-B065D6FD2157}" presName="FiveConn_1-2" presStyleLbl="fgAccFollowNode1" presStyleIdx="0" presStyleCnt="4">
        <dgm:presLayoutVars>
          <dgm:bulletEnabled val="1"/>
        </dgm:presLayoutVars>
      </dgm:prSet>
      <dgm:spPr/>
    </dgm:pt>
    <dgm:pt modelId="{59B1F15A-B3EE-4F0A-8E56-DE9AF00B266A}" type="pres">
      <dgm:prSet presAssocID="{399F381F-2481-4633-93F0-B065D6FD2157}" presName="FiveConn_2-3" presStyleLbl="fgAccFollowNode1" presStyleIdx="1" presStyleCnt="4">
        <dgm:presLayoutVars>
          <dgm:bulletEnabled val="1"/>
        </dgm:presLayoutVars>
      </dgm:prSet>
      <dgm:spPr/>
    </dgm:pt>
    <dgm:pt modelId="{36948C61-76AA-43B3-A044-0A09A5521089}" type="pres">
      <dgm:prSet presAssocID="{399F381F-2481-4633-93F0-B065D6FD2157}" presName="FiveConn_3-4" presStyleLbl="fgAccFollowNode1" presStyleIdx="2" presStyleCnt="4">
        <dgm:presLayoutVars>
          <dgm:bulletEnabled val="1"/>
        </dgm:presLayoutVars>
      </dgm:prSet>
      <dgm:spPr/>
    </dgm:pt>
    <dgm:pt modelId="{B33A0978-5DDE-4266-807E-5C60DB06595E}" type="pres">
      <dgm:prSet presAssocID="{399F381F-2481-4633-93F0-B065D6FD2157}" presName="FiveConn_4-5" presStyleLbl="fgAccFollowNode1" presStyleIdx="3" presStyleCnt="4">
        <dgm:presLayoutVars>
          <dgm:bulletEnabled val="1"/>
        </dgm:presLayoutVars>
      </dgm:prSet>
      <dgm:spPr/>
    </dgm:pt>
    <dgm:pt modelId="{B784861E-60A8-49A6-A124-57E4F2EA186B}" type="pres">
      <dgm:prSet presAssocID="{399F381F-2481-4633-93F0-B065D6FD2157}" presName="FiveNodes_1_text" presStyleLbl="node1" presStyleIdx="4" presStyleCnt="5">
        <dgm:presLayoutVars>
          <dgm:bulletEnabled val="1"/>
        </dgm:presLayoutVars>
      </dgm:prSet>
      <dgm:spPr/>
    </dgm:pt>
    <dgm:pt modelId="{6DF1EDF6-6AFD-40CB-A50C-E2E3F00AF59A}" type="pres">
      <dgm:prSet presAssocID="{399F381F-2481-4633-93F0-B065D6FD2157}" presName="FiveNodes_2_text" presStyleLbl="node1" presStyleIdx="4" presStyleCnt="5">
        <dgm:presLayoutVars>
          <dgm:bulletEnabled val="1"/>
        </dgm:presLayoutVars>
      </dgm:prSet>
      <dgm:spPr/>
    </dgm:pt>
    <dgm:pt modelId="{0552DEC2-B85D-4341-BBC7-8FD63DCB0C01}" type="pres">
      <dgm:prSet presAssocID="{399F381F-2481-4633-93F0-B065D6FD2157}" presName="FiveNodes_3_text" presStyleLbl="node1" presStyleIdx="4" presStyleCnt="5">
        <dgm:presLayoutVars>
          <dgm:bulletEnabled val="1"/>
        </dgm:presLayoutVars>
      </dgm:prSet>
      <dgm:spPr/>
    </dgm:pt>
    <dgm:pt modelId="{12A97F99-EB3E-4136-A86E-49AE23AD7985}" type="pres">
      <dgm:prSet presAssocID="{399F381F-2481-4633-93F0-B065D6FD2157}" presName="FiveNodes_4_text" presStyleLbl="node1" presStyleIdx="4" presStyleCnt="5">
        <dgm:presLayoutVars>
          <dgm:bulletEnabled val="1"/>
        </dgm:presLayoutVars>
      </dgm:prSet>
      <dgm:spPr/>
    </dgm:pt>
    <dgm:pt modelId="{91758033-2657-4F83-A909-D791673C8908}" type="pres">
      <dgm:prSet presAssocID="{399F381F-2481-4633-93F0-B065D6FD2157}" presName="FiveNodes_5_text" presStyleLbl="node1" presStyleIdx="4" presStyleCnt="5">
        <dgm:presLayoutVars>
          <dgm:bulletEnabled val="1"/>
        </dgm:presLayoutVars>
      </dgm:prSet>
      <dgm:spPr/>
    </dgm:pt>
  </dgm:ptLst>
  <dgm:cxnLst>
    <dgm:cxn modelId="{37763304-85D7-41DD-BF73-7468E36A1E16}" type="presOf" srcId="{58386279-446B-4BAE-B1D3-0EB6CD7E8EFD}" destId="{91758033-2657-4F83-A909-D791673C8908}" srcOrd="1" destOrd="0" presId="urn:microsoft.com/office/officeart/2005/8/layout/vProcess5"/>
    <dgm:cxn modelId="{AE534106-BCF2-4073-AE9F-18A935970158}" srcId="{399F381F-2481-4633-93F0-B065D6FD2157}" destId="{FC421BF7-429C-4BCC-80A1-8BF6302ED58E}" srcOrd="5" destOrd="0" parTransId="{EDCEBA5D-5C76-4C82-B675-91D2421D975A}" sibTransId="{DBEF9A11-830F-4456-A120-75C5F2B06D7B}"/>
    <dgm:cxn modelId="{F505EE0F-604F-4E64-A05C-8E6ABD16ADF6}" type="presOf" srcId="{C4E6EB27-5301-4069-A3E9-6F79DC8E05A8}" destId="{59B1F15A-B3EE-4F0A-8E56-DE9AF00B266A}" srcOrd="0" destOrd="0" presId="urn:microsoft.com/office/officeart/2005/8/layout/vProcess5"/>
    <dgm:cxn modelId="{AD09B013-B45F-4A65-9627-2FAA3773A908}" type="presOf" srcId="{E163B8C4-AC8B-42FA-883F-DA52BB888545}" destId="{4DE044AB-FFC3-487C-A03E-E693CD90FB60}" srcOrd="0" destOrd="0" presId="urn:microsoft.com/office/officeart/2005/8/layout/vProcess5"/>
    <dgm:cxn modelId="{76DF3C24-06D0-4739-B37A-F6FE6335F908}" type="presOf" srcId="{E163B8C4-AC8B-42FA-883F-DA52BB888545}" destId="{6DF1EDF6-6AFD-40CB-A50C-E2E3F00AF59A}" srcOrd="1" destOrd="0" presId="urn:microsoft.com/office/officeart/2005/8/layout/vProcess5"/>
    <dgm:cxn modelId="{3BA46124-F4E5-449A-BB90-75E94B7B1454}" srcId="{399F381F-2481-4633-93F0-B065D6FD2157}" destId="{58386279-446B-4BAE-B1D3-0EB6CD7E8EFD}" srcOrd="4" destOrd="0" parTransId="{0176DFB7-176F-4BC8-A258-4AEC3768CCFC}" sibTransId="{9FA27A76-5F23-4FD2-AC4D-4A3203B215C9}"/>
    <dgm:cxn modelId="{54B54A24-1C84-4D98-BE27-DFB706DF6982}" srcId="{399F381F-2481-4633-93F0-B065D6FD2157}" destId="{56D2DA37-B87B-4BA7-B633-BAB3F13EC5EE}" srcOrd="3" destOrd="0" parTransId="{C37C3622-91EA-4EA5-904D-404BB5CC2E2C}" sibTransId="{21DC7931-6BAA-4763-B188-1EE97644A15B}"/>
    <dgm:cxn modelId="{75169E29-13D6-4822-AB53-49777CE0C685}" type="presOf" srcId="{883F74FC-A4E0-4B23-A69E-B139520E7757}" destId="{36948C61-76AA-43B3-A044-0A09A5521089}" srcOrd="0" destOrd="0" presId="urn:microsoft.com/office/officeart/2005/8/layout/vProcess5"/>
    <dgm:cxn modelId="{D8764A39-9FAB-40E2-B17E-AEEB30032E07}" srcId="{399F381F-2481-4633-93F0-B065D6FD2157}" destId="{AFE2C0BA-9360-4AF1-930E-5A3BD7E68FAD}" srcOrd="6" destOrd="0" parTransId="{A8E98743-4823-4F05-AE74-90947936BB24}" sibTransId="{0A275D8F-3708-4EC5-8A62-63AD40B140BE}"/>
    <dgm:cxn modelId="{FDC28960-9E0C-41FD-BCA9-5845F6E4F7AD}" type="presOf" srcId="{58386279-446B-4BAE-B1D3-0EB6CD7E8EFD}" destId="{8C35361B-A24B-424F-838A-3BCF4373BA15}" srcOrd="0" destOrd="0" presId="urn:microsoft.com/office/officeart/2005/8/layout/vProcess5"/>
    <dgm:cxn modelId="{BFDC1D66-B7E8-4EA3-B205-91304A25DBA2}" srcId="{399F381F-2481-4633-93F0-B065D6FD2157}" destId="{E163B8C4-AC8B-42FA-883F-DA52BB888545}" srcOrd="1" destOrd="0" parTransId="{D040E1A7-0392-4809-80DB-1857337860EF}" sibTransId="{C4E6EB27-5301-4069-A3E9-6F79DC8E05A8}"/>
    <dgm:cxn modelId="{7D64E268-5C74-4935-8916-C81CB268121C}" type="presOf" srcId="{21DC7931-6BAA-4763-B188-1EE97644A15B}" destId="{B33A0978-5DDE-4266-807E-5C60DB06595E}" srcOrd="0" destOrd="0" presId="urn:microsoft.com/office/officeart/2005/8/layout/vProcess5"/>
    <dgm:cxn modelId="{5FC9E753-9026-421A-BEB9-96833B056CE5}" type="presOf" srcId="{6EA5EFC6-8A1E-4D9D-A35B-6DB01D465399}" destId="{89764809-38BD-44EF-97A2-0002915310E2}" srcOrd="0" destOrd="0" presId="urn:microsoft.com/office/officeart/2005/8/layout/vProcess5"/>
    <dgm:cxn modelId="{141E3D7F-8CAF-474E-884B-79535D3707AB}" type="presOf" srcId="{BA09DB26-8679-4CD0-BC55-24694DA1E9FA}" destId="{5C229176-88B2-4E36-9029-0775F1085561}" srcOrd="0" destOrd="0" presId="urn:microsoft.com/office/officeart/2005/8/layout/vProcess5"/>
    <dgm:cxn modelId="{F7FABC8E-2705-4889-A762-707A8B84B7B7}" type="presOf" srcId="{7E73425A-9CBD-40CE-B052-631B389EEAF5}" destId="{0552DEC2-B85D-4341-BBC7-8FD63DCB0C01}" srcOrd="1" destOrd="0" presId="urn:microsoft.com/office/officeart/2005/8/layout/vProcess5"/>
    <dgm:cxn modelId="{C6966F96-1470-4E6D-8065-6C3B8188C45E}" type="presOf" srcId="{6EA5EFC6-8A1E-4D9D-A35B-6DB01D465399}" destId="{B784861E-60A8-49A6-A124-57E4F2EA186B}" srcOrd="1" destOrd="0" presId="urn:microsoft.com/office/officeart/2005/8/layout/vProcess5"/>
    <dgm:cxn modelId="{8BF58A99-6995-4964-B72B-BEAF38F9ED65}" srcId="{399F381F-2481-4633-93F0-B065D6FD2157}" destId="{6EA5EFC6-8A1E-4D9D-A35B-6DB01D465399}" srcOrd="0" destOrd="0" parTransId="{09BC28A8-34BC-4444-98FD-B1D9EBD8A2EC}" sibTransId="{BA09DB26-8679-4CD0-BC55-24694DA1E9FA}"/>
    <dgm:cxn modelId="{9A32F2B4-AF30-43D7-96A1-4BFA5395E33E}" type="presOf" srcId="{7E73425A-9CBD-40CE-B052-631B389EEAF5}" destId="{9851D157-5F44-42C7-BAD5-D8F21AA12894}" srcOrd="0" destOrd="0" presId="urn:microsoft.com/office/officeart/2005/8/layout/vProcess5"/>
    <dgm:cxn modelId="{0A36DFD4-D52C-425D-A2A3-3A29C6F85E68}" type="presOf" srcId="{56D2DA37-B87B-4BA7-B633-BAB3F13EC5EE}" destId="{B33A48BB-3FCA-424F-B3C3-676B6742F25D}" srcOrd="0" destOrd="0" presId="urn:microsoft.com/office/officeart/2005/8/layout/vProcess5"/>
    <dgm:cxn modelId="{FFC30FDC-F25A-44D0-A750-3CBCA020A4BE}" type="presOf" srcId="{399F381F-2481-4633-93F0-B065D6FD2157}" destId="{1ABF3D9C-6136-4BA1-9935-42822020C108}" srcOrd="0" destOrd="0" presId="urn:microsoft.com/office/officeart/2005/8/layout/vProcess5"/>
    <dgm:cxn modelId="{8C2055E5-44F7-4A97-8760-FB6E03F396D6}" type="presOf" srcId="{56D2DA37-B87B-4BA7-B633-BAB3F13EC5EE}" destId="{12A97F99-EB3E-4136-A86E-49AE23AD7985}" srcOrd="1" destOrd="0" presId="urn:microsoft.com/office/officeart/2005/8/layout/vProcess5"/>
    <dgm:cxn modelId="{439B92FE-F9C5-40F6-B5CC-F2046B8C05CC}" srcId="{399F381F-2481-4633-93F0-B065D6FD2157}" destId="{7E73425A-9CBD-40CE-B052-631B389EEAF5}" srcOrd="2" destOrd="0" parTransId="{395F46FC-3107-487F-B4A9-E2F42642E744}" sibTransId="{883F74FC-A4E0-4B23-A69E-B139520E7757}"/>
    <dgm:cxn modelId="{0EDE33B5-CF88-4F34-8B43-4E2C19FF2533}" type="presParOf" srcId="{1ABF3D9C-6136-4BA1-9935-42822020C108}" destId="{E6423BA9-7D67-43F0-AF01-DDE590CED435}" srcOrd="0" destOrd="0" presId="urn:microsoft.com/office/officeart/2005/8/layout/vProcess5"/>
    <dgm:cxn modelId="{A3E8A792-335D-4BF4-82DA-78261BF91D33}" type="presParOf" srcId="{1ABF3D9C-6136-4BA1-9935-42822020C108}" destId="{89764809-38BD-44EF-97A2-0002915310E2}" srcOrd="1" destOrd="0" presId="urn:microsoft.com/office/officeart/2005/8/layout/vProcess5"/>
    <dgm:cxn modelId="{24C37F0D-3F2F-47A4-BBFC-907CC42A472E}" type="presParOf" srcId="{1ABF3D9C-6136-4BA1-9935-42822020C108}" destId="{4DE044AB-FFC3-487C-A03E-E693CD90FB60}" srcOrd="2" destOrd="0" presId="urn:microsoft.com/office/officeart/2005/8/layout/vProcess5"/>
    <dgm:cxn modelId="{14E41C15-813E-4952-A0C8-10B082643039}" type="presParOf" srcId="{1ABF3D9C-6136-4BA1-9935-42822020C108}" destId="{9851D157-5F44-42C7-BAD5-D8F21AA12894}" srcOrd="3" destOrd="0" presId="urn:microsoft.com/office/officeart/2005/8/layout/vProcess5"/>
    <dgm:cxn modelId="{2D7F1A00-5360-4E58-8DD0-624C208F4042}" type="presParOf" srcId="{1ABF3D9C-6136-4BA1-9935-42822020C108}" destId="{B33A48BB-3FCA-424F-B3C3-676B6742F25D}" srcOrd="4" destOrd="0" presId="urn:microsoft.com/office/officeart/2005/8/layout/vProcess5"/>
    <dgm:cxn modelId="{507B0F65-F7BE-4B19-A9ED-FA5F3B3F35BC}" type="presParOf" srcId="{1ABF3D9C-6136-4BA1-9935-42822020C108}" destId="{8C35361B-A24B-424F-838A-3BCF4373BA15}" srcOrd="5" destOrd="0" presId="urn:microsoft.com/office/officeart/2005/8/layout/vProcess5"/>
    <dgm:cxn modelId="{EC3E8EEE-2468-43DD-B877-A1F8B8FF2206}" type="presParOf" srcId="{1ABF3D9C-6136-4BA1-9935-42822020C108}" destId="{5C229176-88B2-4E36-9029-0775F1085561}" srcOrd="6" destOrd="0" presId="urn:microsoft.com/office/officeart/2005/8/layout/vProcess5"/>
    <dgm:cxn modelId="{CED014AF-1FDD-43C2-938C-E71CE76DC7C6}" type="presParOf" srcId="{1ABF3D9C-6136-4BA1-9935-42822020C108}" destId="{59B1F15A-B3EE-4F0A-8E56-DE9AF00B266A}" srcOrd="7" destOrd="0" presId="urn:microsoft.com/office/officeart/2005/8/layout/vProcess5"/>
    <dgm:cxn modelId="{8FCD5021-27DE-4E31-A875-A1E409D8ECA9}" type="presParOf" srcId="{1ABF3D9C-6136-4BA1-9935-42822020C108}" destId="{36948C61-76AA-43B3-A044-0A09A5521089}" srcOrd="8" destOrd="0" presId="urn:microsoft.com/office/officeart/2005/8/layout/vProcess5"/>
    <dgm:cxn modelId="{17B79A43-C9CF-4767-8EB4-AD5A7C282BB3}" type="presParOf" srcId="{1ABF3D9C-6136-4BA1-9935-42822020C108}" destId="{B33A0978-5DDE-4266-807E-5C60DB06595E}" srcOrd="9" destOrd="0" presId="urn:microsoft.com/office/officeart/2005/8/layout/vProcess5"/>
    <dgm:cxn modelId="{08B35F51-A5F6-40B0-A154-9A96E254F370}" type="presParOf" srcId="{1ABF3D9C-6136-4BA1-9935-42822020C108}" destId="{B784861E-60A8-49A6-A124-57E4F2EA186B}" srcOrd="10" destOrd="0" presId="urn:microsoft.com/office/officeart/2005/8/layout/vProcess5"/>
    <dgm:cxn modelId="{CCF1EBE7-B101-4DB4-B399-71C70125DA4B}" type="presParOf" srcId="{1ABF3D9C-6136-4BA1-9935-42822020C108}" destId="{6DF1EDF6-6AFD-40CB-A50C-E2E3F00AF59A}" srcOrd="11" destOrd="0" presId="urn:microsoft.com/office/officeart/2005/8/layout/vProcess5"/>
    <dgm:cxn modelId="{96BEEAAB-4135-448E-AF26-BA677FE9EC63}" type="presParOf" srcId="{1ABF3D9C-6136-4BA1-9935-42822020C108}" destId="{0552DEC2-B85D-4341-BBC7-8FD63DCB0C01}" srcOrd="12" destOrd="0" presId="urn:microsoft.com/office/officeart/2005/8/layout/vProcess5"/>
    <dgm:cxn modelId="{380A3A06-1C89-4B10-83BE-061A6DEE8406}" type="presParOf" srcId="{1ABF3D9C-6136-4BA1-9935-42822020C108}" destId="{12A97F99-EB3E-4136-A86E-49AE23AD7985}" srcOrd="13" destOrd="0" presId="urn:microsoft.com/office/officeart/2005/8/layout/vProcess5"/>
    <dgm:cxn modelId="{72BC78FD-F6D4-44E7-9CE5-5BA7AD16DA56}" type="presParOf" srcId="{1ABF3D9C-6136-4BA1-9935-42822020C108}" destId="{91758033-2657-4F83-A909-D791673C8908}"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4C02A77-3AB5-4CE4-8611-644727D3C33B}"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IN"/>
        </a:p>
      </dgm:t>
    </dgm:pt>
    <dgm:pt modelId="{712862C9-A89E-4AF5-97D3-8808BDA5319D}">
      <dgm:prSet custT="1"/>
      <dgm:spPr/>
      <dgm:t>
        <a:bodyPr/>
        <a:lstStyle/>
        <a:p>
          <a:r>
            <a:rPr lang="en-GB" sz="1600" b="0" i="1" baseline="0" dirty="0">
              <a:latin typeface="Times New Roman" panose="02020603050405020304" pitchFamily="18" charset="0"/>
              <a:cs typeface="Times New Roman" panose="02020603050405020304" pitchFamily="18" charset="0"/>
            </a:rPr>
            <a:t>F. </a:t>
          </a:r>
          <a:r>
            <a:rPr lang="en-GB" sz="1600" b="0" i="1" baseline="0" dirty="0" err="1">
              <a:latin typeface="Times New Roman" panose="02020603050405020304" pitchFamily="18" charset="0"/>
              <a:cs typeface="Times New Roman" panose="02020603050405020304" pitchFamily="18" charset="0"/>
            </a:rPr>
            <a:t>nucleatum</a:t>
          </a:r>
          <a:r>
            <a:rPr lang="en-GB" sz="1600" b="0" i="1" baseline="0" dirty="0">
              <a:latin typeface="Times New Roman" panose="02020603050405020304" pitchFamily="18" charset="0"/>
              <a:cs typeface="Times New Roman" panose="02020603050405020304" pitchFamily="18" charset="0"/>
            </a:rPr>
            <a:t> </a:t>
          </a:r>
          <a:r>
            <a:rPr lang="en-GB" sz="1600" b="0" i="0" baseline="0" dirty="0">
              <a:latin typeface="Times New Roman" panose="02020603050405020304" pitchFamily="18" charset="0"/>
              <a:cs typeface="Times New Roman" panose="02020603050405020304" pitchFamily="18" charset="0"/>
            </a:rPr>
            <a:t>is a common oral species that is highly prevalent in patients with periodontitis, and it could reach the amniotic fluid via hematogenous spread from the </a:t>
          </a:r>
          <a:r>
            <a:rPr lang="en-GB" sz="1600" b="1" i="0" baseline="0" dirty="0">
              <a:latin typeface="Times New Roman" panose="02020603050405020304" pitchFamily="18" charset="0"/>
              <a:cs typeface="Times New Roman" panose="02020603050405020304" pitchFamily="18" charset="0"/>
            </a:rPr>
            <a:t>oral</a:t>
          </a:r>
          <a:r>
            <a:rPr lang="en-GB" sz="1600" b="0" i="0" baseline="0" dirty="0">
              <a:latin typeface="Times New Roman" panose="02020603050405020304" pitchFamily="18" charset="0"/>
              <a:cs typeface="Times New Roman" panose="02020603050405020304" pitchFamily="18" charset="0"/>
            </a:rPr>
            <a:t> cavity. </a:t>
          </a:r>
          <a:endParaRPr lang="en-IN" sz="1600" dirty="0">
            <a:latin typeface="Times New Roman" panose="02020603050405020304" pitchFamily="18" charset="0"/>
            <a:cs typeface="Times New Roman" panose="02020603050405020304" pitchFamily="18" charset="0"/>
          </a:endParaRPr>
        </a:p>
      </dgm:t>
    </dgm:pt>
    <dgm:pt modelId="{726E8ADF-2B17-44DF-8EA6-D00157A528C7}" type="parTrans" cxnId="{59C6B520-68AA-454B-9671-7678F5433249}">
      <dgm:prSet/>
      <dgm:spPr/>
      <dgm:t>
        <a:bodyPr/>
        <a:lstStyle/>
        <a:p>
          <a:endParaRPr lang="en-IN"/>
        </a:p>
      </dgm:t>
    </dgm:pt>
    <dgm:pt modelId="{838ECF1A-5E84-4B01-BD8F-D5A029BAEF6F}" type="sibTrans" cxnId="{59C6B520-68AA-454B-9671-7678F5433249}">
      <dgm:prSet/>
      <dgm:spPr/>
      <dgm:t>
        <a:bodyPr/>
        <a:lstStyle/>
        <a:p>
          <a:endParaRPr lang="en-IN"/>
        </a:p>
      </dgm:t>
    </dgm:pt>
    <dgm:pt modelId="{5F0E4648-C27B-4587-AEF3-7A06B06468E3}">
      <dgm:prSet custT="1">
        <dgm:style>
          <a:lnRef idx="0">
            <a:scrgbClr r="0" g="0" b="0"/>
          </a:lnRef>
          <a:fillRef idx="0">
            <a:scrgbClr r="0" g="0" b="0"/>
          </a:fillRef>
          <a:effectRef idx="0">
            <a:scrgbClr r="0" g="0" b="0"/>
          </a:effectRef>
          <a:fontRef idx="minor">
            <a:schemeClr val="lt1"/>
          </a:fontRef>
        </dgm:style>
      </dgm:prSet>
      <dgm:spPr>
        <a:solidFill>
          <a:srgbClr val="787800"/>
        </a:solidFill>
        <a:ln>
          <a:noFill/>
        </a:ln>
      </dgm:spPr>
      <dgm:t>
        <a:bodyPr/>
        <a:lstStyle/>
        <a:p>
          <a:r>
            <a:rPr lang="en-GB" sz="1600" b="0" i="0" baseline="0" dirty="0">
              <a:latin typeface="Times New Roman" panose="02020603050405020304" pitchFamily="18" charset="0"/>
              <a:cs typeface="Times New Roman" panose="02020603050405020304" pitchFamily="18" charset="0"/>
            </a:rPr>
            <a:t>This route is also suggested by the occasional isolation of </a:t>
          </a:r>
          <a:r>
            <a:rPr lang="en-GB" sz="1600" b="0" i="1" baseline="0" dirty="0">
              <a:latin typeface="Times New Roman" panose="02020603050405020304" pitchFamily="18" charset="0"/>
              <a:cs typeface="Times New Roman" panose="02020603050405020304" pitchFamily="18" charset="0"/>
            </a:rPr>
            <a:t>Capnocytophaga </a:t>
          </a:r>
          <a:r>
            <a:rPr lang="en-GB" sz="1600" b="0" i="0" baseline="0" dirty="0">
              <a:latin typeface="Times New Roman" panose="02020603050405020304" pitchFamily="18" charset="0"/>
              <a:cs typeface="Times New Roman" panose="02020603050405020304" pitchFamily="18" charset="0"/>
            </a:rPr>
            <a:t>species in the amniotic fluid of women with preterm </a:t>
          </a:r>
          <a:r>
            <a:rPr lang="en-GB" sz="1600" b="0" i="0" baseline="0" dirty="0" err="1">
              <a:latin typeface="Times New Roman" panose="02020603050405020304" pitchFamily="18" charset="0"/>
              <a:cs typeface="Times New Roman" panose="02020603050405020304" pitchFamily="18" charset="0"/>
            </a:rPr>
            <a:t>labor</a:t>
          </a:r>
          <a:r>
            <a:rPr lang="en-GB" sz="1600" b="0" i="0" baseline="0" dirty="0">
              <a:latin typeface="Times New Roman" panose="02020603050405020304" pitchFamily="18" charset="0"/>
              <a:cs typeface="Times New Roman" panose="02020603050405020304" pitchFamily="18" charset="0"/>
            </a:rPr>
            <a:t>; this is an organism that is rarely isolated from the vagina but is common in the oral </a:t>
          </a:r>
          <a:r>
            <a:rPr lang="en-IN" sz="1600" b="0" i="0" baseline="0" dirty="0">
              <a:latin typeface="Times New Roman" panose="02020603050405020304" pitchFamily="18" charset="0"/>
              <a:cs typeface="Times New Roman" panose="02020603050405020304" pitchFamily="18" charset="0"/>
            </a:rPr>
            <a:t>cavity.</a:t>
          </a:r>
          <a:endParaRPr lang="en-IN" sz="1600" dirty="0">
            <a:latin typeface="Times New Roman" panose="02020603050405020304" pitchFamily="18" charset="0"/>
            <a:cs typeface="Times New Roman" panose="02020603050405020304" pitchFamily="18" charset="0"/>
          </a:endParaRPr>
        </a:p>
      </dgm:t>
    </dgm:pt>
    <dgm:pt modelId="{089CBC63-415F-4692-883A-BA9CA61C4201}" type="parTrans" cxnId="{140BF1D0-5D1C-48A5-B124-91D5F64C4481}">
      <dgm:prSet/>
      <dgm:spPr/>
      <dgm:t>
        <a:bodyPr/>
        <a:lstStyle/>
        <a:p>
          <a:endParaRPr lang="en-IN"/>
        </a:p>
      </dgm:t>
    </dgm:pt>
    <dgm:pt modelId="{943DEB96-DD58-4BD1-9161-4769D6F7875A}" type="sibTrans" cxnId="{140BF1D0-5D1C-48A5-B124-91D5F64C4481}">
      <dgm:prSet/>
      <dgm:spPr/>
      <dgm:t>
        <a:bodyPr/>
        <a:lstStyle/>
        <a:p>
          <a:endParaRPr lang="en-IN"/>
        </a:p>
      </dgm:t>
    </dgm:pt>
    <dgm:pt modelId="{C8EE9786-AAA6-4628-90F6-ACE05965CC14}" type="pres">
      <dgm:prSet presAssocID="{54C02A77-3AB5-4CE4-8611-644727D3C33B}" presName="Name0" presStyleCnt="0">
        <dgm:presLayoutVars>
          <dgm:chMax val="7"/>
          <dgm:chPref val="7"/>
          <dgm:dir/>
        </dgm:presLayoutVars>
      </dgm:prSet>
      <dgm:spPr/>
    </dgm:pt>
    <dgm:pt modelId="{DC740E43-8481-4393-B8ED-FDED94C16625}" type="pres">
      <dgm:prSet presAssocID="{54C02A77-3AB5-4CE4-8611-644727D3C33B}" presName="Name1" presStyleCnt="0"/>
      <dgm:spPr/>
    </dgm:pt>
    <dgm:pt modelId="{573EA730-4500-49D8-A7BE-F16121D4BC0A}" type="pres">
      <dgm:prSet presAssocID="{54C02A77-3AB5-4CE4-8611-644727D3C33B}" presName="cycle" presStyleCnt="0"/>
      <dgm:spPr/>
    </dgm:pt>
    <dgm:pt modelId="{0EF5CEF8-2A13-4A2E-98F1-DE34B641C8CE}" type="pres">
      <dgm:prSet presAssocID="{54C02A77-3AB5-4CE4-8611-644727D3C33B}" presName="srcNode" presStyleLbl="node1" presStyleIdx="0" presStyleCnt="2"/>
      <dgm:spPr/>
    </dgm:pt>
    <dgm:pt modelId="{6569AB35-82BF-4DC8-A4F5-41063231116F}" type="pres">
      <dgm:prSet presAssocID="{54C02A77-3AB5-4CE4-8611-644727D3C33B}" presName="conn" presStyleLbl="parChTrans1D2" presStyleIdx="0" presStyleCnt="1"/>
      <dgm:spPr/>
    </dgm:pt>
    <dgm:pt modelId="{50665DD9-E461-41F7-87F0-4A92BA8E3853}" type="pres">
      <dgm:prSet presAssocID="{54C02A77-3AB5-4CE4-8611-644727D3C33B}" presName="extraNode" presStyleLbl="node1" presStyleIdx="0" presStyleCnt="2"/>
      <dgm:spPr/>
    </dgm:pt>
    <dgm:pt modelId="{8B6DF2CC-6395-4259-BB9E-3C871A8164EB}" type="pres">
      <dgm:prSet presAssocID="{54C02A77-3AB5-4CE4-8611-644727D3C33B}" presName="dstNode" presStyleLbl="node1" presStyleIdx="0" presStyleCnt="2"/>
      <dgm:spPr/>
    </dgm:pt>
    <dgm:pt modelId="{B730668C-CABB-4DB6-A0C4-6FD2A59AE7E2}" type="pres">
      <dgm:prSet presAssocID="{712862C9-A89E-4AF5-97D3-8808BDA5319D}" presName="text_1" presStyleLbl="node1" presStyleIdx="0" presStyleCnt="2" custScaleX="104444" custScaleY="123847" custLinFactNeighborX="4244" custLinFactNeighborY="18382">
        <dgm:presLayoutVars>
          <dgm:bulletEnabled val="1"/>
        </dgm:presLayoutVars>
      </dgm:prSet>
      <dgm:spPr/>
    </dgm:pt>
    <dgm:pt modelId="{ECD04EDF-1974-48A2-B112-3AC89498AFC4}" type="pres">
      <dgm:prSet presAssocID="{712862C9-A89E-4AF5-97D3-8808BDA5319D}" presName="accent_1" presStyleCnt="0"/>
      <dgm:spPr/>
    </dgm:pt>
    <dgm:pt modelId="{5433208B-4FA4-461D-8F4B-C5ED66DBE319}" type="pres">
      <dgm:prSet presAssocID="{712862C9-A89E-4AF5-97D3-8808BDA5319D}" presName="accentRepeatNode" presStyleLbl="solidFgAcc1" presStyleIdx="0" presStyleCnt="2" custScaleX="148275" custScaleY="140299" custLinFactNeighborX="-30898" custLinFactNeighborY="1833"/>
      <dgm:spPr>
        <a:blipFill rotWithShape="0">
          <a:blip xmlns:r="http://schemas.openxmlformats.org/officeDocument/2006/relationships" r:embed="rId1"/>
          <a:srcRect/>
          <a:stretch>
            <a:fillRect l="-30000" r="-30000"/>
          </a:stretch>
        </a:blipFill>
      </dgm:spPr>
    </dgm:pt>
    <dgm:pt modelId="{42342673-EBA4-407A-9539-FF473EF06EC3}" type="pres">
      <dgm:prSet presAssocID="{5F0E4648-C27B-4587-AEF3-7A06B06468E3}" presName="text_2" presStyleLbl="node1" presStyleIdx="1" presStyleCnt="2" custScaleX="102187" custScaleY="140232" custLinFactNeighborX="4074" custLinFactNeighborY="28353">
        <dgm:presLayoutVars>
          <dgm:bulletEnabled val="1"/>
        </dgm:presLayoutVars>
      </dgm:prSet>
      <dgm:spPr/>
    </dgm:pt>
    <dgm:pt modelId="{761595CF-CF8A-41DF-9C53-B872A7AA1BEF}" type="pres">
      <dgm:prSet presAssocID="{5F0E4648-C27B-4587-AEF3-7A06B06468E3}" presName="accent_2" presStyleCnt="0"/>
      <dgm:spPr/>
    </dgm:pt>
    <dgm:pt modelId="{CFE16B7B-ED19-4E3C-A42A-A67F27786115}" type="pres">
      <dgm:prSet presAssocID="{5F0E4648-C27B-4587-AEF3-7A06B06468E3}" presName="accentRepeatNode" presStyleLbl="solidFgAcc1" presStyleIdx="1" presStyleCnt="2" custScaleX="138161" custScaleY="138582" custLinFactX="-19614" custLinFactNeighborX="-100000" custLinFactNeighborY="27996"/>
      <dgm:spPr>
        <a:blipFill rotWithShape="0">
          <a:blip xmlns:r="http://schemas.openxmlformats.org/officeDocument/2006/relationships" r:embed="rId2"/>
          <a:srcRect/>
          <a:stretch>
            <a:fillRect l="-14000" r="-14000"/>
          </a:stretch>
        </a:blipFill>
      </dgm:spPr>
    </dgm:pt>
  </dgm:ptLst>
  <dgm:cxnLst>
    <dgm:cxn modelId="{59C6B520-68AA-454B-9671-7678F5433249}" srcId="{54C02A77-3AB5-4CE4-8611-644727D3C33B}" destId="{712862C9-A89E-4AF5-97D3-8808BDA5319D}" srcOrd="0" destOrd="0" parTransId="{726E8ADF-2B17-44DF-8EA6-D00157A528C7}" sibTransId="{838ECF1A-5E84-4B01-BD8F-D5A029BAEF6F}"/>
    <dgm:cxn modelId="{F5C1DD5C-9793-4045-8B90-3A5C00B39F3A}" type="presOf" srcId="{5F0E4648-C27B-4587-AEF3-7A06B06468E3}" destId="{42342673-EBA4-407A-9539-FF473EF06EC3}" srcOrd="0" destOrd="0" presId="urn:microsoft.com/office/officeart/2008/layout/VerticalCurvedList"/>
    <dgm:cxn modelId="{6456F64D-FAC8-42B5-879D-30B27338D543}" type="presOf" srcId="{54C02A77-3AB5-4CE4-8611-644727D3C33B}" destId="{C8EE9786-AAA6-4628-90F6-ACE05965CC14}" srcOrd="0" destOrd="0" presId="urn:microsoft.com/office/officeart/2008/layout/VerticalCurvedList"/>
    <dgm:cxn modelId="{14B0A68E-0366-4123-B05E-2B6A54B872EE}" type="presOf" srcId="{712862C9-A89E-4AF5-97D3-8808BDA5319D}" destId="{B730668C-CABB-4DB6-A0C4-6FD2A59AE7E2}" srcOrd="0" destOrd="0" presId="urn:microsoft.com/office/officeart/2008/layout/VerticalCurvedList"/>
    <dgm:cxn modelId="{B04D54BF-D9C6-4E93-B46F-A0318427797D}" type="presOf" srcId="{838ECF1A-5E84-4B01-BD8F-D5A029BAEF6F}" destId="{6569AB35-82BF-4DC8-A4F5-41063231116F}" srcOrd="0" destOrd="0" presId="urn:microsoft.com/office/officeart/2008/layout/VerticalCurvedList"/>
    <dgm:cxn modelId="{140BF1D0-5D1C-48A5-B124-91D5F64C4481}" srcId="{54C02A77-3AB5-4CE4-8611-644727D3C33B}" destId="{5F0E4648-C27B-4587-AEF3-7A06B06468E3}" srcOrd="1" destOrd="0" parTransId="{089CBC63-415F-4692-883A-BA9CA61C4201}" sibTransId="{943DEB96-DD58-4BD1-9161-4769D6F7875A}"/>
    <dgm:cxn modelId="{686929B0-CABC-4468-A3EB-81EBBDFF4633}" type="presParOf" srcId="{C8EE9786-AAA6-4628-90F6-ACE05965CC14}" destId="{DC740E43-8481-4393-B8ED-FDED94C16625}" srcOrd="0" destOrd="0" presId="urn:microsoft.com/office/officeart/2008/layout/VerticalCurvedList"/>
    <dgm:cxn modelId="{48DDC148-EBF4-453A-9B89-4AB642BD397F}" type="presParOf" srcId="{DC740E43-8481-4393-B8ED-FDED94C16625}" destId="{573EA730-4500-49D8-A7BE-F16121D4BC0A}" srcOrd="0" destOrd="0" presId="urn:microsoft.com/office/officeart/2008/layout/VerticalCurvedList"/>
    <dgm:cxn modelId="{F9EB684F-23EF-432F-B162-E8D4C9A58820}" type="presParOf" srcId="{573EA730-4500-49D8-A7BE-F16121D4BC0A}" destId="{0EF5CEF8-2A13-4A2E-98F1-DE34B641C8CE}" srcOrd="0" destOrd="0" presId="urn:microsoft.com/office/officeart/2008/layout/VerticalCurvedList"/>
    <dgm:cxn modelId="{74EB5BB7-89F5-4514-A82B-DE6C917AA252}" type="presParOf" srcId="{573EA730-4500-49D8-A7BE-F16121D4BC0A}" destId="{6569AB35-82BF-4DC8-A4F5-41063231116F}" srcOrd="1" destOrd="0" presId="urn:microsoft.com/office/officeart/2008/layout/VerticalCurvedList"/>
    <dgm:cxn modelId="{827CE4B4-C91D-47CC-A670-3E1CDE5197F4}" type="presParOf" srcId="{573EA730-4500-49D8-A7BE-F16121D4BC0A}" destId="{50665DD9-E461-41F7-87F0-4A92BA8E3853}" srcOrd="2" destOrd="0" presId="urn:microsoft.com/office/officeart/2008/layout/VerticalCurvedList"/>
    <dgm:cxn modelId="{4D4BF2D6-D4C3-471E-84B0-1663A3309AB4}" type="presParOf" srcId="{573EA730-4500-49D8-A7BE-F16121D4BC0A}" destId="{8B6DF2CC-6395-4259-BB9E-3C871A8164EB}" srcOrd="3" destOrd="0" presId="urn:microsoft.com/office/officeart/2008/layout/VerticalCurvedList"/>
    <dgm:cxn modelId="{F8EB8C6C-DEF8-4667-9A2C-A6EEA64B2FC9}" type="presParOf" srcId="{DC740E43-8481-4393-B8ED-FDED94C16625}" destId="{B730668C-CABB-4DB6-A0C4-6FD2A59AE7E2}" srcOrd="1" destOrd="0" presId="urn:microsoft.com/office/officeart/2008/layout/VerticalCurvedList"/>
    <dgm:cxn modelId="{A539DEA4-4F03-4247-B586-9FB5DA57DE6B}" type="presParOf" srcId="{DC740E43-8481-4393-B8ED-FDED94C16625}" destId="{ECD04EDF-1974-48A2-B112-3AC89498AFC4}" srcOrd="2" destOrd="0" presId="urn:microsoft.com/office/officeart/2008/layout/VerticalCurvedList"/>
    <dgm:cxn modelId="{FF093B3D-4460-4AD8-9F4C-5DE161844246}" type="presParOf" srcId="{ECD04EDF-1974-48A2-B112-3AC89498AFC4}" destId="{5433208B-4FA4-461D-8F4B-C5ED66DBE319}" srcOrd="0" destOrd="0" presId="urn:microsoft.com/office/officeart/2008/layout/VerticalCurvedList"/>
    <dgm:cxn modelId="{8A3741A4-0B4E-42A2-A1A3-7BB692D4AC26}" type="presParOf" srcId="{DC740E43-8481-4393-B8ED-FDED94C16625}" destId="{42342673-EBA4-407A-9539-FF473EF06EC3}" srcOrd="3" destOrd="0" presId="urn:microsoft.com/office/officeart/2008/layout/VerticalCurvedList"/>
    <dgm:cxn modelId="{2B137C81-45AD-46D8-B43B-3C2CE634204D}" type="presParOf" srcId="{DC740E43-8481-4393-B8ED-FDED94C16625}" destId="{761595CF-CF8A-41DF-9C53-B872A7AA1BEF}" srcOrd="4" destOrd="0" presId="urn:microsoft.com/office/officeart/2008/layout/VerticalCurvedList"/>
    <dgm:cxn modelId="{34549139-C8FA-463B-93A2-A11F60DDAA88}" type="presParOf" srcId="{761595CF-CF8A-41DF-9C53-B872A7AA1BEF}" destId="{CFE16B7B-ED19-4E3C-A42A-A67F2778611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B078989-53C3-4A98-8D80-260B7D09A94C}" type="doc">
      <dgm:prSet loTypeId="urn:microsoft.com/office/officeart/2005/8/layout/vProcess5" loCatId="process" qsTypeId="urn:microsoft.com/office/officeart/2005/8/quickstyle/3d4" qsCatId="3D" csTypeId="urn:microsoft.com/office/officeart/2005/8/colors/colorful3" csCatId="colorful" phldr="1"/>
      <dgm:spPr/>
      <dgm:t>
        <a:bodyPr/>
        <a:lstStyle/>
        <a:p>
          <a:endParaRPr lang="en-IN"/>
        </a:p>
      </dgm:t>
    </dgm:pt>
    <dgm:pt modelId="{82EAAD79-D139-4704-8D9C-17E382A6E7DD}">
      <dgm:prSet custT="1"/>
      <dgm:spPr>
        <a:solidFill>
          <a:srgbClr val="ED0000"/>
        </a:solidFill>
      </dgm:spPr>
      <dgm:t>
        <a:bodyPr/>
        <a:lstStyle/>
        <a:p>
          <a:r>
            <a:rPr lang="en-IN" sz="1600" b="0" i="0" baseline="0" dirty="0">
              <a:latin typeface="Times New Roman" panose="02020603050405020304" pitchFamily="18" charset="0"/>
              <a:cs typeface="Times New Roman" panose="02020603050405020304" pitchFamily="18" charset="0"/>
            </a:rPr>
            <a:t>Bacterial infection</a:t>
          </a:r>
          <a:endParaRPr lang="en-IN" sz="1600" dirty="0">
            <a:latin typeface="Times New Roman" panose="02020603050405020304" pitchFamily="18" charset="0"/>
            <a:cs typeface="Times New Roman" panose="02020603050405020304" pitchFamily="18" charset="0"/>
          </a:endParaRPr>
        </a:p>
      </dgm:t>
    </dgm:pt>
    <dgm:pt modelId="{38056EE4-A4F9-487B-9274-34CF3700B71B}" type="parTrans" cxnId="{478AB48A-6183-44A2-AEE6-288003D881C3}">
      <dgm:prSet/>
      <dgm:spPr/>
      <dgm:t>
        <a:bodyPr/>
        <a:lstStyle/>
        <a:p>
          <a:endParaRPr lang="en-IN"/>
        </a:p>
      </dgm:t>
    </dgm:pt>
    <dgm:pt modelId="{07B95863-0C4D-4F6E-AA7E-DC4B61B67CEB}" type="sibTrans" cxnId="{478AB48A-6183-44A2-AEE6-288003D881C3}">
      <dgm:prSet/>
      <dgm:spPr/>
      <dgm:t>
        <a:bodyPr/>
        <a:lstStyle/>
        <a:p>
          <a:endParaRPr lang="en-IN"/>
        </a:p>
      </dgm:t>
    </dgm:pt>
    <dgm:pt modelId="{B7DF40A6-520B-4617-A290-2E5C4988DE20}">
      <dgm:prSet custT="1"/>
      <dgm:spPr/>
      <dgm:t>
        <a:bodyPr/>
        <a:lstStyle/>
        <a:p>
          <a:r>
            <a:rPr lang="en-GB" sz="1600" b="0" i="0" baseline="0" dirty="0">
              <a:latin typeface="Times New Roman" panose="02020603050405020304" pitchFamily="18" charset="0"/>
              <a:cs typeface="Times New Roman" panose="02020603050405020304" pitchFamily="18" charset="0"/>
            </a:rPr>
            <a:t>Bacteria and products in amnion</a:t>
          </a:r>
          <a:endParaRPr lang="en-IN" sz="1600" dirty="0">
            <a:latin typeface="Times New Roman" panose="02020603050405020304" pitchFamily="18" charset="0"/>
            <a:cs typeface="Times New Roman" panose="02020603050405020304" pitchFamily="18" charset="0"/>
          </a:endParaRPr>
        </a:p>
      </dgm:t>
    </dgm:pt>
    <dgm:pt modelId="{E35C523D-67DD-48F0-BE54-87D428013628}" type="parTrans" cxnId="{AB0D0A7D-E55C-4044-9F85-3A172287D3AB}">
      <dgm:prSet/>
      <dgm:spPr/>
      <dgm:t>
        <a:bodyPr/>
        <a:lstStyle/>
        <a:p>
          <a:endParaRPr lang="en-IN"/>
        </a:p>
      </dgm:t>
    </dgm:pt>
    <dgm:pt modelId="{C6748F08-4EDC-4925-A746-FEFEA1B43BAC}" type="sibTrans" cxnId="{AB0D0A7D-E55C-4044-9F85-3A172287D3AB}">
      <dgm:prSet/>
      <dgm:spPr/>
      <dgm:t>
        <a:bodyPr/>
        <a:lstStyle/>
        <a:p>
          <a:endParaRPr lang="en-IN"/>
        </a:p>
      </dgm:t>
    </dgm:pt>
    <dgm:pt modelId="{8DA98BFE-7F9D-43AA-AA3D-068380C86659}">
      <dgm:prSet custT="1"/>
      <dgm:spPr/>
      <dgm:t>
        <a:bodyPr/>
        <a:lstStyle/>
        <a:p>
          <a:r>
            <a:rPr lang="en-IN" sz="1600" b="0" i="0" baseline="0" dirty="0">
              <a:latin typeface="Times New Roman" panose="02020603050405020304" pitchFamily="18" charset="0"/>
              <a:cs typeface="Times New Roman" panose="02020603050405020304" pitchFamily="18" charset="0"/>
            </a:rPr>
            <a:t>Inflammatory response with cytokine production in amnion</a:t>
          </a:r>
          <a:endParaRPr lang="en-IN" sz="1600" dirty="0">
            <a:latin typeface="Times New Roman" panose="02020603050405020304" pitchFamily="18" charset="0"/>
            <a:cs typeface="Times New Roman" panose="02020603050405020304" pitchFamily="18" charset="0"/>
          </a:endParaRPr>
        </a:p>
      </dgm:t>
    </dgm:pt>
    <dgm:pt modelId="{853DF3F4-5DC3-4803-A395-0B7A444D62D9}" type="parTrans" cxnId="{E0312EB8-4819-467B-ADE2-9FE6B7BCCE00}">
      <dgm:prSet/>
      <dgm:spPr/>
      <dgm:t>
        <a:bodyPr/>
        <a:lstStyle/>
        <a:p>
          <a:endParaRPr lang="en-IN"/>
        </a:p>
      </dgm:t>
    </dgm:pt>
    <dgm:pt modelId="{5389B4CD-C34D-48AD-8636-558165FB92F2}" type="sibTrans" cxnId="{E0312EB8-4819-467B-ADE2-9FE6B7BCCE00}">
      <dgm:prSet/>
      <dgm:spPr/>
      <dgm:t>
        <a:bodyPr/>
        <a:lstStyle/>
        <a:p>
          <a:endParaRPr lang="en-IN"/>
        </a:p>
      </dgm:t>
    </dgm:pt>
    <dgm:pt modelId="{A4CEB53C-420D-4718-A5E6-84396F2E3E0F}">
      <dgm:prSet custT="1"/>
      <dgm:spPr/>
      <dgm:t>
        <a:bodyPr/>
        <a:lstStyle/>
        <a:p>
          <a:r>
            <a:rPr lang="en-IN" sz="1600" b="0" i="0" baseline="0" dirty="0">
              <a:latin typeface="Times New Roman" panose="02020603050405020304" pitchFamily="18" charset="0"/>
              <a:cs typeface="Times New Roman" panose="02020603050405020304" pitchFamily="18" charset="0"/>
            </a:rPr>
            <a:t>Increased amniotic prostaglandin production </a:t>
          </a:r>
          <a:endParaRPr lang="en-IN" sz="1600" dirty="0">
            <a:latin typeface="Times New Roman" panose="02020603050405020304" pitchFamily="18" charset="0"/>
            <a:cs typeface="Times New Roman" panose="02020603050405020304" pitchFamily="18" charset="0"/>
          </a:endParaRPr>
        </a:p>
      </dgm:t>
    </dgm:pt>
    <dgm:pt modelId="{A2659ABA-9D38-49D1-8CB7-DF193CBE9150}" type="parTrans" cxnId="{1431EEA5-685E-4785-8F6B-8BD7733D2613}">
      <dgm:prSet/>
      <dgm:spPr/>
      <dgm:t>
        <a:bodyPr/>
        <a:lstStyle/>
        <a:p>
          <a:endParaRPr lang="en-IN"/>
        </a:p>
      </dgm:t>
    </dgm:pt>
    <dgm:pt modelId="{719A7C18-8DB2-412A-BE8E-190AE976A9A5}" type="sibTrans" cxnId="{1431EEA5-685E-4785-8F6B-8BD7733D2613}">
      <dgm:prSet/>
      <dgm:spPr/>
      <dgm:t>
        <a:bodyPr/>
        <a:lstStyle/>
        <a:p>
          <a:endParaRPr lang="en-IN"/>
        </a:p>
      </dgm:t>
    </dgm:pt>
    <dgm:pt modelId="{15F21D9D-A82B-422E-8DE5-D8C66D64CBD8}">
      <dgm:prSet custT="1"/>
      <dgm:spPr/>
      <dgm:t>
        <a:bodyPr/>
        <a:lstStyle/>
        <a:p>
          <a:r>
            <a:rPr lang="en-IN" sz="1600" b="0" i="0" baseline="0" dirty="0">
              <a:latin typeface="Times New Roman" panose="02020603050405020304" pitchFamily="18" charset="0"/>
              <a:cs typeface="Times New Roman" panose="02020603050405020304" pitchFamily="18" charset="0"/>
            </a:rPr>
            <a:t>Preterm </a:t>
          </a:r>
          <a:r>
            <a:rPr lang="en-IN" sz="1600" b="0" i="0" baseline="0" dirty="0" err="1">
              <a:latin typeface="Times New Roman" panose="02020603050405020304" pitchFamily="18" charset="0"/>
              <a:cs typeface="Times New Roman" panose="02020603050405020304" pitchFamily="18" charset="0"/>
            </a:rPr>
            <a:t>labor</a:t>
          </a:r>
          <a:endParaRPr lang="en-IN" sz="500" dirty="0">
            <a:latin typeface="Times New Roman" panose="02020603050405020304" pitchFamily="18" charset="0"/>
            <a:cs typeface="Times New Roman" panose="02020603050405020304" pitchFamily="18" charset="0"/>
          </a:endParaRPr>
        </a:p>
      </dgm:t>
    </dgm:pt>
    <dgm:pt modelId="{8B09B7D5-57D1-4C0A-9BAB-13ACEA23C922}" type="parTrans" cxnId="{A07C8CC6-E808-426F-A741-BCDEFC52285D}">
      <dgm:prSet/>
      <dgm:spPr/>
      <dgm:t>
        <a:bodyPr/>
        <a:lstStyle/>
        <a:p>
          <a:endParaRPr lang="en-IN"/>
        </a:p>
      </dgm:t>
    </dgm:pt>
    <dgm:pt modelId="{CC691E8C-DA64-480C-861A-A55F9886E34B}" type="sibTrans" cxnId="{A07C8CC6-E808-426F-A741-BCDEFC52285D}">
      <dgm:prSet/>
      <dgm:spPr/>
      <dgm:t>
        <a:bodyPr/>
        <a:lstStyle/>
        <a:p>
          <a:endParaRPr lang="en-IN"/>
        </a:p>
      </dgm:t>
    </dgm:pt>
    <dgm:pt modelId="{90BB2AE6-1C88-4FCA-931D-51646AC7DC7D}" type="pres">
      <dgm:prSet presAssocID="{7B078989-53C3-4A98-8D80-260B7D09A94C}" presName="outerComposite" presStyleCnt="0">
        <dgm:presLayoutVars>
          <dgm:chMax val="5"/>
          <dgm:dir/>
          <dgm:resizeHandles val="exact"/>
        </dgm:presLayoutVars>
      </dgm:prSet>
      <dgm:spPr/>
    </dgm:pt>
    <dgm:pt modelId="{80535CA0-7835-4260-828A-4875269FA042}" type="pres">
      <dgm:prSet presAssocID="{7B078989-53C3-4A98-8D80-260B7D09A94C}" presName="dummyMaxCanvas" presStyleCnt="0">
        <dgm:presLayoutVars/>
      </dgm:prSet>
      <dgm:spPr/>
    </dgm:pt>
    <dgm:pt modelId="{478B6B44-ADDE-4062-9AB0-8B741219A95E}" type="pres">
      <dgm:prSet presAssocID="{7B078989-53C3-4A98-8D80-260B7D09A94C}" presName="FiveNodes_1" presStyleLbl="node1" presStyleIdx="0" presStyleCnt="5" custLinFactNeighborX="-1795" custLinFactNeighborY="-24034">
        <dgm:presLayoutVars>
          <dgm:bulletEnabled val="1"/>
        </dgm:presLayoutVars>
      </dgm:prSet>
      <dgm:spPr/>
    </dgm:pt>
    <dgm:pt modelId="{2D30D859-A764-4068-849D-A313BE62A64B}" type="pres">
      <dgm:prSet presAssocID="{7B078989-53C3-4A98-8D80-260B7D09A94C}" presName="FiveNodes_2" presStyleLbl="node1" presStyleIdx="1" presStyleCnt="5">
        <dgm:presLayoutVars>
          <dgm:bulletEnabled val="1"/>
        </dgm:presLayoutVars>
      </dgm:prSet>
      <dgm:spPr/>
    </dgm:pt>
    <dgm:pt modelId="{18DA4EC0-8A94-41E2-BF91-B09B82965AC4}" type="pres">
      <dgm:prSet presAssocID="{7B078989-53C3-4A98-8D80-260B7D09A94C}" presName="FiveNodes_3" presStyleLbl="node1" presStyleIdx="2" presStyleCnt="5">
        <dgm:presLayoutVars>
          <dgm:bulletEnabled val="1"/>
        </dgm:presLayoutVars>
      </dgm:prSet>
      <dgm:spPr/>
    </dgm:pt>
    <dgm:pt modelId="{8649C30A-713D-49EE-8C96-89DC5CD5886C}" type="pres">
      <dgm:prSet presAssocID="{7B078989-53C3-4A98-8D80-260B7D09A94C}" presName="FiveNodes_4" presStyleLbl="node1" presStyleIdx="3" presStyleCnt="5">
        <dgm:presLayoutVars>
          <dgm:bulletEnabled val="1"/>
        </dgm:presLayoutVars>
      </dgm:prSet>
      <dgm:spPr/>
    </dgm:pt>
    <dgm:pt modelId="{095BE80B-19CB-4D82-B679-61D8D3F2FC7E}" type="pres">
      <dgm:prSet presAssocID="{7B078989-53C3-4A98-8D80-260B7D09A94C}" presName="FiveNodes_5" presStyleLbl="node1" presStyleIdx="4" presStyleCnt="5">
        <dgm:presLayoutVars>
          <dgm:bulletEnabled val="1"/>
        </dgm:presLayoutVars>
      </dgm:prSet>
      <dgm:spPr/>
    </dgm:pt>
    <dgm:pt modelId="{5A416A7A-A692-40F0-AB8B-628AE160B216}" type="pres">
      <dgm:prSet presAssocID="{7B078989-53C3-4A98-8D80-260B7D09A94C}" presName="FiveConn_1-2" presStyleLbl="fgAccFollowNode1" presStyleIdx="0" presStyleCnt="4">
        <dgm:presLayoutVars>
          <dgm:bulletEnabled val="1"/>
        </dgm:presLayoutVars>
      </dgm:prSet>
      <dgm:spPr/>
    </dgm:pt>
    <dgm:pt modelId="{6887CE31-8C06-4C12-A286-753B338BC64E}" type="pres">
      <dgm:prSet presAssocID="{7B078989-53C3-4A98-8D80-260B7D09A94C}" presName="FiveConn_2-3" presStyleLbl="fgAccFollowNode1" presStyleIdx="1" presStyleCnt="4">
        <dgm:presLayoutVars>
          <dgm:bulletEnabled val="1"/>
        </dgm:presLayoutVars>
      </dgm:prSet>
      <dgm:spPr/>
    </dgm:pt>
    <dgm:pt modelId="{59614CB7-009A-4B9C-8600-BBE9B3D7623D}" type="pres">
      <dgm:prSet presAssocID="{7B078989-53C3-4A98-8D80-260B7D09A94C}" presName="FiveConn_3-4" presStyleLbl="fgAccFollowNode1" presStyleIdx="2" presStyleCnt="4">
        <dgm:presLayoutVars>
          <dgm:bulletEnabled val="1"/>
        </dgm:presLayoutVars>
      </dgm:prSet>
      <dgm:spPr/>
    </dgm:pt>
    <dgm:pt modelId="{B6CEA36F-6A10-464E-A159-943C6EE721A1}" type="pres">
      <dgm:prSet presAssocID="{7B078989-53C3-4A98-8D80-260B7D09A94C}" presName="FiveConn_4-5" presStyleLbl="fgAccFollowNode1" presStyleIdx="3" presStyleCnt="4">
        <dgm:presLayoutVars>
          <dgm:bulletEnabled val="1"/>
        </dgm:presLayoutVars>
      </dgm:prSet>
      <dgm:spPr/>
    </dgm:pt>
    <dgm:pt modelId="{7F5A337E-036C-45CA-A0C2-0434D39B80B4}" type="pres">
      <dgm:prSet presAssocID="{7B078989-53C3-4A98-8D80-260B7D09A94C}" presName="FiveNodes_1_text" presStyleLbl="node1" presStyleIdx="4" presStyleCnt="5">
        <dgm:presLayoutVars>
          <dgm:bulletEnabled val="1"/>
        </dgm:presLayoutVars>
      </dgm:prSet>
      <dgm:spPr/>
    </dgm:pt>
    <dgm:pt modelId="{08AF7039-DFF1-4524-BA8C-EEDB8586C9A8}" type="pres">
      <dgm:prSet presAssocID="{7B078989-53C3-4A98-8D80-260B7D09A94C}" presName="FiveNodes_2_text" presStyleLbl="node1" presStyleIdx="4" presStyleCnt="5">
        <dgm:presLayoutVars>
          <dgm:bulletEnabled val="1"/>
        </dgm:presLayoutVars>
      </dgm:prSet>
      <dgm:spPr/>
    </dgm:pt>
    <dgm:pt modelId="{10033021-2C48-465F-A187-17581123E0B0}" type="pres">
      <dgm:prSet presAssocID="{7B078989-53C3-4A98-8D80-260B7D09A94C}" presName="FiveNodes_3_text" presStyleLbl="node1" presStyleIdx="4" presStyleCnt="5">
        <dgm:presLayoutVars>
          <dgm:bulletEnabled val="1"/>
        </dgm:presLayoutVars>
      </dgm:prSet>
      <dgm:spPr/>
    </dgm:pt>
    <dgm:pt modelId="{DAD2F335-EDCC-4B66-91FC-9DADE7ED10B5}" type="pres">
      <dgm:prSet presAssocID="{7B078989-53C3-4A98-8D80-260B7D09A94C}" presName="FiveNodes_4_text" presStyleLbl="node1" presStyleIdx="4" presStyleCnt="5">
        <dgm:presLayoutVars>
          <dgm:bulletEnabled val="1"/>
        </dgm:presLayoutVars>
      </dgm:prSet>
      <dgm:spPr/>
    </dgm:pt>
    <dgm:pt modelId="{9C200F45-799F-4EF3-9C19-84AC66B4DEFE}" type="pres">
      <dgm:prSet presAssocID="{7B078989-53C3-4A98-8D80-260B7D09A94C}" presName="FiveNodes_5_text" presStyleLbl="node1" presStyleIdx="4" presStyleCnt="5">
        <dgm:presLayoutVars>
          <dgm:bulletEnabled val="1"/>
        </dgm:presLayoutVars>
      </dgm:prSet>
      <dgm:spPr/>
    </dgm:pt>
  </dgm:ptLst>
  <dgm:cxnLst>
    <dgm:cxn modelId="{D07ABA09-26F1-4F73-92F8-B492CAB79F57}" type="presOf" srcId="{15F21D9D-A82B-422E-8DE5-D8C66D64CBD8}" destId="{095BE80B-19CB-4D82-B679-61D8D3F2FC7E}" srcOrd="0" destOrd="0" presId="urn:microsoft.com/office/officeart/2005/8/layout/vProcess5"/>
    <dgm:cxn modelId="{F9D57020-98CB-4441-84D7-C3A9974CA78B}" type="presOf" srcId="{8DA98BFE-7F9D-43AA-AA3D-068380C86659}" destId="{10033021-2C48-465F-A187-17581123E0B0}" srcOrd="1" destOrd="0" presId="urn:microsoft.com/office/officeart/2005/8/layout/vProcess5"/>
    <dgm:cxn modelId="{67234829-3C17-4678-9060-D1007F128713}" type="presOf" srcId="{82EAAD79-D139-4704-8D9C-17E382A6E7DD}" destId="{478B6B44-ADDE-4062-9AB0-8B741219A95E}" srcOrd="0" destOrd="0" presId="urn:microsoft.com/office/officeart/2005/8/layout/vProcess5"/>
    <dgm:cxn modelId="{D1245B64-9E31-435A-BE84-37CDDFE164CA}" type="presOf" srcId="{A4CEB53C-420D-4718-A5E6-84396F2E3E0F}" destId="{DAD2F335-EDCC-4B66-91FC-9DADE7ED10B5}" srcOrd="1" destOrd="0" presId="urn:microsoft.com/office/officeart/2005/8/layout/vProcess5"/>
    <dgm:cxn modelId="{69CB0C50-1F2B-46F9-9C6D-210240EBC3D6}" type="presOf" srcId="{82EAAD79-D139-4704-8D9C-17E382A6E7DD}" destId="{7F5A337E-036C-45CA-A0C2-0434D39B80B4}" srcOrd="1" destOrd="0" presId="urn:microsoft.com/office/officeart/2005/8/layout/vProcess5"/>
    <dgm:cxn modelId="{2B6F0574-C000-40F1-9747-3DD7F20DA99F}" type="presOf" srcId="{07B95863-0C4D-4F6E-AA7E-DC4B61B67CEB}" destId="{5A416A7A-A692-40F0-AB8B-628AE160B216}" srcOrd="0" destOrd="0" presId="urn:microsoft.com/office/officeart/2005/8/layout/vProcess5"/>
    <dgm:cxn modelId="{5B5D715A-3393-4296-A9EC-15B440F5CC66}" type="presOf" srcId="{C6748F08-4EDC-4925-A746-FEFEA1B43BAC}" destId="{6887CE31-8C06-4C12-A286-753B338BC64E}" srcOrd="0" destOrd="0" presId="urn:microsoft.com/office/officeart/2005/8/layout/vProcess5"/>
    <dgm:cxn modelId="{AB0D0A7D-E55C-4044-9F85-3A172287D3AB}" srcId="{7B078989-53C3-4A98-8D80-260B7D09A94C}" destId="{B7DF40A6-520B-4617-A290-2E5C4988DE20}" srcOrd="1" destOrd="0" parTransId="{E35C523D-67DD-48F0-BE54-87D428013628}" sibTransId="{C6748F08-4EDC-4925-A746-FEFEA1B43BAC}"/>
    <dgm:cxn modelId="{478AB48A-6183-44A2-AEE6-288003D881C3}" srcId="{7B078989-53C3-4A98-8D80-260B7D09A94C}" destId="{82EAAD79-D139-4704-8D9C-17E382A6E7DD}" srcOrd="0" destOrd="0" parTransId="{38056EE4-A4F9-487B-9274-34CF3700B71B}" sibTransId="{07B95863-0C4D-4F6E-AA7E-DC4B61B67CEB}"/>
    <dgm:cxn modelId="{1431EEA5-685E-4785-8F6B-8BD7733D2613}" srcId="{7B078989-53C3-4A98-8D80-260B7D09A94C}" destId="{A4CEB53C-420D-4718-A5E6-84396F2E3E0F}" srcOrd="3" destOrd="0" parTransId="{A2659ABA-9D38-49D1-8CB7-DF193CBE9150}" sibTransId="{719A7C18-8DB2-412A-BE8E-190AE976A9A5}"/>
    <dgm:cxn modelId="{D164BDAA-8CC7-4CD5-86DC-16D178EAA0DC}" type="presOf" srcId="{8DA98BFE-7F9D-43AA-AA3D-068380C86659}" destId="{18DA4EC0-8A94-41E2-BF91-B09B82965AC4}" srcOrd="0" destOrd="0" presId="urn:microsoft.com/office/officeart/2005/8/layout/vProcess5"/>
    <dgm:cxn modelId="{F3E0BFAA-6003-4E8A-9607-244213504EB6}" type="presOf" srcId="{7B078989-53C3-4A98-8D80-260B7D09A94C}" destId="{90BB2AE6-1C88-4FCA-931D-51646AC7DC7D}" srcOrd="0" destOrd="0" presId="urn:microsoft.com/office/officeart/2005/8/layout/vProcess5"/>
    <dgm:cxn modelId="{A6F378AE-7BB6-4AD4-9DF6-4990E087D320}" type="presOf" srcId="{B7DF40A6-520B-4617-A290-2E5C4988DE20}" destId="{08AF7039-DFF1-4524-BA8C-EEDB8586C9A8}" srcOrd="1" destOrd="0" presId="urn:microsoft.com/office/officeart/2005/8/layout/vProcess5"/>
    <dgm:cxn modelId="{C925B1B2-06F2-4D04-8232-E752AF5330D1}" type="presOf" srcId="{A4CEB53C-420D-4718-A5E6-84396F2E3E0F}" destId="{8649C30A-713D-49EE-8C96-89DC5CD5886C}" srcOrd="0" destOrd="0" presId="urn:microsoft.com/office/officeart/2005/8/layout/vProcess5"/>
    <dgm:cxn modelId="{E0312EB8-4819-467B-ADE2-9FE6B7BCCE00}" srcId="{7B078989-53C3-4A98-8D80-260B7D09A94C}" destId="{8DA98BFE-7F9D-43AA-AA3D-068380C86659}" srcOrd="2" destOrd="0" parTransId="{853DF3F4-5DC3-4803-A395-0B7A444D62D9}" sibTransId="{5389B4CD-C34D-48AD-8636-558165FB92F2}"/>
    <dgm:cxn modelId="{A07C8CC6-E808-426F-A741-BCDEFC52285D}" srcId="{7B078989-53C3-4A98-8D80-260B7D09A94C}" destId="{15F21D9D-A82B-422E-8DE5-D8C66D64CBD8}" srcOrd="4" destOrd="0" parTransId="{8B09B7D5-57D1-4C0A-9BAB-13ACEA23C922}" sibTransId="{CC691E8C-DA64-480C-861A-A55F9886E34B}"/>
    <dgm:cxn modelId="{CA3AACCF-20BB-47FC-BF30-5B95899C65A2}" type="presOf" srcId="{15F21D9D-A82B-422E-8DE5-D8C66D64CBD8}" destId="{9C200F45-799F-4EF3-9C19-84AC66B4DEFE}" srcOrd="1" destOrd="0" presId="urn:microsoft.com/office/officeart/2005/8/layout/vProcess5"/>
    <dgm:cxn modelId="{26A641DF-9E9C-4622-BD50-406FA7D1788E}" type="presOf" srcId="{B7DF40A6-520B-4617-A290-2E5C4988DE20}" destId="{2D30D859-A764-4068-849D-A313BE62A64B}" srcOrd="0" destOrd="0" presId="urn:microsoft.com/office/officeart/2005/8/layout/vProcess5"/>
    <dgm:cxn modelId="{4E55FCDF-E8CE-4EF0-BA31-39997A2B9CAA}" type="presOf" srcId="{5389B4CD-C34D-48AD-8636-558165FB92F2}" destId="{59614CB7-009A-4B9C-8600-BBE9B3D7623D}" srcOrd="0" destOrd="0" presId="urn:microsoft.com/office/officeart/2005/8/layout/vProcess5"/>
    <dgm:cxn modelId="{509416F6-0475-4D7D-8BF9-CC77CE29322B}" type="presOf" srcId="{719A7C18-8DB2-412A-BE8E-190AE976A9A5}" destId="{B6CEA36F-6A10-464E-A159-943C6EE721A1}" srcOrd="0" destOrd="0" presId="urn:microsoft.com/office/officeart/2005/8/layout/vProcess5"/>
    <dgm:cxn modelId="{60A9434E-BEF9-4A4A-93E6-CB252F274195}" type="presParOf" srcId="{90BB2AE6-1C88-4FCA-931D-51646AC7DC7D}" destId="{80535CA0-7835-4260-828A-4875269FA042}" srcOrd="0" destOrd="0" presId="urn:microsoft.com/office/officeart/2005/8/layout/vProcess5"/>
    <dgm:cxn modelId="{EC0A07EF-8DA5-43B8-8AAB-3D7CE76E7485}" type="presParOf" srcId="{90BB2AE6-1C88-4FCA-931D-51646AC7DC7D}" destId="{478B6B44-ADDE-4062-9AB0-8B741219A95E}" srcOrd="1" destOrd="0" presId="urn:microsoft.com/office/officeart/2005/8/layout/vProcess5"/>
    <dgm:cxn modelId="{FED69C13-46DD-44B2-8772-7541CB2B1ADC}" type="presParOf" srcId="{90BB2AE6-1C88-4FCA-931D-51646AC7DC7D}" destId="{2D30D859-A764-4068-849D-A313BE62A64B}" srcOrd="2" destOrd="0" presId="urn:microsoft.com/office/officeart/2005/8/layout/vProcess5"/>
    <dgm:cxn modelId="{104B0C54-E19B-4B0E-B0FD-26A23DA3D9EE}" type="presParOf" srcId="{90BB2AE6-1C88-4FCA-931D-51646AC7DC7D}" destId="{18DA4EC0-8A94-41E2-BF91-B09B82965AC4}" srcOrd="3" destOrd="0" presId="urn:microsoft.com/office/officeart/2005/8/layout/vProcess5"/>
    <dgm:cxn modelId="{9FFC62BE-8254-430B-AAA0-BF5092188B6B}" type="presParOf" srcId="{90BB2AE6-1C88-4FCA-931D-51646AC7DC7D}" destId="{8649C30A-713D-49EE-8C96-89DC5CD5886C}" srcOrd="4" destOrd="0" presId="urn:microsoft.com/office/officeart/2005/8/layout/vProcess5"/>
    <dgm:cxn modelId="{4BB34ADA-748A-4DC7-9A5E-725936601AA5}" type="presParOf" srcId="{90BB2AE6-1C88-4FCA-931D-51646AC7DC7D}" destId="{095BE80B-19CB-4D82-B679-61D8D3F2FC7E}" srcOrd="5" destOrd="0" presId="urn:microsoft.com/office/officeart/2005/8/layout/vProcess5"/>
    <dgm:cxn modelId="{964C177A-4A67-4FD7-87DF-EDC3E4EA176F}" type="presParOf" srcId="{90BB2AE6-1C88-4FCA-931D-51646AC7DC7D}" destId="{5A416A7A-A692-40F0-AB8B-628AE160B216}" srcOrd="6" destOrd="0" presId="urn:microsoft.com/office/officeart/2005/8/layout/vProcess5"/>
    <dgm:cxn modelId="{3B0A0311-4F8C-422E-AE64-B73E1D94C987}" type="presParOf" srcId="{90BB2AE6-1C88-4FCA-931D-51646AC7DC7D}" destId="{6887CE31-8C06-4C12-A286-753B338BC64E}" srcOrd="7" destOrd="0" presId="urn:microsoft.com/office/officeart/2005/8/layout/vProcess5"/>
    <dgm:cxn modelId="{E5ED6CF4-CF78-4968-B308-1C2F05F01B7A}" type="presParOf" srcId="{90BB2AE6-1C88-4FCA-931D-51646AC7DC7D}" destId="{59614CB7-009A-4B9C-8600-BBE9B3D7623D}" srcOrd="8" destOrd="0" presId="urn:microsoft.com/office/officeart/2005/8/layout/vProcess5"/>
    <dgm:cxn modelId="{A803BB60-5184-49F8-B581-6FA127412C00}" type="presParOf" srcId="{90BB2AE6-1C88-4FCA-931D-51646AC7DC7D}" destId="{B6CEA36F-6A10-464E-A159-943C6EE721A1}" srcOrd="9" destOrd="0" presId="urn:microsoft.com/office/officeart/2005/8/layout/vProcess5"/>
    <dgm:cxn modelId="{26D243C8-3401-44ED-B616-41616262D127}" type="presParOf" srcId="{90BB2AE6-1C88-4FCA-931D-51646AC7DC7D}" destId="{7F5A337E-036C-45CA-A0C2-0434D39B80B4}" srcOrd="10" destOrd="0" presId="urn:microsoft.com/office/officeart/2005/8/layout/vProcess5"/>
    <dgm:cxn modelId="{02458D72-EF14-409F-8588-AC24222DBA05}" type="presParOf" srcId="{90BB2AE6-1C88-4FCA-931D-51646AC7DC7D}" destId="{08AF7039-DFF1-4524-BA8C-EEDB8586C9A8}" srcOrd="11" destOrd="0" presId="urn:microsoft.com/office/officeart/2005/8/layout/vProcess5"/>
    <dgm:cxn modelId="{D0E41A4F-748D-4A3F-A275-0BD9528A8D26}" type="presParOf" srcId="{90BB2AE6-1C88-4FCA-931D-51646AC7DC7D}" destId="{10033021-2C48-465F-A187-17581123E0B0}" srcOrd="12" destOrd="0" presId="urn:microsoft.com/office/officeart/2005/8/layout/vProcess5"/>
    <dgm:cxn modelId="{B49253FC-DE69-460F-B0FA-040E5DBD1829}" type="presParOf" srcId="{90BB2AE6-1C88-4FCA-931D-51646AC7DC7D}" destId="{DAD2F335-EDCC-4B66-91FC-9DADE7ED10B5}" srcOrd="13" destOrd="0" presId="urn:microsoft.com/office/officeart/2005/8/layout/vProcess5"/>
    <dgm:cxn modelId="{76832D19-51A7-4ACC-939A-8599BCFF2B0D}" type="presParOf" srcId="{90BB2AE6-1C88-4FCA-931D-51646AC7DC7D}" destId="{9C200F45-799F-4EF3-9C19-84AC66B4DEFE}" srcOrd="14"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DCD2120-E595-4317-ADF8-F31CB98D85CE}" type="doc">
      <dgm:prSet loTypeId="urn:microsoft.com/office/officeart/2005/8/layout/target3" loCatId="list" qsTypeId="urn:microsoft.com/office/officeart/2005/8/quickstyle/3d5" qsCatId="3D" csTypeId="urn:microsoft.com/office/officeart/2005/8/colors/accent2_5" csCatId="accent2" phldr="1"/>
      <dgm:spPr/>
      <dgm:t>
        <a:bodyPr/>
        <a:lstStyle/>
        <a:p>
          <a:endParaRPr lang="en-IN"/>
        </a:p>
      </dgm:t>
    </dgm:pt>
    <dgm:pt modelId="{56EF8ED2-3BF7-4A77-91FA-262645F2102D}">
      <dgm:prSet custT="1"/>
      <dgm:spPr>
        <a:solidFill>
          <a:srgbClr val="29B95C"/>
        </a:solidFill>
      </dgm:spPr>
      <dgm:t>
        <a:bodyPr/>
        <a:lstStyle/>
        <a:p>
          <a:r>
            <a:rPr lang="en-IN" sz="1800" b="0" i="0" baseline="0" dirty="0">
              <a:latin typeface="Times New Roman" panose="02020603050405020304" pitchFamily="18" charset="0"/>
              <a:cs typeface="Times New Roman" panose="02020603050405020304" pitchFamily="18" charset="0"/>
            </a:rPr>
            <a:t>Women</a:t>
          </a:r>
          <a:r>
            <a:rPr lang="en-IN" sz="1800" dirty="0">
              <a:latin typeface="Times New Roman" panose="02020603050405020304" pitchFamily="18" charset="0"/>
              <a:cs typeface="Times New Roman" panose="02020603050405020304" pitchFamily="18" charset="0"/>
            </a:rPr>
            <a:t> </a:t>
          </a:r>
          <a:r>
            <a:rPr lang="en-GB" sz="1800" b="0" i="0" baseline="0" dirty="0">
              <a:latin typeface="Times New Roman" panose="02020603050405020304" pitchFamily="18" charset="0"/>
              <a:cs typeface="Times New Roman" panose="02020603050405020304" pitchFamily="18" charset="0"/>
            </a:rPr>
            <a:t>with preterm </a:t>
          </a:r>
          <a:r>
            <a:rPr lang="en-GB" sz="1800" b="0" i="0" baseline="0" dirty="0" err="1">
              <a:latin typeface="Times New Roman" panose="02020603050405020304" pitchFamily="18" charset="0"/>
              <a:cs typeface="Times New Roman" panose="02020603050405020304" pitchFamily="18" charset="0"/>
            </a:rPr>
            <a:t>labor</a:t>
          </a:r>
          <a:r>
            <a:rPr lang="en-GB" sz="1800" b="0" i="0" baseline="0" dirty="0">
              <a:latin typeface="Times New Roman" panose="02020603050405020304" pitchFamily="18" charset="0"/>
              <a:cs typeface="Times New Roman" panose="02020603050405020304" pitchFamily="18" charset="0"/>
            </a:rPr>
            <a:t> often have culture-positive amniotic fluid, even in the absence of clinical infection. </a:t>
          </a:r>
          <a:endParaRPr lang="en-IN" sz="1800" dirty="0">
            <a:latin typeface="Times New Roman" panose="02020603050405020304" pitchFamily="18" charset="0"/>
            <a:cs typeface="Times New Roman" panose="02020603050405020304" pitchFamily="18" charset="0"/>
          </a:endParaRPr>
        </a:p>
      </dgm:t>
    </dgm:pt>
    <dgm:pt modelId="{81F1B52D-83B4-428A-9A9C-1F64293D24B0}" type="parTrans" cxnId="{A84B1F78-3BE1-412F-A552-D0C545AEBD69}">
      <dgm:prSet/>
      <dgm:spPr/>
      <dgm:t>
        <a:bodyPr/>
        <a:lstStyle/>
        <a:p>
          <a:endParaRPr lang="en-IN"/>
        </a:p>
      </dgm:t>
    </dgm:pt>
    <dgm:pt modelId="{D58EB3B2-E0F6-43B9-B302-0F05E7ADED08}" type="sibTrans" cxnId="{A84B1F78-3BE1-412F-A552-D0C545AEBD69}">
      <dgm:prSet/>
      <dgm:spPr/>
      <dgm:t>
        <a:bodyPr/>
        <a:lstStyle/>
        <a:p>
          <a:endParaRPr lang="en-IN"/>
        </a:p>
      </dgm:t>
    </dgm:pt>
    <dgm:pt modelId="{A862E6ED-9879-4BB8-93B6-BFB430A4C67D}">
      <dgm:prSet custT="1"/>
      <dgm:spPr>
        <a:solidFill>
          <a:schemeClr val="accent4">
            <a:lumMod val="40000"/>
            <a:lumOff val="60000"/>
          </a:schemeClr>
        </a:solidFill>
      </dgm:spPr>
      <dgm:t>
        <a:bodyPr/>
        <a:lstStyle/>
        <a:p>
          <a:r>
            <a:rPr lang="en-GB" sz="1800" b="0" i="0" baseline="0" dirty="0">
              <a:latin typeface="Times New Roman" panose="02020603050405020304" pitchFamily="18" charset="0"/>
              <a:cs typeface="Times New Roman" panose="02020603050405020304" pitchFamily="18" charset="0"/>
            </a:rPr>
            <a:t>Among culture-positive patients, the species that is most often isolated is </a:t>
          </a:r>
          <a:r>
            <a:rPr lang="en-GB" sz="1800" b="0" i="1" baseline="0" dirty="0">
              <a:latin typeface="Times New Roman" panose="02020603050405020304" pitchFamily="18" charset="0"/>
              <a:cs typeface="Times New Roman" panose="02020603050405020304" pitchFamily="18" charset="0"/>
            </a:rPr>
            <a:t>Fusobacterium </a:t>
          </a:r>
          <a:r>
            <a:rPr lang="en-GB" sz="1800" b="0" i="1" baseline="0" dirty="0" err="1">
              <a:latin typeface="Times New Roman" panose="02020603050405020304" pitchFamily="18" charset="0"/>
              <a:cs typeface="Times New Roman" panose="02020603050405020304" pitchFamily="18" charset="0"/>
            </a:rPr>
            <a:t>nucleatum</a:t>
          </a:r>
          <a:endParaRPr lang="en-IN" sz="1800" dirty="0">
            <a:latin typeface="Times New Roman" panose="02020603050405020304" pitchFamily="18" charset="0"/>
            <a:cs typeface="Times New Roman" panose="02020603050405020304" pitchFamily="18" charset="0"/>
          </a:endParaRPr>
        </a:p>
      </dgm:t>
    </dgm:pt>
    <dgm:pt modelId="{CA601DA2-1405-4ABB-962E-53589E596186}" type="parTrans" cxnId="{F598A126-BFAC-483A-B680-385A610E45A0}">
      <dgm:prSet/>
      <dgm:spPr/>
      <dgm:t>
        <a:bodyPr/>
        <a:lstStyle/>
        <a:p>
          <a:endParaRPr lang="en-IN"/>
        </a:p>
      </dgm:t>
    </dgm:pt>
    <dgm:pt modelId="{6624797D-2DA9-4FF8-9DBE-107F1D37E6B1}" type="sibTrans" cxnId="{F598A126-BFAC-483A-B680-385A610E45A0}">
      <dgm:prSet/>
      <dgm:spPr/>
      <dgm:t>
        <a:bodyPr/>
        <a:lstStyle/>
        <a:p>
          <a:endParaRPr lang="en-IN"/>
        </a:p>
      </dgm:t>
    </dgm:pt>
    <dgm:pt modelId="{C8E2C083-35BF-4A9D-BB71-5F0CCA924A5F}" type="pres">
      <dgm:prSet presAssocID="{FDCD2120-E595-4317-ADF8-F31CB98D85CE}" presName="Name0" presStyleCnt="0">
        <dgm:presLayoutVars>
          <dgm:chMax val="7"/>
          <dgm:dir/>
          <dgm:animLvl val="lvl"/>
          <dgm:resizeHandles val="exact"/>
        </dgm:presLayoutVars>
      </dgm:prSet>
      <dgm:spPr/>
    </dgm:pt>
    <dgm:pt modelId="{2FFCECDF-E891-4ED3-A5C4-2D08F05149C0}" type="pres">
      <dgm:prSet presAssocID="{56EF8ED2-3BF7-4A77-91FA-262645F2102D}" presName="circle1" presStyleLbl="node1" presStyleIdx="0" presStyleCnt="2"/>
      <dgm:spPr>
        <a:solidFill>
          <a:srgbClr val="FFCE3C">
            <a:alpha val="90000"/>
          </a:srgbClr>
        </a:solidFill>
      </dgm:spPr>
    </dgm:pt>
    <dgm:pt modelId="{12C72BF0-6542-481E-BC4B-6AE6BBA2512D}" type="pres">
      <dgm:prSet presAssocID="{56EF8ED2-3BF7-4A77-91FA-262645F2102D}" presName="space" presStyleCnt="0"/>
      <dgm:spPr/>
    </dgm:pt>
    <dgm:pt modelId="{958802B3-1045-48EA-B0E2-C46A2EFAE720}" type="pres">
      <dgm:prSet presAssocID="{56EF8ED2-3BF7-4A77-91FA-262645F2102D}" presName="rect1" presStyleLbl="alignAcc1" presStyleIdx="0" presStyleCnt="2"/>
      <dgm:spPr/>
    </dgm:pt>
    <dgm:pt modelId="{EB858880-B62A-4B3D-B735-F957FE00B115}" type="pres">
      <dgm:prSet presAssocID="{A862E6ED-9879-4BB8-93B6-BFB430A4C67D}" presName="vertSpace2" presStyleLbl="node1" presStyleIdx="0" presStyleCnt="2"/>
      <dgm:spPr/>
    </dgm:pt>
    <dgm:pt modelId="{207ADEF4-BB33-4B93-8B09-41108F0E9D82}" type="pres">
      <dgm:prSet presAssocID="{A862E6ED-9879-4BB8-93B6-BFB430A4C67D}" presName="circle2" presStyleLbl="node1" presStyleIdx="1" presStyleCnt="2"/>
      <dgm:spPr/>
    </dgm:pt>
    <dgm:pt modelId="{E20846F1-891D-47B5-877D-C760C97797F0}" type="pres">
      <dgm:prSet presAssocID="{A862E6ED-9879-4BB8-93B6-BFB430A4C67D}" presName="rect2" presStyleLbl="alignAcc1" presStyleIdx="1" presStyleCnt="2"/>
      <dgm:spPr/>
    </dgm:pt>
    <dgm:pt modelId="{0511D295-78C5-4C6C-A636-679B57E75A14}" type="pres">
      <dgm:prSet presAssocID="{56EF8ED2-3BF7-4A77-91FA-262645F2102D}" presName="rect1ParTxNoCh" presStyleLbl="alignAcc1" presStyleIdx="1" presStyleCnt="2">
        <dgm:presLayoutVars>
          <dgm:chMax val="1"/>
          <dgm:bulletEnabled val="1"/>
        </dgm:presLayoutVars>
      </dgm:prSet>
      <dgm:spPr/>
    </dgm:pt>
    <dgm:pt modelId="{C6B8DCDE-0B9E-4B35-8B63-F5414933F1E8}" type="pres">
      <dgm:prSet presAssocID="{A862E6ED-9879-4BB8-93B6-BFB430A4C67D}" presName="rect2ParTxNoCh" presStyleLbl="alignAcc1" presStyleIdx="1" presStyleCnt="2">
        <dgm:presLayoutVars>
          <dgm:chMax val="1"/>
          <dgm:bulletEnabled val="1"/>
        </dgm:presLayoutVars>
      </dgm:prSet>
      <dgm:spPr/>
    </dgm:pt>
  </dgm:ptLst>
  <dgm:cxnLst>
    <dgm:cxn modelId="{0074B110-3952-4704-A881-0044C5754E49}" type="presOf" srcId="{A862E6ED-9879-4BB8-93B6-BFB430A4C67D}" destId="{E20846F1-891D-47B5-877D-C760C97797F0}" srcOrd="0" destOrd="0" presId="urn:microsoft.com/office/officeart/2005/8/layout/target3"/>
    <dgm:cxn modelId="{F598A126-BFAC-483A-B680-385A610E45A0}" srcId="{FDCD2120-E595-4317-ADF8-F31CB98D85CE}" destId="{A862E6ED-9879-4BB8-93B6-BFB430A4C67D}" srcOrd="1" destOrd="0" parTransId="{CA601DA2-1405-4ABB-962E-53589E596186}" sibTransId="{6624797D-2DA9-4FF8-9DBE-107F1D37E6B1}"/>
    <dgm:cxn modelId="{B6918630-1223-4FAF-999A-514235B974DE}" type="presOf" srcId="{FDCD2120-E595-4317-ADF8-F31CB98D85CE}" destId="{C8E2C083-35BF-4A9D-BB71-5F0CCA924A5F}" srcOrd="0" destOrd="0" presId="urn:microsoft.com/office/officeart/2005/8/layout/target3"/>
    <dgm:cxn modelId="{A84B1F78-3BE1-412F-A552-D0C545AEBD69}" srcId="{FDCD2120-E595-4317-ADF8-F31CB98D85CE}" destId="{56EF8ED2-3BF7-4A77-91FA-262645F2102D}" srcOrd="0" destOrd="0" parTransId="{81F1B52D-83B4-428A-9A9C-1F64293D24B0}" sibTransId="{D58EB3B2-E0F6-43B9-B302-0F05E7ADED08}"/>
    <dgm:cxn modelId="{49779D7B-F901-46BF-A4E8-F778731DF86C}" type="presOf" srcId="{56EF8ED2-3BF7-4A77-91FA-262645F2102D}" destId="{0511D295-78C5-4C6C-A636-679B57E75A14}" srcOrd="1" destOrd="0" presId="urn:microsoft.com/office/officeart/2005/8/layout/target3"/>
    <dgm:cxn modelId="{069707BC-2913-4976-91F2-5BD3E8FD07BD}" type="presOf" srcId="{A862E6ED-9879-4BB8-93B6-BFB430A4C67D}" destId="{C6B8DCDE-0B9E-4B35-8B63-F5414933F1E8}" srcOrd="1" destOrd="0" presId="urn:microsoft.com/office/officeart/2005/8/layout/target3"/>
    <dgm:cxn modelId="{08F55ECE-AC94-4E30-9487-10B4C3F8E695}" type="presOf" srcId="{56EF8ED2-3BF7-4A77-91FA-262645F2102D}" destId="{958802B3-1045-48EA-B0E2-C46A2EFAE720}" srcOrd="0" destOrd="0" presId="urn:microsoft.com/office/officeart/2005/8/layout/target3"/>
    <dgm:cxn modelId="{D966D523-C85A-42E7-A8D4-1D1DBA273794}" type="presParOf" srcId="{C8E2C083-35BF-4A9D-BB71-5F0CCA924A5F}" destId="{2FFCECDF-E891-4ED3-A5C4-2D08F05149C0}" srcOrd="0" destOrd="0" presId="urn:microsoft.com/office/officeart/2005/8/layout/target3"/>
    <dgm:cxn modelId="{DA3D49DF-3F8B-46FB-AB58-1C04FF26B777}" type="presParOf" srcId="{C8E2C083-35BF-4A9D-BB71-5F0CCA924A5F}" destId="{12C72BF0-6542-481E-BC4B-6AE6BBA2512D}" srcOrd="1" destOrd="0" presId="urn:microsoft.com/office/officeart/2005/8/layout/target3"/>
    <dgm:cxn modelId="{D5C45DE2-9CCC-4948-A92C-745303B6B8D4}" type="presParOf" srcId="{C8E2C083-35BF-4A9D-BB71-5F0CCA924A5F}" destId="{958802B3-1045-48EA-B0E2-C46A2EFAE720}" srcOrd="2" destOrd="0" presId="urn:microsoft.com/office/officeart/2005/8/layout/target3"/>
    <dgm:cxn modelId="{256008FE-AD8B-4852-BE9A-43007A5B0FD1}" type="presParOf" srcId="{C8E2C083-35BF-4A9D-BB71-5F0CCA924A5F}" destId="{EB858880-B62A-4B3D-B735-F957FE00B115}" srcOrd="3" destOrd="0" presId="urn:microsoft.com/office/officeart/2005/8/layout/target3"/>
    <dgm:cxn modelId="{4465F093-147E-4323-84BA-83F36D99F073}" type="presParOf" srcId="{C8E2C083-35BF-4A9D-BB71-5F0CCA924A5F}" destId="{207ADEF4-BB33-4B93-8B09-41108F0E9D82}" srcOrd="4" destOrd="0" presId="urn:microsoft.com/office/officeart/2005/8/layout/target3"/>
    <dgm:cxn modelId="{B696D6B9-D3B9-43ED-A1C3-716D3696F083}" type="presParOf" srcId="{C8E2C083-35BF-4A9D-BB71-5F0CCA924A5F}" destId="{E20846F1-891D-47B5-877D-C760C97797F0}" srcOrd="5" destOrd="0" presId="urn:microsoft.com/office/officeart/2005/8/layout/target3"/>
    <dgm:cxn modelId="{E0EDDF87-BDB3-459F-8485-B0D978EC3C3A}" type="presParOf" srcId="{C8E2C083-35BF-4A9D-BB71-5F0CCA924A5F}" destId="{0511D295-78C5-4C6C-A636-679B57E75A14}" srcOrd="6" destOrd="0" presId="urn:microsoft.com/office/officeart/2005/8/layout/target3"/>
    <dgm:cxn modelId="{2B260026-FF87-4DE1-96B6-9AB569BFBDEC}" type="presParOf" srcId="{C8E2C083-35BF-4A9D-BB71-5F0CCA924A5F}" destId="{C6B8DCDE-0B9E-4B35-8B63-F5414933F1E8}" srcOrd="7" destOrd="0" presId="urn:microsoft.com/office/officeart/2005/8/layout/target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AE302D6-9FCE-4E78-AA6D-C789F02703C5}" type="doc">
      <dgm:prSet loTypeId="urn:microsoft.com/office/officeart/2008/layout/AlternatingPictureBlocks" loCatId="list" qsTypeId="urn:microsoft.com/office/officeart/2005/8/quickstyle/3d2" qsCatId="3D" csTypeId="urn:microsoft.com/office/officeart/2005/8/colors/colorful3" csCatId="colorful" phldr="1"/>
      <dgm:spPr/>
      <dgm:t>
        <a:bodyPr/>
        <a:lstStyle/>
        <a:p>
          <a:endParaRPr lang="en-IN"/>
        </a:p>
      </dgm:t>
    </dgm:pt>
    <dgm:pt modelId="{91AA110C-6CA0-41BF-B366-2407D72526E3}">
      <dgm:prSet/>
      <dgm:spPr>
        <a:solidFill>
          <a:srgbClr val="388600"/>
        </a:solidFill>
      </dgm:spPr>
      <dgm:t>
        <a:bodyPr/>
        <a:lstStyle/>
        <a:p>
          <a:r>
            <a:rPr lang="en-IN" b="0" i="0" baseline="0" dirty="0">
              <a:latin typeface="Times New Roman" panose="02020603050405020304" pitchFamily="18" charset="0"/>
              <a:cs typeface="Times New Roman" panose="02020603050405020304" pitchFamily="18" charset="0"/>
            </a:rPr>
            <a:t>It is likely that </a:t>
          </a:r>
          <a:r>
            <a:rPr lang="en-GB" b="0" i="0" baseline="0" dirty="0">
              <a:latin typeface="Times New Roman" panose="02020603050405020304" pitchFamily="18" charset="0"/>
              <a:cs typeface="Times New Roman" panose="02020603050405020304" pitchFamily="18" charset="0"/>
            </a:rPr>
            <a:t>an indirect mechanism may be active in which the cascade of host products produced in response to infection is often responsible for preterm </a:t>
          </a:r>
          <a:r>
            <a:rPr lang="en-GB" b="0" i="0" baseline="0" dirty="0" err="1">
              <a:latin typeface="Times New Roman" panose="02020603050405020304" pitchFamily="18" charset="0"/>
              <a:cs typeface="Times New Roman" panose="02020603050405020304" pitchFamily="18" charset="0"/>
            </a:rPr>
            <a:t>labor</a:t>
          </a:r>
          <a:r>
            <a:rPr lang="en-GB" b="0" i="0" baseline="0" dirty="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dgm:t>
    </dgm:pt>
    <dgm:pt modelId="{CB53265D-1808-4300-A465-E8A39E54F9BE}" type="parTrans" cxnId="{A7E9E59E-FD24-4623-85E1-7D9DB46BED8C}">
      <dgm:prSet/>
      <dgm:spPr/>
      <dgm:t>
        <a:bodyPr/>
        <a:lstStyle/>
        <a:p>
          <a:endParaRPr lang="en-IN"/>
        </a:p>
      </dgm:t>
    </dgm:pt>
    <dgm:pt modelId="{06243F78-8F71-4332-943C-46B087E4C97E}" type="sibTrans" cxnId="{A7E9E59E-FD24-4623-85E1-7D9DB46BED8C}">
      <dgm:prSet/>
      <dgm:spPr/>
      <dgm:t>
        <a:bodyPr/>
        <a:lstStyle/>
        <a:p>
          <a:endParaRPr lang="en-IN"/>
        </a:p>
      </dgm:t>
    </dgm:pt>
    <dgm:pt modelId="{A4B7B8D1-596C-448A-921D-25109707DC82}">
      <dgm:prSet/>
      <dgm:spPr>
        <a:solidFill>
          <a:schemeClr val="accent2">
            <a:lumMod val="75000"/>
          </a:schemeClr>
        </a:solidFill>
      </dgm:spPr>
      <dgm:t>
        <a:bodyPr/>
        <a:lstStyle/>
        <a:p>
          <a:r>
            <a:rPr lang="en-GB" b="0" i="0" baseline="0" dirty="0">
              <a:latin typeface="Times New Roman" panose="02020603050405020304" pitchFamily="18" charset="0"/>
              <a:cs typeface="Times New Roman" panose="02020603050405020304" pitchFamily="18" charset="0"/>
            </a:rPr>
            <a:t> Maternal infection may lead to the presence of amniotic bacterial products, such as LPSs from gram-negative organisms, which stimulate the production of host-derived cytokines in the amnion and the decidua.</a:t>
          </a:r>
          <a:endParaRPr lang="en-IN" dirty="0">
            <a:latin typeface="Times New Roman" panose="02020603050405020304" pitchFamily="18" charset="0"/>
            <a:cs typeface="Times New Roman" panose="02020603050405020304" pitchFamily="18" charset="0"/>
          </a:endParaRPr>
        </a:p>
      </dgm:t>
    </dgm:pt>
    <dgm:pt modelId="{194DDE07-8FEF-4447-914C-181BB31F4DEA}" type="parTrans" cxnId="{B6201212-7FB3-4318-9930-F5CB074BC7D9}">
      <dgm:prSet/>
      <dgm:spPr/>
      <dgm:t>
        <a:bodyPr/>
        <a:lstStyle/>
        <a:p>
          <a:endParaRPr lang="en-IN"/>
        </a:p>
      </dgm:t>
    </dgm:pt>
    <dgm:pt modelId="{AB7E5AE9-ADDF-4C1B-96D6-936A33B7669D}" type="sibTrans" cxnId="{B6201212-7FB3-4318-9930-F5CB074BC7D9}">
      <dgm:prSet/>
      <dgm:spPr/>
      <dgm:t>
        <a:bodyPr/>
        <a:lstStyle/>
        <a:p>
          <a:endParaRPr lang="en-IN"/>
        </a:p>
      </dgm:t>
    </dgm:pt>
    <dgm:pt modelId="{C8247200-5455-4103-8D25-77442BB030F2}">
      <dgm:prSet/>
      <dgm:spPr>
        <a:solidFill>
          <a:srgbClr val="CC66FF"/>
        </a:solidFill>
      </dgm:spPr>
      <dgm:t>
        <a:bodyPr/>
        <a:lstStyle/>
        <a:p>
          <a:r>
            <a:rPr lang="en-GB" b="0" i="0" baseline="0" dirty="0">
              <a:latin typeface="Times New Roman" panose="02020603050405020304" pitchFamily="18" charset="0"/>
              <a:cs typeface="Times New Roman" panose="02020603050405020304" pitchFamily="18" charset="0"/>
            </a:rPr>
            <a:t> These cytokines, including IL-1, TNF-, and IL-6, stimulate increased prostaglandin production from the amnion and the decidua, which leads to the onset of preterm </a:t>
          </a:r>
          <a:r>
            <a:rPr lang="en-GB" b="0" i="0" baseline="0" dirty="0" err="1">
              <a:latin typeface="Times New Roman" panose="02020603050405020304" pitchFamily="18" charset="0"/>
              <a:cs typeface="Times New Roman" panose="02020603050405020304" pitchFamily="18" charset="0"/>
            </a:rPr>
            <a:t>labor</a:t>
          </a:r>
          <a:r>
            <a:rPr lang="en-GB" b="0" i="0" baseline="0" dirty="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dgm:t>
    </dgm:pt>
    <dgm:pt modelId="{C72289D3-4AA6-4D4B-9E26-C20112848B18}" type="parTrans" cxnId="{556DB8D6-E918-4A88-A99F-CA867F1CF935}">
      <dgm:prSet/>
      <dgm:spPr/>
      <dgm:t>
        <a:bodyPr/>
        <a:lstStyle/>
        <a:p>
          <a:endParaRPr lang="en-IN"/>
        </a:p>
      </dgm:t>
    </dgm:pt>
    <dgm:pt modelId="{5B685E23-2328-4ED0-9949-B50E723018BE}" type="sibTrans" cxnId="{556DB8D6-E918-4A88-A99F-CA867F1CF935}">
      <dgm:prSet/>
      <dgm:spPr/>
      <dgm:t>
        <a:bodyPr/>
        <a:lstStyle/>
        <a:p>
          <a:endParaRPr lang="en-IN"/>
        </a:p>
      </dgm:t>
    </dgm:pt>
    <dgm:pt modelId="{A262CA82-72B0-48EA-AE64-6C87148B84C8}">
      <dgm:prSet custT="1"/>
      <dgm:spPr/>
      <dgm:t>
        <a:bodyPr/>
        <a:lstStyle/>
        <a:p>
          <a:r>
            <a:rPr lang="en-GB" sz="1600" b="0" i="0" baseline="0" dirty="0">
              <a:latin typeface="Times New Roman" panose="02020603050405020304" pitchFamily="18" charset="0"/>
              <a:cs typeface="Times New Roman" panose="02020603050405020304" pitchFamily="18" charset="0"/>
            </a:rPr>
            <a:t>A premature rise in PGE2 and PGF2 is characteristic of preterm </a:t>
          </a:r>
          <a:r>
            <a:rPr lang="en-GB" sz="1600" b="0" i="0" baseline="0" dirty="0" err="1">
              <a:latin typeface="Times New Roman" panose="02020603050405020304" pitchFamily="18" charset="0"/>
              <a:cs typeface="Times New Roman" panose="02020603050405020304" pitchFamily="18" charset="0"/>
            </a:rPr>
            <a:t>labor</a:t>
          </a:r>
          <a:r>
            <a:rPr lang="en-GB" sz="1600" b="0" i="0" baseline="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dgm:t>
    </dgm:pt>
    <dgm:pt modelId="{D4406A49-54DF-4A81-9F74-C39B4471338D}" type="parTrans" cxnId="{1DD3BDF3-5460-4CF4-8D71-5CE0658B1A1A}">
      <dgm:prSet/>
      <dgm:spPr/>
      <dgm:t>
        <a:bodyPr/>
        <a:lstStyle/>
        <a:p>
          <a:endParaRPr lang="en-IN"/>
        </a:p>
      </dgm:t>
    </dgm:pt>
    <dgm:pt modelId="{71BAC3DD-CC9D-4A20-963D-DBCBE61F8B52}" type="sibTrans" cxnId="{1DD3BDF3-5460-4CF4-8D71-5CE0658B1A1A}">
      <dgm:prSet/>
      <dgm:spPr/>
      <dgm:t>
        <a:bodyPr/>
        <a:lstStyle/>
        <a:p>
          <a:endParaRPr lang="en-IN"/>
        </a:p>
      </dgm:t>
    </dgm:pt>
    <dgm:pt modelId="{9D77C1A5-B55C-4EEC-9BA2-197C59427F20}" type="pres">
      <dgm:prSet presAssocID="{1AE302D6-9FCE-4E78-AA6D-C789F02703C5}" presName="linearFlow" presStyleCnt="0">
        <dgm:presLayoutVars>
          <dgm:dir/>
          <dgm:resizeHandles val="exact"/>
        </dgm:presLayoutVars>
      </dgm:prSet>
      <dgm:spPr/>
    </dgm:pt>
    <dgm:pt modelId="{6802CDD8-1CCA-4CC3-8E8A-760FC206953F}" type="pres">
      <dgm:prSet presAssocID="{91AA110C-6CA0-41BF-B366-2407D72526E3}" presName="comp" presStyleCnt="0"/>
      <dgm:spPr/>
    </dgm:pt>
    <dgm:pt modelId="{DEBD475D-1983-4D71-9FEE-7432CD4D2785}" type="pres">
      <dgm:prSet presAssocID="{91AA110C-6CA0-41BF-B366-2407D72526E3}" presName="rect2" presStyleLbl="node1" presStyleIdx="0" presStyleCnt="4">
        <dgm:presLayoutVars>
          <dgm:bulletEnabled val="1"/>
        </dgm:presLayoutVars>
      </dgm:prSet>
      <dgm:spPr/>
    </dgm:pt>
    <dgm:pt modelId="{60F585C7-6825-47D7-9D46-5636367BE7C4}" type="pres">
      <dgm:prSet presAssocID="{91AA110C-6CA0-41BF-B366-2407D72526E3}" presName="rect1" presStyleLbl="lnNode1" presStyleIdx="0" presStyleCnt="4"/>
      <dgm:spPr>
        <a:solidFill>
          <a:srgbClr val="388600"/>
        </a:solidFill>
      </dgm:spPr>
    </dgm:pt>
    <dgm:pt modelId="{24CDC113-B607-402C-8BA5-67018BB9BC64}" type="pres">
      <dgm:prSet presAssocID="{06243F78-8F71-4332-943C-46B087E4C97E}" presName="sibTrans" presStyleCnt="0"/>
      <dgm:spPr/>
    </dgm:pt>
    <dgm:pt modelId="{B9DBBD17-20B0-4E5A-AB8B-58D169C3D931}" type="pres">
      <dgm:prSet presAssocID="{A4B7B8D1-596C-448A-921D-25109707DC82}" presName="comp" presStyleCnt="0"/>
      <dgm:spPr/>
    </dgm:pt>
    <dgm:pt modelId="{E74165B0-F546-44B8-8FCC-E03E3CD7E6F8}" type="pres">
      <dgm:prSet presAssocID="{A4B7B8D1-596C-448A-921D-25109707DC82}" presName="rect2" presStyleLbl="node1" presStyleIdx="1" presStyleCnt="4">
        <dgm:presLayoutVars>
          <dgm:bulletEnabled val="1"/>
        </dgm:presLayoutVars>
      </dgm:prSet>
      <dgm:spPr/>
    </dgm:pt>
    <dgm:pt modelId="{B2F05E2F-B73D-4F4A-B0C9-FA9E2348C45A}" type="pres">
      <dgm:prSet presAssocID="{A4B7B8D1-596C-448A-921D-25109707DC82}" presName="rect1" presStyleLbl="lnNode1" presStyleIdx="1" presStyleCnt="4" custScaleX="145677" custScaleY="96206"/>
      <dgm:spPr>
        <a:blipFill rotWithShape="1">
          <a:blip xmlns:r="http://schemas.openxmlformats.org/officeDocument/2006/relationships" r:embed="rId1"/>
          <a:srcRect/>
          <a:stretch>
            <a:fillRect l="-35000" r="-35000"/>
          </a:stretch>
        </a:blipFill>
      </dgm:spPr>
    </dgm:pt>
    <dgm:pt modelId="{A0A1A1B2-391A-44CA-8876-63A1ADDB04F1}" type="pres">
      <dgm:prSet presAssocID="{AB7E5AE9-ADDF-4C1B-96D6-936A33B7669D}" presName="sibTrans" presStyleCnt="0"/>
      <dgm:spPr/>
    </dgm:pt>
    <dgm:pt modelId="{64E33A69-BEF3-483D-A4E0-5799A6480965}" type="pres">
      <dgm:prSet presAssocID="{C8247200-5455-4103-8D25-77442BB030F2}" presName="comp" presStyleCnt="0"/>
      <dgm:spPr/>
    </dgm:pt>
    <dgm:pt modelId="{F91F9BC5-98E2-4AFA-ABFD-362C9A007C54}" type="pres">
      <dgm:prSet presAssocID="{C8247200-5455-4103-8D25-77442BB030F2}" presName="rect2" presStyleLbl="node1" presStyleIdx="2" presStyleCnt="4">
        <dgm:presLayoutVars>
          <dgm:bulletEnabled val="1"/>
        </dgm:presLayoutVars>
      </dgm:prSet>
      <dgm:spPr/>
    </dgm:pt>
    <dgm:pt modelId="{66AD97B9-3EC9-42CC-A8B5-C2F6658B551A}" type="pres">
      <dgm:prSet presAssocID="{C8247200-5455-4103-8D25-77442BB030F2}" presName="rect1" presStyleLbl="lnNode1" presStyleIdx="2" presStyleCnt="4"/>
      <dgm:spPr>
        <a:blipFill rotWithShape="1">
          <a:blip xmlns:r="http://schemas.openxmlformats.org/officeDocument/2006/relationships" r:embed="rId2"/>
          <a:srcRect/>
          <a:stretch>
            <a:fillRect l="-40000" r="-40000"/>
          </a:stretch>
        </a:blipFill>
      </dgm:spPr>
    </dgm:pt>
    <dgm:pt modelId="{82FBBE82-BE14-4CE4-B972-B705E2960BEC}" type="pres">
      <dgm:prSet presAssocID="{5B685E23-2328-4ED0-9949-B50E723018BE}" presName="sibTrans" presStyleCnt="0"/>
      <dgm:spPr/>
    </dgm:pt>
    <dgm:pt modelId="{F79C19F9-687A-460F-B731-F469AB635F66}" type="pres">
      <dgm:prSet presAssocID="{A262CA82-72B0-48EA-AE64-6C87148B84C8}" presName="comp" presStyleCnt="0"/>
      <dgm:spPr/>
    </dgm:pt>
    <dgm:pt modelId="{768499FB-0FC2-4EDD-8A86-AFB81A6E7883}" type="pres">
      <dgm:prSet presAssocID="{A262CA82-72B0-48EA-AE64-6C87148B84C8}" presName="rect2" presStyleLbl="node1" presStyleIdx="3" presStyleCnt="4" custScaleX="76802">
        <dgm:presLayoutVars>
          <dgm:bulletEnabled val="1"/>
        </dgm:presLayoutVars>
      </dgm:prSet>
      <dgm:spPr/>
    </dgm:pt>
    <dgm:pt modelId="{31EF7B07-730B-40C4-A60A-ACE5D492EDFC}" type="pres">
      <dgm:prSet presAssocID="{A262CA82-72B0-48EA-AE64-6C87148B84C8}" presName="rect1" presStyleLbl="lnNode1" presStyleIdx="3" presStyleCnt="4" custScaleX="168302"/>
      <dgm:spPr>
        <a:blipFill rotWithShape="1">
          <a:blip xmlns:r="http://schemas.openxmlformats.org/officeDocument/2006/relationships" r:embed="rId3"/>
          <a:srcRect/>
          <a:stretch>
            <a:fillRect t="-8000" b="-8000"/>
          </a:stretch>
        </a:blipFill>
      </dgm:spPr>
    </dgm:pt>
  </dgm:ptLst>
  <dgm:cxnLst>
    <dgm:cxn modelId="{B6201212-7FB3-4318-9930-F5CB074BC7D9}" srcId="{1AE302D6-9FCE-4E78-AA6D-C789F02703C5}" destId="{A4B7B8D1-596C-448A-921D-25109707DC82}" srcOrd="1" destOrd="0" parTransId="{194DDE07-8FEF-4447-914C-181BB31F4DEA}" sibTransId="{AB7E5AE9-ADDF-4C1B-96D6-936A33B7669D}"/>
    <dgm:cxn modelId="{576C1113-210E-47BB-B3D6-EC0422E9663F}" type="presOf" srcId="{C8247200-5455-4103-8D25-77442BB030F2}" destId="{F91F9BC5-98E2-4AFA-ABFD-362C9A007C54}" srcOrd="0" destOrd="0" presId="urn:microsoft.com/office/officeart/2008/layout/AlternatingPictureBlocks"/>
    <dgm:cxn modelId="{35F69C19-9285-4F8D-85FD-111B8CDA4D63}" type="presOf" srcId="{1AE302D6-9FCE-4E78-AA6D-C789F02703C5}" destId="{9D77C1A5-B55C-4EEC-9BA2-197C59427F20}" srcOrd="0" destOrd="0" presId="urn:microsoft.com/office/officeart/2008/layout/AlternatingPictureBlocks"/>
    <dgm:cxn modelId="{58CB3A2B-6F32-4EE5-B427-D1955D8089B4}" type="presOf" srcId="{A262CA82-72B0-48EA-AE64-6C87148B84C8}" destId="{768499FB-0FC2-4EDD-8A86-AFB81A6E7883}" srcOrd="0" destOrd="0" presId="urn:microsoft.com/office/officeart/2008/layout/AlternatingPictureBlocks"/>
    <dgm:cxn modelId="{91FBDF36-883E-4EAD-9CD3-C1472006CC61}" type="presOf" srcId="{91AA110C-6CA0-41BF-B366-2407D72526E3}" destId="{DEBD475D-1983-4D71-9FEE-7432CD4D2785}" srcOrd="0" destOrd="0" presId="urn:microsoft.com/office/officeart/2008/layout/AlternatingPictureBlocks"/>
    <dgm:cxn modelId="{A7E9E59E-FD24-4623-85E1-7D9DB46BED8C}" srcId="{1AE302D6-9FCE-4E78-AA6D-C789F02703C5}" destId="{91AA110C-6CA0-41BF-B366-2407D72526E3}" srcOrd="0" destOrd="0" parTransId="{CB53265D-1808-4300-A465-E8A39E54F9BE}" sibTransId="{06243F78-8F71-4332-943C-46B087E4C97E}"/>
    <dgm:cxn modelId="{556DB8D6-E918-4A88-A99F-CA867F1CF935}" srcId="{1AE302D6-9FCE-4E78-AA6D-C789F02703C5}" destId="{C8247200-5455-4103-8D25-77442BB030F2}" srcOrd="2" destOrd="0" parTransId="{C72289D3-4AA6-4D4B-9E26-C20112848B18}" sibTransId="{5B685E23-2328-4ED0-9949-B50E723018BE}"/>
    <dgm:cxn modelId="{1DD3BDF3-5460-4CF4-8D71-5CE0658B1A1A}" srcId="{1AE302D6-9FCE-4E78-AA6D-C789F02703C5}" destId="{A262CA82-72B0-48EA-AE64-6C87148B84C8}" srcOrd="3" destOrd="0" parTransId="{D4406A49-54DF-4A81-9F74-C39B4471338D}" sibTransId="{71BAC3DD-CC9D-4A20-963D-DBCBE61F8B52}"/>
    <dgm:cxn modelId="{64D2E9FA-6152-487E-AA36-444079E5ECDE}" type="presOf" srcId="{A4B7B8D1-596C-448A-921D-25109707DC82}" destId="{E74165B0-F546-44B8-8FCC-E03E3CD7E6F8}" srcOrd="0" destOrd="0" presId="urn:microsoft.com/office/officeart/2008/layout/AlternatingPictureBlocks"/>
    <dgm:cxn modelId="{3121F992-FB05-4783-9CE8-66141F246899}" type="presParOf" srcId="{9D77C1A5-B55C-4EEC-9BA2-197C59427F20}" destId="{6802CDD8-1CCA-4CC3-8E8A-760FC206953F}" srcOrd="0" destOrd="0" presId="urn:microsoft.com/office/officeart/2008/layout/AlternatingPictureBlocks"/>
    <dgm:cxn modelId="{7032F80C-162D-4C32-879C-1F52DD79E064}" type="presParOf" srcId="{6802CDD8-1CCA-4CC3-8E8A-760FC206953F}" destId="{DEBD475D-1983-4D71-9FEE-7432CD4D2785}" srcOrd="0" destOrd="0" presId="urn:microsoft.com/office/officeart/2008/layout/AlternatingPictureBlocks"/>
    <dgm:cxn modelId="{14AB4124-B938-4902-AA48-60DEDA624001}" type="presParOf" srcId="{6802CDD8-1CCA-4CC3-8E8A-760FC206953F}" destId="{60F585C7-6825-47D7-9D46-5636367BE7C4}" srcOrd="1" destOrd="0" presId="urn:microsoft.com/office/officeart/2008/layout/AlternatingPictureBlocks"/>
    <dgm:cxn modelId="{61821838-F7AE-4E7D-A4D5-410C50798104}" type="presParOf" srcId="{9D77C1A5-B55C-4EEC-9BA2-197C59427F20}" destId="{24CDC113-B607-402C-8BA5-67018BB9BC64}" srcOrd="1" destOrd="0" presId="urn:microsoft.com/office/officeart/2008/layout/AlternatingPictureBlocks"/>
    <dgm:cxn modelId="{6EC9800A-D8B0-4EEE-9BFC-9D177B99EE2E}" type="presParOf" srcId="{9D77C1A5-B55C-4EEC-9BA2-197C59427F20}" destId="{B9DBBD17-20B0-4E5A-AB8B-58D169C3D931}" srcOrd="2" destOrd="0" presId="urn:microsoft.com/office/officeart/2008/layout/AlternatingPictureBlocks"/>
    <dgm:cxn modelId="{0041D630-0AAF-48D7-90E0-5DFF8643B588}" type="presParOf" srcId="{B9DBBD17-20B0-4E5A-AB8B-58D169C3D931}" destId="{E74165B0-F546-44B8-8FCC-E03E3CD7E6F8}" srcOrd="0" destOrd="0" presId="urn:microsoft.com/office/officeart/2008/layout/AlternatingPictureBlocks"/>
    <dgm:cxn modelId="{AD1E9DC4-3077-4CFC-9177-46F70AB39D62}" type="presParOf" srcId="{B9DBBD17-20B0-4E5A-AB8B-58D169C3D931}" destId="{B2F05E2F-B73D-4F4A-B0C9-FA9E2348C45A}" srcOrd="1" destOrd="0" presId="urn:microsoft.com/office/officeart/2008/layout/AlternatingPictureBlocks"/>
    <dgm:cxn modelId="{9D6CE003-A65C-4400-B21B-AE5A67EE123A}" type="presParOf" srcId="{9D77C1A5-B55C-4EEC-9BA2-197C59427F20}" destId="{A0A1A1B2-391A-44CA-8876-63A1ADDB04F1}" srcOrd="3" destOrd="0" presId="urn:microsoft.com/office/officeart/2008/layout/AlternatingPictureBlocks"/>
    <dgm:cxn modelId="{B4387A6A-DBF1-4827-910C-F96E14298FC5}" type="presParOf" srcId="{9D77C1A5-B55C-4EEC-9BA2-197C59427F20}" destId="{64E33A69-BEF3-483D-A4E0-5799A6480965}" srcOrd="4" destOrd="0" presId="urn:microsoft.com/office/officeart/2008/layout/AlternatingPictureBlocks"/>
    <dgm:cxn modelId="{F58EA450-7D24-4DDD-9D56-3B16F41A1C78}" type="presParOf" srcId="{64E33A69-BEF3-483D-A4E0-5799A6480965}" destId="{F91F9BC5-98E2-4AFA-ABFD-362C9A007C54}" srcOrd="0" destOrd="0" presId="urn:microsoft.com/office/officeart/2008/layout/AlternatingPictureBlocks"/>
    <dgm:cxn modelId="{CCE4AD24-54F6-4C75-B344-236339F71512}" type="presParOf" srcId="{64E33A69-BEF3-483D-A4E0-5799A6480965}" destId="{66AD97B9-3EC9-42CC-A8B5-C2F6658B551A}" srcOrd="1" destOrd="0" presId="urn:microsoft.com/office/officeart/2008/layout/AlternatingPictureBlocks"/>
    <dgm:cxn modelId="{22CDF7C7-BAA6-45AB-8E20-FBF5B31F8414}" type="presParOf" srcId="{9D77C1A5-B55C-4EEC-9BA2-197C59427F20}" destId="{82FBBE82-BE14-4CE4-B972-B705E2960BEC}" srcOrd="5" destOrd="0" presId="urn:microsoft.com/office/officeart/2008/layout/AlternatingPictureBlocks"/>
    <dgm:cxn modelId="{D412C8D9-ACF4-42AA-9D35-5625B2E3ABB1}" type="presParOf" srcId="{9D77C1A5-B55C-4EEC-9BA2-197C59427F20}" destId="{F79C19F9-687A-460F-B731-F469AB635F66}" srcOrd="6" destOrd="0" presId="urn:microsoft.com/office/officeart/2008/layout/AlternatingPictureBlocks"/>
    <dgm:cxn modelId="{224155F2-6CF2-42A5-A0C4-8F47D4E1D0A4}" type="presParOf" srcId="{F79C19F9-687A-460F-B731-F469AB635F66}" destId="{768499FB-0FC2-4EDD-8A86-AFB81A6E7883}" srcOrd="0" destOrd="0" presId="urn:microsoft.com/office/officeart/2008/layout/AlternatingPictureBlocks"/>
    <dgm:cxn modelId="{603DEEFB-2EE0-49CE-AC5C-4B287EE3EACC}" type="presParOf" srcId="{F79C19F9-687A-460F-B731-F469AB635F66}" destId="{31EF7B07-730B-40C4-A60A-ACE5D492EDFC}"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428BB5A-0CB9-42B5-813A-C842EF008AE7}" type="doc">
      <dgm:prSet loTypeId="urn:microsoft.com/office/officeart/2008/layout/AlternatingPictureBlocks" loCatId="picture" qsTypeId="urn:microsoft.com/office/officeart/2005/8/quickstyle/simple1" qsCatId="simple" csTypeId="urn:microsoft.com/office/officeart/2005/8/colors/colorful3" csCatId="colorful" phldr="1"/>
      <dgm:spPr/>
      <dgm:t>
        <a:bodyPr/>
        <a:lstStyle/>
        <a:p>
          <a:endParaRPr lang="en-IN"/>
        </a:p>
      </dgm:t>
    </dgm:pt>
    <dgm:pt modelId="{9FD57ABC-87DF-4DE3-9FC8-7AE7689384CE}">
      <dgm:prSet custT="1"/>
      <dgm:spPr>
        <a:solidFill>
          <a:srgbClr val="7030A0"/>
        </a:solidFill>
      </dgm:spPr>
      <dgm:t>
        <a:bodyPr/>
        <a:lstStyle/>
        <a:p>
          <a:r>
            <a:rPr lang="en-GB" sz="1600" b="0" i="0" baseline="0" dirty="0">
              <a:latin typeface="Times New Roman" panose="02020603050405020304" pitchFamily="18" charset="0"/>
              <a:cs typeface="Times New Roman" panose="02020603050405020304" pitchFamily="18" charset="0"/>
            </a:rPr>
            <a:t>There are two major pathways by which periodontal diseases may be associated with increased adverse pregnancy outcomes:</a:t>
          </a:r>
          <a:endParaRPr lang="en-IN" sz="1600" dirty="0">
            <a:latin typeface="Times New Roman" panose="02020603050405020304" pitchFamily="18" charset="0"/>
            <a:cs typeface="Times New Roman" panose="02020603050405020304" pitchFamily="18" charset="0"/>
          </a:endParaRPr>
        </a:p>
      </dgm:t>
    </dgm:pt>
    <dgm:pt modelId="{AEF30EE6-69C7-42AE-AF4D-5FB32D3181A1}" type="parTrans" cxnId="{C08C69BC-EA46-4A38-A547-B701B58E0B15}">
      <dgm:prSet/>
      <dgm:spPr/>
      <dgm:t>
        <a:bodyPr/>
        <a:lstStyle/>
        <a:p>
          <a:endParaRPr lang="en-IN"/>
        </a:p>
      </dgm:t>
    </dgm:pt>
    <dgm:pt modelId="{E66EF3D0-6C19-4DA9-BB78-35B998F5B776}" type="sibTrans" cxnId="{C08C69BC-EA46-4A38-A547-B701B58E0B15}">
      <dgm:prSet/>
      <dgm:spPr/>
      <dgm:t>
        <a:bodyPr/>
        <a:lstStyle/>
        <a:p>
          <a:endParaRPr lang="en-IN"/>
        </a:p>
      </dgm:t>
    </dgm:pt>
    <dgm:pt modelId="{6542732A-9226-40E8-9193-124E4D1D4503}">
      <dgm:prSet custT="1"/>
      <dgm:spPr>
        <a:solidFill>
          <a:srgbClr val="787800"/>
        </a:solidFill>
      </dgm:spPr>
      <dgm:t>
        <a:bodyPr/>
        <a:lstStyle/>
        <a:p>
          <a:pPr>
            <a:lnSpc>
              <a:spcPct val="150000"/>
            </a:lnSpc>
          </a:pPr>
          <a:r>
            <a:rPr lang="en-GB" sz="1600" b="0" i="0" baseline="0" dirty="0">
              <a:latin typeface="Times New Roman" panose="02020603050405020304" pitchFamily="18" charset="0"/>
              <a:cs typeface="Times New Roman" panose="02020603050405020304" pitchFamily="18" charset="0"/>
            </a:rPr>
            <a:t>(2) an indirect pathway in which elevated inflammatory mediators from the periodontal tissues reach the </a:t>
          </a:r>
          <a:r>
            <a:rPr lang="en-GB" sz="1600" b="0" i="0" baseline="0" dirty="0" err="1">
              <a:latin typeface="Times New Roman" panose="02020603050405020304" pitchFamily="18" charset="0"/>
              <a:cs typeface="Times New Roman" panose="02020603050405020304" pitchFamily="18" charset="0"/>
            </a:rPr>
            <a:t>fetal</a:t>
          </a:r>
          <a:r>
            <a:rPr lang="en-GB" sz="1600" b="0" i="0" baseline="0" dirty="0">
              <a:latin typeface="Times New Roman" panose="02020603050405020304" pitchFamily="18" charset="0"/>
              <a:cs typeface="Times New Roman" panose="02020603050405020304" pitchFamily="18" charset="0"/>
            </a:rPr>
            <a:t>-placental unit directly through the systemic vasculature or reach the liver and stimulate hepatic production of even more proinflammatory cytokines, which subsequently affects the </a:t>
          </a:r>
          <a:r>
            <a:rPr lang="en-GB" sz="1600" b="0" i="0" baseline="0" dirty="0" err="1">
              <a:latin typeface="Times New Roman" panose="02020603050405020304" pitchFamily="18" charset="0"/>
              <a:cs typeface="Times New Roman" panose="02020603050405020304" pitchFamily="18" charset="0"/>
            </a:rPr>
            <a:t>fetal</a:t>
          </a:r>
          <a:r>
            <a:rPr lang="en-GB" sz="1600" b="0" i="0" baseline="0" dirty="0">
              <a:latin typeface="Times New Roman" panose="02020603050405020304" pitchFamily="18" charset="0"/>
              <a:cs typeface="Times New Roman" panose="02020603050405020304" pitchFamily="18" charset="0"/>
            </a:rPr>
            <a:t>-placental unit.</a:t>
          </a:r>
          <a:endParaRPr lang="en-IN" sz="1600" dirty="0">
            <a:latin typeface="Times New Roman" panose="02020603050405020304" pitchFamily="18" charset="0"/>
            <a:cs typeface="Times New Roman" panose="02020603050405020304" pitchFamily="18" charset="0"/>
          </a:endParaRPr>
        </a:p>
      </dgm:t>
    </dgm:pt>
    <dgm:pt modelId="{F716A371-A377-419B-B2EB-FB933FA9849C}" type="parTrans" cxnId="{3B895FDD-9689-4E89-9C68-1FB663200053}">
      <dgm:prSet/>
      <dgm:spPr/>
      <dgm:t>
        <a:bodyPr/>
        <a:lstStyle/>
        <a:p>
          <a:endParaRPr lang="en-IN"/>
        </a:p>
      </dgm:t>
    </dgm:pt>
    <dgm:pt modelId="{8E02CEDF-2151-4329-BD6D-228B5BD11BF6}" type="sibTrans" cxnId="{3B895FDD-9689-4E89-9C68-1FB663200053}">
      <dgm:prSet/>
      <dgm:spPr/>
      <dgm:t>
        <a:bodyPr/>
        <a:lstStyle/>
        <a:p>
          <a:endParaRPr lang="en-IN"/>
        </a:p>
      </dgm:t>
    </dgm:pt>
    <dgm:pt modelId="{9541EC57-3EB7-48B9-A069-9F80F4DCB82C}">
      <dgm:prSet custT="1"/>
      <dgm:spPr>
        <a:solidFill>
          <a:srgbClr val="ED0000"/>
        </a:solidFill>
      </dgm:spPr>
      <dgm:t>
        <a:bodyPr/>
        <a:lstStyle/>
        <a:p>
          <a:pPr algn="ctr">
            <a:lnSpc>
              <a:spcPct val="150000"/>
            </a:lnSpc>
          </a:pPr>
          <a:r>
            <a:rPr lang="en-GB" sz="1600" b="0" i="0" baseline="0" dirty="0">
              <a:latin typeface="Times New Roman" panose="02020603050405020304" pitchFamily="18" charset="0"/>
              <a:cs typeface="Times New Roman" panose="02020603050405020304" pitchFamily="18" charset="0"/>
            </a:rPr>
            <a:t>(1) a direct pathway in which oral microorganisms disseminate to the </a:t>
          </a:r>
          <a:r>
            <a:rPr lang="en-GB" sz="1600" b="0" i="0" baseline="0" dirty="0" err="1">
              <a:latin typeface="Times New Roman" panose="02020603050405020304" pitchFamily="18" charset="0"/>
              <a:cs typeface="Times New Roman" panose="02020603050405020304" pitchFamily="18" charset="0"/>
            </a:rPr>
            <a:t>fetal</a:t>
          </a:r>
          <a:r>
            <a:rPr lang="en-GB" sz="1600" b="0" i="0" baseline="0" dirty="0">
              <a:latin typeface="Times New Roman" panose="02020603050405020304" pitchFamily="18" charset="0"/>
              <a:cs typeface="Times New Roman" panose="02020603050405020304" pitchFamily="18" charset="0"/>
            </a:rPr>
            <a:t>-placental unit either through a hematogenous route from the oral cavity or by an ascending route via the genitourinary tract, or</a:t>
          </a:r>
          <a:endParaRPr lang="en-IN" sz="1600" dirty="0">
            <a:latin typeface="Times New Roman" panose="02020603050405020304" pitchFamily="18" charset="0"/>
            <a:cs typeface="Times New Roman" panose="02020603050405020304" pitchFamily="18" charset="0"/>
          </a:endParaRPr>
        </a:p>
      </dgm:t>
    </dgm:pt>
    <dgm:pt modelId="{AE37379D-A49C-44E9-AD7A-31E7E6F2B4FF}" type="parTrans" cxnId="{110EDF5E-589C-4894-8BDE-2428F91E65D9}">
      <dgm:prSet/>
      <dgm:spPr/>
      <dgm:t>
        <a:bodyPr/>
        <a:lstStyle/>
        <a:p>
          <a:endParaRPr lang="en-IN"/>
        </a:p>
      </dgm:t>
    </dgm:pt>
    <dgm:pt modelId="{8C17456E-B8B7-43A9-AC1E-A5340C2943DA}" type="sibTrans" cxnId="{110EDF5E-589C-4894-8BDE-2428F91E65D9}">
      <dgm:prSet/>
      <dgm:spPr/>
      <dgm:t>
        <a:bodyPr/>
        <a:lstStyle/>
        <a:p>
          <a:endParaRPr lang="en-IN"/>
        </a:p>
      </dgm:t>
    </dgm:pt>
    <dgm:pt modelId="{0FC98B50-E978-4214-9CD8-0DCA1B28BE83}" type="pres">
      <dgm:prSet presAssocID="{3428BB5A-0CB9-42B5-813A-C842EF008AE7}" presName="linearFlow" presStyleCnt="0">
        <dgm:presLayoutVars>
          <dgm:dir/>
          <dgm:resizeHandles val="exact"/>
        </dgm:presLayoutVars>
      </dgm:prSet>
      <dgm:spPr/>
    </dgm:pt>
    <dgm:pt modelId="{9150B9D7-74A9-4CAE-B1D3-9936DF211B0F}" type="pres">
      <dgm:prSet presAssocID="{9FD57ABC-87DF-4DE3-9FC8-7AE7689384CE}" presName="comp" presStyleCnt="0"/>
      <dgm:spPr/>
    </dgm:pt>
    <dgm:pt modelId="{20C62B25-16D0-40D7-A05E-CBA38117D680}" type="pres">
      <dgm:prSet presAssocID="{9FD57ABC-87DF-4DE3-9FC8-7AE7689384CE}" presName="rect2" presStyleLbl="node1" presStyleIdx="0" presStyleCnt="3">
        <dgm:presLayoutVars>
          <dgm:bulletEnabled val="1"/>
        </dgm:presLayoutVars>
      </dgm:prSet>
      <dgm:spPr/>
    </dgm:pt>
    <dgm:pt modelId="{10119914-1F7D-4840-911B-9364524BE26A}" type="pres">
      <dgm:prSet presAssocID="{9FD57ABC-87DF-4DE3-9FC8-7AE7689384CE}" presName="rect1" presStyleLbl="lnNode1" presStyleIdx="0" presStyleCnt="3"/>
      <dgm:spPr/>
    </dgm:pt>
    <dgm:pt modelId="{376242EE-6008-4582-BF86-F94CBCA913FC}" type="pres">
      <dgm:prSet presAssocID="{E66EF3D0-6C19-4DA9-BB78-35B998F5B776}" presName="sibTrans" presStyleCnt="0"/>
      <dgm:spPr/>
    </dgm:pt>
    <dgm:pt modelId="{DB6D9779-883C-4C92-85A6-0A02AE15E4AD}" type="pres">
      <dgm:prSet presAssocID="{9541EC57-3EB7-48B9-A069-9F80F4DCB82C}" presName="comp" presStyleCnt="0"/>
      <dgm:spPr/>
    </dgm:pt>
    <dgm:pt modelId="{38F4BF67-6E88-4E95-ACC6-D449F59FAE7F}" type="pres">
      <dgm:prSet presAssocID="{9541EC57-3EB7-48B9-A069-9F80F4DCB82C}" presName="rect2" presStyleLbl="node1" presStyleIdx="1" presStyleCnt="3" custScaleX="216510">
        <dgm:presLayoutVars>
          <dgm:bulletEnabled val="1"/>
        </dgm:presLayoutVars>
      </dgm:prSet>
      <dgm:spPr/>
    </dgm:pt>
    <dgm:pt modelId="{A1003476-EB95-4F4B-8323-7282B09078A8}" type="pres">
      <dgm:prSet presAssocID="{9541EC57-3EB7-48B9-A069-9F80F4DCB82C}" presName="rect1" presStyleLbl="lnNode1" presStyleIdx="1" presStyleCnt="3" custScaleX="184640" custScaleY="102206" custLinFactNeighborX="29826" custLinFactNeighborY="-158"/>
      <dgm:spPr>
        <a:blipFill rotWithShape="1">
          <a:blip xmlns:r="http://schemas.openxmlformats.org/officeDocument/2006/relationships" r:embed="rId1"/>
          <a:srcRect/>
          <a:stretch>
            <a:fillRect l="-15000" r="-15000"/>
          </a:stretch>
        </a:blipFill>
      </dgm:spPr>
    </dgm:pt>
    <dgm:pt modelId="{0C1A6938-C353-4DEE-8BA8-68D0BFE1FDC4}" type="pres">
      <dgm:prSet presAssocID="{8C17456E-B8B7-43A9-AC1E-A5340C2943DA}" presName="sibTrans" presStyleCnt="0"/>
      <dgm:spPr/>
    </dgm:pt>
    <dgm:pt modelId="{60AE14C6-076A-49F1-B0D5-E96BF5C39263}" type="pres">
      <dgm:prSet presAssocID="{6542732A-9226-40E8-9193-124E4D1D4503}" presName="comp" presStyleCnt="0"/>
      <dgm:spPr/>
    </dgm:pt>
    <dgm:pt modelId="{B0D8C7C9-B462-49B2-B2CD-76F29A922F73}" type="pres">
      <dgm:prSet presAssocID="{6542732A-9226-40E8-9193-124E4D1D4503}" presName="rect2" presStyleLbl="node1" presStyleIdx="2" presStyleCnt="3" custScaleX="244388" custLinFactNeighborX="31076" custLinFactNeighborY="-322">
        <dgm:presLayoutVars>
          <dgm:bulletEnabled val="1"/>
        </dgm:presLayoutVars>
      </dgm:prSet>
      <dgm:spPr/>
    </dgm:pt>
    <dgm:pt modelId="{4E9660B8-45D4-4259-BB29-6D6AF7A65863}" type="pres">
      <dgm:prSet presAssocID="{6542732A-9226-40E8-9193-124E4D1D4503}" presName="rect1" presStyleLbl="lnNode1" presStyleIdx="2" presStyleCnt="3" custScaleX="156497" custScaleY="132529" custLinFactNeighborX="-86002" custLinFactNeighborY="53"/>
      <dgm:spPr>
        <a:blipFill rotWithShape="1">
          <a:blip xmlns:r="http://schemas.openxmlformats.org/officeDocument/2006/relationships" r:embed="rId2"/>
          <a:srcRect/>
          <a:stretch>
            <a:fillRect l="-21000" r="-21000"/>
          </a:stretch>
        </a:blipFill>
      </dgm:spPr>
    </dgm:pt>
  </dgm:ptLst>
  <dgm:cxnLst>
    <dgm:cxn modelId="{8C7D9A1F-91B8-4643-8D2E-7388409BBF94}" type="presOf" srcId="{6542732A-9226-40E8-9193-124E4D1D4503}" destId="{B0D8C7C9-B462-49B2-B2CD-76F29A922F73}" srcOrd="0" destOrd="0" presId="urn:microsoft.com/office/officeart/2008/layout/AlternatingPictureBlocks"/>
    <dgm:cxn modelId="{38E08428-9F23-40D4-97E0-1B28B9149F96}" type="presOf" srcId="{3428BB5A-0CB9-42B5-813A-C842EF008AE7}" destId="{0FC98B50-E978-4214-9CD8-0DCA1B28BE83}" srcOrd="0" destOrd="0" presId="urn:microsoft.com/office/officeart/2008/layout/AlternatingPictureBlocks"/>
    <dgm:cxn modelId="{110EDF5E-589C-4894-8BDE-2428F91E65D9}" srcId="{3428BB5A-0CB9-42B5-813A-C842EF008AE7}" destId="{9541EC57-3EB7-48B9-A069-9F80F4DCB82C}" srcOrd="1" destOrd="0" parTransId="{AE37379D-A49C-44E9-AD7A-31E7E6F2B4FF}" sibTransId="{8C17456E-B8B7-43A9-AC1E-A5340C2943DA}"/>
    <dgm:cxn modelId="{75B5864B-9F1A-4C4E-9C82-C4E154FFE1FA}" type="presOf" srcId="{9FD57ABC-87DF-4DE3-9FC8-7AE7689384CE}" destId="{20C62B25-16D0-40D7-A05E-CBA38117D680}" srcOrd="0" destOrd="0" presId="urn:microsoft.com/office/officeart/2008/layout/AlternatingPictureBlocks"/>
    <dgm:cxn modelId="{00CE0F98-1A4E-4C7C-9888-00984D3942FD}" type="presOf" srcId="{9541EC57-3EB7-48B9-A069-9F80F4DCB82C}" destId="{38F4BF67-6E88-4E95-ACC6-D449F59FAE7F}" srcOrd="0" destOrd="0" presId="urn:microsoft.com/office/officeart/2008/layout/AlternatingPictureBlocks"/>
    <dgm:cxn modelId="{C08C69BC-EA46-4A38-A547-B701B58E0B15}" srcId="{3428BB5A-0CB9-42B5-813A-C842EF008AE7}" destId="{9FD57ABC-87DF-4DE3-9FC8-7AE7689384CE}" srcOrd="0" destOrd="0" parTransId="{AEF30EE6-69C7-42AE-AF4D-5FB32D3181A1}" sibTransId="{E66EF3D0-6C19-4DA9-BB78-35B998F5B776}"/>
    <dgm:cxn modelId="{3B895FDD-9689-4E89-9C68-1FB663200053}" srcId="{3428BB5A-0CB9-42B5-813A-C842EF008AE7}" destId="{6542732A-9226-40E8-9193-124E4D1D4503}" srcOrd="2" destOrd="0" parTransId="{F716A371-A377-419B-B2EB-FB933FA9849C}" sibTransId="{8E02CEDF-2151-4329-BD6D-228B5BD11BF6}"/>
    <dgm:cxn modelId="{799231C2-381C-4041-B2D6-D4A1DBF11526}" type="presParOf" srcId="{0FC98B50-E978-4214-9CD8-0DCA1B28BE83}" destId="{9150B9D7-74A9-4CAE-B1D3-9936DF211B0F}" srcOrd="0" destOrd="0" presId="urn:microsoft.com/office/officeart/2008/layout/AlternatingPictureBlocks"/>
    <dgm:cxn modelId="{91A753AD-A51B-4A34-B4DF-FE97CBAAB2C8}" type="presParOf" srcId="{9150B9D7-74A9-4CAE-B1D3-9936DF211B0F}" destId="{20C62B25-16D0-40D7-A05E-CBA38117D680}" srcOrd="0" destOrd="0" presId="urn:microsoft.com/office/officeart/2008/layout/AlternatingPictureBlocks"/>
    <dgm:cxn modelId="{677CB729-5AFA-4A2B-9792-F890CD8B94B0}" type="presParOf" srcId="{9150B9D7-74A9-4CAE-B1D3-9936DF211B0F}" destId="{10119914-1F7D-4840-911B-9364524BE26A}" srcOrd="1" destOrd="0" presId="urn:microsoft.com/office/officeart/2008/layout/AlternatingPictureBlocks"/>
    <dgm:cxn modelId="{97ADFADB-F73B-4FCF-A8BB-99EF384EBBA7}" type="presParOf" srcId="{0FC98B50-E978-4214-9CD8-0DCA1B28BE83}" destId="{376242EE-6008-4582-BF86-F94CBCA913FC}" srcOrd="1" destOrd="0" presId="urn:microsoft.com/office/officeart/2008/layout/AlternatingPictureBlocks"/>
    <dgm:cxn modelId="{446AD7F3-DED2-4041-9D23-6A275E2F4D67}" type="presParOf" srcId="{0FC98B50-E978-4214-9CD8-0DCA1B28BE83}" destId="{DB6D9779-883C-4C92-85A6-0A02AE15E4AD}" srcOrd="2" destOrd="0" presId="urn:microsoft.com/office/officeart/2008/layout/AlternatingPictureBlocks"/>
    <dgm:cxn modelId="{95ECF5C3-4B5D-4AAB-85E9-8FD7E729E353}" type="presParOf" srcId="{DB6D9779-883C-4C92-85A6-0A02AE15E4AD}" destId="{38F4BF67-6E88-4E95-ACC6-D449F59FAE7F}" srcOrd="0" destOrd="0" presId="urn:microsoft.com/office/officeart/2008/layout/AlternatingPictureBlocks"/>
    <dgm:cxn modelId="{6BE21CF5-D58D-4370-8DC7-D90EB404BB50}" type="presParOf" srcId="{DB6D9779-883C-4C92-85A6-0A02AE15E4AD}" destId="{A1003476-EB95-4F4B-8323-7282B09078A8}" srcOrd="1" destOrd="0" presId="urn:microsoft.com/office/officeart/2008/layout/AlternatingPictureBlocks"/>
    <dgm:cxn modelId="{BDD61144-1C49-4FF8-88B0-073DC4553EC5}" type="presParOf" srcId="{0FC98B50-E978-4214-9CD8-0DCA1B28BE83}" destId="{0C1A6938-C353-4DEE-8BA8-68D0BFE1FDC4}" srcOrd="3" destOrd="0" presId="urn:microsoft.com/office/officeart/2008/layout/AlternatingPictureBlocks"/>
    <dgm:cxn modelId="{DE80298F-88ED-4B54-81AB-B59902128A28}" type="presParOf" srcId="{0FC98B50-E978-4214-9CD8-0DCA1B28BE83}" destId="{60AE14C6-076A-49F1-B0D5-E96BF5C39263}" srcOrd="4" destOrd="0" presId="urn:microsoft.com/office/officeart/2008/layout/AlternatingPictureBlocks"/>
    <dgm:cxn modelId="{2C36A891-43E0-4A62-9D87-89B4B26EA17E}" type="presParOf" srcId="{60AE14C6-076A-49F1-B0D5-E96BF5C39263}" destId="{B0D8C7C9-B462-49B2-B2CD-76F29A922F73}" srcOrd="0" destOrd="0" presId="urn:microsoft.com/office/officeart/2008/layout/AlternatingPictureBlocks"/>
    <dgm:cxn modelId="{461907D6-BAB7-4A8E-B27E-E764785F1162}" type="presParOf" srcId="{60AE14C6-076A-49F1-B0D5-E96BF5C39263}" destId="{4E9660B8-45D4-4259-BB29-6D6AF7A65863}" srcOrd="1" destOrd="0" presId="urn:microsoft.com/office/officeart/2008/layout/AlternatingPictureBlocks"/>
  </dgm:cxnLst>
  <dgm:bg>
    <a:noFill/>
  </dgm:bg>
  <dgm:whole>
    <a:ln>
      <a:solidFill>
        <a:schemeClr val="accent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8D443E7-89C7-4680-969A-5E903BB590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028A3FC0-9B2B-49F5-B7FC-D079E12FC9E5}">
      <dgm:prSet custT="1"/>
      <dgm:spPr>
        <a:solidFill>
          <a:srgbClr val="A9B507"/>
        </a:solidFill>
      </dgm:spPr>
      <dgm:t>
        <a:bodyPr/>
        <a:lstStyle/>
        <a:p>
          <a:pPr>
            <a:lnSpc>
              <a:spcPct val="150000"/>
            </a:lnSpc>
          </a:pPr>
          <a:r>
            <a:rPr lang="en-GB" sz="1600" b="0" i="0" baseline="0" dirty="0">
              <a:latin typeface="Times New Roman" panose="02020603050405020304" pitchFamily="18" charset="0"/>
              <a:cs typeface="Times New Roman" panose="02020603050405020304" pitchFamily="18" charset="0"/>
            </a:rPr>
            <a:t>In a cross-sectional study, women who had LBW infants had significantly higher levels of </a:t>
          </a:r>
          <a:r>
            <a:rPr lang="en-GB" sz="1600" b="0" i="1" baseline="0" dirty="0">
              <a:latin typeface="Times New Roman" panose="02020603050405020304" pitchFamily="18" charset="0"/>
              <a:cs typeface="Times New Roman" panose="02020603050405020304" pitchFamily="18" charset="0"/>
            </a:rPr>
            <a:t>Aggregatibacter </a:t>
          </a:r>
          <a:r>
            <a:rPr lang="en-GB" sz="1600" b="0" i="0" baseline="0" dirty="0">
              <a:latin typeface="Times New Roman" panose="02020603050405020304" pitchFamily="18" charset="0"/>
              <a:cs typeface="Times New Roman" panose="02020603050405020304" pitchFamily="18" charset="0"/>
            </a:rPr>
            <a:t>(formerly </a:t>
          </a:r>
          <a:r>
            <a:rPr lang="en-GB" sz="1600" b="0" i="1" baseline="0" dirty="0">
              <a:latin typeface="Times New Roman" panose="02020603050405020304" pitchFamily="18" charset="0"/>
              <a:cs typeface="Times New Roman" panose="02020603050405020304" pitchFamily="18" charset="0"/>
            </a:rPr>
            <a:t>Actinobacillus</a:t>
          </a:r>
          <a:r>
            <a:rPr lang="en-GB" sz="1600" b="0" i="0" baseline="0" dirty="0">
              <a:latin typeface="Times New Roman" panose="02020603050405020304" pitchFamily="18" charset="0"/>
              <a:cs typeface="Times New Roman" panose="02020603050405020304" pitchFamily="18" charset="0"/>
            </a:rPr>
            <a:t>) </a:t>
          </a:r>
          <a:r>
            <a:rPr lang="en-IN" sz="1600" b="0" i="1" baseline="0" dirty="0" err="1">
              <a:latin typeface="Times New Roman" panose="02020603050405020304" pitchFamily="18" charset="0"/>
              <a:cs typeface="Times New Roman" panose="02020603050405020304" pitchFamily="18" charset="0"/>
            </a:rPr>
            <a:t>actinomycetemcomitans</a:t>
          </a:r>
          <a:r>
            <a:rPr lang="en-IN" sz="1600" b="0" i="1" baseline="0" dirty="0">
              <a:latin typeface="Times New Roman" panose="02020603050405020304" pitchFamily="18" charset="0"/>
              <a:cs typeface="Times New Roman" panose="02020603050405020304" pitchFamily="18" charset="0"/>
            </a:rPr>
            <a:t>, </a:t>
          </a:r>
          <a:r>
            <a:rPr lang="en-IN" sz="1600" b="0" i="1" baseline="0" dirty="0" err="1">
              <a:latin typeface="Times New Roman" panose="02020603050405020304" pitchFamily="18" charset="0"/>
              <a:cs typeface="Times New Roman" panose="02020603050405020304" pitchFamily="18" charset="0"/>
            </a:rPr>
            <a:t>Tannerella</a:t>
          </a:r>
          <a:r>
            <a:rPr lang="en-IN" sz="1600" b="0" i="1" baseline="0" dirty="0">
              <a:latin typeface="Times New Roman" panose="02020603050405020304" pitchFamily="18" charset="0"/>
              <a:cs typeface="Times New Roman" panose="02020603050405020304" pitchFamily="18" charset="0"/>
            </a:rPr>
            <a:t> forsythia, P. </a:t>
          </a:r>
          <a:r>
            <a:rPr lang="en-IN" sz="1600" b="0" i="1" baseline="0" dirty="0" err="1">
              <a:latin typeface="Times New Roman" panose="02020603050405020304" pitchFamily="18" charset="0"/>
              <a:cs typeface="Times New Roman" panose="02020603050405020304" pitchFamily="18" charset="0"/>
            </a:rPr>
            <a:t>gingivalis</a:t>
          </a:r>
          <a:r>
            <a:rPr lang="en-IN" sz="1600" b="0" i="1" baseline="0" dirty="0">
              <a:latin typeface="Times New Roman" panose="02020603050405020304" pitchFamily="18" charset="0"/>
              <a:cs typeface="Times New Roman" panose="02020603050405020304" pitchFamily="18" charset="0"/>
            </a:rPr>
            <a:t>, </a:t>
          </a:r>
          <a:r>
            <a:rPr lang="en-IN" sz="1600" b="0" i="0" baseline="0" dirty="0">
              <a:latin typeface="Times New Roman" panose="02020603050405020304" pitchFamily="18" charset="0"/>
              <a:cs typeface="Times New Roman" panose="02020603050405020304" pitchFamily="18" charset="0"/>
            </a:rPr>
            <a:t>and </a:t>
          </a:r>
          <a:r>
            <a:rPr lang="en-IN" sz="1600" b="0" i="1" baseline="0" dirty="0">
              <a:latin typeface="Times New Roman" panose="02020603050405020304" pitchFamily="18" charset="0"/>
              <a:cs typeface="Times New Roman" panose="02020603050405020304" pitchFamily="18" charset="0"/>
            </a:rPr>
            <a:t>Treponema </a:t>
          </a:r>
          <a:r>
            <a:rPr lang="en-IN" sz="1600" b="0" i="1" baseline="0" dirty="0" err="1">
              <a:latin typeface="Times New Roman" panose="02020603050405020304" pitchFamily="18" charset="0"/>
              <a:cs typeface="Times New Roman" panose="02020603050405020304" pitchFamily="18" charset="0"/>
            </a:rPr>
            <a:t>denticola</a:t>
          </a:r>
          <a:r>
            <a:rPr lang="en-IN" sz="1600" b="0" i="1" baseline="0" dirty="0">
              <a:latin typeface="Times New Roman" panose="02020603050405020304" pitchFamily="18" charset="0"/>
              <a:cs typeface="Times New Roman" panose="02020603050405020304" pitchFamily="18" charset="0"/>
            </a:rPr>
            <a:t> </a:t>
          </a:r>
          <a:r>
            <a:rPr lang="en-IN" sz="1600" b="0" i="0" baseline="0" dirty="0">
              <a:latin typeface="Times New Roman" panose="02020603050405020304" pitchFamily="18" charset="0"/>
              <a:cs typeface="Times New Roman" panose="02020603050405020304" pitchFamily="18" charset="0"/>
            </a:rPr>
            <a:t>in their subgingival plaque</a:t>
          </a:r>
          <a:endParaRPr lang="en-IN" sz="1600" dirty="0">
            <a:latin typeface="Times New Roman" panose="02020603050405020304" pitchFamily="18" charset="0"/>
            <a:cs typeface="Times New Roman" panose="02020603050405020304" pitchFamily="18" charset="0"/>
          </a:endParaRPr>
        </a:p>
      </dgm:t>
    </dgm:pt>
    <dgm:pt modelId="{4ED0C440-1DBD-42EB-A899-16EC10280497}" type="parTrans" cxnId="{B90FF095-D706-41CF-9813-6E3BB98A751A}">
      <dgm:prSet/>
      <dgm:spPr/>
      <dgm:t>
        <a:bodyPr/>
        <a:lstStyle/>
        <a:p>
          <a:endParaRPr lang="en-IN"/>
        </a:p>
      </dgm:t>
    </dgm:pt>
    <dgm:pt modelId="{9F9435CF-AEA8-4343-A21D-9CB7AAFAC310}" type="sibTrans" cxnId="{B90FF095-D706-41CF-9813-6E3BB98A751A}">
      <dgm:prSet/>
      <dgm:spPr/>
      <dgm:t>
        <a:bodyPr/>
        <a:lstStyle/>
        <a:p>
          <a:endParaRPr lang="en-IN"/>
        </a:p>
      </dgm:t>
    </dgm:pt>
    <dgm:pt modelId="{0BEFE71A-7835-4568-97A9-B5D4535CF839}" type="pres">
      <dgm:prSet presAssocID="{48D443E7-89C7-4680-969A-5E903BB59086}" presName="linear" presStyleCnt="0">
        <dgm:presLayoutVars>
          <dgm:animLvl val="lvl"/>
          <dgm:resizeHandles val="exact"/>
        </dgm:presLayoutVars>
      </dgm:prSet>
      <dgm:spPr/>
    </dgm:pt>
    <dgm:pt modelId="{512D30AD-ABD6-45D6-92A2-1F39DCD91F35}" type="pres">
      <dgm:prSet presAssocID="{028A3FC0-9B2B-49F5-B7FC-D079E12FC9E5}" presName="parentText" presStyleLbl="node1" presStyleIdx="0" presStyleCnt="1" custLinFactNeighborX="763" custLinFactNeighborY="-9768">
        <dgm:presLayoutVars>
          <dgm:chMax val="0"/>
          <dgm:bulletEnabled val="1"/>
        </dgm:presLayoutVars>
      </dgm:prSet>
      <dgm:spPr/>
    </dgm:pt>
  </dgm:ptLst>
  <dgm:cxnLst>
    <dgm:cxn modelId="{A458C45F-F735-402F-A1CC-6DBCCD82F09B}" type="presOf" srcId="{028A3FC0-9B2B-49F5-B7FC-D079E12FC9E5}" destId="{512D30AD-ABD6-45D6-92A2-1F39DCD91F35}" srcOrd="0" destOrd="0" presId="urn:microsoft.com/office/officeart/2005/8/layout/vList2"/>
    <dgm:cxn modelId="{EE8DA350-45DB-429D-9631-A127723FD7F7}" type="presOf" srcId="{48D443E7-89C7-4680-969A-5E903BB59086}" destId="{0BEFE71A-7835-4568-97A9-B5D4535CF839}" srcOrd="0" destOrd="0" presId="urn:microsoft.com/office/officeart/2005/8/layout/vList2"/>
    <dgm:cxn modelId="{B90FF095-D706-41CF-9813-6E3BB98A751A}" srcId="{48D443E7-89C7-4680-969A-5E903BB59086}" destId="{028A3FC0-9B2B-49F5-B7FC-D079E12FC9E5}" srcOrd="0" destOrd="0" parTransId="{4ED0C440-1DBD-42EB-A899-16EC10280497}" sibTransId="{9F9435CF-AEA8-4343-A21D-9CB7AAFAC310}"/>
    <dgm:cxn modelId="{600E1F3E-3F0D-4F0B-8501-18C71871AF05}" type="presParOf" srcId="{0BEFE71A-7835-4568-97A9-B5D4535CF839}" destId="{512D30AD-ABD6-45D6-92A2-1F39DCD91F3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66C13E2-0BF3-4D37-A80C-81C0D44EFFFC}" type="doc">
      <dgm:prSet loTypeId="urn:microsoft.com/office/officeart/2005/8/layout/hChevron3" loCatId="process" qsTypeId="urn:microsoft.com/office/officeart/2005/8/quickstyle/3d5" qsCatId="3D" csTypeId="urn:microsoft.com/office/officeart/2005/8/colors/colorful3" csCatId="colorful" phldr="1"/>
      <dgm:spPr/>
      <dgm:t>
        <a:bodyPr/>
        <a:lstStyle/>
        <a:p>
          <a:endParaRPr lang="en-IN"/>
        </a:p>
      </dgm:t>
    </dgm:pt>
    <dgm:pt modelId="{ADC4AA9F-3729-4CE0-B3E6-930F8760B041}">
      <dgm:prSet/>
      <dgm:spPr>
        <a:solidFill>
          <a:srgbClr val="920A6E"/>
        </a:solidFill>
      </dgm:spPr>
      <dgm:t>
        <a:bodyPr/>
        <a:lstStyle/>
        <a:p>
          <a:r>
            <a:rPr lang="en-IN" b="0" i="0" baseline="0" dirty="0">
              <a:latin typeface="Times New Roman" panose="02020603050405020304" pitchFamily="18" charset="0"/>
              <a:cs typeface="Times New Roman" panose="02020603050405020304" pitchFamily="18" charset="0"/>
            </a:rPr>
            <a:t>Studies of </a:t>
          </a:r>
          <a:r>
            <a:rPr lang="en-IN" b="0" i="0" baseline="0" dirty="0" err="1">
              <a:latin typeface="Times New Roman" panose="02020603050405020304" pitchFamily="18" charset="0"/>
              <a:cs typeface="Times New Roman" panose="02020603050405020304" pitchFamily="18" charset="0"/>
            </a:rPr>
            <a:t>fetal</a:t>
          </a:r>
          <a:r>
            <a:rPr lang="en-IN" b="0" i="0" baseline="0" dirty="0">
              <a:latin typeface="Times New Roman" panose="02020603050405020304" pitchFamily="18" charset="0"/>
              <a:cs typeface="Times New Roman" panose="02020603050405020304" pitchFamily="18" charset="0"/>
            </a:rPr>
            <a:t> immunoglobulin </a:t>
          </a:r>
          <a:r>
            <a:rPr lang="en-GB" b="0" i="0" baseline="0" dirty="0">
              <a:latin typeface="Times New Roman" panose="02020603050405020304" pitchFamily="18" charset="0"/>
              <a:cs typeface="Times New Roman" panose="02020603050405020304" pitchFamily="18" charset="0"/>
            </a:rPr>
            <a:t>M (IgM) antibody levels have found remarkably high </a:t>
          </a:r>
          <a:r>
            <a:rPr lang="en-GB" b="0" i="0" baseline="0" dirty="0" err="1">
              <a:latin typeface="Times New Roman" panose="02020603050405020304" pitchFamily="18" charset="0"/>
              <a:cs typeface="Times New Roman" panose="02020603050405020304" pitchFamily="18" charset="0"/>
            </a:rPr>
            <a:t>fetal</a:t>
          </a:r>
          <a:r>
            <a:rPr lang="en-GB" b="0" i="0" baseline="0" dirty="0">
              <a:latin typeface="Times New Roman" panose="02020603050405020304" pitchFamily="18" charset="0"/>
              <a:cs typeface="Times New Roman" panose="02020603050405020304" pitchFamily="18" charset="0"/>
            </a:rPr>
            <a:t> antibody seropositivity to oral bacteria.</a:t>
          </a:r>
          <a:endParaRPr lang="en-IN" dirty="0">
            <a:latin typeface="Times New Roman" panose="02020603050405020304" pitchFamily="18" charset="0"/>
            <a:cs typeface="Times New Roman" panose="02020603050405020304" pitchFamily="18" charset="0"/>
          </a:endParaRPr>
        </a:p>
      </dgm:t>
    </dgm:pt>
    <dgm:pt modelId="{89EC7FCE-16E8-4BAA-8199-37DF744CC162}" type="parTrans" cxnId="{A090000A-B7CD-4A61-BEA7-68F6F0179DE3}">
      <dgm:prSet/>
      <dgm:spPr/>
      <dgm:t>
        <a:bodyPr/>
        <a:lstStyle/>
        <a:p>
          <a:endParaRPr lang="en-IN"/>
        </a:p>
      </dgm:t>
    </dgm:pt>
    <dgm:pt modelId="{0C85C958-7F19-425F-AE23-14A69597D075}" type="sibTrans" cxnId="{A090000A-B7CD-4A61-BEA7-68F6F0179DE3}">
      <dgm:prSet/>
      <dgm:spPr/>
      <dgm:t>
        <a:bodyPr/>
        <a:lstStyle/>
        <a:p>
          <a:endParaRPr lang="en-IN"/>
        </a:p>
      </dgm:t>
    </dgm:pt>
    <dgm:pt modelId="{14EB7F84-55CB-45F2-8952-FD64EBE66861}">
      <dgm:prSet/>
      <dgm:spPr/>
      <dgm:t>
        <a:bodyPr/>
        <a:lstStyle/>
        <a:p>
          <a:r>
            <a:rPr lang="en-GB" b="0" i="0" baseline="0" dirty="0">
              <a:latin typeface="Times New Roman" panose="02020603050405020304" pitchFamily="18" charset="0"/>
              <a:cs typeface="Times New Roman" panose="02020603050405020304" pitchFamily="18" charset="0"/>
            </a:rPr>
            <a:t>This indicates that the </a:t>
          </a:r>
          <a:r>
            <a:rPr lang="en-GB" b="0" i="0" baseline="0" dirty="0" err="1">
              <a:latin typeface="Times New Roman" panose="02020603050405020304" pitchFamily="18" charset="0"/>
              <a:cs typeface="Times New Roman" panose="02020603050405020304" pitchFamily="18" charset="0"/>
            </a:rPr>
            <a:t>fetal</a:t>
          </a:r>
          <a:r>
            <a:rPr lang="en-GB" b="0" i="0" baseline="0" dirty="0">
              <a:latin typeface="Times New Roman" panose="02020603050405020304" pitchFamily="18" charset="0"/>
              <a:cs typeface="Times New Roman" panose="02020603050405020304" pitchFamily="18" charset="0"/>
            </a:rPr>
            <a:t> immune response is activated in utero by bacterial antigens derived from the </a:t>
          </a:r>
          <a:r>
            <a:rPr lang="en-IN" b="0" i="0" baseline="0" dirty="0">
              <a:latin typeface="Times New Roman" panose="02020603050405020304" pitchFamily="18" charset="0"/>
              <a:cs typeface="Times New Roman" panose="02020603050405020304" pitchFamily="18" charset="0"/>
            </a:rPr>
            <a:t>oral cavity</a:t>
          </a:r>
          <a:r>
            <a:rPr lang="en-IN" b="0" i="0" baseline="0" dirty="0"/>
            <a:t>.</a:t>
          </a:r>
          <a:endParaRPr lang="en-IN" dirty="0"/>
        </a:p>
      </dgm:t>
    </dgm:pt>
    <dgm:pt modelId="{10047F1C-72F0-4A0E-A9CC-99143D7ED1C9}" type="parTrans" cxnId="{F35C49A2-BCCE-44A9-B85A-357D7B5D3EBB}">
      <dgm:prSet/>
      <dgm:spPr/>
      <dgm:t>
        <a:bodyPr/>
        <a:lstStyle/>
        <a:p>
          <a:endParaRPr lang="en-IN"/>
        </a:p>
      </dgm:t>
    </dgm:pt>
    <dgm:pt modelId="{E2B089D1-2DFE-45F2-A5CE-0E2144AC6D58}" type="sibTrans" cxnId="{F35C49A2-BCCE-44A9-B85A-357D7B5D3EBB}">
      <dgm:prSet/>
      <dgm:spPr/>
      <dgm:t>
        <a:bodyPr/>
        <a:lstStyle/>
        <a:p>
          <a:endParaRPr lang="en-IN"/>
        </a:p>
      </dgm:t>
    </dgm:pt>
    <dgm:pt modelId="{E913E056-4F3F-4540-B7C1-543E6150C82A}" type="pres">
      <dgm:prSet presAssocID="{766C13E2-0BF3-4D37-A80C-81C0D44EFFFC}" presName="Name0" presStyleCnt="0">
        <dgm:presLayoutVars>
          <dgm:dir/>
          <dgm:resizeHandles val="exact"/>
        </dgm:presLayoutVars>
      </dgm:prSet>
      <dgm:spPr/>
    </dgm:pt>
    <dgm:pt modelId="{E3D6A694-4603-4808-B8EA-2011EBCE2291}" type="pres">
      <dgm:prSet presAssocID="{ADC4AA9F-3729-4CE0-B3E6-930F8760B041}" presName="parTxOnly" presStyleLbl="node1" presStyleIdx="0" presStyleCnt="2">
        <dgm:presLayoutVars>
          <dgm:bulletEnabled val="1"/>
        </dgm:presLayoutVars>
      </dgm:prSet>
      <dgm:spPr/>
    </dgm:pt>
    <dgm:pt modelId="{0853A87A-8047-436C-847F-A221098F1889}" type="pres">
      <dgm:prSet presAssocID="{0C85C958-7F19-425F-AE23-14A69597D075}" presName="parSpace" presStyleCnt="0"/>
      <dgm:spPr/>
    </dgm:pt>
    <dgm:pt modelId="{981268CB-F9E6-4435-953F-65E5A2206CC1}" type="pres">
      <dgm:prSet presAssocID="{14EB7F84-55CB-45F2-8952-FD64EBE66861}" presName="parTxOnly" presStyleLbl="node1" presStyleIdx="1" presStyleCnt="2">
        <dgm:presLayoutVars>
          <dgm:bulletEnabled val="1"/>
        </dgm:presLayoutVars>
      </dgm:prSet>
      <dgm:spPr/>
    </dgm:pt>
  </dgm:ptLst>
  <dgm:cxnLst>
    <dgm:cxn modelId="{A090000A-B7CD-4A61-BEA7-68F6F0179DE3}" srcId="{766C13E2-0BF3-4D37-A80C-81C0D44EFFFC}" destId="{ADC4AA9F-3729-4CE0-B3E6-930F8760B041}" srcOrd="0" destOrd="0" parTransId="{89EC7FCE-16E8-4BAA-8199-37DF744CC162}" sibTransId="{0C85C958-7F19-425F-AE23-14A69597D075}"/>
    <dgm:cxn modelId="{43349041-B6F3-45E8-83E5-BD192E60BB69}" type="presOf" srcId="{766C13E2-0BF3-4D37-A80C-81C0D44EFFFC}" destId="{E913E056-4F3F-4540-B7C1-543E6150C82A}" srcOrd="0" destOrd="0" presId="urn:microsoft.com/office/officeart/2005/8/layout/hChevron3"/>
    <dgm:cxn modelId="{51611F58-254E-4843-ABF1-13E4C0A8083A}" type="presOf" srcId="{14EB7F84-55CB-45F2-8952-FD64EBE66861}" destId="{981268CB-F9E6-4435-953F-65E5A2206CC1}" srcOrd="0" destOrd="0" presId="urn:microsoft.com/office/officeart/2005/8/layout/hChevron3"/>
    <dgm:cxn modelId="{F35C49A2-BCCE-44A9-B85A-357D7B5D3EBB}" srcId="{766C13E2-0BF3-4D37-A80C-81C0D44EFFFC}" destId="{14EB7F84-55CB-45F2-8952-FD64EBE66861}" srcOrd="1" destOrd="0" parTransId="{10047F1C-72F0-4A0E-A9CC-99143D7ED1C9}" sibTransId="{E2B089D1-2DFE-45F2-A5CE-0E2144AC6D58}"/>
    <dgm:cxn modelId="{17AF1DA8-504C-4802-91C4-F3E1B3C53853}" type="presOf" srcId="{ADC4AA9F-3729-4CE0-B3E6-930F8760B041}" destId="{E3D6A694-4603-4808-B8EA-2011EBCE2291}" srcOrd="0" destOrd="0" presId="urn:microsoft.com/office/officeart/2005/8/layout/hChevron3"/>
    <dgm:cxn modelId="{9A0F21D7-50DB-41B0-8F17-946683F69BF2}" type="presParOf" srcId="{E913E056-4F3F-4540-B7C1-543E6150C82A}" destId="{E3D6A694-4603-4808-B8EA-2011EBCE2291}" srcOrd="0" destOrd="0" presId="urn:microsoft.com/office/officeart/2005/8/layout/hChevron3"/>
    <dgm:cxn modelId="{C00819A4-B229-4354-BB65-6DDCA9436EEF}" type="presParOf" srcId="{E913E056-4F3F-4540-B7C1-543E6150C82A}" destId="{0853A87A-8047-436C-847F-A221098F1889}" srcOrd="1" destOrd="0" presId="urn:microsoft.com/office/officeart/2005/8/layout/hChevron3"/>
    <dgm:cxn modelId="{D00EEF58-0854-4097-9508-A097CCEFED68}" type="presParOf" srcId="{E913E056-4F3F-4540-B7C1-543E6150C82A}" destId="{981268CB-F9E6-4435-953F-65E5A2206CC1}" srcOrd="2" destOrd="0" presId="urn:microsoft.com/office/officeart/2005/8/layout/hChevro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F4C61AE-D47D-45B4-891C-4E974483420B}" type="doc">
      <dgm:prSet loTypeId="urn:microsoft.com/office/officeart/2005/8/layout/bProcess4" loCatId="process" qsTypeId="urn:microsoft.com/office/officeart/2005/8/quickstyle/3d5" qsCatId="3D" csTypeId="urn:microsoft.com/office/officeart/2005/8/colors/colorful3" csCatId="colorful" phldr="1"/>
      <dgm:spPr/>
      <dgm:t>
        <a:bodyPr/>
        <a:lstStyle/>
        <a:p>
          <a:endParaRPr lang="en-IN"/>
        </a:p>
      </dgm:t>
    </dgm:pt>
    <dgm:pt modelId="{93C9D71F-18FD-41DE-A7C1-2A9148B1EA14}">
      <dgm:prSet/>
      <dgm:spPr/>
      <dgm:t>
        <a:bodyPr/>
        <a:lstStyle/>
        <a:p>
          <a:r>
            <a:rPr lang="en-GB" b="0" i="0" baseline="0" dirty="0">
              <a:latin typeface="Times New Roman" panose="02020603050405020304" pitchFamily="18" charset="0"/>
              <a:cs typeface="Times New Roman" panose="02020603050405020304" pitchFamily="18" charset="0"/>
            </a:rPr>
            <a:t>Periodontal disease may also increase the risk for preeclampsia.</a:t>
          </a:r>
          <a:endParaRPr lang="en-IN" dirty="0">
            <a:latin typeface="Times New Roman" panose="02020603050405020304" pitchFamily="18" charset="0"/>
            <a:cs typeface="Times New Roman" panose="02020603050405020304" pitchFamily="18" charset="0"/>
          </a:endParaRPr>
        </a:p>
      </dgm:t>
    </dgm:pt>
    <dgm:pt modelId="{D03B3168-B163-457D-B609-4A9573A81947}" type="parTrans" cxnId="{E110F0F1-9B2C-402D-9F61-1FFC0864BA3A}">
      <dgm:prSet/>
      <dgm:spPr/>
      <dgm:t>
        <a:bodyPr/>
        <a:lstStyle/>
        <a:p>
          <a:endParaRPr lang="en-IN"/>
        </a:p>
      </dgm:t>
    </dgm:pt>
    <dgm:pt modelId="{2142B129-0003-4DBB-BB85-A134F5AEE63D}" type="sibTrans" cxnId="{E110F0F1-9B2C-402D-9F61-1FFC0864BA3A}">
      <dgm:prSet/>
      <dgm:spPr/>
      <dgm:t>
        <a:bodyPr/>
        <a:lstStyle/>
        <a:p>
          <a:endParaRPr lang="en-IN"/>
        </a:p>
      </dgm:t>
    </dgm:pt>
    <dgm:pt modelId="{8B85BC1A-2F7D-4915-AF51-D37388CCEB2B}">
      <dgm:prSet/>
      <dgm:spPr/>
      <dgm:t>
        <a:bodyPr/>
        <a:lstStyle/>
        <a:p>
          <a:r>
            <a:rPr lang="en-GB" b="0" i="0" baseline="0" dirty="0">
              <a:latin typeface="Times New Roman" panose="02020603050405020304" pitchFamily="18" charset="0"/>
              <a:cs typeface="Times New Roman" panose="02020603050405020304" pitchFamily="18" charset="0"/>
            </a:rPr>
            <a:t>This hypertensive disorder affects about 5% to 10% of pregnancies, and it is a major cause of perinatal and maternal morbidity and mortality.</a:t>
          </a:r>
          <a:endParaRPr lang="en-IN" dirty="0">
            <a:latin typeface="Times New Roman" panose="02020603050405020304" pitchFamily="18" charset="0"/>
            <a:cs typeface="Times New Roman" panose="02020603050405020304" pitchFamily="18" charset="0"/>
          </a:endParaRPr>
        </a:p>
      </dgm:t>
    </dgm:pt>
    <dgm:pt modelId="{5C66291A-3B41-47AD-B284-072FAD11C91C}" type="parTrans" cxnId="{8434E420-C31A-4449-937B-9A0081D516CF}">
      <dgm:prSet/>
      <dgm:spPr/>
      <dgm:t>
        <a:bodyPr/>
        <a:lstStyle/>
        <a:p>
          <a:endParaRPr lang="en-IN"/>
        </a:p>
      </dgm:t>
    </dgm:pt>
    <dgm:pt modelId="{5B0B5C84-56F6-4529-AB73-CF1228B05AF0}" type="sibTrans" cxnId="{8434E420-C31A-4449-937B-9A0081D516CF}">
      <dgm:prSet/>
      <dgm:spPr/>
      <dgm:t>
        <a:bodyPr/>
        <a:lstStyle/>
        <a:p>
          <a:endParaRPr lang="en-IN"/>
        </a:p>
      </dgm:t>
    </dgm:pt>
    <dgm:pt modelId="{4CE1694B-AC9C-4F0B-8389-57B96D1EA8B2}">
      <dgm:prSet/>
      <dgm:spPr/>
      <dgm:t>
        <a:bodyPr/>
        <a:lstStyle/>
        <a:p>
          <a:r>
            <a:rPr lang="en-GB" b="0" i="0" baseline="0" dirty="0">
              <a:latin typeface="Times New Roman" panose="02020603050405020304" pitchFamily="18" charset="0"/>
              <a:cs typeface="Times New Roman" panose="02020603050405020304" pitchFamily="18" charset="0"/>
            </a:rPr>
            <a:t> Preeclampsia has multiple potential </a:t>
          </a:r>
          <a:r>
            <a:rPr lang="en-GB" b="0" i="0" baseline="0" dirty="0" err="1">
              <a:latin typeface="Times New Roman" panose="02020603050405020304" pitchFamily="18" charset="0"/>
              <a:cs typeface="Times New Roman" panose="02020603050405020304" pitchFamily="18" charset="0"/>
            </a:rPr>
            <a:t>etiologies</a:t>
          </a:r>
          <a:r>
            <a:rPr lang="en-GB" b="0" i="0" baseline="0" dirty="0">
              <a:latin typeface="Times New Roman" panose="02020603050405020304" pitchFamily="18" charset="0"/>
              <a:cs typeface="Times New Roman" panose="02020603050405020304" pitchFamily="18" charset="0"/>
            </a:rPr>
            <a:t>, several of which involve vascular changes in the placenta that are similar to those seen with atherosclerosis. </a:t>
          </a:r>
          <a:endParaRPr lang="en-IN" dirty="0">
            <a:latin typeface="Times New Roman" panose="02020603050405020304" pitchFamily="18" charset="0"/>
            <a:cs typeface="Times New Roman" panose="02020603050405020304" pitchFamily="18" charset="0"/>
          </a:endParaRPr>
        </a:p>
      </dgm:t>
    </dgm:pt>
    <dgm:pt modelId="{46CD76F5-9BB6-460F-93E7-30E9926FD710}" type="parTrans" cxnId="{4EFE141F-0968-4C38-97D5-2AE2D2E5D188}">
      <dgm:prSet/>
      <dgm:spPr/>
      <dgm:t>
        <a:bodyPr/>
        <a:lstStyle/>
        <a:p>
          <a:endParaRPr lang="en-IN"/>
        </a:p>
      </dgm:t>
    </dgm:pt>
    <dgm:pt modelId="{775BB9DF-C6F7-49E2-9426-3FBC3448F167}" type="sibTrans" cxnId="{4EFE141F-0968-4C38-97D5-2AE2D2E5D188}">
      <dgm:prSet/>
      <dgm:spPr/>
      <dgm:t>
        <a:bodyPr/>
        <a:lstStyle/>
        <a:p>
          <a:endParaRPr lang="en-IN"/>
        </a:p>
      </dgm:t>
    </dgm:pt>
    <dgm:pt modelId="{47E3F596-CF87-4F20-91F6-92B96EB692C8}">
      <dgm:prSet/>
      <dgm:spPr/>
      <dgm:t>
        <a:bodyPr/>
        <a:lstStyle/>
        <a:p>
          <a:r>
            <a:rPr lang="en-GB" b="0" i="0" baseline="0" dirty="0">
              <a:latin typeface="Times New Roman" panose="02020603050405020304" pitchFamily="18" charset="0"/>
              <a:cs typeface="Times New Roman" panose="02020603050405020304" pitchFamily="18" charset="0"/>
            </a:rPr>
            <a:t>The presence of periodontitis during pregnancy or a worsening of periodontal disease during pregnancy is associated with a twofold to 2.5-fold increased risk for preeclampsia.</a:t>
          </a:r>
          <a:endParaRPr lang="en-IN" dirty="0">
            <a:latin typeface="Times New Roman" panose="02020603050405020304" pitchFamily="18" charset="0"/>
            <a:cs typeface="Times New Roman" panose="02020603050405020304" pitchFamily="18" charset="0"/>
          </a:endParaRPr>
        </a:p>
      </dgm:t>
    </dgm:pt>
    <dgm:pt modelId="{31886C2F-CA78-4382-B7AF-2193240BACE1}" type="parTrans" cxnId="{28327FE6-CD7E-4622-84FC-E61FDD7A1416}">
      <dgm:prSet/>
      <dgm:spPr/>
      <dgm:t>
        <a:bodyPr/>
        <a:lstStyle/>
        <a:p>
          <a:endParaRPr lang="en-IN"/>
        </a:p>
      </dgm:t>
    </dgm:pt>
    <dgm:pt modelId="{44310143-7D96-4984-963C-7AD9095A0D32}" type="sibTrans" cxnId="{28327FE6-CD7E-4622-84FC-E61FDD7A1416}">
      <dgm:prSet/>
      <dgm:spPr/>
      <dgm:t>
        <a:bodyPr/>
        <a:lstStyle/>
        <a:p>
          <a:endParaRPr lang="en-IN"/>
        </a:p>
      </dgm:t>
    </dgm:pt>
    <dgm:pt modelId="{5F90AE38-325B-4870-A3A8-8093CACABC48}" type="pres">
      <dgm:prSet presAssocID="{0F4C61AE-D47D-45B4-891C-4E974483420B}" presName="Name0" presStyleCnt="0">
        <dgm:presLayoutVars>
          <dgm:dir/>
          <dgm:resizeHandles/>
        </dgm:presLayoutVars>
      </dgm:prSet>
      <dgm:spPr/>
    </dgm:pt>
    <dgm:pt modelId="{0AEE9395-4896-41CF-853C-9164C23BCDFF}" type="pres">
      <dgm:prSet presAssocID="{93C9D71F-18FD-41DE-A7C1-2A9148B1EA14}" presName="compNode" presStyleCnt="0"/>
      <dgm:spPr/>
    </dgm:pt>
    <dgm:pt modelId="{8F45BF2F-BC55-4E76-9893-2E95C3F34D03}" type="pres">
      <dgm:prSet presAssocID="{93C9D71F-18FD-41DE-A7C1-2A9148B1EA14}" presName="dummyConnPt" presStyleCnt="0"/>
      <dgm:spPr/>
    </dgm:pt>
    <dgm:pt modelId="{ED987E20-FA65-4EF1-A3F2-9B4C8E46475E}" type="pres">
      <dgm:prSet presAssocID="{93C9D71F-18FD-41DE-A7C1-2A9148B1EA14}" presName="node" presStyleLbl="node1" presStyleIdx="0" presStyleCnt="4">
        <dgm:presLayoutVars>
          <dgm:bulletEnabled val="1"/>
        </dgm:presLayoutVars>
      </dgm:prSet>
      <dgm:spPr/>
    </dgm:pt>
    <dgm:pt modelId="{664B0F57-E47D-4179-8297-69440C148D9C}" type="pres">
      <dgm:prSet presAssocID="{2142B129-0003-4DBB-BB85-A134F5AEE63D}" presName="sibTrans" presStyleLbl="bgSibTrans2D1" presStyleIdx="0" presStyleCnt="3"/>
      <dgm:spPr/>
    </dgm:pt>
    <dgm:pt modelId="{C6484B25-DCDB-41C3-87FE-20A798175A15}" type="pres">
      <dgm:prSet presAssocID="{8B85BC1A-2F7D-4915-AF51-D37388CCEB2B}" presName="compNode" presStyleCnt="0"/>
      <dgm:spPr/>
    </dgm:pt>
    <dgm:pt modelId="{C777DA26-7278-4508-A983-4BC718650FCF}" type="pres">
      <dgm:prSet presAssocID="{8B85BC1A-2F7D-4915-AF51-D37388CCEB2B}" presName="dummyConnPt" presStyleCnt="0"/>
      <dgm:spPr/>
    </dgm:pt>
    <dgm:pt modelId="{31D19A87-FB05-435B-B695-8D1E6DE8DCEE}" type="pres">
      <dgm:prSet presAssocID="{8B85BC1A-2F7D-4915-AF51-D37388CCEB2B}" presName="node" presStyleLbl="node1" presStyleIdx="1" presStyleCnt="4">
        <dgm:presLayoutVars>
          <dgm:bulletEnabled val="1"/>
        </dgm:presLayoutVars>
      </dgm:prSet>
      <dgm:spPr/>
    </dgm:pt>
    <dgm:pt modelId="{B5EE90BB-9FAC-45A8-A259-A7E115175C10}" type="pres">
      <dgm:prSet presAssocID="{5B0B5C84-56F6-4529-AB73-CF1228B05AF0}" presName="sibTrans" presStyleLbl="bgSibTrans2D1" presStyleIdx="1" presStyleCnt="3"/>
      <dgm:spPr/>
    </dgm:pt>
    <dgm:pt modelId="{D607492C-D5D5-4BA7-A38C-F391E6903D4D}" type="pres">
      <dgm:prSet presAssocID="{4CE1694B-AC9C-4F0B-8389-57B96D1EA8B2}" presName="compNode" presStyleCnt="0"/>
      <dgm:spPr/>
    </dgm:pt>
    <dgm:pt modelId="{48069946-0BD4-4849-B7F5-9BD5CF8F688B}" type="pres">
      <dgm:prSet presAssocID="{4CE1694B-AC9C-4F0B-8389-57B96D1EA8B2}" presName="dummyConnPt" presStyleCnt="0"/>
      <dgm:spPr/>
    </dgm:pt>
    <dgm:pt modelId="{885C3F66-A985-4693-B6D1-A8B4E55B9044}" type="pres">
      <dgm:prSet presAssocID="{4CE1694B-AC9C-4F0B-8389-57B96D1EA8B2}" presName="node" presStyleLbl="node1" presStyleIdx="2" presStyleCnt="4">
        <dgm:presLayoutVars>
          <dgm:bulletEnabled val="1"/>
        </dgm:presLayoutVars>
      </dgm:prSet>
      <dgm:spPr/>
    </dgm:pt>
    <dgm:pt modelId="{6343B98A-EC36-4A5D-9FEB-4754C2DD6666}" type="pres">
      <dgm:prSet presAssocID="{775BB9DF-C6F7-49E2-9426-3FBC3448F167}" presName="sibTrans" presStyleLbl="bgSibTrans2D1" presStyleIdx="2" presStyleCnt="3"/>
      <dgm:spPr/>
    </dgm:pt>
    <dgm:pt modelId="{A1B8C78E-8CC4-405B-988F-A9ED7C1F1D81}" type="pres">
      <dgm:prSet presAssocID="{47E3F596-CF87-4F20-91F6-92B96EB692C8}" presName="compNode" presStyleCnt="0"/>
      <dgm:spPr/>
    </dgm:pt>
    <dgm:pt modelId="{F057F661-0B0A-496B-A574-68ABAE357BF6}" type="pres">
      <dgm:prSet presAssocID="{47E3F596-CF87-4F20-91F6-92B96EB692C8}" presName="dummyConnPt" presStyleCnt="0"/>
      <dgm:spPr/>
    </dgm:pt>
    <dgm:pt modelId="{DB52F5EE-BDD4-49AA-9D7D-0E0785423255}" type="pres">
      <dgm:prSet presAssocID="{47E3F596-CF87-4F20-91F6-92B96EB692C8}" presName="node" presStyleLbl="node1" presStyleIdx="3" presStyleCnt="4">
        <dgm:presLayoutVars>
          <dgm:bulletEnabled val="1"/>
        </dgm:presLayoutVars>
      </dgm:prSet>
      <dgm:spPr/>
    </dgm:pt>
  </dgm:ptLst>
  <dgm:cxnLst>
    <dgm:cxn modelId="{46107F15-B8E0-4D61-BB88-E2AB34F7DBAA}" type="presOf" srcId="{2142B129-0003-4DBB-BB85-A134F5AEE63D}" destId="{664B0F57-E47D-4179-8297-69440C148D9C}" srcOrd="0" destOrd="0" presId="urn:microsoft.com/office/officeart/2005/8/layout/bProcess4"/>
    <dgm:cxn modelId="{4EFE141F-0968-4C38-97D5-2AE2D2E5D188}" srcId="{0F4C61AE-D47D-45B4-891C-4E974483420B}" destId="{4CE1694B-AC9C-4F0B-8389-57B96D1EA8B2}" srcOrd="2" destOrd="0" parTransId="{46CD76F5-9BB6-460F-93E7-30E9926FD710}" sibTransId="{775BB9DF-C6F7-49E2-9426-3FBC3448F167}"/>
    <dgm:cxn modelId="{8434E420-C31A-4449-937B-9A0081D516CF}" srcId="{0F4C61AE-D47D-45B4-891C-4E974483420B}" destId="{8B85BC1A-2F7D-4915-AF51-D37388CCEB2B}" srcOrd="1" destOrd="0" parTransId="{5C66291A-3B41-47AD-B284-072FAD11C91C}" sibTransId="{5B0B5C84-56F6-4529-AB73-CF1228B05AF0}"/>
    <dgm:cxn modelId="{4ECCCC25-31AC-4538-8DBE-B6518C3782CE}" type="presOf" srcId="{47E3F596-CF87-4F20-91F6-92B96EB692C8}" destId="{DB52F5EE-BDD4-49AA-9D7D-0E0785423255}" srcOrd="0" destOrd="0" presId="urn:microsoft.com/office/officeart/2005/8/layout/bProcess4"/>
    <dgm:cxn modelId="{BE843C41-BA98-48FE-AB36-0EE7B149CDFC}" type="presOf" srcId="{775BB9DF-C6F7-49E2-9426-3FBC3448F167}" destId="{6343B98A-EC36-4A5D-9FEB-4754C2DD6666}" srcOrd="0" destOrd="0" presId="urn:microsoft.com/office/officeart/2005/8/layout/bProcess4"/>
    <dgm:cxn modelId="{3C3EFA74-FF74-4083-BE29-AD50BAA79E1D}" type="presOf" srcId="{5B0B5C84-56F6-4529-AB73-CF1228B05AF0}" destId="{B5EE90BB-9FAC-45A8-A259-A7E115175C10}" srcOrd="0" destOrd="0" presId="urn:microsoft.com/office/officeart/2005/8/layout/bProcess4"/>
    <dgm:cxn modelId="{6026D18B-FF14-402F-A350-B5448FFB7265}" type="presOf" srcId="{0F4C61AE-D47D-45B4-891C-4E974483420B}" destId="{5F90AE38-325B-4870-A3A8-8093CACABC48}" srcOrd="0" destOrd="0" presId="urn:microsoft.com/office/officeart/2005/8/layout/bProcess4"/>
    <dgm:cxn modelId="{03882190-2744-4BFC-96F2-BE41C6978C26}" type="presOf" srcId="{93C9D71F-18FD-41DE-A7C1-2A9148B1EA14}" destId="{ED987E20-FA65-4EF1-A3F2-9B4C8E46475E}" srcOrd="0" destOrd="0" presId="urn:microsoft.com/office/officeart/2005/8/layout/bProcess4"/>
    <dgm:cxn modelId="{FB1285CB-5CC5-4582-8D07-278B451C6176}" type="presOf" srcId="{4CE1694B-AC9C-4F0B-8389-57B96D1EA8B2}" destId="{885C3F66-A985-4693-B6D1-A8B4E55B9044}" srcOrd="0" destOrd="0" presId="urn:microsoft.com/office/officeart/2005/8/layout/bProcess4"/>
    <dgm:cxn modelId="{28327FE6-CD7E-4622-84FC-E61FDD7A1416}" srcId="{0F4C61AE-D47D-45B4-891C-4E974483420B}" destId="{47E3F596-CF87-4F20-91F6-92B96EB692C8}" srcOrd="3" destOrd="0" parTransId="{31886C2F-CA78-4382-B7AF-2193240BACE1}" sibTransId="{44310143-7D96-4984-963C-7AD9095A0D32}"/>
    <dgm:cxn modelId="{E110F0F1-9B2C-402D-9F61-1FFC0864BA3A}" srcId="{0F4C61AE-D47D-45B4-891C-4E974483420B}" destId="{93C9D71F-18FD-41DE-A7C1-2A9148B1EA14}" srcOrd="0" destOrd="0" parTransId="{D03B3168-B163-457D-B609-4A9573A81947}" sibTransId="{2142B129-0003-4DBB-BB85-A134F5AEE63D}"/>
    <dgm:cxn modelId="{A4803BF5-C1F4-4963-A061-75F8D04F7335}" type="presOf" srcId="{8B85BC1A-2F7D-4915-AF51-D37388CCEB2B}" destId="{31D19A87-FB05-435B-B695-8D1E6DE8DCEE}" srcOrd="0" destOrd="0" presId="urn:microsoft.com/office/officeart/2005/8/layout/bProcess4"/>
    <dgm:cxn modelId="{378A4AAA-FCFE-4186-AE2A-ECECB29FB5D9}" type="presParOf" srcId="{5F90AE38-325B-4870-A3A8-8093CACABC48}" destId="{0AEE9395-4896-41CF-853C-9164C23BCDFF}" srcOrd="0" destOrd="0" presId="urn:microsoft.com/office/officeart/2005/8/layout/bProcess4"/>
    <dgm:cxn modelId="{0BE49FFD-E695-42F1-A167-70E12822089E}" type="presParOf" srcId="{0AEE9395-4896-41CF-853C-9164C23BCDFF}" destId="{8F45BF2F-BC55-4E76-9893-2E95C3F34D03}" srcOrd="0" destOrd="0" presId="urn:microsoft.com/office/officeart/2005/8/layout/bProcess4"/>
    <dgm:cxn modelId="{447919BE-A187-454B-B338-98B293DD71BA}" type="presParOf" srcId="{0AEE9395-4896-41CF-853C-9164C23BCDFF}" destId="{ED987E20-FA65-4EF1-A3F2-9B4C8E46475E}" srcOrd="1" destOrd="0" presId="urn:microsoft.com/office/officeart/2005/8/layout/bProcess4"/>
    <dgm:cxn modelId="{DE4733F3-4CB7-4B78-B90E-22D92E5802F1}" type="presParOf" srcId="{5F90AE38-325B-4870-A3A8-8093CACABC48}" destId="{664B0F57-E47D-4179-8297-69440C148D9C}" srcOrd="1" destOrd="0" presId="urn:microsoft.com/office/officeart/2005/8/layout/bProcess4"/>
    <dgm:cxn modelId="{E2EAA7A0-673F-4611-A703-3D61CE39E382}" type="presParOf" srcId="{5F90AE38-325B-4870-A3A8-8093CACABC48}" destId="{C6484B25-DCDB-41C3-87FE-20A798175A15}" srcOrd="2" destOrd="0" presId="urn:microsoft.com/office/officeart/2005/8/layout/bProcess4"/>
    <dgm:cxn modelId="{D9009B95-9847-4FC8-989B-56DA3D865475}" type="presParOf" srcId="{C6484B25-DCDB-41C3-87FE-20A798175A15}" destId="{C777DA26-7278-4508-A983-4BC718650FCF}" srcOrd="0" destOrd="0" presId="urn:microsoft.com/office/officeart/2005/8/layout/bProcess4"/>
    <dgm:cxn modelId="{6EB3A060-8718-43FF-9D2E-735A6ECE5D76}" type="presParOf" srcId="{C6484B25-DCDB-41C3-87FE-20A798175A15}" destId="{31D19A87-FB05-435B-B695-8D1E6DE8DCEE}" srcOrd="1" destOrd="0" presId="urn:microsoft.com/office/officeart/2005/8/layout/bProcess4"/>
    <dgm:cxn modelId="{3931D11C-D9A9-4A04-8EE7-F5C22522EC16}" type="presParOf" srcId="{5F90AE38-325B-4870-A3A8-8093CACABC48}" destId="{B5EE90BB-9FAC-45A8-A259-A7E115175C10}" srcOrd="3" destOrd="0" presId="urn:microsoft.com/office/officeart/2005/8/layout/bProcess4"/>
    <dgm:cxn modelId="{F1EA2F4B-55A8-406B-B6BE-20DA6B8EB30C}" type="presParOf" srcId="{5F90AE38-325B-4870-A3A8-8093CACABC48}" destId="{D607492C-D5D5-4BA7-A38C-F391E6903D4D}" srcOrd="4" destOrd="0" presId="urn:microsoft.com/office/officeart/2005/8/layout/bProcess4"/>
    <dgm:cxn modelId="{13F3E009-B466-42FD-94DF-0505649C9C75}" type="presParOf" srcId="{D607492C-D5D5-4BA7-A38C-F391E6903D4D}" destId="{48069946-0BD4-4849-B7F5-9BD5CF8F688B}" srcOrd="0" destOrd="0" presId="urn:microsoft.com/office/officeart/2005/8/layout/bProcess4"/>
    <dgm:cxn modelId="{B998405F-7606-4D50-B891-CD2F0B42129B}" type="presParOf" srcId="{D607492C-D5D5-4BA7-A38C-F391E6903D4D}" destId="{885C3F66-A985-4693-B6D1-A8B4E55B9044}" srcOrd="1" destOrd="0" presId="urn:microsoft.com/office/officeart/2005/8/layout/bProcess4"/>
    <dgm:cxn modelId="{F0391E67-384E-47A7-BDC0-E13A899A351D}" type="presParOf" srcId="{5F90AE38-325B-4870-A3A8-8093CACABC48}" destId="{6343B98A-EC36-4A5D-9FEB-4754C2DD6666}" srcOrd="5" destOrd="0" presId="urn:microsoft.com/office/officeart/2005/8/layout/bProcess4"/>
    <dgm:cxn modelId="{8D8CCE25-CFF3-4354-A468-8B6A21984A39}" type="presParOf" srcId="{5F90AE38-325B-4870-A3A8-8093CACABC48}" destId="{A1B8C78E-8CC4-405B-988F-A9ED7C1F1D81}" srcOrd="6" destOrd="0" presId="urn:microsoft.com/office/officeart/2005/8/layout/bProcess4"/>
    <dgm:cxn modelId="{E5C46AA0-3E2F-46EA-9E95-CCA8151B0761}" type="presParOf" srcId="{A1B8C78E-8CC4-405B-988F-A9ED7C1F1D81}" destId="{F057F661-0B0A-496B-A574-68ABAE357BF6}" srcOrd="0" destOrd="0" presId="urn:microsoft.com/office/officeart/2005/8/layout/bProcess4"/>
    <dgm:cxn modelId="{8E4851DD-EB11-4C63-A4A0-C13C62126387}" type="presParOf" srcId="{A1B8C78E-8CC4-405B-988F-A9ED7C1F1D81}" destId="{DB52F5EE-BDD4-49AA-9D7D-0E0785423255}" srcOrd="1" destOrd="0" presId="urn:microsoft.com/office/officeart/2005/8/layout/bProcess4"/>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D707793-A63D-4A50-8191-800A1856D9C9}" type="doc">
      <dgm:prSet loTypeId="urn:microsoft.com/office/officeart/2005/8/layout/StepDownProcess" loCatId="process" qsTypeId="urn:microsoft.com/office/officeart/2005/8/quickstyle/3d4" qsCatId="3D" csTypeId="urn:microsoft.com/office/officeart/2005/8/colors/colorful4" csCatId="colorful" phldr="1"/>
      <dgm:spPr/>
      <dgm:t>
        <a:bodyPr/>
        <a:lstStyle/>
        <a:p>
          <a:endParaRPr lang="en-IN"/>
        </a:p>
      </dgm:t>
    </dgm:pt>
    <dgm:pt modelId="{7748722E-0E1C-433D-967A-174391F7AB4A}">
      <dgm:prSet custT="1"/>
      <dgm:spPr/>
      <dgm:t>
        <a:bodyPr/>
        <a:lstStyle/>
        <a:p>
          <a:r>
            <a:rPr lang="en-GB" sz="1800" b="0" i="0" baseline="0" dirty="0">
              <a:latin typeface="Times New Roman" panose="02020603050405020304" pitchFamily="18" charset="0"/>
              <a:cs typeface="Times New Roman" panose="02020603050405020304" pitchFamily="18" charset="0"/>
            </a:rPr>
            <a:t>Chronic obstructive pulmonary disease (COPD) is characterized by airflow obstruction that results from chronic bronchitis or emphysema.</a:t>
          </a:r>
          <a:endParaRPr lang="en-IN" sz="1800" dirty="0">
            <a:latin typeface="Times New Roman" panose="02020603050405020304" pitchFamily="18" charset="0"/>
            <a:cs typeface="Times New Roman" panose="02020603050405020304" pitchFamily="18" charset="0"/>
          </a:endParaRPr>
        </a:p>
      </dgm:t>
    </dgm:pt>
    <dgm:pt modelId="{962D15A2-B810-4636-B2CD-1407C3FF0179}" type="parTrans" cxnId="{B0F4C8EB-A4E6-4E36-AFC7-A1D5FA22F677}">
      <dgm:prSet/>
      <dgm:spPr/>
      <dgm:t>
        <a:bodyPr/>
        <a:lstStyle/>
        <a:p>
          <a:endParaRPr lang="en-IN"/>
        </a:p>
      </dgm:t>
    </dgm:pt>
    <dgm:pt modelId="{87C1F6F5-6001-4D43-93B9-923D9A5CB2C1}" type="sibTrans" cxnId="{B0F4C8EB-A4E6-4E36-AFC7-A1D5FA22F677}">
      <dgm:prSet/>
      <dgm:spPr/>
      <dgm:t>
        <a:bodyPr/>
        <a:lstStyle/>
        <a:p>
          <a:endParaRPr lang="en-IN"/>
        </a:p>
      </dgm:t>
    </dgm:pt>
    <dgm:pt modelId="{1362EB1E-4842-419A-AE96-95A594F1B827}">
      <dgm:prSet custT="1"/>
      <dgm:spPr>
        <a:solidFill>
          <a:schemeClr val="accent3">
            <a:lumMod val="60000"/>
            <a:lumOff val="40000"/>
          </a:schemeClr>
        </a:solidFill>
      </dgm:spPr>
      <dgm:t>
        <a:bodyPr/>
        <a:lstStyle/>
        <a:p>
          <a:r>
            <a:rPr lang="en-GB" sz="1800" b="0" i="0" baseline="0" dirty="0">
              <a:latin typeface="Times New Roman" panose="02020603050405020304" pitchFamily="18" charset="0"/>
              <a:cs typeface="Times New Roman" panose="02020603050405020304" pitchFamily="18" charset="0"/>
            </a:rPr>
            <a:t>Bronchial mucous glands enlarge, and an inflammatory process occurs during which neutrophils and mononuclear inflammatory cells accumulate within the lung tissue.</a:t>
          </a:r>
          <a:endParaRPr lang="en-IN" sz="1800" dirty="0">
            <a:latin typeface="Times New Roman" panose="02020603050405020304" pitchFamily="18" charset="0"/>
            <a:cs typeface="Times New Roman" panose="02020603050405020304" pitchFamily="18" charset="0"/>
          </a:endParaRPr>
        </a:p>
      </dgm:t>
    </dgm:pt>
    <dgm:pt modelId="{DDEC9D2A-B19F-49E5-A6B7-755623C80C1D}" type="parTrans" cxnId="{B31DB589-5E6D-463D-B863-54AD0C1929DE}">
      <dgm:prSet/>
      <dgm:spPr/>
      <dgm:t>
        <a:bodyPr/>
        <a:lstStyle/>
        <a:p>
          <a:endParaRPr lang="en-IN"/>
        </a:p>
      </dgm:t>
    </dgm:pt>
    <dgm:pt modelId="{80F9F5F0-46C3-4CE0-A5F3-57E7FA9F0BAF}" type="sibTrans" cxnId="{B31DB589-5E6D-463D-B863-54AD0C1929DE}">
      <dgm:prSet/>
      <dgm:spPr/>
      <dgm:t>
        <a:bodyPr/>
        <a:lstStyle/>
        <a:p>
          <a:endParaRPr lang="en-IN"/>
        </a:p>
      </dgm:t>
    </dgm:pt>
    <dgm:pt modelId="{8FC7C415-3241-4763-AEC3-0072615F0074}" type="pres">
      <dgm:prSet presAssocID="{FD707793-A63D-4A50-8191-800A1856D9C9}" presName="rootnode" presStyleCnt="0">
        <dgm:presLayoutVars>
          <dgm:chMax/>
          <dgm:chPref/>
          <dgm:dir/>
          <dgm:animLvl val="lvl"/>
        </dgm:presLayoutVars>
      </dgm:prSet>
      <dgm:spPr/>
    </dgm:pt>
    <dgm:pt modelId="{4E3EC69D-1FE9-4FF3-A667-916436A92654}" type="pres">
      <dgm:prSet presAssocID="{7748722E-0E1C-433D-967A-174391F7AB4A}" presName="composite" presStyleCnt="0"/>
      <dgm:spPr/>
    </dgm:pt>
    <dgm:pt modelId="{13809F09-6EA4-499F-B55E-855E10F2E63E}" type="pres">
      <dgm:prSet presAssocID="{7748722E-0E1C-433D-967A-174391F7AB4A}" presName="bentUpArrow1" presStyleLbl="alignImgPlace1" presStyleIdx="0" presStyleCnt="1"/>
      <dgm:spPr/>
    </dgm:pt>
    <dgm:pt modelId="{D4571702-5087-49DF-95F0-E8FE97C8F73F}" type="pres">
      <dgm:prSet presAssocID="{7748722E-0E1C-433D-967A-174391F7AB4A}" presName="ParentText" presStyleLbl="node1" presStyleIdx="0" presStyleCnt="2" custScaleX="236141">
        <dgm:presLayoutVars>
          <dgm:chMax val="1"/>
          <dgm:chPref val="1"/>
          <dgm:bulletEnabled val="1"/>
        </dgm:presLayoutVars>
      </dgm:prSet>
      <dgm:spPr/>
    </dgm:pt>
    <dgm:pt modelId="{A08E15C4-DD7B-4127-987F-14B0F79F6B37}" type="pres">
      <dgm:prSet presAssocID="{7748722E-0E1C-433D-967A-174391F7AB4A}" presName="ChildText" presStyleLbl="revTx" presStyleIdx="0" presStyleCnt="1">
        <dgm:presLayoutVars>
          <dgm:chMax val="0"/>
          <dgm:chPref val="0"/>
          <dgm:bulletEnabled val="1"/>
        </dgm:presLayoutVars>
      </dgm:prSet>
      <dgm:spPr/>
    </dgm:pt>
    <dgm:pt modelId="{343D5C1B-2114-4BE6-B84A-0E5BF1B285BF}" type="pres">
      <dgm:prSet presAssocID="{87C1F6F5-6001-4D43-93B9-923D9A5CB2C1}" presName="sibTrans" presStyleCnt="0"/>
      <dgm:spPr/>
    </dgm:pt>
    <dgm:pt modelId="{4E30288C-69A2-4FCD-B05A-ED3BEFE9C495}" type="pres">
      <dgm:prSet presAssocID="{1362EB1E-4842-419A-AE96-95A594F1B827}" presName="composite" presStyleCnt="0"/>
      <dgm:spPr/>
    </dgm:pt>
    <dgm:pt modelId="{A7FA84F3-9565-4FFC-9A99-0DD22D21759A}" type="pres">
      <dgm:prSet presAssocID="{1362EB1E-4842-419A-AE96-95A594F1B827}" presName="ParentText" presStyleLbl="node1" presStyleIdx="1" presStyleCnt="2" custScaleX="278887" custScaleY="136452">
        <dgm:presLayoutVars>
          <dgm:chMax val="1"/>
          <dgm:chPref val="1"/>
          <dgm:bulletEnabled val="1"/>
        </dgm:presLayoutVars>
      </dgm:prSet>
      <dgm:spPr/>
    </dgm:pt>
  </dgm:ptLst>
  <dgm:cxnLst>
    <dgm:cxn modelId="{694C772F-161E-467F-A985-E4197C98D172}" type="presOf" srcId="{FD707793-A63D-4A50-8191-800A1856D9C9}" destId="{8FC7C415-3241-4763-AEC3-0072615F0074}" srcOrd="0" destOrd="0" presId="urn:microsoft.com/office/officeart/2005/8/layout/StepDownProcess"/>
    <dgm:cxn modelId="{EB232787-3006-4EDE-AA86-071059B48E14}" type="presOf" srcId="{1362EB1E-4842-419A-AE96-95A594F1B827}" destId="{A7FA84F3-9565-4FFC-9A99-0DD22D21759A}" srcOrd="0" destOrd="0" presId="urn:microsoft.com/office/officeart/2005/8/layout/StepDownProcess"/>
    <dgm:cxn modelId="{B31DB589-5E6D-463D-B863-54AD0C1929DE}" srcId="{FD707793-A63D-4A50-8191-800A1856D9C9}" destId="{1362EB1E-4842-419A-AE96-95A594F1B827}" srcOrd="1" destOrd="0" parTransId="{DDEC9D2A-B19F-49E5-A6B7-755623C80C1D}" sibTransId="{80F9F5F0-46C3-4CE0-A5F3-57E7FA9F0BAF}"/>
    <dgm:cxn modelId="{DAEFDAA5-475F-4C3D-807F-52CD02992819}" type="presOf" srcId="{7748722E-0E1C-433D-967A-174391F7AB4A}" destId="{D4571702-5087-49DF-95F0-E8FE97C8F73F}" srcOrd="0" destOrd="0" presId="urn:microsoft.com/office/officeart/2005/8/layout/StepDownProcess"/>
    <dgm:cxn modelId="{B0F4C8EB-A4E6-4E36-AFC7-A1D5FA22F677}" srcId="{FD707793-A63D-4A50-8191-800A1856D9C9}" destId="{7748722E-0E1C-433D-967A-174391F7AB4A}" srcOrd="0" destOrd="0" parTransId="{962D15A2-B810-4636-B2CD-1407C3FF0179}" sibTransId="{87C1F6F5-6001-4D43-93B9-923D9A5CB2C1}"/>
    <dgm:cxn modelId="{7B356913-03E0-4164-BAA4-BBEDB870B9F1}" type="presParOf" srcId="{8FC7C415-3241-4763-AEC3-0072615F0074}" destId="{4E3EC69D-1FE9-4FF3-A667-916436A92654}" srcOrd="0" destOrd="0" presId="urn:microsoft.com/office/officeart/2005/8/layout/StepDownProcess"/>
    <dgm:cxn modelId="{97CB8E90-0930-4F05-B10D-F20C81C32BD2}" type="presParOf" srcId="{4E3EC69D-1FE9-4FF3-A667-916436A92654}" destId="{13809F09-6EA4-499F-B55E-855E10F2E63E}" srcOrd="0" destOrd="0" presId="urn:microsoft.com/office/officeart/2005/8/layout/StepDownProcess"/>
    <dgm:cxn modelId="{F7C6D773-5768-4727-8C0A-755DF09376EC}" type="presParOf" srcId="{4E3EC69D-1FE9-4FF3-A667-916436A92654}" destId="{D4571702-5087-49DF-95F0-E8FE97C8F73F}" srcOrd="1" destOrd="0" presId="urn:microsoft.com/office/officeart/2005/8/layout/StepDownProcess"/>
    <dgm:cxn modelId="{09443267-3707-42E4-840E-E6BD564A9EB1}" type="presParOf" srcId="{4E3EC69D-1FE9-4FF3-A667-916436A92654}" destId="{A08E15C4-DD7B-4127-987F-14B0F79F6B37}" srcOrd="2" destOrd="0" presId="urn:microsoft.com/office/officeart/2005/8/layout/StepDownProcess"/>
    <dgm:cxn modelId="{DCA94EA2-DD3B-445A-B6D7-F79FF6AA1DC0}" type="presParOf" srcId="{8FC7C415-3241-4763-AEC3-0072615F0074}" destId="{343D5C1B-2114-4BE6-B84A-0E5BF1B285BF}" srcOrd="1" destOrd="0" presId="urn:microsoft.com/office/officeart/2005/8/layout/StepDownProcess"/>
    <dgm:cxn modelId="{2F8D33E3-2A99-43B3-8651-4C9AAAB560A0}" type="presParOf" srcId="{8FC7C415-3241-4763-AEC3-0072615F0074}" destId="{4E30288C-69A2-4FCD-B05A-ED3BEFE9C495}" srcOrd="2" destOrd="0" presId="urn:microsoft.com/office/officeart/2005/8/layout/StepDownProcess"/>
    <dgm:cxn modelId="{F4328ED9-199F-4CF0-BCC4-9341FDC94583}" type="presParOf" srcId="{4E30288C-69A2-4FCD-B05A-ED3BEFE9C495}" destId="{A7FA84F3-9565-4FFC-9A99-0DD22D21759A}"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1912C94-9617-4737-8BF5-0CBF29881C71}" type="doc">
      <dgm:prSet loTypeId="urn:microsoft.com/office/officeart/2005/8/layout/matrix2" loCatId="matrix" qsTypeId="urn:microsoft.com/office/officeart/2005/8/quickstyle/3d2" qsCatId="3D" csTypeId="urn:microsoft.com/office/officeart/2005/8/colors/colorful4" csCatId="colorful" phldr="1"/>
      <dgm:spPr/>
      <dgm:t>
        <a:bodyPr/>
        <a:lstStyle/>
        <a:p>
          <a:endParaRPr lang="en-IN"/>
        </a:p>
      </dgm:t>
    </dgm:pt>
    <dgm:pt modelId="{059A31B9-0196-4911-9AB6-3F5B2348488D}">
      <dgm:prSet custT="1"/>
      <dgm:spPr/>
      <dgm:t>
        <a:bodyPr/>
        <a:lstStyle/>
        <a:p>
          <a:r>
            <a:rPr lang="en-GB" sz="1800" b="0" i="1" baseline="0" dirty="0">
              <a:latin typeface="Times New Roman" panose="02020603050405020304" pitchFamily="18" charset="0"/>
              <a:cs typeface="Times New Roman" panose="02020603050405020304" pitchFamily="18" charset="0"/>
            </a:rPr>
            <a:t>Community-acquired bacterial pneumonia </a:t>
          </a:r>
          <a:r>
            <a:rPr lang="en-GB" sz="1800" b="0" i="0" baseline="0" dirty="0">
              <a:latin typeface="Times New Roman" panose="02020603050405020304" pitchFamily="18" charset="0"/>
              <a:cs typeface="Times New Roman" panose="02020603050405020304" pitchFamily="18" charset="0"/>
            </a:rPr>
            <a:t>is caused primarily by the inhalation of infectious aerosols</a:t>
          </a:r>
          <a:endParaRPr lang="en-IN" sz="1800" dirty="0">
            <a:latin typeface="Times New Roman" panose="02020603050405020304" pitchFamily="18" charset="0"/>
            <a:cs typeface="Times New Roman" panose="02020603050405020304" pitchFamily="18" charset="0"/>
          </a:endParaRPr>
        </a:p>
      </dgm:t>
    </dgm:pt>
    <dgm:pt modelId="{7A0F266C-B3B9-4BEC-B449-290D7594FC87}" type="parTrans" cxnId="{46579EE6-783F-4EE1-8AFF-DC13B0767EEE}">
      <dgm:prSet/>
      <dgm:spPr/>
      <dgm:t>
        <a:bodyPr/>
        <a:lstStyle/>
        <a:p>
          <a:endParaRPr lang="en-IN"/>
        </a:p>
      </dgm:t>
    </dgm:pt>
    <dgm:pt modelId="{274F7967-5DB1-4C30-9AD6-191B644012F8}" type="sibTrans" cxnId="{46579EE6-783F-4EE1-8AFF-DC13B0767EEE}">
      <dgm:prSet/>
      <dgm:spPr/>
      <dgm:t>
        <a:bodyPr/>
        <a:lstStyle/>
        <a:p>
          <a:endParaRPr lang="en-IN"/>
        </a:p>
      </dgm:t>
    </dgm:pt>
    <dgm:pt modelId="{F7F67FB0-72EC-4DF5-A110-44BB0565EE15}">
      <dgm:prSet custT="1"/>
      <dgm:spPr/>
      <dgm:t>
        <a:bodyPr/>
        <a:lstStyle/>
        <a:p>
          <a:r>
            <a:rPr lang="en-IN" sz="1800" b="0" i="0" baseline="0" dirty="0">
              <a:latin typeface="Times New Roman" panose="02020603050405020304" pitchFamily="18" charset="0"/>
              <a:cs typeface="Times New Roman" panose="02020603050405020304" pitchFamily="18" charset="0"/>
            </a:rPr>
            <a:t> </a:t>
          </a:r>
          <a:r>
            <a:rPr lang="en-IN" sz="1800" b="0" i="1" baseline="0" dirty="0">
              <a:latin typeface="Times New Roman" panose="02020603050405020304" pitchFamily="18" charset="0"/>
              <a:cs typeface="Times New Roman" panose="02020603050405020304" pitchFamily="18" charset="0"/>
            </a:rPr>
            <a:t>Streptococcus pneumoniae </a:t>
          </a:r>
          <a:r>
            <a:rPr lang="en-IN" sz="1800" b="0" i="0" baseline="0" dirty="0">
              <a:latin typeface="Times New Roman" panose="02020603050405020304" pitchFamily="18" charset="0"/>
              <a:cs typeface="Times New Roman" panose="02020603050405020304" pitchFamily="18" charset="0"/>
            </a:rPr>
            <a:t>and </a:t>
          </a:r>
          <a:r>
            <a:rPr lang="en-IN" sz="1800" b="0" i="1" baseline="0" dirty="0">
              <a:latin typeface="Times New Roman" panose="02020603050405020304" pitchFamily="18" charset="0"/>
              <a:cs typeface="Times New Roman" panose="02020603050405020304" pitchFamily="18" charset="0"/>
            </a:rPr>
            <a:t>Haemophilus </a:t>
          </a:r>
          <a:r>
            <a:rPr lang="en-GB" sz="1800" b="0" i="1" baseline="0" dirty="0">
              <a:latin typeface="Times New Roman" panose="02020603050405020304" pitchFamily="18" charset="0"/>
              <a:cs typeface="Times New Roman" panose="02020603050405020304" pitchFamily="18" charset="0"/>
            </a:rPr>
            <a:t>influenzae </a:t>
          </a:r>
          <a:r>
            <a:rPr lang="en-GB" sz="1800" b="0" i="0" baseline="0" dirty="0">
              <a:latin typeface="Times New Roman" panose="02020603050405020304" pitchFamily="18" charset="0"/>
              <a:cs typeface="Times New Roman" panose="02020603050405020304" pitchFamily="18" charset="0"/>
            </a:rPr>
            <a:t>are the most common, </a:t>
          </a:r>
          <a:endParaRPr lang="en-IN" sz="1800" dirty="0">
            <a:latin typeface="Times New Roman" panose="02020603050405020304" pitchFamily="18" charset="0"/>
            <a:cs typeface="Times New Roman" panose="02020603050405020304" pitchFamily="18" charset="0"/>
          </a:endParaRPr>
        </a:p>
      </dgm:t>
    </dgm:pt>
    <dgm:pt modelId="{C4FE77C9-F292-4D50-90DE-B0107D2605FA}" type="parTrans" cxnId="{A4C306A0-785C-4E7F-ABDD-CE1FA25E8F08}">
      <dgm:prSet/>
      <dgm:spPr/>
      <dgm:t>
        <a:bodyPr/>
        <a:lstStyle/>
        <a:p>
          <a:endParaRPr lang="en-IN"/>
        </a:p>
      </dgm:t>
    </dgm:pt>
    <dgm:pt modelId="{4AED22D7-65FA-4CD5-A738-B038F72E6157}" type="sibTrans" cxnId="{A4C306A0-785C-4E7F-ABDD-CE1FA25E8F08}">
      <dgm:prSet/>
      <dgm:spPr/>
      <dgm:t>
        <a:bodyPr/>
        <a:lstStyle/>
        <a:p>
          <a:endParaRPr lang="en-IN"/>
        </a:p>
      </dgm:t>
    </dgm:pt>
    <dgm:pt modelId="{1E9BC7A4-065F-4092-9AAA-43D00EED05E7}">
      <dgm:prSet custT="1"/>
      <dgm:spPr>
        <a:solidFill>
          <a:srgbClr val="ED0000"/>
        </a:solidFill>
      </dgm:spPr>
      <dgm:t>
        <a:bodyPr/>
        <a:lstStyle/>
        <a:p>
          <a:r>
            <a:rPr lang="en-GB" sz="1800" b="0" i="0" baseline="0" dirty="0">
              <a:latin typeface="Times New Roman" panose="02020603050405020304" pitchFamily="18" charset="0"/>
              <a:cs typeface="Times New Roman" panose="02020603050405020304" pitchFamily="18" charset="0"/>
            </a:rPr>
            <a:t> Antibiotic therapy is highly successful for the resolution of community acquired </a:t>
          </a:r>
          <a:r>
            <a:rPr lang="en-IN" sz="1800" b="0" i="0" baseline="0" dirty="0">
              <a:latin typeface="Times New Roman" panose="02020603050405020304" pitchFamily="18" charset="0"/>
              <a:cs typeface="Times New Roman" panose="02020603050405020304" pitchFamily="18" charset="0"/>
            </a:rPr>
            <a:t>bacterial pneumonia.</a:t>
          </a:r>
          <a:endParaRPr lang="en-IN" sz="1800" dirty="0">
            <a:latin typeface="Times New Roman" panose="02020603050405020304" pitchFamily="18" charset="0"/>
            <a:cs typeface="Times New Roman" panose="02020603050405020304" pitchFamily="18" charset="0"/>
          </a:endParaRPr>
        </a:p>
      </dgm:t>
    </dgm:pt>
    <dgm:pt modelId="{D9EC1D22-763B-4925-A80C-57435F7CBAC2}" type="parTrans" cxnId="{CA19C9FD-A9F7-49A9-AAED-1ED03AC592C0}">
      <dgm:prSet/>
      <dgm:spPr/>
      <dgm:t>
        <a:bodyPr/>
        <a:lstStyle/>
        <a:p>
          <a:endParaRPr lang="en-IN"/>
        </a:p>
      </dgm:t>
    </dgm:pt>
    <dgm:pt modelId="{D290CC54-A467-4720-A8D8-3ED8C6828771}" type="sibTrans" cxnId="{CA19C9FD-A9F7-49A9-AAED-1ED03AC592C0}">
      <dgm:prSet/>
      <dgm:spPr/>
      <dgm:t>
        <a:bodyPr/>
        <a:lstStyle/>
        <a:p>
          <a:endParaRPr lang="en-IN"/>
        </a:p>
      </dgm:t>
    </dgm:pt>
    <dgm:pt modelId="{34BCE1BA-8736-4187-9540-1B21A7F038FF}">
      <dgm:prSet custT="1"/>
      <dgm:spPr>
        <a:solidFill>
          <a:srgbClr val="787800"/>
        </a:solidFill>
      </dgm:spPr>
      <dgm:t>
        <a:bodyPr/>
        <a:lstStyle/>
        <a:p>
          <a:r>
            <a:rPr lang="en-GB" sz="1800" b="0" i="0" baseline="0" dirty="0">
              <a:latin typeface="Times New Roman" panose="02020603050405020304" pitchFamily="18" charset="0"/>
              <a:cs typeface="Times New Roman" panose="02020603050405020304" pitchFamily="18" charset="0"/>
            </a:rPr>
            <a:t>or the aspiration of oropharyngeal </a:t>
          </a:r>
          <a:r>
            <a:rPr lang="en-IN" sz="1800" b="0" i="0" baseline="0" dirty="0">
              <a:latin typeface="Times New Roman" panose="02020603050405020304" pitchFamily="18" charset="0"/>
              <a:cs typeface="Times New Roman" panose="02020603050405020304" pitchFamily="18" charset="0"/>
            </a:rPr>
            <a:t>organisms.</a:t>
          </a:r>
          <a:endParaRPr lang="en-IN" sz="1800" dirty="0">
            <a:latin typeface="Times New Roman" panose="02020603050405020304" pitchFamily="18" charset="0"/>
            <a:cs typeface="Times New Roman" panose="02020603050405020304" pitchFamily="18" charset="0"/>
          </a:endParaRPr>
        </a:p>
      </dgm:t>
    </dgm:pt>
    <dgm:pt modelId="{47B9CF1D-63E4-4DDB-9FAA-16DCA589510E}" type="sibTrans" cxnId="{793E1AA5-9256-446C-8F64-EDAF7480C14A}">
      <dgm:prSet/>
      <dgm:spPr/>
      <dgm:t>
        <a:bodyPr/>
        <a:lstStyle/>
        <a:p>
          <a:endParaRPr lang="en-IN"/>
        </a:p>
      </dgm:t>
    </dgm:pt>
    <dgm:pt modelId="{225DA50E-93EE-4702-BBC6-8513E05D5564}" type="parTrans" cxnId="{793E1AA5-9256-446C-8F64-EDAF7480C14A}">
      <dgm:prSet/>
      <dgm:spPr/>
      <dgm:t>
        <a:bodyPr/>
        <a:lstStyle/>
        <a:p>
          <a:endParaRPr lang="en-IN"/>
        </a:p>
      </dgm:t>
    </dgm:pt>
    <dgm:pt modelId="{550E08E3-839D-44C7-8453-6CEE00B3D324}" type="pres">
      <dgm:prSet presAssocID="{81912C94-9617-4737-8BF5-0CBF29881C71}" presName="matrix" presStyleCnt="0">
        <dgm:presLayoutVars>
          <dgm:chMax val="1"/>
          <dgm:dir/>
          <dgm:resizeHandles val="exact"/>
        </dgm:presLayoutVars>
      </dgm:prSet>
      <dgm:spPr/>
    </dgm:pt>
    <dgm:pt modelId="{641BD09A-B99D-4D3E-88C4-948050756637}" type="pres">
      <dgm:prSet presAssocID="{81912C94-9617-4737-8BF5-0CBF29881C71}" presName="axisShape" presStyleLbl="bgShp" presStyleIdx="0" presStyleCnt="1"/>
      <dgm:spPr/>
    </dgm:pt>
    <dgm:pt modelId="{920830F8-B9DF-4038-BE44-0A41BE35DA90}" type="pres">
      <dgm:prSet presAssocID="{81912C94-9617-4737-8BF5-0CBF29881C71}" presName="rect1" presStyleLbl="node1" presStyleIdx="0" presStyleCnt="4" custScaleX="118425" custScaleY="98916" custLinFactNeighborX="-5557" custLinFactNeighborY="-1010">
        <dgm:presLayoutVars>
          <dgm:chMax val="0"/>
          <dgm:chPref val="0"/>
          <dgm:bulletEnabled val="1"/>
        </dgm:presLayoutVars>
      </dgm:prSet>
      <dgm:spPr/>
    </dgm:pt>
    <dgm:pt modelId="{A4DAB8AF-F0EB-4FA9-AA2E-9BE2FDE527E2}" type="pres">
      <dgm:prSet presAssocID="{81912C94-9617-4737-8BF5-0CBF29881C71}" presName="rect2" presStyleLbl="node1" presStyleIdx="1" presStyleCnt="4">
        <dgm:presLayoutVars>
          <dgm:chMax val="0"/>
          <dgm:chPref val="0"/>
          <dgm:bulletEnabled val="1"/>
        </dgm:presLayoutVars>
      </dgm:prSet>
      <dgm:spPr/>
    </dgm:pt>
    <dgm:pt modelId="{E047EB6B-C230-4936-9023-73EF23B4A214}" type="pres">
      <dgm:prSet presAssocID="{81912C94-9617-4737-8BF5-0CBF29881C71}" presName="rect3" presStyleLbl="node1" presStyleIdx="2" presStyleCnt="4" custScaleX="120658" custScaleY="103540" custLinFactNeighborX="-9093" custLinFactNeighborY="-505">
        <dgm:presLayoutVars>
          <dgm:chMax val="0"/>
          <dgm:chPref val="0"/>
          <dgm:bulletEnabled val="1"/>
        </dgm:presLayoutVars>
      </dgm:prSet>
      <dgm:spPr/>
    </dgm:pt>
    <dgm:pt modelId="{C77167E8-3C72-4303-B191-4687E6E3C027}" type="pres">
      <dgm:prSet presAssocID="{81912C94-9617-4737-8BF5-0CBF29881C71}" presName="rect4" presStyleLbl="node1" presStyleIdx="3" presStyleCnt="4" custScaleX="120044" custLinFactNeighborX="6567" custLinFactNeighborY="1010">
        <dgm:presLayoutVars>
          <dgm:chMax val="0"/>
          <dgm:chPref val="0"/>
          <dgm:bulletEnabled val="1"/>
        </dgm:presLayoutVars>
      </dgm:prSet>
      <dgm:spPr/>
    </dgm:pt>
  </dgm:ptLst>
  <dgm:cxnLst>
    <dgm:cxn modelId="{07808800-4C83-4D78-9A51-4EAA384C95F4}" type="presOf" srcId="{81912C94-9617-4737-8BF5-0CBF29881C71}" destId="{550E08E3-839D-44C7-8453-6CEE00B3D324}" srcOrd="0" destOrd="0" presId="urn:microsoft.com/office/officeart/2005/8/layout/matrix2"/>
    <dgm:cxn modelId="{96F93B23-E3AF-4BA1-9E7F-8E0519E29C10}" type="presOf" srcId="{1E9BC7A4-065F-4092-9AAA-43D00EED05E7}" destId="{C77167E8-3C72-4303-B191-4687E6E3C027}" srcOrd="0" destOrd="0" presId="urn:microsoft.com/office/officeart/2005/8/layout/matrix2"/>
    <dgm:cxn modelId="{3444113A-457C-45A6-9150-7543D71E490F}" type="presOf" srcId="{F7F67FB0-72EC-4DF5-A110-44BB0565EE15}" destId="{E047EB6B-C230-4936-9023-73EF23B4A214}" srcOrd="0" destOrd="0" presId="urn:microsoft.com/office/officeart/2005/8/layout/matrix2"/>
    <dgm:cxn modelId="{11210095-C4FA-4CC9-BFDB-AD1D195683F2}" type="presOf" srcId="{059A31B9-0196-4911-9AB6-3F5B2348488D}" destId="{920830F8-B9DF-4038-BE44-0A41BE35DA90}" srcOrd="0" destOrd="0" presId="urn:microsoft.com/office/officeart/2005/8/layout/matrix2"/>
    <dgm:cxn modelId="{A4C306A0-785C-4E7F-ABDD-CE1FA25E8F08}" srcId="{81912C94-9617-4737-8BF5-0CBF29881C71}" destId="{F7F67FB0-72EC-4DF5-A110-44BB0565EE15}" srcOrd="2" destOrd="0" parTransId="{C4FE77C9-F292-4D50-90DE-B0107D2605FA}" sibTransId="{4AED22D7-65FA-4CD5-A738-B038F72E6157}"/>
    <dgm:cxn modelId="{793E1AA5-9256-446C-8F64-EDAF7480C14A}" srcId="{81912C94-9617-4737-8BF5-0CBF29881C71}" destId="{34BCE1BA-8736-4187-9540-1B21A7F038FF}" srcOrd="1" destOrd="0" parTransId="{225DA50E-93EE-4702-BBC6-8513E05D5564}" sibTransId="{47B9CF1D-63E4-4DDB-9FAA-16DCA589510E}"/>
    <dgm:cxn modelId="{46579EE6-783F-4EE1-8AFF-DC13B0767EEE}" srcId="{81912C94-9617-4737-8BF5-0CBF29881C71}" destId="{059A31B9-0196-4911-9AB6-3F5B2348488D}" srcOrd="0" destOrd="0" parTransId="{7A0F266C-B3B9-4BEC-B449-290D7594FC87}" sibTransId="{274F7967-5DB1-4C30-9AD6-191B644012F8}"/>
    <dgm:cxn modelId="{8CBA9BF4-FAF5-4958-968A-1982E6880CE6}" type="presOf" srcId="{34BCE1BA-8736-4187-9540-1B21A7F038FF}" destId="{A4DAB8AF-F0EB-4FA9-AA2E-9BE2FDE527E2}" srcOrd="0" destOrd="0" presId="urn:microsoft.com/office/officeart/2005/8/layout/matrix2"/>
    <dgm:cxn modelId="{CA19C9FD-A9F7-49A9-AAED-1ED03AC592C0}" srcId="{81912C94-9617-4737-8BF5-0CBF29881C71}" destId="{1E9BC7A4-065F-4092-9AAA-43D00EED05E7}" srcOrd="3" destOrd="0" parTransId="{D9EC1D22-763B-4925-A80C-57435F7CBAC2}" sibTransId="{D290CC54-A467-4720-A8D8-3ED8C6828771}"/>
    <dgm:cxn modelId="{F2829427-E952-48A7-8ED1-10A31B9E65AE}" type="presParOf" srcId="{550E08E3-839D-44C7-8453-6CEE00B3D324}" destId="{641BD09A-B99D-4D3E-88C4-948050756637}" srcOrd="0" destOrd="0" presId="urn:microsoft.com/office/officeart/2005/8/layout/matrix2"/>
    <dgm:cxn modelId="{68C209F0-9762-49E3-AC10-B981DDBE255D}" type="presParOf" srcId="{550E08E3-839D-44C7-8453-6CEE00B3D324}" destId="{920830F8-B9DF-4038-BE44-0A41BE35DA90}" srcOrd="1" destOrd="0" presId="urn:microsoft.com/office/officeart/2005/8/layout/matrix2"/>
    <dgm:cxn modelId="{7F8F82FA-ABF5-4E82-8F1B-CBDFB760E372}" type="presParOf" srcId="{550E08E3-839D-44C7-8453-6CEE00B3D324}" destId="{A4DAB8AF-F0EB-4FA9-AA2E-9BE2FDE527E2}" srcOrd="2" destOrd="0" presId="urn:microsoft.com/office/officeart/2005/8/layout/matrix2"/>
    <dgm:cxn modelId="{0D928000-5965-42BE-BD50-8917C2CFB42C}" type="presParOf" srcId="{550E08E3-839D-44C7-8453-6CEE00B3D324}" destId="{E047EB6B-C230-4936-9023-73EF23B4A214}" srcOrd="3" destOrd="0" presId="urn:microsoft.com/office/officeart/2005/8/layout/matrix2"/>
    <dgm:cxn modelId="{DCD867E8-E9AF-4684-AB86-01977B13BE18}" type="presParOf" srcId="{550E08E3-839D-44C7-8453-6CEE00B3D324}" destId="{C77167E8-3C72-4303-B191-4687E6E3C027}"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02D24C2-97D2-494C-BCBC-E8846EF59A5A}" type="doc">
      <dgm:prSet loTypeId="urn:microsoft.com/office/officeart/2005/8/layout/venn1" loCatId="relationship" qsTypeId="urn:microsoft.com/office/officeart/2005/8/quickstyle/simple3" qsCatId="simple" csTypeId="urn:microsoft.com/office/officeart/2005/8/colors/colorful4" csCatId="colorful" phldr="1"/>
      <dgm:spPr/>
      <dgm:t>
        <a:bodyPr/>
        <a:lstStyle/>
        <a:p>
          <a:endParaRPr lang="en-IN"/>
        </a:p>
      </dgm:t>
    </dgm:pt>
    <dgm:pt modelId="{F6A9E84D-A5CA-41E5-964C-92B87658DED8}">
      <dgm:prSet custT="1"/>
      <dgm:spPr>
        <a:solidFill>
          <a:schemeClr val="accent6">
            <a:lumMod val="25000"/>
            <a:lumOff val="75000"/>
          </a:schemeClr>
        </a:solidFill>
      </dgm:spPr>
      <dgm:t>
        <a:bodyPr/>
        <a:lstStyle/>
        <a:p>
          <a:pPr algn="r"/>
          <a:r>
            <a:rPr lang="en-GB" sz="1800" b="0" i="0" baseline="0" dirty="0">
              <a:latin typeface="Times New Roman" panose="02020603050405020304" pitchFamily="18" charset="0"/>
              <a:cs typeface="Times New Roman" panose="02020603050405020304" pitchFamily="18" charset="0"/>
            </a:rPr>
            <a:t>nosocomial pneumonia is most often caused by gram-negative aerobic organisms, including those that are typically found in the subgingival </a:t>
          </a:r>
          <a:r>
            <a:rPr lang="en-IN" sz="1800" b="0" i="0" baseline="0" dirty="0">
              <a:latin typeface="Times New Roman" panose="02020603050405020304" pitchFamily="18" charset="0"/>
              <a:cs typeface="Times New Roman" panose="02020603050405020304" pitchFamily="18" charset="0"/>
            </a:rPr>
            <a:t>environment</a:t>
          </a:r>
          <a:endParaRPr lang="en-IN" sz="1800" dirty="0">
            <a:latin typeface="Times New Roman" panose="02020603050405020304" pitchFamily="18" charset="0"/>
            <a:cs typeface="Times New Roman" panose="02020603050405020304" pitchFamily="18" charset="0"/>
          </a:endParaRPr>
        </a:p>
      </dgm:t>
    </dgm:pt>
    <dgm:pt modelId="{69DC92E2-B61F-4639-84A4-0DC794B35752}" type="parTrans" cxnId="{DB64A659-BDEF-4852-A570-879F19D19E47}">
      <dgm:prSet/>
      <dgm:spPr/>
      <dgm:t>
        <a:bodyPr/>
        <a:lstStyle/>
        <a:p>
          <a:endParaRPr lang="en-IN"/>
        </a:p>
      </dgm:t>
    </dgm:pt>
    <dgm:pt modelId="{3561D8D2-717B-407F-A672-B2B4245770E8}" type="sibTrans" cxnId="{DB64A659-BDEF-4852-A570-879F19D19E47}">
      <dgm:prSet/>
      <dgm:spPr/>
      <dgm:t>
        <a:bodyPr/>
        <a:lstStyle/>
        <a:p>
          <a:endParaRPr lang="en-IN"/>
        </a:p>
      </dgm:t>
    </dgm:pt>
    <dgm:pt modelId="{9070DF2B-8929-4D5B-99B5-3C51FC0EC2CA}">
      <dgm:prSet custT="1"/>
      <dgm:spPr>
        <a:solidFill>
          <a:srgbClr val="29B95C"/>
        </a:solidFill>
      </dgm:spPr>
      <dgm:t>
        <a:bodyPr/>
        <a:lstStyle/>
        <a:p>
          <a:pPr algn="l"/>
          <a:r>
            <a:rPr lang="en-GB" sz="1800" b="0" i="0" baseline="0" dirty="0">
              <a:latin typeface="Times New Roman" panose="02020603050405020304" pitchFamily="18" charset="0"/>
              <a:cs typeface="Times New Roman" panose="02020603050405020304" pitchFamily="18" charset="0"/>
            </a:rPr>
            <a:t>The incidence of nosocomial pneumonia is highest among severely ill patients, such as those in intensive care units or on ventilatory support. </a:t>
          </a:r>
          <a:endParaRPr lang="en-IN" sz="1800" dirty="0">
            <a:latin typeface="Times New Roman" panose="02020603050405020304" pitchFamily="18" charset="0"/>
            <a:cs typeface="Times New Roman" panose="02020603050405020304" pitchFamily="18" charset="0"/>
          </a:endParaRPr>
        </a:p>
      </dgm:t>
    </dgm:pt>
    <dgm:pt modelId="{6C92BC09-45AB-4D9D-90E4-86919860D3E5}" type="parTrans" cxnId="{70C03DFE-B8D0-40DD-944B-522EB4EF5AFC}">
      <dgm:prSet/>
      <dgm:spPr/>
      <dgm:t>
        <a:bodyPr/>
        <a:lstStyle/>
        <a:p>
          <a:endParaRPr lang="en-IN"/>
        </a:p>
      </dgm:t>
    </dgm:pt>
    <dgm:pt modelId="{830B7DBE-CFD3-4EED-A678-8B3A32054E5E}" type="sibTrans" cxnId="{70C03DFE-B8D0-40DD-944B-522EB4EF5AFC}">
      <dgm:prSet/>
      <dgm:spPr/>
      <dgm:t>
        <a:bodyPr/>
        <a:lstStyle/>
        <a:p>
          <a:endParaRPr lang="en-IN"/>
        </a:p>
      </dgm:t>
    </dgm:pt>
    <dgm:pt modelId="{8A09423B-8CE7-465B-8997-9E6E48E28652}">
      <dgm:prSet custT="1"/>
      <dgm:spPr>
        <a:solidFill>
          <a:schemeClr val="accent4"/>
        </a:solidFill>
      </dgm:spPr>
      <dgm:t>
        <a:bodyPr/>
        <a:lstStyle/>
        <a:p>
          <a:pPr algn="ctr"/>
          <a:r>
            <a:rPr lang="en-GB" sz="1800" dirty="0">
              <a:latin typeface="Times New Roman" panose="02020603050405020304" pitchFamily="18" charset="0"/>
              <a:cs typeface="Times New Roman" panose="02020603050405020304" pitchFamily="18" charset="0"/>
            </a:rPr>
            <a:t>Hospital-acquired (nosocomial) bacterial pneumonia has a very high morbidity and mortality rate. </a:t>
          </a:r>
          <a:endParaRPr lang="en-IN" sz="1800" dirty="0">
            <a:latin typeface="Times New Roman" panose="02020603050405020304" pitchFamily="18" charset="0"/>
            <a:cs typeface="Times New Roman" panose="02020603050405020304" pitchFamily="18" charset="0"/>
          </a:endParaRPr>
        </a:p>
      </dgm:t>
    </dgm:pt>
    <dgm:pt modelId="{77065663-BD80-4456-A806-C3E0C2C48A35}" type="parTrans" cxnId="{15D2C115-64F8-4220-BCFF-AD4742299F35}">
      <dgm:prSet/>
      <dgm:spPr/>
      <dgm:t>
        <a:bodyPr/>
        <a:lstStyle/>
        <a:p>
          <a:endParaRPr lang="en-IN"/>
        </a:p>
      </dgm:t>
    </dgm:pt>
    <dgm:pt modelId="{A24FEBF2-5D51-4D29-84D8-E43B53A0FF38}" type="sibTrans" cxnId="{15D2C115-64F8-4220-BCFF-AD4742299F35}">
      <dgm:prSet/>
      <dgm:spPr/>
      <dgm:t>
        <a:bodyPr/>
        <a:lstStyle/>
        <a:p>
          <a:endParaRPr lang="en-IN"/>
        </a:p>
      </dgm:t>
    </dgm:pt>
    <dgm:pt modelId="{24286E11-5413-46E8-8273-27CE049BB5E1}" type="pres">
      <dgm:prSet presAssocID="{D02D24C2-97D2-494C-BCBC-E8846EF59A5A}" presName="compositeShape" presStyleCnt="0">
        <dgm:presLayoutVars>
          <dgm:chMax val="7"/>
          <dgm:dir/>
          <dgm:resizeHandles val="exact"/>
        </dgm:presLayoutVars>
      </dgm:prSet>
      <dgm:spPr/>
    </dgm:pt>
    <dgm:pt modelId="{7C945B95-AFA4-4BB3-9E3B-D1E48D3ECF51}" type="pres">
      <dgm:prSet presAssocID="{8A09423B-8CE7-465B-8997-9E6E48E28652}" presName="circ1" presStyleLbl="vennNode1" presStyleIdx="0" presStyleCnt="3" custLinFactNeighborX="-1196" custLinFactNeighborY="598"/>
      <dgm:spPr/>
    </dgm:pt>
    <dgm:pt modelId="{D401E7B0-CBFB-4170-AB47-95AAEE9B527D}" type="pres">
      <dgm:prSet presAssocID="{8A09423B-8CE7-465B-8997-9E6E48E28652}" presName="circ1Tx" presStyleLbl="revTx" presStyleIdx="0" presStyleCnt="0">
        <dgm:presLayoutVars>
          <dgm:chMax val="0"/>
          <dgm:chPref val="0"/>
          <dgm:bulletEnabled val="1"/>
        </dgm:presLayoutVars>
      </dgm:prSet>
      <dgm:spPr/>
    </dgm:pt>
    <dgm:pt modelId="{AAD0BA4C-84FF-4B8F-83E5-FAEAC4E3F252}" type="pres">
      <dgm:prSet presAssocID="{9070DF2B-8929-4D5B-99B5-3C51FC0EC2CA}" presName="circ2" presStyleLbl="vennNode1" presStyleIdx="1" presStyleCnt="3"/>
      <dgm:spPr/>
    </dgm:pt>
    <dgm:pt modelId="{D1A3A616-F637-46D9-9712-63CA87C935B2}" type="pres">
      <dgm:prSet presAssocID="{9070DF2B-8929-4D5B-99B5-3C51FC0EC2CA}" presName="circ2Tx" presStyleLbl="revTx" presStyleIdx="0" presStyleCnt="0">
        <dgm:presLayoutVars>
          <dgm:chMax val="0"/>
          <dgm:chPref val="0"/>
          <dgm:bulletEnabled val="1"/>
        </dgm:presLayoutVars>
      </dgm:prSet>
      <dgm:spPr/>
    </dgm:pt>
    <dgm:pt modelId="{69A1727B-B0C9-4092-8494-6E44BD9237C3}" type="pres">
      <dgm:prSet presAssocID="{F6A9E84D-A5CA-41E5-964C-92B87658DED8}" presName="circ3" presStyleLbl="vennNode1" presStyleIdx="2" presStyleCnt="3" custScaleX="95756" custScaleY="95618" custLinFactNeighborX="-5246" custLinFactNeighborY="5051"/>
      <dgm:spPr/>
    </dgm:pt>
    <dgm:pt modelId="{64E6C574-DB95-4C85-B5C5-0D1880F9A205}" type="pres">
      <dgm:prSet presAssocID="{F6A9E84D-A5CA-41E5-964C-92B87658DED8}" presName="circ3Tx" presStyleLbl="revTx" presStyleIdx="0" presStyleCnt="0">
        <dgm:presLayoutVars>
          <dgm:chMax val="0"/>
          <dgm:chPref val="0"/>
          <dgm:bulletEnabled val="1"/>
        </dgm:presLayoutVars>
      </dgm:prSet>
      <dgm:spPr/>
    </dgm:pt>
  </dgm:ptLst>
  <dgm:cxnLst>
    <dgm:cxn modelId="{15D2C115-64F8-4220-BCFF-AD4742299F35}" srcId="{D02D24C2-97D2-494C-BCBC-E8846EF59A5A}" destId="{8A09423B-8CE7-465B-8997-9E6E48E28652}" srcOrd="0" destOrd="0" parTransId="{77065663-BD80-4456-A806-C3E0C2C48A35}" sibTransId="{A24FEBF2-5D51-4D29-84D8-E43B53A0FF38}"/>
    <dgm:cxn modelId="{FA063C1A-D46A-48BE-A5A1-85085BE47229}" type="presOf" srcId="{8A09423B-8CE7-465B-8997-9E6E48E28652}" destId="{D401E7B0-CBFB-4170-AB47-95AAEE9B527D}" srcOrd="1" destOrd="0" presId="urn:microsoft.com/office/officeart/2005/8/layout/venn1"/>
    <dgm:cxn modelId="{8BB92542-3144-4F1A-B854-E5C46513DAA1}" type="presOf" srcId="{D02D24C2-97D2-494C-BCBC-E8846EF59A5A}" destId="{24286E11-5413-46E8-8273-27CE049BB5E1}" srcOrd="0" destOrd="0" presId="urn:microsoft.com/office/officeart/2005/8/layout/venn1"/>
    <dgm:cxn modelId="{B116E970-BB77-4943-8892-9688D0C59865}" type="presOf" srcId="{F6A9E84D-A5CA-41E5-964C-92B87658DED8}" destId="{69A1727B-B0C9-4092-8494-6E44BD9237C3}" srcOrd="0" destOrd="0" presId="urn:microsoft.com/office/officeart/2005/8/layout/venn1"/>
    <dgm:cxn modelId="{DB64A659-BDEF-4852-A570-879F19D19E47}" srcId="{D02D24C2-97D2-494C-BCBC-E8846EF59A5A}" destId="{F6A9E84D-A5CA-41E5-964C-92B87658DED8}" srcOrd="2" destOrd="0" parTransId="{69DC92E2-B61F-4639-84A4-0DC794B35752}" sibTransId="{3561D8D2-717B-407F-A672-B2B4245770E8}"/>
    <dgm:cxn modelId="{067D4298-C92B-49B6-9D30-4B5EAC821598}" type="presOf" srcId="{8A09423B-8CE7-465B-8997-9E6E48E28652}" destId="{7C945B95-AFA4-4BB3-9E3B-D1E48D3ECF51}" srcOrd="0" destOrd="0" presId="urn:microsoft.com/office/officeart/2005/8/layout/venn1"/>
    <dgm:cxn modelId="{6A84D4A1-A39F-4B12-B1AA-A65850D42093}" type="presOf" srcId="{F6A9E84D-A5CA-41E5-964C-92B87658DED8}" destId="{64E6C574-DB95-4C85-B5C5-0D1880F9A205}" srcOrd="1" destOrd="0" presId="urn:microsoft.com/office/officeart/2005/8/layout/venn1"/>
    <dgm:cxn modelId="{FFBEB2B6-FA9F-45DB-93E4-F4A954D2478B}" type="presOf" srcId="{9070DF2B-8929-4D5B-99B5-3C51FC0EC2CA}" destId="{AAD0BA4C-84FF-4B8F-83E5-FAEAC4E3F252}" srcOrd="0" destOrd="0" presId="urn:microsoft.com/office/officeart/2005/8/layout/venn1"/>
    <dgm:cxn modelId="{C7EC6AFA-9AC6-4E9A-9C13-9E72A15D189F}" type="presOf" srcId="{9070DF2B-8929-4D5B-99B5-3C51FC0EC2CA}" destId="{D1A3A616-F637-46D9-9712-63CA87C935B2}" srcOrd="1" destOrd="0" presId="urn:microsoft.com/office/officeart/2005/8/layout/venn1"/>
    <dgm:cxn modelId="{70C03DFE-B8D0-40DD-944B-522EB4EF5AFC}" srcId="{D02D24C2-97D2-494C-BCBC-E8846EF59A5A}" destId="{9070DF2B-8929-4D5B-99B5-3C51FC0EC2CA}" srcOrd="1" destOrd="0" parTransId="{6C92BC09-45AB-4D9D-90E4-86919860D3E5}" sibTransId="{830B7DBE-CFD3-4EED-A678-8B3A32054E5E}"/>
    <dgm:cxn modelId="{95FB3E43-5425-4788-A7F0-8638FD3D927A}" type="presParOf" srcId="{24286E11-5413-46E8-8273-27CE049BB5E1}" destId="{7C945B95-AFA4-4BB3-9E3B-D1E48D3ECF51}" srcOrd="0" destOrd="0" presId="urn:microsoft.com/office/officeart/2005/8/layout/venn1"/>
    <dgm:cxn modelId="{237C8162-DC61-4CEE-98CD-08C3D08ACE4D}" type="presParOf" srcId="{24286E11-5413-46E8-8273-27CE049BB5E1}" destId="{D401E7B0-CBFB-4170-AB47-95AAEE9B527D}" srcOrd="1" destOrd="0" presId="urn:microsoft.com/office/officeart/2005/8/layout/venn1"/>
    <dgm:cxn modelId="{F9A9EE3C-E42F-4B4B-94CF-8642DA7756CA}" type="presParOf" srcId="{24286E11-5413-46E8-8273-27CE049BB5E1}" destId="{AAD0BA4C-84FF-4B8F-83E5-FAEAC4E3F252}" srcOrd="2" destOrd="0" presId="urn:microsoft.com/office/officeart/2005/8/layout/venn1"/>
    <dgm:cxn modelId="{2DAE33F2-7723-4213-B474-DD245055AF21}" type="presParOf" srcId="{24286E11-5413-46E8-8273-27CE049BB5E1}" destId="{D1A3A616-F637-46D9-9712-63CA87C935B2}" srcOrd="3" destOrd="0" presId="urn:microsoft.com/office/officeart/2005/8/layout/venn1"/>
    <dgm:cxn modelId="{9329E251-9FEC-4363-A5B0-43BB21A021F6}" type="presParOf" srcId="{24286E11-5413-46E8-8273-27CE049BB5E1}" destId="{69A1727B-B0C9-4092-8494-6E44BD9237C3}" srcOrd="4" destOrd="0" presId="urn:microsoft.com/office/officeart/2005/8/layout/venn1"/>
    <dgm:cxn modelId="{59D7E1C8-E8B7-443C-A6C4-6547BFF0E0D1}" type="presParOf" srcId="{24286E11-5413-46E8-8273-27CE049BB5E1}" destId="{64E6C574-DB95-4C85-B5C5-0D1880F9A205}" srcOrd="5"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20.xml><?xml version="1.0" encoding="utf-8"?>
<dgm:dataModel xmlns:dgm="http://schemas.openxmlformats.org/drawingml/2006/diagram" xmlns:a="http://schemas.openxmlformats.org/drawingml/2006/main">
  <dgm:ptLst>
    <dgm:pt modelId="{4313E3BC-D38E-4C5E-B6D5-CCDB2DEE239D}" type="doc">
      <dgm:prSet loTypeId="urn:microsoft.com/office/officeart/2005/8/layout/hList6" loCatId="list" qsTypeId="urn:microsoft.com/office/officeart/2005/8/quickstyle/simple5" qsCatId="simple" csTypeId="urn:microsoft.com/office/officeart/2005/8/colors/colorful4" csCatId="colorful" phldr="1"/>
      <dgm:spPr/>
      <dgm:t>
        <a:bodyPr/>
        <a:lstStyle/>
        <a:p>
          <a:endParaRPr lang="en-IN"/>
        </a:p>
      </dgm:t>
    </dgm:pt>
    <dgm:pt modelId="{B223B180-22E9-4A47-81B7-B030EE406143}">
      <dgm:prSet custT="1"/>
      <dgm:spPr/>
      <dgm:t>
        <a:bodyPr/>
        <a:lstStyle/>
        <a:p>
          <a:r>
            <a:rPr lang="en-GB" sz="1800" b="0" i="0" baseline="0" dirty="0">
              <a:latin typeface="Times New Roman" panose="02020603050405020304" pitchFamily="18" charset="0"/>
              <a:cs typeface="Times New Roman" panose="02020603050405020304" pitchFamily="18" charset="0"/>
            </a:rPr>
            <a:t>Hospital-acquired pneumonia is usually caused by the aspiration of oropharyngeal contents.</a:t>
          </a:r>
          <a:endParaRPr lang="en-IN" sz="1800" dirty="0">
            <a:latin typeface="Times New Roman" panose="02020603050405020304" pitchFamily="18" charset="0"/>
            <a:cs typeface="Times New Roman" panose="02020603050405020304" pitchFamily="18" charset="0"/>
          </a:endParaRPr>
        </a:p>
      </dgm:t>
    </dgm:pt>
    <dgm:pt modelId="{B4E4897E-5FBD-4E01-A6A1-E4D18EC5F473}" type="parTrans" cxnId="{15F09696-A4A6-425D-B1F6-2EDE14A6678C}">
      <dgm:prSet/>
      <dgm:spPr/>
      <dgm:t>
        <a:bodyPr/>
        <a:lstStyle/>
        <a:p>
          <a:endParaRPr lang="en-IN"/>
        </a:p>
      </dgm:t>
    </dgm:pt>
    <dgm:pt modelId="{8F821A18-678A-4E1A-933F-81D2E3D744F7}" type="sibTrans" cxnId="{15F09696-A4A6-425D-B1F6-2EDE14A6678C}">
      <dgm:prSet/>
      <dgm:spPr/>
      <dgm:t>
        <a:bodyPr/>
        <a:lstStyle/>
        <a:p>
          <a:endParaRPr lang="en-IN"/>
        </a:p>
      </dgm:t>
    </dgm:pt>
    <dgm:pt modelId="{058DC38C-335C-4A87-AB52-6F078FD797F8}">
      <dgm:prSet custT="1"/>
      <dgm:spPr/>
      <dgm:t>
        <a:bodyPr/>
        <a:lstStyle/>
        <a:p>
          <a:r>
            <a:rPr lang="en-GB" sz="1800" b="0" i="0" baseline="0" dirty="0">
              <a:latin typeface="Times New Roman" panose="02020603050405020304" pitchFamily="18" charset="0"/>
              <a:cs typeface="Times New Roman" panose="02020603050405020304" pitchFamily="18" charset="0"/>
            </a:rPr>
            <a:t>The longer the hospital stay, the greater the prevalence of PRPs.</a:t>
          </a:r>
          <a:endParaRPr lang="en-IN" sz="1800" dirty="0">
            <a:latin typeface="Times New Roman" panose="02020603050405020304" pitchFamily="18" charset="0"/>
            <a:cs typeface="Times New Roman" panose="02020603050405020304" pitchFamily="18" charset="0"/>
          </a:endParaRPr>
        </a:p>
      </dgm:t>
    </dgm:pt>
    <dgm:pt modelId="{124DAB53-5092-4233-8D69-60A46713247F}" type="parTrans" cxnId="{D87B2F26-7ADD-4B09-A52E-F8B2D31E996C}">
      <dgm:prSet/>
      <dgm:spPr/>
      <dgm:t>
        <a:bodyPr/>
        <a:lstStyle/>
        <a:p>
          <a:endParaRPr lang="en-IN"/>
        </a:p>
      </dgm:t>
    </dgm:pt>
    <dgm:pt modelId="{F9B1FEF9-7A2F-4395-8068-3D32CBE5C923}" type="sibTrans" cxnId="{D87B2F26-7ADD-4B09-A52E-F8B2D31E996C}">
      <dgm:prSet/>
      <dgm:spPr/>
      <dgm:t>
        <a:bodyPr/>
        <a:lstStyle/>
        <a:p>
          <a:endParaRPr lang="en-IN"/>
        </a:p>
      </dgm:t>
    </dgm:pt>
    <dgm:pt modelId="{CA2D7F92-BEAC-4297-A428-28AB201883AB}">
      <dgm:prSet custT="1"/>
      <dgm:spPr>
        <a:solidFill>
          <a:schemeClr val="accent4">
            <a:lumMod val="75000"/>
          </a:schemeClr>
        </a:solidFill>
      </dgm:spPr>
      <dgm:t>
        <a:bodyPr/>
        <a:lstStyle/>
        <a:p>
          <a:r>
            <a:rPr lang="en-GB" sz="1800" b="0" i="0" baseline="0" dirty="0">
              <a:latin typeface="Times New Roman" panose="02020603050405020304" pitchFamily="18" charset="0"/>
              <a:cs typeface="Times New Roman" panose="02020603050405020304" pitchFamily="18" charset="0"/>
            </a:rPr>
            <a:t>PRPs are found predominantly in the gastrointestinal tract, and they may be passed via </a:t>
          </a:r>
          <a:r>
            <a:rPr lang="en-GB" sz="1800" b="0" i="0" baseline="0" dirty="0" err="1">
              <a:latin typeface="Times New Roman" panose="02020603050405020304" pitchFamily="18" charset="0"/>
              <a:cs typeface="Times New Roman" panose="02020603050405020304" pitchFamily="18" charset="0"/>
            </a:rPr>
            <a:t>esophageal</a:t>
          </a:r>
          <a:r>
            <a:rPr lang="en-GB" sz="1800" b="0" i="0" baseline="0" dirty="0">
              <a:latin typeface="Times New Roman" panose="02020603050405020304" pitchFamily="18" charset="0"/>
              <a:cs typeface="Times New Roman" panose="02020603050405020304" pitchFamily="18" charset="0"/>
            </a:rPr>
            <a:t> reflux into the oropharynx, where they colonize.</a:t>
          </a:r>
          <a:endParaRPr lang="en-IN" sz="1800" dirty="0">
            <a:latin typeface="Times New Roman" panose="02020603050405020304" pitchFamily="18" charset="0"/>
            <a:cs typeface="Times New Roman" panose="02020603050405020304" pitchFamily="18" charset="0"/>
          </a:endParaRPr>
        </a:p>
      </dgm:t>
    </dgm:pt>
    <dgm:pt modelId="{EA5F1BE1-85F3-45C8-A007-DFBC700C810F}" type="parTrans" cxnId="{B6D3B000-8C55-4380-B800-0395040EF43B}">
      <dgm:prSet/>
      <dgm:spPr/>
      <dgm:t>
        <a:bodyPr/>
        <a:lstStyle/>
        <a:p>
          <a:endParaRPr lang="en-IN"/>
        </a:p>
      </dgm:t>
    </dgm:pt>
    <dgm:pt modelId="{E1423786-83DD-4BA4-AEC9-CBFF12648F66}" type="sibTrans" cxnId="{B6D3B000-8C55-4380-B800-0395040EF43B}">
      <dgm:prSet/>
      <dgm:spPr/>
      <dgm:t>
        <a:bodyPr/>
        <a:lstStyle/>
        <a:p>
          <a:endParaRPr lang="en-IN"/>
        </a:p>
      </dgm:t>
    </dgm:pt>
    <dgm:pt modelId="{53FACECA-F568-426E-8398-DD7FE4354157}">
      <dgm:prSet custT="1"/>
      <dgm:spPr>
        <a:solidFill>
          <a:schemeClr val="accent3">
            <a:lumMod val="60000"/>
            <a:lumOff val="40000"/>
          </a:schemeClr>
        </a:solidFill>
      </dgm:spPr>
      <dgm:t>
        <a:bodyPr/>
        <a:lstStyle/>
        <a:p>
          <a:r>
            <a:rPr lang="en-GB" sz="1800" b="0" i="0" baseline="0" dirty="0">
              <a:latin typeface="Times New Roman" panose="02020603050405020304" pitchFamily="18" charset="0"/>
              <a:cs typeface="Times New Roman" panose="02020603050405020304" pitchFamily="18" charset="0"/>
            </a:rPr>
            <a:t>Dental plaque has been shown to serve as a reservoir of PRPs; such colonization in plaque results in a persistent source of potential </a:t>
          </a:r>
          <a:r>
            <a:rPr lang="en-IN" sz="1800" b="0" i="0" baseline="0" dirty="0">
              <a:latin typeface="Times New Roman" panose="02020603050405020304" pitchFamily="18" charset="0"/>
              <a:cs typeface="Times New Roman" panose="02020603050405020304" pitchFamily="18" charset="0"/>
            </a:rPr>
            <a:t>aspiration</a:t>
          </a:r>
          <a:endParaRPr lang="en-IN" sz="900" dirty="0">
            <a:latin typeface="Times New Roman" panose="02020603050405020304" pitchFamily="18" charset="0"/>
            <a:cs typeface="Times New Roman" panose="02020603050405020304" pitchFamily="18" charset="0"/>
          </a:endParaRPr>
        </a:p>
      </dgm:t>
    </dgm:pt>
    <dgm:pt modelId="{15C980D7-9885-4931-B5C3-389049EF72E0}" type="parTrans" cxnId="{8894B367-C250-4E02-804E-27C63E5C5B60}">
      <dgm:prSet/>
      <dgm:spPr/>
      <dgm:t>
        <a:bodyPr/>
        <a:lstStyle/>
        <a:p>
          <a:endParaRPr lang="en-IN"/>
        </a:p>
      </dgm:t>
    </dgm:pt>
    <dgm:pt modelId="{C440B864-C198-426C-9AF3-3A92B231D395}" type="sibTrans" cxnId="{8894B367-C250-4E02-804E-27C63E5C5B60}">
      <dgm:prSet/>
      <dgm:spPr/>
      <dgm:t>
        <a:bodyPr/>
        <a:lstStyle/>
        <a:p>
          <a:endParaRPr lang="en-IN"/>
        </a:p>
      </dgm:t>
    </dgm:pt>
    <dgm:pt modelId="{1214970A-6EBF-43FD-B7D4-D7ADBA05CE69}">
      <dgm:prSet custT="1"/>
      <dgm:spPr/>
      <dgm:t>
        <a:bodyPr/>
        <a:lstStyle/>
        <a:p>
          <a:r>
            <a:rPr lang="en-GB" sz="1800" b="0" i="0" baseline="0" dirty="0">
              <a:latin typeface="Times New Roman" panose="02020603050405020304" pitchFamily="18" charset="0"/>
              <a:cs typeface="Times New Roman" panose="02020603050405020304" pitchFamily="18" charset="0"/>
            </a:rPr>
            <a:t> </a:t>
          </a:r>
          <a:r>
            <a:rPr lang="en-GB" sz="1800" b="0" i="0" baseline="0" dirty="0">
              <a:solidFill>
                <a:schemeClr val="tx1"/>
              </a:solidFill>
              <a:latin typeface="Times New Roman" panose="02020603050405020304" pitchFamily="18" charset="0"/>
              <a:cs typeface="Times New Roman" panose="02020603050405020304" pitchFamily="18" charset="0"/>
            </a:rPr>
            <a:t>Oropharyngeal colonization with </a:t>
          </a:r>
          <a:r>
            <a:rPr lang="en-GB" sz="1800" b="0" i="1" baseline="0" dirty="0">
              <a:solidFill>
                <a:schemeClr val="tx1"/>
              </a:solidFill>
              <a:latin typeface="Times New Roman" panose="02020603050405020304" pitchFamily="18" charset="0"/>
              <a:cs typeface="Times New Roman" panose="02020603050405020304" pitchFamily="18" charset="0"/>
            </a:rPr>
            <a:t>potential respiratory pathogens </a:t>
          </a:r>
          <a:r>
            <a:rPr lang="en-GB" sz="1800" b="0" i="0" baseline="0" dirty="0">
              <a:solidFill>
                <a:schemeClr val="tx1"/>
              </a:solidFill>
              <a:latin typeface="Times New Roman" panose="02020603050405020304" pitchFamily="18" charset="0"/>
              <a:cs typeface="Times New Roman" panose="02020603050405020304" pitchFamily="18" charset="0"/>
            </a:rPr>
            <a:t>(PRPs) is generally a transient phenomenon; however, such colonization increases during hospitalization.</a:t>
          </a:r>
          <a:endParaRPr lang="en-IN" sz="1800" dirty="0">
            <a:solidFill>
              <a:schemeClr val="tx1"/>
            </a:solidFill>
            <a:latin typeface="Times New Roman" panose="02020603050405020304" pitchFamily="18" charset="0"/>
            <a:cs typeface="Times New Roman" panose="02020603050405020304" pitchFamily="18" charset="0"/>
          </a:endParaRPr>
        </a:p>
      </dgm:t>
    </dgm:pt>
    <dgm:pt modelId="{E0F467BC-DDBB-4F8C-A68D-8B6FE8F05237}" type="parTrans" cxnId="{7DC03E18-B553-4355-8B37-A787376DED41}">
      <dgm:prSet/>
      <dgm:spPr/>
      <dgm:t>
        <a:bodyPr/>
        <a:lstStyle/>
        <a:p>
          <a:endParaRPr lang="en-IN"/>
        </a:p>
      </dgm:t>
    </dgm:pt>
    <dgm:pt modelId="{410D51FE-0925-45D3-A81C-E287419A619E}" type="sibTrans" cxnId="{7DC03E18-B553-4355-8B37-A787376DED41}">
      <dgm:prSet/>
      <dgm:spPr/>
      <dgm:t>
        <a:bodyPr/>
        <a:lstStyle/>
        <a:p>
          <a:endParaRPr lang="en-IN"/>
        </a:p>
      </dgm:t>
    </dgm:pt>
    <dgm:pt modelId="{D84146BE-B656-404B-8E13-98A283E68243}">
      <dgm:prSet custT="1"/>
      <dgm:spPr>
        <a:solidFill>
          <a:schemeClr val="accent6">
            <a:lumMod val="90000"/>
            <a:lumOff val="10000"/>
          </a:schemeClr>
        </a:solidFill>
      </dgm:spPr>
      <dgm:t>
        <a:bodyPr/>
        <a:lstStyle/>
        <a:p>
          <a:r>
            <a:rPr lang="en-GB" sz="1800" b="0" i="0" baseline="0" dirty="0">
              <a:latin typeface="Times New Roman" panose="02020603050405020304" pitchFamily="18" charset="0"/>
              <a:cs typeface="Times New Roman" panose="02020603050405020304" pitchFamily="18" charset="0"/>
            </a:rPr>
            <a:t> Subsequent aspiration may lead to pneumonia.</a:t>
          </a:r>
          <a:endParaRPr lang="en-IN" sz="1800" dirty="0">
            <a:latin typeface="Times New Roman" panose="02020603050405020304" pitchFamily="18" charset="0"/>
            <a:cs typeface="Times New Roman" panose="02020603050405020304" pitchFamily="18" charset="0"/>
          </a:endParaRPr>
        </a:p>
      </dgm:t>
    </dgm:pt>
    <dgm:pt modelId="{C4EFDF07-AE2F-4FD9-8314-835CC79DA5AF}" type="parTrans" cxnId="{BF2B7BE1-56F9-49DD-BCED-65ECC0CBC934}">
      <dgm:prSet/>
      <dgm:spPr/>
      <dgm:t>
        <a:bodyPr/>
        <a:lstStyle/>
        <a:p>
          <a:endParaRPr lang="en-IN"/>
        </a:p>
      </dgm:t>
    </dgm:pt>
    <dgm:pt modelId="{1D3036FB-6EEF-47A2-A92D-BD2D5DD2D3DC}" type="sibTrans" cxnId="{BF2B7BE1-56F9-49DD-BCED-65ECC0CBC934}">
      <dgm:prSet/>
      <dgm:spPr/>
      <dgm:t>
        <a:bodyPr/>
        <a:lstStyle/>
        <a:p>
          <a:endParaRPr lang="en-IN"/>
        </a:p>
      </dgm:t>
    </dgm:pt>
    <dgm:pt modelId="{A48F63B1-73A3-477B-93F9-3EDC6B6A21DA}">
      <dgm:prSet custT="1"/>
      <dgm:spPr/>
      <dgm:t>
        <a:bodyPr/>
        <a:lstStyle/>
        <a:p>
          <a:r>
            <a:rPr lang="en-GB" sz="1800" b="0" i="0" baseline="0" dirty="0">
              <a:latin typeface="Times New Roman" panose="02020603050405020304" pitchFamily="18" charset="0"/>
              <a:cs typeface="Times New Roman" panose="02020603050405020304" pitchFamily="18" charset="0"/>
            </a:rPr>
            <a:t> Patients whose posterior oropharynx becomes colonized with PRPs have a significantly increased risk of developing nosocomial pneumonia as compared with those without oropharyngeal colonization by PRPs</a:t>
          </a:r>
          <a:endParaRPr lang="en-IN" sz="1800" dirty="0">
            <a:latin typeface="Times New Roman" panose="02020603050405020304" pitchFamily="18" charset="0"/>
            <a:cs typeface="Times New Roman" panose="02020603050405020304" pitchFamily="18" charset="0"/>
          </a:endParaRPr>
        </a:p>
      </dgm:t>
    </dgm:pt>
    <dgm:pt modelId="{1E2500F8-D9C2-4FED-9837-EC45ECC17C49}" type="parTrans" cxnId="{3E257EB8-C0C0-43B0-977B-226B61C71618}">
      <dgm:prSet/>
      <dgm:spPr/>
      <dgm:t>
        <a:bodyPr/>
        <a:lstStyle/>
        <a:p>
          <a:endParaRPr lang="en-IN"/>
        </a:p>
      </dgm:t>
    </dgm:pt>
    <dgm:pt modelId="{BB1BBA5C-5CA4-41DE-A1B1-08D8CEABE956}" type="sibTrans" cxnId="{3E257EB8-C0C0-43B0-977B-226B61C71618}">
      <dgm:prSet/>
      <dgm:spPr/>
      <dgm:t>
        <a:bodyPr/>
        <a:lstStyle/>
        <a:p>
          <a:endParaRPr lang="en-IN"/>
        </a:p>
      </dgm:t>
    </dgm:pt>
    <dgm:pt modelId="{781779B5-DA78-4D21-BD1B-1E164FC098EF}" type="pres">
      <dgm:prSet presAssocID="{4313E3BC-D38E-4C5E-B6D5-CCDB2DEE239D}" presName="Name0" presStyleCnt="0">
        <dgm:presLayoutVars>
          <dgm:dir/>
          <dgm:resizeHandles val="exact"/>
        </dgm:presLayoutVars>
      </dgm:prSet>
      <dgm:spPr/>
    </dgm:pt>
    <dgm:pt modelId="{9CE2D692-0507-4D3A-9425-86CD4BFBC8B8}" type="pres">
      <dgm:prSet presAssocID="{B223B180-22E9-4A47-81B7-B030EE406143}" presName="node" presStyleLbl="node1" presStyleIdx="0" presStyleCnt="7">
        <dgm:presLayoutVars>
          <dgm:bulletEnabled val="1"/>
        </dgm:presLayoutVars>
      </dgm:prSet>
      <dgm:spPr/>
    </dgm:pt>
    <dgm:pt modelId="{EF6A7190-A242-4D92-ABD4-58944216568A}" type="pres">
      <dgm:prSet presAssocID="{8F821A18-678A-4E1A-933F-81D2E3D744F7}" presName="sibTrans" presStyleCnt="0"/>
      <dgm:spPr/>
    </dgm:pt>
    <dgm:pt modelId="{13ADF4F2-EEFE-4B4C-AB23-7EC019B4FB28}" type="pres">
      <dgm:prSet presAssocID="{1214970A-6EBF-43FD-B7D4-D7ADBA05CE69}" presName="node" presStyleLbl="node1" presStyleIdx="1" presStyleCnt="7">
        <dgm:presLayoutVars>
          <dgm:bulletEnabled val="1"/>
        </dgm:presLayoutVars>
      </dgm:prSet>
      <dgm:spPr/>
    </dgm:pt>
    <dgm:pt modelId="{38374214-570D-4CAA-BCB0-8BCE8E4BE7A9}" type="pres">
      <dgm:prSet presAssocID="{410D51FE-0925-45D3-A81C-E287419A619E}" presName="sibTrans" presStyleCnt="0"/>
      <dgm:spPr/>
    </dgm:pt>
    <dgm:pt modelId="{F89A6CDC-E516-4DBB-BD98-1D92474D559C}" type="pres">
      <dgm:prSet presAssocID="{058DC38C-335C-4A87-AB52-6F078FD797F8}" presName="node" presStyleLbl="node1" presStyleIdx="2" presStyleCnt="7">
        <dgm:presLayoutVars>
          <dgm:bulletEnabled val="1"/>
        </dgm:presLayoutVars>
      </dgm:prSet>
      <dgm:spPr/>
    </dgm:pt>
    <dgm:pt modelId="{8EE3C6F6-9A79-4908-A23B-8E062EAAE0CC}" type="pres">
      <dgm:prSet presAssocID="{F9B1FEF9-7A2F-4395-8068-3D32CBE5C923}" presName="sibTrans" presStyleCnt="0"/>
      <dgm:spPr/>
    </dgm:pt>
    <dgm:pt modelId="{0491A9D6-280A-40D6-BA1D-5A6269170EC3}" type="pres">
      <dgm:prSet presAssocID="{CA2D7F92-BEAC-4297-A428-28AB201883AB}" presName="node" presStyleLbl="node1" presStyleIdx="3" presStyleCnt="7">
        <dgm:presLayoutVars>
          <dgm:bulletEnabled val="1"/>
        </dgm:presLayoutVars>
      </dgm:prSet>
      <dgm:spPr/>
    </dgm:pt>
    <dgm:pt modelId="{483CCB24-46EB-47C2-BFD0-8FF168313E7D}" type="pres">
      <dgm:prSet presAssocID="{E1423786-83DD-4BA4-AEC9-CBFF12648F66}" presName="sibTrans" presStyleCnt="0"/>
      <dgm:spPr/>
    </dgm:pt>
    <dgm:pt modelId="{82782CDF-0486-46F0-A018-BEEC4DC61E7B}" type="pres">
      <dgm:prSet presAssocID="{D84146BE-B656-404B-8E13-98A283E68243}" presName="node" presStyleLbl="node1" presStyleIdx="4" presStyleCnt="7">
        <dgm:presLayoutVars>
          <dgm:bulletEnabled val="1"/>
        </dgm:presLayoutVars>
      </dgm:prSet>
      <dgm:spPr/>
    </dgm:pt>
    <dgm:pt modelId="{512F79D5-ECFA-4978-A31A-043DB536E690}" type="pres">
      <dgm:prSet presAssocID="{1D3036FB-6EEF-47A2-A92D-BD2D5DD2D3DC}" presName="sibTrans" presStyleCnt="0"/>
      <dgm:spPr/>
    </dgm:pt>
    <dgm:pt modelId="{F2DF930D-0A62-402F-8927-D66D7E28CB4B}" type="pres">
      <dgm:prSet presAssocID="{A48F63B1-73A3-477B-93F9-3EDC6B6A21DA}" presName="node" presStyleLbl="node1" presStyleIdx="5" presStyleCnt="7">
        <dgm:presLayoutVars>
          <dgm:bulletEnabled val="1"/>
        </dgm:presLayoutVars>
      </dgm:prSet>
      <dgm:spPr/>
    </dgm:pt>
    <dgm:pt modelId="{BFDCC0E0-D479-4CE8-BB95-D294B6D719F5}" type="pres">
      <dgm:prSet presAssocID="{BB1BBA5C-5CA4-41DE-A1B1-08D8CEABE956}" presName="sibTrans" presStyleCnt="0"/>
      <dgm:spPr/>
    </dgm:pt>
    <dgm:pt modelId="{930572F4-FF76-427A-AFAA-F3A8F48DF701}" type="pres">
      <dgm:prSet presAssocID="{53FACECA-F568-426E-8398-DD7FE4354157}" presName="node" presStyleLbl="node1" presStyleIdx="6" presStyleCnt="7">
        <dgm:presLayoutVars>
          <dgm:bulletEnabled val="1"/>
        </dgm:presLayoutVars>
      </dgm:prSet>
      <dgm:spPr/>
    </dgm:pt>
  </dgm:ptLst>
  <dgm:cxnLst>
    <dgm:cxn modelId="{B6D3B000-8C55-4380-B800-0395040EF43B}" srcId="{4313E3BC-D38E-4C5E-B6D5-CCDB2DEE239D}" destId="{CA2D7F92-BEAC-4297-A428-28AB201883AB}" srcOrd="3" destOrd="0" parTransId="{EA5F1BE1-85F3-45C8-A007-DFBC700C810F}" sibTransId="{E1423786-83DD-4BA4-AEC9-CBFF12648F66}"/>
    <dgm:cxn modelId="{A0A45E10-229A-4AF7-BCC8-EAFEBA256334}" type="presOf" srcId="{D84146BE-B656-404B-8E13-98A283E68243}" destId="{82782CDF-0486-46F0-A018-BEEC4DC61E7B}" srcOrd="0" destOrd="0" presId="urn:microsoft.com/office/officeart/2005/8/layout/hList6"/>
    <dgm:cxn modelId="{7DC03E18-B553-4355-8B37-A787376DED41}" srcId="{4313E3BC-D38E-4C5E-B6D5-CCDB2DEE239D}" destId="{1214970A-6EBF-43FD-B7D4-D7ADBA05CE69}" srcOrd="1" destOrd="0" parTransId="{E0F467BC-DDBB-4F8C-A68D-8B6FE8F05237}" sibTransId="{410D51FE-0925-45D3-A81C-E287419A619E}"/>
    <dgm:cxn modelId="{D87B2F26-7ADD-4B09-A52E-F8B2D31E996C}" srcId="{4313E3BC-D38E-4C5E-B6D5-CCDB2DEE239D}" destId="{058DC38C-335C-4A87-AB52-6F078FD797F8}" srcOrd="2" destOrd="0" parTransId="{124DAB53-5092-4233-8D69-60A46713247F}" sibTransId="{F9B1FEF9-7A2F-4395-8068-3D32CBE5C923}"/>
    <dgm:cxn modelId="{891F1B3F-A01F-4F67-A60D-BE65DBA121DE}" type="presOf" srcId="{1214970A-6EBF-43FD-B7D4-D7ADBA05CE69}" destId="{13ADF4F2-EEFE-4B4C-AB23-7EC019B4FB28}" srcOrd="0" destOrd="0" presId="urn:microsoft.com/office/officeart/2005/8/layout/hList6"/>
    <dgm:cxn modelId="{F261B662-0EA4-4CDA-896E-E8DA9252AE06}" type="presOf" srcId="{B223B180-22E9-4A47-81B7-B030EE406143}" destId="{9CE2D692-0507-4D3A-9425-86CD4BFBC8B8}" srcOrd="0" destOrd="0" presId="urn:microsoft.com/office/officeart/2005/8/layout/hList6"/>
    <dgm:cxn modelId="{8894B367-C250-4E02-804E-27C63E5C5B60}" srcId="{4313E3BC-D38E-4C5E-B6D5-CCDB2DEE239D}" destId="{53FACECA-F568-426E-8398-DD7FE4354157}" srcOrd="6" destOrd="0" parTransId="{15C980D7-9885-4931-B5C3-389049EF72E0}" sibTransId="{C440B864-C198-426C-9AF3-3A92B231D395}"/>
    <dgm:cxn modelId="{7A60DF5A-43B5-469C-AED3-6AB8AB933115}" type="presOf" srcId="{A48F63B1-73A3-477B-93F9-3EDC6B6A21DA}" destId="{F2DF930D-0A62-402F-8927-D66D7E28CB4B}" srcOrd="0" destOrd="0" presId="urn:microsoft.com/office/officeart/2005/8/layout/hList6"/>
    <dgm:cxn modelId="{EC7E0189-3DE5-431D-8204-EFF3D4B5FAC4}" type="presOf" srcId="{4313E3BC-D38E-4C5E-B6D5-CCDB2DEE239D}" destId="{781779B5-DA78-4D21-BD1B-1E164FC098EF}" srcOrd="0" destOrd="0" presId="urn:microsoft.com/office/officeart/2005/8/layout/hList6"/>
    <dgm:cxn modelId="{E8B82694-0445-4457-A214-2CB1B82D524A}" type="presOf" srcId="{53FACECA-F568-426E-8398-DD7FE4354157}" destId="{930572F4-FF76-427A-AFAA-F3A8F48DF701}" srcOrd="0" destOrd="0" presId="urn:microsoft.com/office/officeart/2005/8/layout/hList6"/>
    <dgm:cxn modelId="{15F09696-A4A6-425D-B1F6-2EDE14A6678C}" srcId="{4313E3BC-D38E-4C5E-B6D5-CCDB2DEE239D}" destId="{B223B180-22E9-4A47-81B7-B030EE406143}" srcOrd="0" destOrd="0" parTransId="{B4E4897E-5FBD-4E01-A6A1-E4D18EC5F473}" sibTransId="{8F821A18-678A-4E1A-933F-81D2E3D744F7}"/>
    <dgm:cxn modelId="{3E257EB8-C0C0-43B0-977B-226B61C71618}" srcId="{4313E3BC-D38E-4C5E-B6D5-CCDB2DEE239D}" destId="{A48F63B1-73A3-477B-93F9-3EDC6B6A21DA}" srcOrd="5" destOrd="0" parTransId="{1E2500F8-D9C2-4FED-9837-EC45ECC17C49}" sibTransId="{BB1BBA5C-5CA4-41DE-A1B1-08D8CEABE956}"/>
    <dgm:cxn modelId="{BF2B7BE1-56F9-49DD-BCED-65ECC0CBC934}" srcId="{4313E3BC-D38E-4C5E-B6D5-CCDB2DEE239D}" destId="{D84146BE-B656-404B-8E13-98A283E68243}" srcOrd="4" destOrd="0" parTransId="{C4EFDF07-AE2F-4FD9-8314-835CC79DA5AF}" sibTransId="{1D3036FB-6EEF-47A2-A92D-BD2D5DD2D3DC}"/>
    <dgm:cxn modelId="{26B905FE-8607-4368-BF77-ED029E297BAF}" type="presOf" srcId="{CA2D7F92-BEAC-4297-A428-28AB201883AB}" destId="{0491A9D6-280A-40D6-BA1D-5A6269170EC3}" srcOrd="0" destOrd="0" presId="urn:microsoft.com/office/officeart/2005/8/layout/hList6"/>
    <dgm:cxn modelId="{35D49EFF-5519-442D-83F7-6CA2202E80D2}" type="presOf" srcId="{058DC38C-335C-4A87-AB52-6F078FD797F8}" destId="{F89A6CDC-E516-4DBB-BD98-1D92474D559C}" srcOrd="0" destOrd="0" presId="urn:microsoft.com/office/officeart/2005/8/layout/hList6"/>
    <dgm:cxn modelId="{D14BCC5F-8730-4874-B96D-14672058B79A}" type="presParOf" srcId="{781779B5-DA78-4D21-BD1B-1E164FC098EF}" destId="{9CE2D692-0507-4D3A-9425-86CD4BFBC8B8}" srcOrd="0" destOrd="0" presId="urn:microsoft.com/office/officeart/2005/8/layout/hList6"/>
    <dgm:cxn modelId="{DB131B51-9F85-4086-B83F-4A338401943A}" type="presParOf" srcId="{781779B5-DA78-4D21-BD1B-1E164FC098EF}" destId="{EF6A7190-A242-4D92-ABD4-58944216568A}" srcOrd="1" destOrd="0" presId="urn:microsoft.com/office/officeart/2005/8/layout/hList6"/>
    <dgm:cxn modelId="{ACCD82BF-CDAC-4A14-B5BA-ABA6A8095BA6}" type="presParOf" srcId="{781779B5-DA78-4D21-BD1B-1E164FC098EF}" destId="{13ADF4F2-EEFE-4B4C-AB23-7EC019B4FB28}" srcOrd="2" destOrd="0" presId="urn:microsoft.com/office/officeart/2005/8/layout/hList6"/>
    <dgm:cxn modelId="{8FE4FC9E-46D2-4AC5-9E83-305C2B997049}" type="presParOf" srcId="{781779B5-DA78-4D21-BD1B-1E164FC098EF}" destId="{38374214-570D-4CAA-BCB0-8BCE8E4BE7A9}" srcOrd="3" destOrd="0" presId="urn:microsoft.com/office/officeart/2005/8/layout/hList6"/>
    <dgm:cxn modelId="{64341DA6-1D57-43BD-BB1D-61BC6ED784B0}" type="presParOf" srcId="{781779B5-DA78-4D21-BD1B-1E164FC098EF}" destId="{F89A6CDC-E516-4DBB-BD98-1D92474D559C}" srcOrd="4" destOrd="0" presId="urn:microsoft.com/office/officeart/2005/8/layout/hList6"/>
    <dgm:cxn modelId="{B33CCC7E-4AE4-4D0F-9B62-51E16DD73555}" type="presParOf" srcId="{781779B5-DA78-4D21-BD1B-1E164FC098EF}" destId="{8EE3C6F6-9A79-4908-A23B-8E062EAAE0CC}" srcOrd="5" destOrd="0" presId="urn:microsoft.com/office/officeart/2005/8/layout/hList6"/>
    <dgm:cxn modelId="{ED1C1220-A874-4A3A-92F4-21CAC4E06A4D}" type="presParOf" srcId="{781779B5-DA78-4D21-BD1B-1E164FC098EF}" destId="{0491A9D6-280A-40D6-BA1D-5A6269170EC3}" srcOrd="6" destOrd="0" presId="urn:microsoft.com/office/officeart/2005/8/layout/hList6"/>
    <dgm:cxn modelId="{95986042-2841-4A39-8E9C-C0A4FA6E2F42}" type="presParOf" srcId="{781779B5-DA78-4D21-BD1B-1E164FC098EF}" destId="{483CCB24-46EB-47C2-BFD0-8FF168313E7D}" srcOrd="7" destOrd="0" presId="urn:microsoft.com/office/officeart/2005/8/layout/hList6"/>
    <dgm:cxn modelId="{0451AA54-E360-411D-8A4C-389492BA21EE}" type="presParOf" srcId="{781779B5-DA78-4D21-BD1B-1E164FC098EF}" destId="{82782CDF-0486-46F0-A018-BEEC4DC61E7B}" srcOrd="8" destOrd="0" presId="urn:microsoft.com/office/officeart/2005/8/layout/hList6"/>
    <dgm:cxn modelId="{ED68DC36-FF6A-4EB3-BCD2-A9CBAA64D347}" type="presParOf" srcId="{781779B5-DA78-4D21-BD1B-1E164FC098EF}" destId="{512F79D5-ECFA-4978-A31A-043DB536E690}" srcOrd="9" destOrd="0" presId="urn:microsoft.com/office/officeart/2005/8/layout/hList6"/>
    <dgm:cxn modelId="{449D3A2B-E715-488A-9BE3-6D42D9EE714C}" type="presParOf" srcId="{781779B5-DA78-4D21-BD1B-1E164FC098EF}" destId="{F2DF930D-0A62-402F-8927-D66D7E28CB4B}" srcOrd="10" destOrd="0" presId="urn:microsoft.com/office/officeart/2005/8/layout/hList6"/>
    <dgm:cxn modelId="{C4D3CAAD-DE35-453D-A53F-C19268CB1966}" type="presParOf" srcId="{781779B5-DA78-4D21-BD1B-1E164FC098EF}" destId="{BFDCC0E0-D479-4CE8-BB95-D294B6D719F5}" srcOrd="11" destOrd="0" presId="urn:microsoft.com/office/officeart/2005/8/layout/hList6"/>
    <dgm:cxn modelId="{F2ED411A-BE0A-4436-8E5F-2BACA43C3059}" type="presParOf" srcId="{781779B5-DA78-4D21-BD1B-1E164FC098EF}" destId="{930572F4-FF76-427A-AFAA-F3A8F48DF701}" srcOrd="1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01BBD63-AC0B-4E4B-958B-6ED8D55991A6}" type="doc">
      <dgm:prSet loTypeId="urn:microsoft.com/office/officeart/2005/8/layout/vProcess5" loCatId="process" qsTypeId="urn:microsoft.com/office/officeart/2005/8/quickstyle/3d3" qsCatId="3D" csTypeId="urn:microsoft.com/office/officeart/2005/8/colors/colorful4" csCatId="colorful" phldr="1"/>
      <dgm:spPr/>
      <dgm:t>
        <a:bodyPr/>
        <a:lstStyle/>
        <a:p>
          <a:endParaRPr lang="en-IN"/>
        </a:p>
      </dgm:t>
    </dgm:pt>
    <dgm:pt modelId="{66C021C7-3C27-4503-97A6-42BAA9859DF4}">
      <dgm:prSet custT="1"/>
      <dgm:spPr/>
      <dgm:t>
        <a:bodyPr/>
        <a:lstStyle/>
        <a:p>
          <a:r>
            <a:rPr lang="en-GB" sz="1800" b="0" i="0" baseline="0" dirty="0">
              <a:latin typeface="Times New Roman" panose="02020603050405020304" pitchFamily="18" charset="0"/>
              <a:cs typeface="Times New Roman" panose="02020603050405020304" pitchFamily="18" charset="0"/>
            </a:rPr>
            <a:t>The technique is used primarily for patients who are intubated and on mechanical ventilators.</a:t>
          </a:r>
          <a:endParaRPr lang="en-IN" sz="1800" dirty="0">
            <a:latin typeface="Times New Roman" panose="02020603050405020304" pitchFamily="18" charset="0"/>
            <a:cs typeface="Times New Roman" panose="02020603050405020304" pitchFamily="18" charset="0"/>
          </a:endParaRPr>
        </a:p>
      </dgm:t>
    </dgm:pt>
    <dgm:pt modelId="{78D62B20-6184-44DE-A617-21115D3A5F9C}" type="parTrans" cxnId="{250C2520-E4F3-49B8-9D97-F7A8C5C2C21C}">
      <dgm:prSet/>
      <dgm:spPr/>
      <dgm:t>
        <a:bodyPr/>
        <a:lstStyle/>
        <a:p>
          <a:endParaRPr lang="en-IN"/>
        </a:p>
      </dgm:t>
    </dgm:pt>
    <dgm:pt modelId="{6B358C2B-E411-43CD-8540-3C43162A8D09}" type="sibTrans" cxnId="{250C2520-E4F3-49B8-9D97-F7A8C5C2C21C}">
      <dgm:prSet/>
      <dgm:spPr/>
      <dgm:t>
        <a:bodyPr/>
        <a:lstStyle/>
        <a:p>
          <a:endParaRPr lang="en-IN"/>
        </a:p>
      </dgm:t>
    </dgm:pt>
    <dgm:pt modelId="{F352100E-F25F-435D-AAC0-FBF8770BAF3C}">
      <dgm:prSet custT="1"/>
      <dgm:spPr/>
      <dgm:t>
        <a:bodyPr/>
        <a:lstStyle/>
        <a:p>
          <a:r>
            <a:rPr lang="en-GB" sz="1800" b="0" i="0" baseline="0" dirty="0">
              <a:latin typeface="Times New Roman" panose="02020603050405020304" pitchFamily="18" charset="0"/>
              <a:cs typeface="Times New Roman" panose="02020603050405020304" pitchFamily="18" charset="0"/>
            </a:rPr>
            <a:t> Selective decontamination significantly decreases the incidence of nosocomial pneumonia</a:t>
          </a:r>
          <a:endParaRPr lang="en-IN" sz="1800" dirty="0">
            <a:latin typeface="Times New Roman" panose="02020603050405020304" pitchFamily="18" charset="0"/>
            <a:cs typeface="Times New Roman" panose="02020603050405020304" pitchFamily="18" charset="0"/>
          </a:endParaRPr>
        </a:p>
      </dgm:t>
    </dgm:pt>
    <dgm:pt modelId="{7885A773-8EA6-4042-BCF5-998CFADEB39C}" type="parTrans" cxnId="{9FA261B3-DA03-462F-8E38-805CB75C245F}">
      <dgm:prSet/>
      <dgm:spPr/>
      <dgm:t>
        <a:bodyPr/>
        <a:lstStyle/>
        <a:p>
          <a:endParaRPr lang="en-IN"/>
        </a:p>
      </dgm:t>
    </dgm:pt>
    <dgm:pt modelId="{4B90ECA5-B954-4D42-9B41-1B1134659D11}" type="sibTrans" cxnId="{9FA261B3-DA03-462F-8E38-805CB75C245F}">
      <dgm:prSet/>
      <dgm:spPr/>
      <dgm:t>
        <a:bodyPr/>
        <a:lstStyle/>
        <a:p>
          <a:endParaRPr lang="en-IN"/>
        </a:p>
      </dgm:t>
    </dgm:pt>
    <dgm:pt modelId="{4B0D5D79-8417-4569-9579-548E29E8C848}">
      <dgm:prSet custT="1"/>
      <dgm:spPr>
        <a:solidFill>
          <a:srgbClr val="989800"/>
        </a:solidFill>
      </dgm:spPr>
      <dgm:t>
        <a:bodyPr/>
        <a:lstStyle/>
        <a:p>
          <a:r>
            <a:rPr lang="en-GB" sz="1800" b="0" i="0" baseline="0" dirty="0">
              <a:latin typeface="Times New Roman" panose="02020603050405020304" pitchFamily="18" charset="0"/>
              <a:cs typeface="Times New Roman" panose="02020603050405020304" pitchFamily="18" charset="0"/>
            </a:rPr>
            <a:t>and thereby minimize the risk of nosocomial respiratory infections.</a:t>
          </a:r>
          <a:endParaRPr lang="en-IN" sz="1800" dirty="0">
            <a:latin typeface="Times New Roman" panose="02020603050405020304" pitchFamily="18" charset="0"/>
            <a:cs typeface="Times New Roman" panose="02020603050405020304" pitchFamily="18" charset="0"/>
          </a:endParaRPr>
        </a:p>
      </dgm:t>
    </dgm:pt>
    <dgm:pt modelId="{BA41C5DC-B798-48D1-BC93-2CA76066DAD0}" type="sibTrans" cxnId="{C59A12A7-61E6-4CE3-8C7F-5822094EE90C}">
      <dgm:prSet/>
      <dgm:spPr/>
      <dgm:t>
        <a:bodyPr/>
        <a:lstStyle/>
        <a:p>
          <a:endParaRPr lang="en-IN"/>
        </a:p>
      </dgm:t>
    </dgm:pt>
    <dgm:pt modelId="{6CF95390-6607-4320-9352-EF94B917790B}" type="parTrans" cxnId="{C59A12A7-61E6-4CE3-8C7F-5822094EE90C}">
      <dgm:prSet/>
      <dgm:spPr/>
      <dgm:t>
        <a:bodyPr/>
        <a:lstStyle/>
        <a:p>
          <a:endParaRPr lang="en-IN"/>
        </a:p>
      </dgm:t>
    </dgm:pt>
    <dgm:pt modelId="{7CD66DFF-828F-42EF-8BF8-1E3DBDE5A024}">
      <dgm:prSet custT="1"/>
      <dgm:spPr/>
      <dgm:t>
        <a:bodyPr/>
        <a:lstStyle/>
        <a:p>
          <a:r>
            <a:rPr lang="en-GB" sz="1800" b="0" i="1" baseline="0" dirty="0">
              <a:latin typeface="Times New Roman" panose="02020603050405020304" pitchFamily="18" charset="0"/>
              <a:cs typeface="Times New Roman" panose="02020603050405020304" pitchFamily="18" charset="0"/>
            </a:rPr>
            <a:t>Selective decontamination </a:t>
          </a:r>
          <a:r>
            <a:rPr lang="en-GB" sz="1800" b="0" i="0" baseline="0" dirty="0">
              <a:latin typeface="Times New Roman" panose="02020603050405020304" pitchFamily="18" charset="0"/>
              <a:cs typeface="Times New Roman" panose="02020603050405020304" pitchFamily="18" charset="0"/>
            </a:rPr>
            <a:t>is a technique that combines systemic antibiotics with orally administered nonabsorbable antibiotics in an attempt to eradicate PRPs from the digestive tract and the oropharynx</a:t>
          </a:r>
          <a:endParaRPr lang="en-IN" sz="1800" dirty="0">
            <a:latin typeface="Times New Roman" panose="02020603050405020304" pitchFamily="18" charset="0"/>
            <a:cs typeface="Times New Roman" panose="02020603050405020304" pitchFamily="18" charset="0"/>
          </a:endParaRPr>
        </a:p>
      </dgm:t>
    </dgm:pt>
    <dgm:pt modelId="{9B010BE7-2458-4E2E-B7AA-D9707631B0EE}" type="sibTrans" cxnId="{1E20D198-1009-40A6-9C90-EF8D118F1152}">
      <dgm:prSet/>
      <dgm:spPr/>
      <dgm:t>
        <a:bodyPr/>
        <a:lstStyle/>
        <a:p>
          <a:endParaRPr lang="en-IN"/>
        </a:p>
      </dgm:t>
    </dgm:pt>
    <dgm:pt modelId="{1B2B1CF3-B8F9-4BEE-8CDE-750C2C7C300A}" type="parTrans" cxnId="{1E20D198-1009-40A6-9C90-EF8D118F1152}">
      <dgm:prSet/>
      <dgm:spPr/>
      <dgm:t>
        <a:bodyPr/>
        <a:lstStyle/>
        <a:p>
          <a:endParaRPr lang="en-IN"/>
        </a:p>
      </dgm:t>
    </dgm:pt>
    <dgm:pt modelId="{79B03FC1-54BE-4387-8516-8030649D1814}" type="pres">
      <dgm:prSet presAssocID="{601BBD63-AC0B-4E4B-958B-6ED8D55991A6}" presName="outerComposite" presStyleCnt="0">
        <dgm:presLayoutVars>
          <dgm:chMax val="5"/>
          <dgm:dir/>
          <dgm:resizeHandles val="exact"/>
        </dgm:presLayoutVars>
      </dgm:prSet>
      <dgm:spPr/>
    </dgm:pt>
    <dgm:pt modelId="{2C4C1D8F-7370-4061-AA6D-DFD9BC117BDC}" type="pres">
      <dgm:prSet presAssocID="{601BBD63-AC0B-4E4B-958B-6ED8D55991A6}" presName="dummyMaxCanvas" presStyleCnt="0">
        <dgm:presLayoutVars/>
      </dgm:prSet>
      <dgm:spPr/>
    </dgm:pt>
    <dgm:pt modelId="{959DE05A-E4EA-4729-BF37-825E3C025B28}" type="pres">
      <dgm:prSet presAssocID="{601BBD63-AC0B-4E4B-958B-6ED8D55991A6}" presName="FourNodes_1" presStyleLbl="node1" presStyleIdx="0" presStyleCnt="4">
        <dgm:presLayoutVars>
          <dgm:bulletEnabled val="1"/>
        </dgm:presLayoutVars>
      </dgm:prSet>
      <dgm:spPr/>
    </dgm:pt>
    <dgm:pt modelId="{0490B098-56D3-4BA3-9525-E0CCEED8D652}" type="pres">
      <dgm:prSet presAssocID="{601BBD63-AC0B-4E4B-958B-6ED8D55991A6}" presName="FourNodes_2" presStyleLbl="node1" presStyleIdx="1" presStyleCnt="4">
        <dgm:presLayoutVars>
          <dgm:bulletEnabled val="1"/>
        </dgm:presLayoutVars>
      </dgm:prSet>
      <dgm:spPr/>
    </dgm:pt>
    <dgm:pt modelId="{20D46BE5-49E8-43A9-AD8D-08A9D7450606}" type="pres">
      <dgm:prSet presAssocID="{601BBD63-AC0B-4E4B-958B-6ED8D55991A6}" presName="FourNodes_3" presStyleLbl="node1" presStyleIdx="2" presStyleCnt="4">
        <dgm:presLayoutVars>
          <dgm:bulletEnabled val="1"/>
        </dgm:presLayoutVars>
      </dgm:prSet>
      <dgm:spPr/>
    </dgm:pt>
    <dgm:pt modelId="{BF199378-C2FE-4162-946D-395FEACDB4DA}" type="pres">
      <dgm:prSet presAssocID="{601BBD63-AC0B-4E4B-958B-6ED8D55991A6}" presName="FourNodes_4" presStyleLbl="node1" presStyleIdx="3" presStyleCnt="4">
        <dgm:presLayoutVars>
          <dgm:bulletEnabled val="1"/>
        </dgm:presLayoutVars>
      </dgm:prSet>
      <dgm:spPr/>
    </dgm:pt>
    <dgm:pt modelId="{61B8E5CC-E94B-41F9-A1DA-B2FE67181ADC}" type="pres">
      <dgm:prSet presAssocID="{601BBD63-AC0B-4E4B-958B-6ED8D55991A6}" presName="FourConn_1-2" presStyleLbl="fgAccFollowNode1" presStyleIdx="0" presStyleCnt="3">
        <dgm:presLayoutVars>
          <dgm:bulletEnabled val="1"/>
        </dgm:presLayoutVars>
      </dgm:prSet>
      <dgm:spPr/>
    </dgm:pt>
    <dgm:pt modelId="{BAB2993B-9E37-4A9A-9536-20972C55340D}" type="pres">
      <dgm:prSet presAssocID="{601BBD63-AC0B-4E4B-958B-6ED8D55991A6}" presName="FourConn_2-3" presStyleLbl="fgAccFollowNode1" presStyleIdx="1" presStyleCnt="3">
        <dgm:presLayoutVars>
          <dgm:bulletEnabled val="1"/>
        </dgm:presLayoutVars>
      </dgm:prSet>
      <dgm:spPr/>
    </dgm:pt>
    <dgm:pt modelId="{5AB39DFD-EA3C-4F23-9BA4-1A735A72AD1E}" type="pres">
      <dgm:prSet presAssocID="{601BBD63-AC0B-4E4B-958B-6ED8D55991A6}" presName="FourConn_3-4" presStyleLbl="fgAccFollowNode1" presStyleIdx="2" presStyleCnt="3">
        <dgm:presLayoutVars>
          <dgm:bulletEnabled val="1"/>
        </dgm:presLayoutVars>
      </dgm:prSet>
      <dgm:spPr/>
    </dgm:pt>
    <dgm:pt modelId="{9A445319-421B-41B7-906B-64EAF5D07E8E}" type="pres">
      <dgm:prSet presAssocID="{601BBD63-AC0B-4E4B-958B-6ED8D55991A6}" presName="FourNodes_1_text" presStyleLbl="node1" presStyleIdx="3" presStyleCnt="4">
        <dgm:presLayoutVars>
          <dgm:bulletEnabled val="1"/>
        </dgm:presLayoutVars>
      </dgm:prSet>
      <dgm:spPr/>
    </dgm:pt>
    <dgm:pt modelId="{2CE1BFA9-D563-4CDD-B114-5912BC30B242}" type="pres">
      <dgm:prSet presAssocID="{601BBD63-AC0B-4E4B-958B-6ED8D55991A6}" presName="FourNodes_2_text" presStyleLbl="node1" presStyleIdx="3" presStyleCnt="4">
        <dgm:presLayoutVars>
          <dgm:bulletEnabled val="1"/>
        </dgm:presLayoutVars>
      </dgm:prSet>
      <dgm:spPr/>
    </dgm:pt>
    <dgm:pt modelId="{0ED37102-0B76-42CB-9238-CB97AEDECD2E}" type="pres">
      <dgm:prSet presAssocID="{601BBD63-AC0B-4E4B-958B-6ED8D55991A6}" presName="FourNodes_3_text" presStyleLbl="node1" presStyleIdx="3" presStyleCnt="4">
        <dgm:presLayoutVars>
          <dgm:bulletEnabled val="1"/>
        </dgm:presLayoutVars>
      </dgm:prSet>
      <dgm:spPr/>
    </dgm:pt>
    <dgm:pt modelId="{2E43AF6C-E7D0-4006-BAB9-B8318DF489F6}" type="pres">
      <dgm:prSet presAssocID="{601BBD63-AC0B-4E4B-958B-6ED8D55991A6}" presName="FourNodes_4_text" presStyleLbl="node1" presStyleIdx="3" presStyleCnt="4">
        <dgm:presLayoutVars>
          <dgm:bulletEnabled val="1"/>
        </dgm:presLayoutVars>
      </dgm:prSet>
      <dgm:spPr/>
    </dgm:pt>
  </dgm:ptLst>
  <dgm:cxnLst>
    <dgm:cxn modelId="{250C2520-E4F3-49B8-9D97-F7A8C5C2C21C}" srcId="{601BBD63-AC0B-4E4B-958B-6ED8D55991A6}" destId="{66C021C7-3C27-4503-97A6-42BAA9859DF4}" srcOrd="2" destOrd="0" parTransId="{78D62B20-6184-44DE-A617-21115D3A5F9C}" sibTransId="{6B358C2B-E411-43CD-8540-3C43162A8D09}"/>
    <dgm:cxn modelId="{1A3E012D-9DCA-4BD3-8CC6-33D6F513C5E2}" type="presOf" srcId="{4B0D5D79-8417-4569-9579-548E29E8C848}" destId="{0490B098-56D3-4BA3-9525-E0CCEED8D652}" srcOrd="0" destOrd="0" presId="urn:microsoft.com/office/officeart/2005/8/layout/vProcess5"/>
    <dgm:cxn modelId="{52EEB130-0F47-4831-B6BB-E11034CD41ED}" type="presOf" srcId="{66C021C7-3C27-4503-97A6-42BAA9859DF4}" destId="{20D46BE5-49E8-43A9-AD8D-08A9D7450606}" srcOrd="0" destOrd="0" presId="urn:microsoft.com/office/officeart/2005/8/layout/vProcess5"/>
    <dgm:cxn modelId="{735A6C5E-F095-4785-A710-5C9E7744CA0F}" type="presOf" srcId="{F352100E-F25F-435D-AAC0-FBF8770BAF3C}" destId="{2E43AF6C-E7D0-4006-BAB9-B8318DF489F6}" srcOrd="1" destOrd="0" presId="urn:microsoft.com/office/officeart/2005/8/layout/vProcess5"/>
    <dgm:cxn modelId="{80703676-6452-4A56-B875-D02EFD8726F1}" type="presOf" srcId="{601BBD63-AC0B-4E4B-958B-6ED8D55991A6}" destId="{79B03FC1-54BE-4387-8516-8030649D1814}" srcOrd="0" destOrd="0" presId="urn:microsoft.com/office/officeart/2005/8/layout/vProcess5"/>
    <dgm:cxn modelId="{FC9AA078-E49F-4E54-88CB-639BA9C795BA}" type="presOf" srcId="{BA41C5DC-B798-48D1-BC93-2CA76066DAD0}" destId="{BAB2993B-9E37-4A9A-9536-20972C55340D}" srcOrd="0" destOrd="0" presId="urn:microsoft.com/office/officeart/2005/8/layout/vProcess5"/>
    <dgm:cxn modelId="{8BBDD47C-D0C2-47D5-93DB-44C021B5E8F9}" type="presOf" srcId="{7CD66DFF-828F-42EF-8BF8-1E3DBDE5A024}" destId="{9A445319-421B-41B7-906B-64EAF5D07E8E}" srcOrd="1" destOrd="0" presId="urn:microsoft.com/office/officeart/2005/8/layout/vProcess5"/>
    <dgm:cxn modelId="{B15B1085-ECAE-455E-8582-00AA0AD31747}" type="presOf" srcId="{6B358C2B-E411-43CD-8540-3C43162A8D09}" destId="{5AB39DFD-EA3C-4F23-9BA4-1A735A72AD1E}" srcOrd="0" destOrd="0" presId="urn:microsoft.com/office/officeart/2005/8/layout/vProcess5"/>
    <dgm:cxn modelId="{F0EA9598-AB43-4C07-A136-475487A8ADBB}" type="presOf" srcId="{F352100E-F25F-435D-AAC0-FBF8770BAF3C}" destId="{BF199378-C2FE-4162-946D-395FEACDB4DA}" srcOrd="0" destOrd="0" presId="urn:microsoft.com/office/officeart/2005/8/layout/vProcess5"/>
    <dgm:cxn modelId="{1E20D198-1009-40A6-9C90-EF8D118F1152}" srcId="{601BBD63-AC0B-4E4B-958B-6ED8D55991A6}" destId="{7CD66DFF-828F-42EF-8BF8-1E3DBDE5A024}" srcOrd="0" destOrd="0" parTransId="{1B2B1CF3-B8F9-4BEE-8CDE-750C2C7C300A}" sibTransId="{9B010BE7-2458-4E2E-B7AA-D9707631B0EE}"/>
    <dgm:cxn modelId="{C59A12A7-61E6-4CE3-8C7F-5822094EE90C}" srcId="{601BBD63-AC0B-4E4B-958B-6ED8D55991A6}" destId="{4B0D5D79-8417-4569-9579-548E29E8C848}" srcOrd="1" destOrd="0" parTransId="{6CF95390-6607-4320-9352-EF94B917790B}" sibTransId="{BA41C5DC-B798-48D1-BC93-2CA76066DAD0}"/>
    <dgm:cxn modelId="{9FA261B3-DA03-462F-8E38-805CB75C245F}" srcId="{601BBD63-AC0B-4E4B-958B-6ED8D55991A6}" destId="{F352100E-F25F-435D-AAC0-FBF8770BAF3C}" srcOrd="3" destOrd="0" parTransId="{7885A773-8EA6-4042-BCF5-998CFADEB39C}" sibTransId="{4B90ECA5-B954-4D42-9B41-1B1134659D11}"/>
    <dgm:cxn modelId="{CFAB24BA-02DE-4412-9569-77216EBA84C1}" type="presOf" srcId="{4B0D5D79-8417-4569-9579-548E29E8C848}" destId="{2CE1BFA9-D563-4CDD-B114-5912BC30B242}" srcOrd="1" destOrd="0" presId="urn:microsoft.com/office/officeart/2005/8/layout/vProcess5"/>
    <dgm:cxn modelId="{9CA204C4-4AE4-4541-B976-7039FB767C0F}" type="presOf" srcId="{66C021C7-3C27-4503-97A6-42BAA9859DF4}" destId="{0ED37102-0B76-42CB-9238-CB97AEDECD2E}" srcOrd="1" destOrd="0" presId="urn:microsoft.com/office/officeart/2005/8/layout/vProcess5"/>
    <dgm:cxn modelId="{49C1D8E4-E62B-4443-ACB2-DE83AC7233D3}" type="presOf" srcId="{7CD66DFF-828F-42EF-8BF8-1E3DBDE5A024}" destId="{959DE05A-E4EA-4729-BF37-825E3C025B28}" srcOrd="0" destOrd="0" presId="urn:microsoft.com/office/officeart/2005/8/layout/vProcess5"/>
    <dgm:cxn modelId="{D9E67BF3-9360-476C-932C-93C4D02CA448}" type="presOf" srcId="{9B010BE7-2458-4E2E-B7AA-D9707631B0EE}" destId="{61B8E5CC-E94B-41F9-A1DA-B2FE67181ADC}" srcOrd="0" destOrd="0" presId="urn:microsoft.com/office/officeart/2005/8/layout/vProcess5"/>
    <dgm:cxn modelId="{9BCF0309-5BC6-45BD-A50D-18FEC40DE9FB}" type="presParOf" srcId="{79B03FC1-54BE-4387-8516-8030649D1814}" destId="{2C4C1D8F-7370-4061-AA6D-DFD9BC117BDC}" srcOrd="0" destOrd="0" presId="urn:microsoft.com/office/officeart/2005/8/layout/vProcess5"/>
    <dgm:cxn modelId="{86B1FCC3-2732-4411-AA3C-2F11B1807C4E}" type="presParOf" srcId="{79B03FC1-54BE-4387-8516-8030649D1814}" destId="{959DE05A-E4EA-4729-BF37-825E3C025B28}" srcOrd="1" destOrd="0" presId="urn:microsoft.com/office/officeart/2005/8/layout/vProcess5"/>
    <dgm:cxn modelId="{9438EA00-3DD1-43AE-BCD2-DFBC9A567A3B}" type="presParOf" srcId="{79B03FC1-54BE-4387-8516-8030649D1814}" destId="{0490B098-56D3-4BA3-9525-E0CCEED8D652}" srcOrd="2" destOrd="0" presId="urn:microsoft.com/office/officeart/2005/8/layout/vProcess5"/>
    <dgm:cxn modelId="{40CFF09F-AD83-452D-9D99-817804F0F50B}" type="presParOf" srcId="{79B03FC1-54BE-4387-8516-8030649D1814}" destId="{20D46BE5-49E8-43A9-AD8D-08A9D7450606}" srcOrd="3" destOrd="0" presId="urn:microsoft.com/office/officeart/2005/8/layout/vProcess5"/>
    <dgm:cxn modelId="{0C8D424A-1A2D-4B5C-8ECF-EB30136FD027}" type="presParOf" srcId="{79B03FC1-54BE-4387-8516-8030649D1814}" destId="{BF199378-C2FE-4162-946D-395FEACDB4DA}" srcOrd="4" destOrd="0" presId="urn:microsoft.com/office/officeart/2005/8/layout/vProcess5"/>
    <dgm:cxn modelId="{0E073A23-EA45-4A36-90DC-DD35ED498FA8}" type="presParOf" srcId="{79B03FC1-54BE-4387-8516-8030649D1814}" destId="{61B8E5CC-E94B-41F9-A1DA-B2FE67181ADC}" srcOrd="5" destOrd="0" presId="urn:microsoft.com/office/officeart/2005/8/layout/vProcess5"/>
    <dgm:cxn modelId="{78A651C3-E35E-478C-9922-9AF92DABABDA}" type="presParOf" srcId="{79B03FC1-54BE-4387-8516-8030649D1814}" destId="{BAB2993B-9E37-4A9A-9536-20972C55340D}" srcOrd="6" destOrd="0" presId="urn:microsoft.com/office/officeart/2005/8/layout/vProcess5"/>
    <dgm:cxn modelId="{C4A86404-53F2-456D-9E2F-1DC35711C52C}" type="presParOf" srcId="{79B03FC1-54BE-4387-8516-8030649D1814}" destId="{5AB39DFD-EA3C-4F23-9BA4-1A735A72AD1E}" srcOrd="7" destOrd="0" presId="urn:microsoft.com/office/officeart/2005/8/layout/vProcess5"/>
    <dgm:cxn modelId="{A82A387D-7D59-44CE-B371-E734DDDBBEA9}" type="presParOf" srcId="{79B03FC1-54BE-4387-8516-8030649D1814}" destId="{9A445319-421B-41B7-906B-64EAF5D07E8E}" srcOrd="8" destOrd="0" presId="urn:microsoft.com/office/officeart/2005/8/layout/vProcess5"/>
    <dgm:cxn modelId="{EC4CA2F8-DC84-46F3-BBA6-27DBCB9B322C}" type="presParOf" srcId="{79B03FC1-54BE-4387-8516-8030649D1814}" destId="{2CE1BFA9-D563-4CDD-B114-5912BC30B242}" srcOrd="9" destOrd="0" presId="urn:microsoft.com/office/officeart/2005/8/layout/vProcess5"/>
    <dgm:cxn modelId="{366BE37A-56D7-43EB-B9A1-6C3C0B756987}" type="presParOf" srcId="{79B03FC1-54BE-4387-8516-8030649D1814}" destId="{0ED37102-0B76-42CB-9238-CB97AEDECD2E}" srcOrd="10" destOrd="0" presId="urn:microsoft.com/office/officeart/2005/8/layout/vProcess5"/>
    <dgm:cxn modelId="{F50B36C5-885A-4429-A303-DBD290AF81A8}" type="presParOf" srcId="{79B03FC1-54BE-4387-8516-8030649D1814}" destId="{2E43AF6C-E7D0-4006-BAB9-B8318DF489F6}"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ACFBEE3-861D-4D85-9863-4E2640BAEED2}" type="doc">
      <dgm:prSet loTypeId="urn:microsoft.com/office/officeart/2005/8/layout/bProcess3" loCatId="process" qsTypeId="urn:microsoft.com/office/officeart/2005/8/quickstyle/simple1" qsCatId="simple" csTypeId="urn:microsoft.com/office/officeart/2005/8/colors/colorful5" csCatId="colorful" phldr="1"/>
      <dgm:spPr/>
      <dgm:t>
        <a:bodyPr/>
        <a:lstStyle/>
        <a:p>
          <a:endParaRPr lang="en-IN"/>
        </a:p>
      </dgm:t>
    </dgm:pt>
    <dgm:pt modelId="{0E736A54-BA2D-44B2-A580-BC08E4246242}">
      <dgm:prSet custT="1"/>
      <dgm:spPr>
        <a:solidFill>
          <a:schemeClr val="accent3">
            <a:lumMod val="60000"/>
            <a:lumOff val="40000"/>
          </a:schemeClr>
        </a:solidFill>
      </dgm:spPr>
      <dgm:t>
        <a:bodyPr/>
        <a:lstStyle/>
        <a:p>
          <a:r>
            <a:rPr lang="en-GB" sz="1800" b="0" i="0" baseline="0" dirty="0">
              <a:latin typeface="Times New Roman" panose="02020603050405020304" pitchFamily="18" charset="0"/>
              <a:cs typeface="Times New Roman" panose="02020603050405020304" pitchFamily="18" charset="0"/>
            </a:rPr>
            <a:t>Does periodontal disease </a:t>
          </a:r>
          <a:r>
            <a:rPr lang="en-GB" sz="1800" b="0" i="1" baseline="0" dirty="0">
              <a:latin typeface="Times New Roman" panose="02020603050405020304" pitchFamily="18" charset="0"/>
              <a:cs typeface="Times New Roman" panose="02020603050405020304" pitchFamily="18" charset="0"/>
            </a:rPr>
            <a:t>cause </a:t>
          </a:r>
          <a:r>
            <a:rPr lang="en-GB" sz="1800" b="0" i="0" baseline="0" dirty="0">
              <a:latin typeface="Times New Roman" panose="02020603050405020304" pitchFamily="18" charset="0"/>
              <a:cs typeface="Times New Roman" panose="02020603050405020304" pitchFamily="18" charset="0"/>
            </a:rPr>
            <a:t>CHD, COPD, or adverse pregnancy outcomes?</a:t>
          </a:r>
          <a:endParaRPr lang="en-IN" sz="1800" dirty="0">
            <a:latin typeface="Times New Roman" panose="02020603050405020304" pitchFamily="18" charset="0"/>
            <a:cs typeface="Times New Roman" panose="02020603050405020304" pitchFamily="18" charset="0"/>
          </a:endParaRPr>
        </a:p>
      </dgm:t>
    </dgm:pt>
    <dgm:pt modelId="{07ECB7A2-0021-4466-8A20-6F9975566028}" type="parTrans" cxnId="{044AA8DF-9E9A-4198-AE82-4F64D7E5F561}">
      <dgm:prSet/>
      <dgm:spPr/>
      <dgm:t>
        <a:bodyPr/>
        <a:lstStyle/>
        <a:p>
          <a:endParaRPr lang="en-IN"/>
        </a:p>
      </dgm:t>
    </dgm:pt>
    <dgm:pt modelId="{0CF8EDD3-2325-49F4-BCF0-F053842A265E}" type="sibTrans" cxnId="{044AA8DF-9E9A-4198-AE82-4F64D7E5F561}">
      <dgm:prSet/>
      <dgm:spPr/>
      <dgm:t>
        <a:bodyPr/>
        <a:lstStyle/>
        <a:p>
          <a:endParaRPr lang="en-IN"/>
        </a:p>
      </dgm:t>
    </dgm:pt>
    <dgm:pt modelId="{6DC3D811-81E6-406F-A99A-B13370DC264B}">
      <dgm:prSet custT="1"/>
      <dgm:spPr>
        <a:solidFill>
          <a:schemeClr val="accent4">
            <a:lumMod val="75000"/>
          </a:schemeClr>
        </a:solidFill>
      </dgm:spPr>
      <dgm:t>
        <a:bodyPr/>
        <a:lstStyle/>
        <a:p>
          <a:r>
            <a:rPr lang="en-GB" sz="1800" b="0" i="0" baseline="0" dirty="0">
              <a:latin typeface="Times New Roman" panose="02020603050405020304" pitchFamily="18" charset="0"/>
              <a:cs typeface="Times New Roman" panose="02020603050405020304" pitchFamily="18" charset="0"/>
            </a:rPr>
            <a:t> This question may be answered only by use of the evidence that is currently available, with the full knowledge that conclusions may change as future evidence dictates.</a:t>
          </a:r>
          <a:endParaRPr lang="en-IN" sz="1800" dirty="0">
            <a:latin typeface="Times New Roman" panose="02020603050405020304" pitchFamily="18" charset="0"/>
            <a:cs typeface="Times New Roman" panose="02020603050405020304" pitchFamily="18" charset="0"/>
          </a:endParaRPr>
        </a:p>
      </dgm:t>
    </dgm:pt>
    <dgm:pt modelId="{67D95963-3F5C-4DB7-8425-2D1EB5D8EBD5}" type="parTrans" cxnId="{CF356374-D611-4890-8594-5EE2AA3C0EE3}">
      <dgm:prSet/>
      <dgm:spPr/>
      <dgm:t>
        <a:bodyPr/>
        <a:lstStyle/>
        <a:p>
          <a:endParaRPr lang="en-IN"/>
        </a:p>
      </dgm:t>
    </dgm:pt>
    <dgm:pt modelId="{EC20A528-55B5-47E1-9992-DA7C060B6FDA}" type="sibTrans" cxnId="{CF356374-D611-4890-8594-5EE2AA3C0EE3}">
      <dgm:prSet/>
      <dgm:spPr/>
      <dgm:t>
        <a:bodyPr/>
        <a:lstStyle/>
        <a:p>
          <a:endParaRPr lang="en-IN"/>
        </a:p>
      </dgm:t>
    </dgm:pt>
    <dgm:pt modelId="{9BCF9E91-56B6-413A-B9F0-3F509916DA72}">
      <dgm:prSet custT="1"/>
      <dgm:spPr>
        <a:solidFill>
          <a:srgbClr val="989800"/>
        </a:solidFill>
      </dgm:spPr>
      <dgm:t>
        <a:bodyPr/>
        <a:lstStyle/>
        <a:p>
          <a:r>
            <a:rPr lang="en-GB" sz="1800" b="0" i="0" baseline="0" dirty="0">
              <a:latin typeface="Times New Roman" panose="02020603050405020304" pitchFamily="18" charset="0"/>
              <a:cs typeface="Times New Roman" panose="02020603050405020304" pitchFamily="18" charset="0"/>
            </a:rPr>
            <a:t> Periodontal disease may increase the risk for many systemic disorders.</a:t>
          </a:r>
          <a:endParaRPr lang="en-IN" sz="1800" dirty="0">
            <a:latin typeface="Times New Roman" panose="02020603050405020304" pitchFamily="18" charset="0"/>
            <a:cs typeface="Times New Roman" panose="02020603050405020304" pitchFamily="18" charset="0"/>
          </a:endParaRPr>
        </a:p>
      </dgm:t>
    </dgm:pt>
    <dgm:pt modelId="{6AC565BF-4F62-4AB6-BEE8-8A98CC07285F}" type="parTrans" cxnId="{456B8985-DD6E-4278-A90A-2658A0C52EAD}">
      <dgm:prSet/>
      <dgm:spPr/>
      <dgm:t>
        <a:bodyPr/>
        <a:lstStyle/>
        <a:p>
          <a:endParaRPr lang="en-IN"/>
        </a:p>
      </dgm:t>
    </dgm:pt>
    <dgm:pt modelId="{9C4BB36F-4D0B-46BD-A3E6-41C75D701D56}" type="sibTrans" cxnId="{456B8985-DD6E-4278-A90A-2658A0C52EAD}">
      <dgm:prSet/>
      <dgm:spPr/>
      <dgm:t>
        <a:bodyPr/>
        <a:lstStyle/>
        <a:p>
          <a:endParaRPr lang="en-IN"/>
        </a:p>
      </dgm:t>
    </dgm:pt>
    <dgm:pt modelId="{7310E081-4EE6-4B77-A7B1-2AAEFE654251}" type="pres">
      <dgm:prSet presAssocID="{7ACFBEE3-861D-4D85-9863-4E2640BAEED2}" presName="Name0" presStyleCnt="0">
        <dgm:presLayoutVars>
          <dgm:dir/>
          <dgm:resizeHandles val="exact"/>
        </dgm:presLayoutVars>
      </dgm:prSet>
      <dgm:spPr/>
    </dgm:pt>
    <dgm:pt modelId="{0E9D0C67-EBFE-49CD-8269-3DD900953326}" type="pres">
      <dgm:prSet presAssocID="{0E736A54-BA2D-44B2-A580-BC08E4246242}" presName="node" presStyleLbl="node1" presStyleIdx="0" presStyleCnt="3" custScaleX="597668" custLinFactNeighborX="0" custLinFactNeighborY="17470">
        <dgm:presLayoutVars>
          <dgm:bulletEnabled val="1"/>
        </dgm:presLayoutVars>
      </dgm:prSet>
      <dgm:spPr/>
    </dgm:pt>
    <dgm:pt modelId="{4C14BF53-4EA7-4424-9230-04543E9D8A43}" type="pres">
      <dgm:prSet presAssocID="{0CF8EDD3-2325-49F4-BCF0-F053842A265E}" presName="sibTrans" presStyleLbl="sibTrans1D1" presStyleIdx="0" presStyleCnt="2"/>
      <dgm:spPr/>
    </dgm:pt>
    <dgm:pt modelId="{2DA61635-B49A-4D93-80DA-01D3171DF356}" type="pres">
      <dgm:prSet presAssocID="{0CF8EDD3-2325-49F4-BCF0-F053842A265E}" presName="connectorText" presStyleLbl="sibTrans1D1" presStyleIdx="0" presStyleCnt="2"/>
      <dgm:spPr/>
    </dgm:pt>
    <dgm:pt modelId="{3B9D718B-E269-43AC-9439-3458042718E2}" type="pres">
      <dgm:prSet presAssocID="{6DC3D811-81E6-406F-A99A-B13370DC264B}" presName="node" presStyleLbl="node1" presStyleIdx="1" presStyleCnt="3" custScaleX="597668" custScaleY="161810">
        <dgm:presLayoutVars>
          <dgm:bulletEnabled val="1"/>
        </dgm:presLayoutVars>
      </dgm:prSet>
      <dgm:spPr/>
    </dgm:pt>
    <dgm:pt modelId="{8CD48ABC-0BE0-4AB8-88E2-7A70598DB715}" type="pres">
      <dgm:prSet presAssocID="{EC20A528-55B5-47E1-9992-DA7C060B6FDA}" presName="sibTrans" presStyleLbl="sibTrans1D1" presStyleIdx="1" presStyleCnt="2"/>
      <dgm:spPr/>
    </dgm:pt>
    <dgm:pt modelId="{ACA72279-6544-46B6-8A43-F3FD8699E935}" type="pres">
      <dgm:prSet presAssocID="{EC20A528-55B5-47E1-9992-DA7C060B6FDA}" presName="connectorText" presStyleLbl="sibTrans1D1" presStyleIdx="1" presStyleCnt="2"/>
      <dgm:spPr/>
    </dgm:pt>
    <dgm:pt modelId="{132BF291-9195-4D34-90F3-4F993D4FD38B}" type="pres">
      <dgm:prSet presAssocID="{9BCF9E91-56B6-413A-B9F0-3F509916DA72}" presName="node" presStyleLbl="node1" presStyleIdx="2" presStyleCnt="3" custScaleX="597668">
        <dgm:presLayoutVars>
          <dgm:bulletEnabled val="1"/>
        </dgm:presLayoutVars>
      </dgm:prSet>
      <dgm:spPr/>
    </dgm:pt>
  </dgm:ptLst>
  <dgm:cxnLst>
    <dgm:cxn modelId="{9FD93123-18FB-4FCF-8002-80365F0A3F0C}" type="presOf" srcId="{7ACFBEE3-861D-4D85-9863-4E2640BAEED2}" destId="{7310E081-4EE6-4B77-A7B1-2AAEFE654251}" srcOrd="0" destOrd="0" presId="urn:microsoft.com/office/officeart/2005/8/layout/bProcess3"/>
    <dgm:cxn modelId="{9F748C2D-6A5A-4A78-B464-857B0D2FC6E8}" type="presOf" srcId="{0CF8EDD3-2325-49F4-BCF0-F053842A265E}" destId="{4C14BF53-4EA7-4424-9230-04543E9D8A43}" srcOrd="0" destOrd="0" presId="urn:microsoft.com/office/officeart/2005/8/layout/bProcess3"/>
    <dgm:cxn modelId="{311C8336-3A41-44CF-8102-59293D026FCB}" type="presOf" srcId="{EC20A528-55B5-47E1-9992-DA7C060B6FDA}" destId="{8CD48ABC-0BE0-4AB8-88E2-7A70598DB715}" srcOrd="0" destOrd="0" presId="urn:microsoft.com/office/officeart/2005/8/layout/bProcess3"/>
    <dgm:cxn modelId="{CF356374-D611-4890-8594-5EE2AA3C0EE3}" srcId="{7ACFBEE3-861D-4D85-9863-4E2640BAEED2}" destId="{6DC3D811-81E6-406F-A99A-B13370DC264B}" srcOrd="1" destOrd="0" parTransId="{67D95963-3F5C-4DB7-8425-2D1EB5D8EBD5}" sibTransId="{EC20A528-55B5-47E1-9992-DA7C060B6FDA}"/>
    <dgm:cxn modelId="{76FF4079-8813-4DEE-9619-5E6B7D450BA1}" type="presOf" srcId="{EC20A528-55B5-47E1-9992-DA7C060B6FDA}" destId="{ACA72279-6544-46B6-8A43-F3FD8699E935}" srcOrd="1" destOrd="0" presId="urn:microsoft.com/office/officeart/2005/8/layout/bProcess3"/>
    <dgm:cxn modelId="{456B8985-DD6E-4278-A90A-2658A0C52EAD}" srcId="{7ACFBEE3-861D-4D85-9863-4E2640BAEED2}" destId="{9BCF9E91-56B6-413A-B9F0-3F509916DA72}" srcOrd="2" destOrd="0" parTransId="{6AC565BF-4F62-4AB6-BEE8-8A98CC07285F}" sibTransId="{9C4BB36F-4D0B-46BD-A3E6-41C75D701D56}"/>
    <dgm:cxn modelId="{B360978F-2D34-4013-9375-35329B13189B}" type="presOf" srcId="{0E736A54-BA2D-44B2-A580-BC08E4246242}" destId="{0E9D0C67-EBFE-49CD-8269-3DD900953326}" srcOrd="0" destOrd="0" presId="urn:microsoft.com/office/officeart/2005/8/layout/bProcess3"/>
    <dgm:cxn modelId="{672729A8-4ACD-424B-A4DC-CD18209442FB}" type="presOf" srcId="{9BCF9E91-56B6-413A-B9F0-3F509916DA72}" destId="{132BF291-9195-4D34-90F3-4F993D4FD38B}" srcOrd="0" destOrd="0" presId="urn:microsoft.com/office/officeart/2005/8/layout/bProcess3"/>
    <dgm:cxn modelId="{1878C3CA-C6CF-4EAF-ADD8-24256748813D}" type="presOf" srcId="{0CF8EDD3-2325-49F4-BCF0-F053842A265E}" destId="{2DA61635-B49A-4D93-80DA-01D3171DF356}" srcOrd="1" destOrd="0" presId="urn:microsoft.com/office/officeart/2005/8/layout/bProcess3"/>
    <dgm:cxn modelId="{5CE30ED6-BE65-4DAD-8FA1-26F54983AFF5}" type="presOf" srcId="{6DC3D811-81E6-406F-A99A-B13370DC264B}" destId="{3B9D718B-E269-43AC-9439-3458042718E2}" srcOrd="0" destOrd="0" presId="urn:microsoft.com/office/officeart/2005/8/layout/bProcess3"/>
    <dgm:cxn modelId="{044AA8DF-9E9A-4198-AE82-4F64D7E5F561}" srcId="{7ACFBEE3-861D-4D85-9863-4E2640BAEED2}" destId="{0E736A54-BA2D-44B2-A580-BC08E4246242}" srcOrd="0" destOrd="0" parTransId="{07ECB7A2-0021-4466-8A20-6F9975566028}" sibTransId="{0CF8EDD3-2325-49F4-BCF0-F053842A265E}"/>
    <dgm:cxn modelId="{EE072EE7-C151-4AA5-B212-4E480C651852}" type="presParOf" srcId="{7310E081-4EE6-4B77-A7B1-2AAEFE654251}" destId="{0E9D0C67-EBFE-49CD-8269-3DD900953326}" srcOrd="0" destOrd="0" presId="urn:microsoft.com/office/officeart/2005/8/layout/bProcess3"/>
    <dgm:cxn modelId="{62987A6A-CC1B-4AA8-83B6-D5DDF0A2D06E}" type="presParOf" srcId="{7310E081-4EE6-4B77-A7B1-2AAEFE654251}" destId="{4C14BF53-4EA7-4424-9230-04543E9D8A43}" srcOrd="1" destOrd="0" presId="urn:microsoft.com/office/officeart/2005/8/layout/bProcess3"/>
    <dgm:cxn modelId="{CD4A5A86-3949-4C32-8A9F-5789995B9E83}" type="presParOf" srcId="{4C14BF53-4EA7-4424-9230-04543E9D8A43}" destId="{2DA61635-B49A-4D93-80DA-01D3171DF356}" srcOrd="0" destOrd="0" presId="urn:microsoft.com/office/officeart/2005/8/layout/bProcess3"/>
    <dgm:cxn modelId="{A7AA2E14-107C-4540-A7FD-1FEABE0F10F9}" type="presParOf" srcId="{7310E081-4EE6-4B77-A7B1-2AAEFE654251}" destId="{3B9D718B-E269-43AC-9439-3458042718E2}" srcOrd="2" destOrd="0" presId="urn:microsoft.com/office/officeart/2005/8/layout/bProcess3"/>
    <dgm:cxn modelId="{6B26D59C-C389-4006-8593-6AAF56537F6A}" type="presParOf" srcId="{7310E081-4EE6-4B77-A7B1-2AAEFE654251}" destId="{8CD48ABC-0BE0-4AB8-88E2-7A70598DB715}" srcOrd="3" destOrd="0" presId="urn:microsoft.com/office/officeart/2005/8/layout/bProcess3"/>
    <dgm:cxn modelId="{A73B64D3-10B8-49C9-9511-B3B07F18F26C}" type="presParOf" srcId="{8CD48ABC-0BE0-4AB8-88E2-7A70598DB715}" destId="{ACA72279-6544-46B6-8A43-F3FD8699E935}" srcOrd="0" destOrd="0" presId="urn:microsoft.com/office/officeart/2005/8/layout/bProcess3"/>
    <dgm:cxn modelId="{BBFBD38F-526F-49C9-BE51-FA22E1B862CA}" type="presParOf" srcId="{7310E081-4EE6-4B77-A7B1-2AAEFE654251}" destId="{132BF291-9195-4D34-90F3-4F993D4FD38B}" srcOrd="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3E991-EF70-49BE-BB39-0D18457D4270}">
      <dsp:nvSpPr>
        <dsp:cNvPr id="0" name=""/>
        <dsp:cNvSpPr/>
      </dsp:nvSpPr>
      <dsp:spPr>
        <a:xfrm>
          <a:off x="0" y="286089"/>
          <a:ext cx="6296024" cy="1167075"/>
        </a:xfrm>
        <a:prstGeom prst="roundRect">
          <a:avLst/>
        </a:prstGeom>
        <a:solidFill>
          <a:srgbClr val="A665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baseline="0" dirty="0"/>
            <a:t>The focal infection theory fell into disrepute during the 1940s and</a:t>
          </a:r>
          <a:br>
            <a:rPr lang="en-GB" sz="1600" b="0" i="0" kern="1200" baseline="0" dirty="0"/>
          </a:br>
          <a:r>
            <a:rPr lang="en-GB" sz="1600" b="0" i="0" kern="1200" baseline="0" dirty="0"/>
            <a:t>1950s, when widespread extraction—often of the entire dentition—</a:t>
          </a:r>
          <a:br>
            <a:rPr lang="en-GB" sz="1600" b="0" i="0" kern="1200" baseline="0" dirty="0"/>
          </a:br>
          <a:r>
            <a:rPr lang="en-GB" sz="1600" b="0" i="0" kern="1200" baseline="0" dirty="0"/>
            <a:t>failed to reduce or eliminate the systemic conditions to which the</a:t>
          </a:r>
          <a:br>
            <a:rPr lang="en-GB" sz="1600" b="0" i="0" kern="1200" baseline="0" dirty="0"/>
          </a:br>
          <a:r>
            <a:rPr lang="en-GB" sz="1600" b="0" i="0" kern="1200" baseline="0" dirty="0"/>
            <a:t>supposedly infected dentition had been linked.</a:t>
          </a:r>
          <a:endParaRPr lang="en-IN" sz="1600" kern="1200" dirty="0"/>
        </a:p>
      </dsp:txBody>
      <dsp:txXfrm>
        <a:off x="56972" y="343061"/>
        <a:ext cx="6182080" cy="1053131"/>
      </dsp:txXfrm>
    </dsp:sp>
    <dsp:sp modelId="{CE30D93D-71E9-401B-A8BD-7B0A5C04AA64}">
      <dsp:nvSpPr>
        <dsp:cNvPr id="0" name=""/>
        <dsp:cNvSpPr/>
      </dsp:nvSpPr>
      <dsp:spPr>
        <a:xfrm>
          <a:off x="0" y="1517614"/>
          <a:ext cx="6296024" cy="1167075"/>
        </a:xfrm>
        <a:prstGeom prst="roundRect">
          <a:avLst/>
        </a:prstGeom>
        <a:solidFill>
          <a:schemeClr val="accent4">
            <a:hueOff val="5398867"/>
            <a:satOff val="-29074"/>
            <a:lumOff val="-68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baseline="0" dirty="0"/>
            <a:t>The theory, while offering a possible explanation for perplexing systemic disorders, had been based on very little (if any) scientific evidence. </a:t>
          </a:r>
          <a:endParaRPr lang="en-IN" sz="1600" kern="1200" dirty="0"/>
        </a:p>
      </dsp:txBody>
      <dsp:txXfrm>
        <a:off x="56972" y="1574586"/>
        <a:ext cx="6182080" cy="1053131"/>
      </dsp:txXfrm>
    </dsp:sp>
    <dsp:sp modelId="{39E336BB-9781-47C3-A85F-0D51DA89B771}">
      <dsp:nvSpPr>
        <dsp:cNvPr id="0" name=""/>
        <dsp:cNvSpPr/>
      </dsp:nvSpPr>
      <dsp:spPr>
        <a:xfrm>
          <a:off x="0" y="2730769"/>
          <a:ext cx="6296024" cy="1167075"/>
        </a:xfrm>
        <a:prstGeom prst="roundRect">
          <a:avLst/>
        </a:prstGeom>
        <a:solidFill>
          <a:schemeClr val="accent4">
            <a:hueOff val="10797733"/>
            <a:satOff val="-58147"/>
            <a:lumOff val="-137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baseline="0" dirty="0"/>
            <a:t>Hunter and</a:t>
          </a:r>
          <a:r>
            <a:rPr lang="en-GB" sz="1600" kern="1200" dirty="0"/>
            <a:t> </a:t>
          </a:r>
          <a:r>
            <a:rPr lang="en-GB" sz="1600" b="0" i="0" kern="1200" baseline="0" dirty="0"/>
            <a:t>other advocates of the theory were unable to explain how focal oral sepsis produced these systemic maladies. </a:t>
          </a:r>
        </a:p>
        <a:p>
          <a:pPr marL="0" lvl="0" indent="0" algn="l" defTabSz="711200">
            <a:lnSpc>
              <a:spcPct val="90000"/>
            </a:lnSpc>
            <a:spcBef>
              <a:spcPct val="0"/>
            </a:spcBef>
            <a:spcAft>
              <a:spcPct val="35000"/>
            </a:spcAft>
            <a:buNone/>
          </a:pPr>
          <a:r>
            <a:rPr lang="en-GB" sz="1600" b="0" i="0" kern="1200" baseline="0" dirty="0"/>
            <a:t>They were also unable to elucidate possible interactive mechanisms between oral and systemic health. </a:t>
          </a:r>
          <a:endParaRPr lang="en-IN" sz="1600" kern="1200" dirty="0"/>
        </a:p>
      </dsp:txBody>
      <dsp:txXfrm>
        <a:off x="56972" y="2787741"/>
        <a:ext cx="6182080" cy="10531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099575-375A-40E8-A052-33CD94C77661}">
      <dsp:nvSpPr>
        <dsp:cNvPr id="0" name=""/>
        <dsp:cNvSpPr/>
      </dsp:nvSpPr>
      <dsp:spPr>
        <a:xfrm>
          <a:off x="599240" y="1826"/>
          <a:ext cx="3747741" cy="2248644"/>
        </a:xfrm>
        <a:prstGeom prst="roundRect">
          <a:avLst>
            <a:gd name="adj" fmla="val 10000"/>
          </a:avLst>
        </a:prstGeom>
        <a:solidFill>
          <a:schemeClr val="accent4"/>
        </a:solidFill>
        <a:ln w="12700" cap="flat" cmpd="sng" algn="ctr">
          <a:solidFill>
            <a:schemeClr val="accent4">
              <a:shade val="15000"/>
            </a:schemeClr>
          </a:solidFill>
          <a:prstDash val="solid"/>
          <a:miter lim="800000"/>
        </a:ln>
        <a:effectLst/>
        <a:scene3d>
          <a:camera prst="orthographicFront"/>
          <a:lightRig rig="flat" dir="t"/>
        </a:scene3d>
        <a:sp3d/>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solidFill>
                <a:schemeClr val="tx1"/>
              </a:solidFill>
              <a:latin typeface="Times New Roman" panose="02020603050405020304" pitchFamily="18" charset="0"/>
              <a:cs typeface="Times New Roman" panose="02020603050405020304" pitchFamily="18" charset="0"/>
            </a:rPr>
            <a:t>The adherence of monocytes to the damaged vascular endothelium is mediated by several adhesion molecules on the endothelial cell surface, including </a:t>
          </a:r>
          <a:r>
            <a:rPr lang="en-IN" sz="1600" b="0" i="0" kern="1200" baseline="0" dirty="0">
              <a:solidFill>
                <a:schemeClr val="tx1"/>
              </a:solidFill>
              <a:latin typeface="Times New Roman" panose="02020603050405020304" pitchFamily="18" charset="0"/>
              <a:cs typeface="Times New Roman" panose="02020603050405020304" pitchFamily="18" charset="0"/>
            </a:rPr>
            <a:t>intercellular adhesion molecule-1 (ICAM-1), endothelial leukocyte adhesion molecule-1 (ELAM-1), and vascular cell adhesion molecule-1 </a:t>
          </a:r>
          <a:r>
            <a:rPr lang="en-GB" sz="1600" b="0" i="0" kern="1200" baseline="0" dirty="0">
              <a:solidFill>
                <a:schemeClr val="tx1"/>
              </a:solidFill>
              <a:latin typeface="Times New Roman" panose="02020603050405020304" pitchFamily="18" charset="0"/>
              <a:cs typeface="Times New Roman" panose="02020603050405020304" pitchFamily="18" charset="0"/>
            </a:rPr>
            <a:t>(VCAM-1</a:t>
          </a:r>
          <a:r>
            <a:rPr lang="en-GB" sz="1200" b="0" i="0" kern="1200" baseline="0" dirty="0">
              <a:latin typeface="Times New Roman" panose="02020603050405020304" pitchFamily="18" charset="0"/>
              <a:cs typeface="Times New Roman" panose="02020603050405020304" pitchFamily="18" charset="0"/>
            </a:rPr>
            <a:t>).</a:t>
          </a:r>
          <a:endParaRPr lang="en-IN" sz="1200" kern="1200" dirty="0">
            <a:latin typeface="Times New Roman" panose="02020603050405020304" pitchFamily="18" charset="0"/>
            <a:cs typeface="Times New Roman" panose="02020603050405020304" pitchFamily="18" charset="0"/>
          </a:endParaRPr>
        </a:p>
      </dsp:txBody>
      <dsp:txXfrm>
        <a:off x="665101" y="67687"/>
        <a:ext cx="3616019" cy="2116922"/>
      </dsp:txXfrm>
    </dsp:sp>
    <dsp:sp modelId="{1D29A59F-9905-4C33-8D7F-67E8303BE1B8}">
      <dsp:nvSpPr>
        <dsp:cNvPr id="0" name=""/>
        <dsp:cNvSpPr/>
      </dsp:nvSpPr>
      <dsp:spPr>
        <a:xfrm>
          <a:off x="4676782" y="661428"/>
          <a:ext cx="794521" cy="929439"/>
        </a:xfrm>
        <a:prstGeom prst="rightArrow">
          <a:avLst>
            <a:gd name="adj1" fmla="val 60000"/>
            <a:gd name="adj2" fmla="val 5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911350">
            <a:lnSpc>
              <a:spcPct val="90000"/>
            </a:lnSpc>
            <a:spcBef>
              <a:spcPct val="0"/>
            </a:spcBef>
            <a:spcAft>
              <a:spcPct val="35000"/>
            </a:spcAft>
            <a:buNone/>
          </a:pPr>
          <a:endParaRPr lang="en-IN" sz="4300" kern="1200"/>
        </a:p>
      </dsp:txBody>
      <dsp:txXfrm>
        <a:off x="4676782" y="847316"/>
        <a:ext cx="556165" cy="557663"/>
      </dsp:txXfrm>
    </dsp:sp>
    <dsp:sp modelId="{5E043808-3084-4C5E-908F-89F6A7FA5779}">
      <dsp:nvSpPr>
        <dsp:cNvPr id="0" name=""/>
        <dsp:cNvSpPr/>
      </dsp:nvSpPr>
      <dsp:spPr>
        <a:xfrm>
          <a:off x="5846078" y="1826"/>
          <a:ext cx="3747741" cy="2248644"/>
        </a:xfrm>
        <a:prstGeom prst="roundRect">
          <a:avLst>
            <a:gd name="adj" fmla="val 10000"/>
          </a:avLst>
        </a:prstGeom>
        <a:gradFill rotWithShape="0">
          <a:gsLst>
            <a:gs pos="0">
              <a:schemeClr val="accent2">
                <a:hueOff val="6781211"/>
                <a:satOff val="-15274"/>
                <a:lumOff val="-2091"/>
                <a:alphaOff val="0"/>
                <a:lumMod val="110000"/>
                <a:satMod val="105000"/>
                <a:tint val="67000"/>
              </a:schemeClr>
            </a:gs>
            <a:gs pos="50000">
              <a:schemeClr val="accent2">
                <a:hueOff val="6781211"/>
                <a:satOff val="-15274"/>
                <a:lumOff val="-2091"/>
                <a:alphaOff val="0"/>
                <a:lumMod val="105000"/>
                <a:satMod val="103000"/>
                <a:tint val="73000"/>
              </a:schemeClr>
            </a:gs>
            <a:gs pos="100000">
              <a:schemeClr val="accent2">
                <a:hueOff val="6781211"/>
                <a:satOff val="-15274"/>
                <a:lumOff val="-209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These adhesion molecules are up-regulated by a number of factors, including bacterial LPSs, prostaglandins, and </a:t>
          </a:r>
        </a:p>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Pro-inflammatory cytokines.</a:t>
          </a:r>
          <a:endParaRPr lang="en-IN" sz="1800" kern="1200" dirty="0">
            <a:latin typeface="Times New Roman" panose="02020603050405020304" pitchFamily="18" charset="0"/>
            <a:cs typeface="Times New Roman" panose="02020603050405020304" pitchFamily="18" charset="0"/>
          </a:endParaRPr>
        </a:p>
      </dsp:txBody>
      <dsp:txXfrm>
        <a:off x="5911939" y="67687"/>
        <a:ext cx="3616019" cy="2116922"/>
      </dsp:txXfrm>
    </dsp:sp>
    <dsp:sp modelId="{9E37BB13-46ED-481D-900C-F465E5ADE990}">
      <dsp:nvSpPr>
        <dsp:cNvPr id="0" name=""/>
        <dsp:cNvSpPr/>
      </dsp:nvSpPr>
      <dsp:spPr>
        <a:xfrm rot="5400000">
          <a:off x="7322688" y="2512813"/>
          <a:ext cx="794521" cy="929439"/>
        </a:xfrm>
        <a:prstGeom prst="rightArrow">
          <a:avLst>
            <a:gd name="adj1" fmla="val 60000"/>
            <a:gd name="adj2" fmla="val 50000"/>
          </a:avLst>
        </a:prstGeom>
        <a:gradFill rotWithShape="0">
          <a:gsLst>
            <a:gs pos="0">
              <a:schemeClr val="accent2">
                <a:hueOff val="10171816"/>
                <a:satOff val="-22912"/>
                <a:lumOff val="-3137"/>
                <a:alphaOff val="0"/>
                <a:lumMod val="110000"/>
                <a:satMod val="105000"/>
                <a:tint val="67000"/>
              </a:schemeClr>
            </a:gs>
            <a:gs pos="50000">
              <a:schemeClr val="accent2">
                <a:hueOff val="10171816"/>
                <a:satOff val="-22912"/>
                <a:lumOff val="-3137"/>
                <a:alphaOff val="0"/>
                <a:lumMod val="105000"/>
                <a:satMod val="103000"/>
                <a:tint val="73000"/>
              </a:schemeClr>
            </a:gs>
            <a:gs pos="100000">
              <a:schemeClr val="accent2">
                <a:hueOff val="10171816"/>
                <a:satOff val="-22912"/>
                <a:lumOff val="-3137"/>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866900">
            <a:lnSpc>
              <a:spcPct val="90000"/>
            </a:lnSpc>
            <a:spcBef>
              <a:spcPct val="0"/>
            </a:spcBef>
            <a:spcAft>
              <a:spcPct val="35000"/>
            </a:spcAft>
            <a:buNone/>
          </a:pPr>
          <a:endParaRPr lang="en-IN" sz="4200" kern="1200"/>
        </a:p>
      </dsp:txBody>
      <dsp:txXfrm rot="-5400000">
        <a:off x="7441117" y="2580272"/>
        <a:ext cx="557663" cy="556165"/>
      </dsp:txXfrm>
    </dsp:sp>
    <dsp:sp modelId="{EAA110BF-7AD0-4C6C-8283-0D960EDE675C}">
      <dsp:nvSpPr>
        <dsp:cNvPr id="0" name=""/>
        <dsp:cNvSpPr/>
      </dsp:nvSpPr>
      <dsp:spPr>
        <a:xfrm>
          <a:off x="5846078" y="3749567"/>
          <a:ext cx="3747741" cy="2248644"/>
        </a:xfrm>
        <a:prstGeom prst="roundRect">
          <a:avLst>
            <a:gd name="adj" fmla="val 10000"/>
          </a:avLst>
        </a:prstGeom>
        <a:gradFill rotWithShape="0">
          <a:gsLst>
            <a:gs pos="0">
              <a:schemeClr val="accent2">
                <a:hueOff val="13562422"/>
                <a:satOff val="-30549"/>
                <a:lumOff val="-4183"/>
                <a:alphaOff val="0"/>
                <a:lumMod val="110000"/>
                <a:satMod val="105000"/>
                <a:tint val="67000"/>
              </a:schemeClr>
            </a:gs>
            <a:gs pos="50000">
              <a:schemeClr val="accent2">
                <a:hueOff val="13562422"/>
                <a:satOff val="-30549"/>
                <a:lumOff val="-4183"/>
                <a:alphaOff val="0"/>
                <a:lumMod val="105000"/>
                <a:satMod val="103000"/>
                <a:tint val="73000"/>
              </a:schemeClr>
            </a:gs>
            <a:gs pos="100000">
              <a:schemeClr val="accent2">
                <a:hueOff val="13562422"/>
                <a:satOff val="-30549"/>
                <a:lumOff val="-41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After binding to the endothelial cell lining, monocytes penetrate the endothelium and migrate under the arterial intima. </a:t>
          </a:r>
          <a:endParaRPr lang="en-IN" sz="1800" kern="1200" dirty="0">
            <a:latin typeface="Times New Roman" panose="02020603050405020304" pitchFamily="18" charset="0"/>
            <a:cs typeface="Times New Roman" panose="02020603050405020304" pitchFamily="18" charset="0"/>
          </a:endParaRPr>
        </a:p>
      </dsp:txBody>
      <dsp:txXfrm>
        <a:off x="5911939" y="3815428"/>
        <a:ext cx="3616019" cy="2116922"/>
      </dsp:txXfrm>
    </dsp:sp>
    <dsp:sp modelId="{39DA4B5B-5825-4173-B3A1-26EAEC11BF84}">
      <dsp:nvSpPr>
        <dsp:cNvPr id="0" name=""/>
        <dsp:cNvSpPr/>
      </dsp:nvSpPr>
      <dsp:spPr>
        <a:xfrm rot="10800000">
          <a:off x="4721755" y="4409170"/>
          <a:ext cx="794521" cy="929439"/>
        </a:xfrm>
        <a:prstGeom prst="rightArrow">
          <a:avLst>
            <a:gd name="adj1" fmla="val 60000"/>
            <a:gd name="adj2" fmla="val 50000"/>
          </a:avLst>
        </a:prstGeom>
        <a:gradFill rotWithShape="0">
          <a:gsLst>
            <a:gs pos="0">
              <a:schemeClr val="accent2">
                <a:hueOff val="20343633"/>
                <a:satOff val="-45823"/>
                <a:lumOff val="-6274"/>
                <a:alphaOff val="0"/>
                <a:lumMod val="110000"/>
                <a:satMod val="105000"/>
                <a:tint val="67000"/>
              </a:schemeClr>
            </a:gs>
            <a:gs pos="50000">
              <a:schemeClr val="accent2">
                <a:hueOff val="20343633"/>
                <a:satOff val="-45823"/>
                <a:lumOff val="-6274"/>
                <a:alphaOff val="0"/>
                <a:lumMod val="105000"/>
                <a:satMod val="103000"/>
                <a:tint val="73000"/>
              </a:schemeClr>
            </a:gs>
            <a:gs pos="100000">
              <a:schemeClr val="accent2">
                <a:hueOff val="20343633"/>
                <a:satOff val="-45823"/>
                <a:lumOff val="-6274"/>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911350">
            <a:lnSpc>
              <a:spcPct val="90000"/>
            </a:lnSpc>
            <a:spcBef>
              <a:spcPct val="0"/>
            </a:spcBef>
            <a:spcAft>
              <a:spcPct val="35000"/>
            </a:spcAft>
            <a:buNone/>
          </a:pPr>
          <a:endParaRPr lang="en-IN" sz="4300" kern="1200"/>
        </a:p>
      </dsp:txBody>
      <dsp:txXfrm rot="10800000">
        <a:off x="4960111" y="4595058"/>
        <a:ext cx="556165" cy="557663"/>
      </dsp:txXfrm>
    </dsp:sp>
    <dsp:sp modelId="{BEC66AC0-C82D-4DC7-A85E-345678DC639A}">
      <dsp:nvSpPr>
        <dsp:cNvPr id="0" name=""/>
        <dsp:cNvSpPr/>
      </dsp:nvSpPr>
      <dsp:spPr>
        <a:xfrm>
          <a:off x="599240" y="3749567"/>
          <a:ext cx="3747741" cy="2248644"/>
        </a:xfrm>
        <a:prstGeom prst="roundRect">
          <a:avLst>
            <a:gd name="adj" fmla="val 10000"/>
          </a:avLst>
        </a:prstGeom>
        <a:solidFill>
          <a:srgbClr val="FF747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The monocytes ingest circulating low-density lipoprotein in its oxidized state and become engorged, thereby forming the foam cells that are characteristic of atheromatous plaque</a:t>
          </a:r>
          <a:r>
            <a:rPr lang="en-GB" sz="1400" b="0" i="0" kern="1200" baseline="0" dirty="0">
              <a:latin typeface="Times New Roman" panose="02020603050405020304" pitchFamily="18" charset="0"/>
              <a:cs typeface="Times New Roman" panose="02020603050405020304" pitchFamily="18" charset="0"/>
            </a:rPr>
            <a:t>. </a:t>
          </a:r>
          <a:endParaRPr lang="en-IN" sz="1400" kern="1200" dirty="0">
            <a:latin typeface="Times New Roman" panose="02020603050405020304" pitchFamily="18" charset="0"/>
            <a:cs typeface="Times New Roman" panose="02020603050405020304" pitchFamily="18" charset="0"/>
          </a:endParaRPr>
        </a:p>
      </dsp:txBody>
      <dsp:txXfrm>
        <a:off x="665101" y="3815428"/>
        <a:ext cx="3616019" cy="21169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4BA073-A432-4553-AB89-24B0A7C145B0}">
      <dsp:nvSpPr>
        <dsp:cNvPr id="0" name=""/>
        <dsp:cNvSpPr/>
      </dsp:nvSpPr>
      <dsp:spPr>
        <a:xfrm>
          <a:off x="3539928" y="246"/>
          <a:ext cx="4142879" cy="744601"/>
        </a:xfrm>
        <a:prstGeom prst="rect">
          <a:avLst/>
        </a:prstGeom>
        <a:solidFill>
          <a:srgbClr val="D844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After entering the arterial media, monocytes may also transform to </a:t>
          </a:r>
          <a:r>
            <a:rPr lang="en-IN" sz="1800" b="0" i="0" kern="1200" baseline="0" dirty="0">
              <a:latin typeface="Times New Roman" panose="02020603050405020304" pitchFamily="18" charset="0"/>
              <a:cs typeface="Times New Roman" panose="02020603050405020304" pitchFamily="18" charset="0"/>
            </a:rPr>
            <a:t>macrophages.</a:t>
          </a:r>
          <a:endParaRPr lang="en-IN" sz="1800" kern="1200" dirty="0">
            <a:latin typeface="Times New Roman" panose="02020603050405020304" pitchFamily="18" charset="0"/>
            <a:cs typeface="Times New Roman" panose="02020603050405020304" pitchFamily="18" charset="0"/>
          </a:endParaRPr>
        </a:p>
      </dsp:txBody>
      <dsp:txXfrm>
        <a:off x="3539928" y="246"/>
        <a:ext cx="4142879" cy="744601"/>
      </dsp:txXfrm>
    </dsp:sp>
    <dsp:sp modelId="{5E427E30-A88F-45D7-A601-16BBB515E5F5}">
      <dsp:nvSpPr>
        <dsp:cNvPr id="0" name=""/>
        <dsp:cNvSpPr/>
      </dsp:nvSpPr>
      <dsp:spPr>
        <a:xfrm>
          <a:off x="753247" y="782078"/>
          <a:ext cx="9716241" cy="744601"/>
        </a:xfrm>
        <a:prstGeom prst="rect">
          <a:avLst/>
        </a:prstGeom>
        <a:solidFill>
          <a:schemeClr val="accent3">
            <a:hueOff val="-2784592"/>
            <a:satOff val="6015"/>
            <a:lumOff val="34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A host of pro-inflammatory cytokines such as interleukin-1 (IL-1),</a:t>
          </a:r>
          <a:r>
            <a:rPr lang="en-GB" sz="1800" b="0" i="0" kern="1200" baseline="0" dirty="0" err="1">
              <a:latin typeface="Times New Roman" panose="02020603050405020304" pitchFamily="18" charset="0"/>
              <a:cs typeface="Times New Roman" panose="02020603050405020304" pitchFamily="18" charset="0"/>
            </a:rPr>
            <a:t>tumor</a:t>
          </a:r>
          <a:r>
            <a:rPr lang="en-GB" sz="1800" b="0" i="0" kern="1200" baseline="0" dirty="0">
              <a:latin typeface="Times New Roman" panose="02020603050405020304" pitchFamily="18" charset="0"/>
              <a:cs typeface="Times New Roman" panose="02020603050405020304" pitchFamily="18" charset="0"/>
            </a:rPr>
            <a:t> necrosis factor alpha (TNF-</a:t>
          </a:r>
          <a:r>
            <a:rPr lang="el-GR" sz="1800" b="0" i="0" kern="1200" baseline="0" dirty="0">
              <a:latin typeface="Times New Roman" panose="02020603050405020304" pitchFamily="18" charset="0"/>
              <a:cs typeface="Times New Roman" panose="02020603050405020304" pitchFamily="18" charset="0"/>
            </a:rPr>
            <a:t>α</a:t>
          </a:r>
          <a:r>
            <a:rPr lang="en-GB" sz="1800" b="0" i="0" kern="1200" baseline="0" dirty="0">
              <a:latin typeface="Times New Roman" panose="02020603050405020304" pitchFamily="18" charset="0"/>
              <a:cs typeface="Times New Roman" panose="02020603050405020304" pitchFamily="18" charset="0"/>
            </a:rPr>
            <a:t>), and prostaglandin E2 (PGE2) are then produced, and they propagate the atheromatous lesion.</a:t>
          </a:r>
          <a:endParaRPr lang="en-IN" sz="1800" kern="1200" dirty="0">
            <a:latin typeface="Times New Roman" panose="02020603050405020304" pitchFamily="18" charset="0"/>
            <a:cs typeface="Times New Roman" panose="02020603050405020304" pitchFamily="18" charset="0"/>
          </a:endParaRPr>
        </a:p>
      </dsp:txBody>
      <dsp:txXfrm>
        <a:off x="753247" y="782078"/>
        <a:ext cx="9716241" cy="744601"/>
      </dsp:txXfrm>
    </dsp:sp>
    <dsp:sp modelId="{C50A70C9-3A85-4A1E-A663-3B5794F16F8A}">
      <dsp:nvSpPr>
        <dsp:cNvPr id="0" name=""/>
        <dsp:cNvSpPr/>
      </dsp:nvSpPr>
      <dsp:spPr>
        <a:xfrm>
          <a:off x="1111368" y="1563910"/>
          <a:ext cx="9000000" cy="744601"/>
        </a:xfrm>
        <a:prstGeom prst="rect">
          <a:avLst/>
        </a:prstGeom>
        <a:solidFill>
          <a:schemeClr val="accent3">
            <a:hueOff val="-5569184"/>
            <a:satOff val="12030"/>
            <a:lumOff val="69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Mitogenic factors such as fibroblast growth factor and platelet-derived growth factor stimulate smooth muscle and collagen proliferation within the media, thereby thickening the arterial wall.</a:t>
          </a:r>
          <a:endParaRPr lang="en-IN" sz="1800" kern="1200" dirty="0">
            <a:latin typeface="Times New Roman" panose="02020603050405020304" pitchFamily="18" charset="0"/>
            <a:cs typeface="Times New Roman" panose="02020603050405020304" pitchFamily="18" charset="0"/>
          </a:endParaRPr>
        </a:p>
      </dsp:txBody>
      <dsp:txXfrm>
        <a:off x="1111368" y="1563910"/>
        <a:ext cx="9000000" cy="744601"/>
      </dsp:txXfrm>
    </dsp:sp>
    <dsp:sp modelId="{09ABB617-BA1D-42B9-9AF2-FCF4F7BE83B3}">
      <dsp:nvSpPr>
        <dsp:cNvPr id="0" name=""/>
        <dsp:cNvSpPr/>
      </dsp:nvSpPr>
      <dsp:spPr>
        <a:xfrm>
          <a:off x="2191368" y="2345742"/>
          <a:ext cx="6840000" cy="744601"/>
        </a:xfrm>
        <a:prstGeom prst="rect">
          <a:avLst/>
        </a:prstGeom>
        <a:solidFill>
          <a:schemeClr val="accent3">
            <a:hueOff val="-8353776"/>
            <a:satOff val="18045"/>
            <a:lumOff val="104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Atheromatous</a:t>
          </a:r>
          <a:r>
            <a:rPr lang="en-GB" sz="1800" kern="1200" dirty="0">
              <a:latin typeface="Times New Roman" panose="02020603050405020304" pitchFamily="18" charset="0"/>
              <a:cs typeface="Times New Roman" panose="02020603050405020304" pitchFamily="18" charset="0"/>
            </a:rPr>
            <a:t> </a:t>
          </a:r>
          <a:r>
            <a:rPr lang="en-GB" sz="1800" b="0" i="0" kern="1200" baseline="0" dirty="0">
              <a:latin typeface="Times New Roman" panose="02020603050405020304" pitchFamily="18" charset="0"/>
              <a:cs typeface="Times New Roman" panose="02020603050405020304" pitchFamily="18" charset="0"/>
            </a:rPr>
            <a:t>plaque formation and thickening of the vessel wall narrow the lumen and dramatically decrease blood low through the vessel. </a:t>
          </a:r>
          <a:endParaRPr lang="en-IN" sz="1800" kern="1200" dirty="0">
            <a:latin typeface="Times New Roman" panose="02020603050405020304" pitchFamily="18" charset="0"/>
            <a:cs typeface="Times New Roman" panose="02020603050405020304" pitchFamily="18" charset="0"/>
          </a:endParaRPr>
        </a:p>
      </dsp:txBody>
      <dsp:txXfrm>
        <a:off x="2191368" y="2345742"/>
        <a:ext cx="6840000" cy="744601"/>
      </dsp:txXfrm>
    </dsp:sp>
    <dsp:sp modelId="{24BA971B-ECB1-474D-9B4C-A73EE2B46417}">
      <dsp:nvSpPr>
        <dsp:cNvPr id="0" name=""/>
        <dsp:cNvSpPr/>
      </dsp:nvSpPr>
      <dsp:spPr>
        <a:xfrm>
          <a:off x="3811368" y="3127574"/>
          <a:ext cx="3600000" cy="744601"/>
        </a:xfrm>
        <a:prstGeom prst="rect">
          <a:avLst/>
        </a:prstGeom>
        <a:solidFill>
          <a:schemeClr val="accent3">
            <a:hueOff val="-11138368"/>
            <a:satOff val="24059"/>
            <a:lumOff val="138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solidFill>
                <a:schemeClr val="tx1"/>
              </a:solidFill>
              <a:latin typeface="Times New Roman" panose="02020603050405020304" pitchFamily="18" charset="0"/>
              <a:cs typeface="Times New Roman" panose="02020603050405020304" pitchFamily="18" charset="0"/>
            </a:rPr>
            <a:t>Arterial</a:t>
          </a:r>
          <a:r>
            <a:rPr lang="en-GB" sz="1800" kern="1200" dirty="0">
              <a:solidFill>
                <a:schemeClr val="tx1"/>
              </a:solidFill>
              <a:latin typeface="Times New Roman" panose="02020603050405020304" pitchFamily="18" charset="0"/>
              <a:cs typeface="Times New Roman" panose="02020603050405020304" pitchFamily="18" charset="0"/>
            </a:rPr>
            <a:t> </a:t>
          </a:r>
          <a:r>
            <a:rPr lang="en-IN" sz="1800" b="0" i="0" kern="1200" baseline="0" dirty="0">
              <a:solidFill>
                <a:schemeClr val="tx1"/>
              </a:solidFill>
              <a:latin typeface="Times New Roman" panose="02020603050405020304" pitchFamily="18" charset="0"/>
              <a:cs typeface="Times New Roman" panose="02020603050405020304" pitchFamily="18" charset="0"/>
            </a:rPr>
            <a:t>thrombosis often occurs after an atheromatous plaque ruptures</a:t>
          </a:r>
          <a:r>
            <a:rPr lang="en-IN" sz="1800" b="0" i="0" kern="1200" baseline="0" dirty="0">
              <a:latin typeface="Times New Roman" panose="02020603050405020304" pitchFamily="18" charset="0"/>
              <a:cs typeface="Times New Roman" panose="02020603050405020304" pitchFamily="18" charset="0"/>
            </a:rPr>
            <a:t>. </a:t>
          </a:r>
          <a:endParaRPr lang="en-IN" sz="1800" kern="1200" dirty="0">
            <a:latin typeface="Times New Roman" panose="02020603050405020304" pitchFamily="18" charset="0"/>
            <a:cs typeface="Times New Roman" panose="02020603050405020304" pitchFamily="18" charset="0"/>
          </a:endParaRPr>
        </a:p>
      </dsp:txBody>
      <dsp:txXfrm>
        <a:off x="3811368" y="3127574"/>
        <a:ext cx="3600000" cy="744601"/>
      </dsp:txXfrm>
    </dsp:sp>
    <dsp:sp modelId="{E8BDA2AE-B82A-4C91-B1A3-7F069F2BB2F4}">
      <dsp:nvSpPr>
        <dsp:cNvPr id="0" name=""/>
        <dsp:cNvSpPr/>
      </dsp:nvSpPr>
      <dsp:spPr>
        <a:xfrm>
          <a:off x="1741368" y="3909406"/>
          <a:ext cx="7740000" cy="744601"/>
        </a:xfrm>
        <a:prstGeom prst="rect">
          <a:avLst/>
        </a:prstGeom>
        <a:solidFill>
          <a:schemeClr val="accent3">
            <a:hueOff val="-13922960"/>
            <a:satOff val="30074"/>
            <a:lumOff val="173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IN" sz="1800" b="0" i="0" kern="1200" baseline="0" dirty="0">
              <a:latin typeface="Times New Roman" panose="02020603050405020304" pitchFamily="18" charset="0"/>
              <a:cs typeface="Times New Roman" panose="02020603050405020304" pitchFamily="18" charset="0"/>
            </a:rPr>
            <a:t>Plaque</a:t>
          </a:r>
          <a:r>
            <a:rPr lang="en-IN" sz="1800" kern="1200" dirty="0">
              <a:latin typeface="Times New Roman" panose="02020603050405020304" pitchFamily="18" charset="0"/>
              <a:cs typeface="Times New Roman" panose="02020603050405020304" pitchFamily="18" charset="0"/>
            </a:rPr>
            <a:t> </a:t>
          </a:r>
          <a:r>
            <a:rPr lang="en-GB" sz="1800" b="0" i="0" kern="1200" baseline="0" dirty="0">
              <a:latin typeface="Times New Roman" panose="02020603050405020304" pitchFamily="18" charset="0"/>
              <a:cs typeface="Times New Roman" panose="02020603050405020304" pitchFamily="18" charset="0"/>
            </a:rPr>
            <a:t>rupture exposes circulating blood to arterial collagen and tissue factor from monocytes and macrophages that activate platelets and the coagulation pathway. </a:t>
          </a:r>
          <a:endParaRPr lang="en-IN" sz="1800" kern="1200" dirty="0">
            <a:latin typeface="Times New Roman" panose="02020603050405020304" pitchFamily="18" charset="0"/>
            <a:cs typeface="Times New Roman" panose="02020603050405020304" pitchFamily="18" charset="0"/>
          </a:endParaRPr>
        </a:p>
      </dsp:txBody>
      <dsp:txXfrm>
        <a:off x="1741368" y="3909406"/>
        <a:ext cx="7740000" cy="744601"/>
      </dsp:txXfrm>
    </dsp:sp>
    <dsp:sp modelId="{AC3AB6E7-5643-43F3-8515-E750EB43A2F0}">
      <dsp:nvSpPr>
        <dsp:cNvPr id="0" name=""/>
        <dsp:cNvSpPr/>
      </dsp:nvSpPr>
      <dsp:spPr>
        <a:xfrm>
          <a:off x="2371368" y="4691238"/>
          <a:ext cx="6480000" cy="744601"/>
        </a:xfrm>
        <a:prstGeom prst="rect">
          <a:avLst/>
        </a:prstGeom>
        <a:solidFill>
          <a:srgbClr val="9898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Platelet and fibrin accumulation forms a thrombus that may occlude the vessel and result in an ischemic event such as angina or MI.</a:t>
          </a:r>
          <a:endParaRPr lang="en-IN" sz="1800" kern="1200" dirty="0">
            <a:latin typeface="Times New Roman" panose="02020603050405020304" pitchFamily="18" charset="0"/>
            <a:cs typeface="Times New Roman" panose="02020603050405020304" pitchFamily="18" charset="0"/>
          </a:endParaRPr>
        </a:p>
      </dsp:txBody>
      <dsp:txXfrm>
        <a:off x="2371368" y="4691238"/>
        <a:ext cx="6480000" cy="744601"/>
      </dsp:txXfrm>
    </dsp:sp>
    <dsp:sp modelId="{447A5512-5997-4C23-993D-702BE66475AB}">
      <dsp:nvSpPr>
        <dsp:cNvPr id="0" name=""/>
        <dsp:cNvSpPr/>
      </dsp:nvSpPr>
      <dsp:spPr>
        <a:xfrm>
          <a:off x="1438978" y="5473070"/>
          <a:ext cx="8344779" cy="744601"/>
        </a:xfrm>
        <a:prstGeom prst="rect">
          <a:avLst/>
        </a:prstGeom>
        <a:solidFill>
          <a:srgbClr val="59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 The thrombus may separate from the vessel wall and form an embolus, which may also occlude vessels, again leading to an acute event such as MI or cerebral infarction (stroke).</a:t>
          </a:r>
          <a:endParaRPr lang="en-IN" sz="1800" kern="1200" dirty="0">
            <a:latin typeface="Times New Roman" panose="02020603050405020304" pitchFamily="18" charset="0"/>
            <a:cs typeface="Times New Roman" panose="02020603050405020304" pitchFamily="18" charset="0"/>
          </a:endParaRPr>
        </a:p>
      </dsp:txBody>
      <dsp:txXfrm>
        <a:off x="1438978" y="5473070"/>
        <a:ext cx="8344779" cy="7446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C72D70-8EC1-4DA2-83DC-F85890BC8F44}">
      <dsp:nvSpPr>
        <dsp:cNvPr id="0" name=""/>
        <dsp:cNvSpPr/>
      </dsp:nvSpPr>
      <dsp:spPr>
        <a:xfrm rot="16200000">
          <a:off x="-2153741" y="2162087"/>
          <a:ext cx="5864298" cy="1540122"/>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In animal models, gram-negative bacteria and associated LPSs cause infiltration of inflammatory cells into the arterial wall, proliferation of arterial smooth muscle, and intravascular coagulation. </a:t>
          </a:r>
          <a:endParaRPr lang="en-IN" sz="1600" kern="1200" dirty="0">
            <a:latin typeface="Times New Roman" panose="02020603050405020304" pitchFamily="18" charset="0"/>
            <a:cs typeface="Times New Roman" panose="02020603050405020304" pitchFamily="18" charset="0"/>
          </a:endParaRPr>
        </a:p>
      </dsp:txBody>
      <dsp:txXfrm rot="5400000">
        <a:off x="8347" y="1172859"/>
        <a:ext cx="1540122" cy="3518578"/>
      </dsp:txXfrm>
    </dsp:sp>
    <dsp:sp modelId="{956D37EA-FDA0-42A9-8CA4-26735DF9D9AC}">
      <dsp:nvSpPr>
        <dsp:cNvPr id="0" name=""/>
        <dsp:cNvSpPr/>
      </dsp:nvSpPr>
      <dsp:spPr>
        <a:xfrm rot="16200000">
          <a:off x="-498110" y="2162087"/>
          <a:ext cx="5864298" cy="1540122"/>
        </a:xfrm>
        <a:prstGeom prst="flowChartManualOperation">
          <a:avLst/>
        </a:prstGeom>
        <a:solidFill>
          <a:schemeClr val="accent3">
            <a:hueOff val="-3248691"/>
            <a:satOff val="7017"/>
            <a:lumOff val="40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GB" sz="1600" b="0" i="0" kern="1200" baseline="0">
              <a:latin typeface="Times New Roman" panose="02020603050405020304" pitchFamily="18" charset="0"/>
              <a:cs typeface="Times New Roman" panose="02020603050405020304" pitchFamily="18" charset="0"/>
            </a:rPr>
            <a:t>These</a:t>
          </a:r>
          <a:r>
            <a:rPr lang="en-GB" sz="1600" kern="1200">
              <a:latin typeface="Times New Roman" panose="02020603050405020304" pitchFamily="18" charset="0"/>
              <a:cs typeface="Times New Roman" panose="02020603050405020304" pitchFamily="18" charset="0"/>
            </a:rPr>
            <a:t> </a:t>
          </a:r>
          <a:r>
            <a:rPr lang="en-GB" sz="1600" b="0" i="0" kern="1200" baseline="0">
              <a:latin typeface="Times New Roman" panose="02020603050405020304" pitchFamily="18" charset="0"/>
              <a:cs typeface="Times New Roman" panose="02020603050405020304" pitchFamily="18" charset="0"/>
            </a:rPr>
            <a:t>changes are identical to those seen with naturally occurring atheromatosis.</a:t>
          </a:r>
          <a:endParaRPr lang="en-IN" sz="1600" kern="1200">
            <a:latin typeface="Times New Roman" panose="02020603050405020304" pitchFamily="18" charset="0"/>
            <a:cs typeface="Times New Roman" panose="02020603050405020304" pitchFamily="18" charset="0"/>
          </a:endParaRPr>
        </a:p>
      </dsp:txBody>
      <dsp:txXfrm rot="5400000">
        <a:off x="1663978" y="1172859"/>
        <a:ext cx="1540122" cy="3518578"/>
      </dsp:txXfrm>
    </dsp:sp>
    <dsp:sp modelId="{A24C3320-83EC-4037-8ACA-B06513ECEFC3}">
      <dsp:nvSpPr>
        <dsp:cNvPr id="0" name=""/>
        <dsp:cNvSpPr/>
      </dsp:nvSpPr>
      <dsp:spPr>
        <a:xfrm rot="16200000">
          <a:off x="1157521" y="2162087"/>
          <a:ext cx="5864298" cy="1540122"/>
        </a:xfrm>
        <a:prstGeom prst="flowChartManualOperation">
          <a:avLst/>
        </a:prstGeom>
        <a:solidFill>
          <a:schemeClr val="accent3">
            <a:hueOff val="-6497381"/>
            <a:satOff val="14035"/>
            <a:lumOff val="81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There is strong evidence that periodontal bacteria disseminate from the oral cavity to the systemic vasculature, can be found within distant tissues, and can live within those affected tissues.</a:t>
          </a:r>
          <a:endParaRPr lang="en-IN" sz="1600" kern="1200" dirty="0">
            <a:latin typeface="Times New Roman" panose="02020603050405020304" pitchFamily="18" charset="0"/>
            <a:cs typeface="Times New Roman" panose="02020603050405020304" pitchFamily="18" charset="0"/>
          </a:endParaRPr>
        </a:p>
      </dsp:txBody>
      <dsp:txXfrm rot="5400000">
        <a:off x="3319609" y="1172859"/>
        <a:ext cx="1540122" cy="3518578"/>
      </dsp:txXfrm>
    </dsp:sp>
    <dsp:sp modelId="{5B992D58-3C52-4593-933A-EA18972B5CCC}">
      <dsp:nvSpPr>
        <dsp:cNvPr id="0" name=""/>
        <dsp:cNvSpPr/>
      </dsp:nvSpPr>
      <dsp:spPr>
        <a:xfrm rot="16200000">
          <a:off x="2813153" y="2162087"/>
          <a:ext cx="5864298" cy="1540122"/>
        </a:xfrm>
        <a:prstGeom prst="flowChartManualOperation">
          <a:avLst/>
        </a:prstGeom>
        <a:solidFill>
          <a:srgbClr val="ED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GB" sz="1600" b="0" i="0" kern="1200" baseline="0">
              <a:latin typeface="Times New Roman" panose="02020603050405020304" pitchFamily="18" charset="0"/>
              <a:cs typeface="Times New Roman" panose="02020603050405020304" pitchFamily="18" charset="0"/>
            </a:rPr>
            <a:t>Patients with periodontitis are at increased risk for thickening of the walls of the major coronary arteries.</a:t>
          </a:r>
          <a:endParaRPr lang="en-IN" sz="1600" kern="1200">
            <a:latin typeface="Times New Roman" panose="02020603050405020304" pitchFamily="18" charset="0"/>
            <a:cs typeface="Times New Roman" panose="02020603050405020304" pitchFamily="18" charset="0"/>
          </a:endParaRPr>
        </a:p>
      </dsp:txBody>
      <dsp:txXfrm rot="5400000">
        <a:off x="4975241" y="1172859"/>
        <a:ext cx="1540122" cy="3518578"/>
      </dsp:txXfrm>
    </dsp:sp>
    <dsp:sp modelId="{3DDFD8E2-451D-4B19-9DC8-FA7E9BEF8EA4}">
      <dsp:nvSpPr>
        <dsp:cNvPr id="0" name=""/>
        <dsp:cNvSpPr/>
      </dsp:nvSpPr>
      <dsp:spPr>
        <a:xfrm rot="16200000">
          <a:off x="4468785" y="2162087"/>
          <a:ext cx="5864298" cy="1540122"/>
        </a:xfrm>
        <a:prstGeom prst="flowChartManualOperation">
          <a:avLst/>
        </a:prstGeom>
        <a:solidFill>
          <a:schemeClr val="accent3">
            <a:hueOff val="-12994763"/>
            <a:satOff val="28069"/>
            <a:lumOff val="162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In several studies of </a:t>
          </a:r>
          <a:r>
            <a:rPr lang="en-GB" sz="1600" b="0" i="0" kern="1200" baseline="0" dirty="0" err="1">
              <a:latin typeface="Times New Roman" panose="02020603050405020304" pitchFamily="18" charset="0"/>
              <a:cs typeface="Times New Roman" panose="02020603050405020304" pitchFamily="18" charset="0"/>
            </a:rPr>
            <a:t>atheromas</a:t>
          </a:r>
          <a:r>
            <a:rPr lang="en-GB" sz="1600" b="0" i="0" kern="1200" baseline="0" dirty="0">
              <a:latin typeface="Times New Roman" panose="02020603050405020304" pitchFamily="18" charset="0"/>
              <a:cs typeface="Times New Roman" panose="02020603050405020304" pitchFamily="18" charset="0"/>
            </a:rPr>
            <a:t> obtained from humans during endarterectomy, more than half of the lesions contained periodontal pathogens, and many </a:t>
          </a:r>
          <a:r>
            <a:rPr lang="en-GB" sz="1600" b="0" i="0" kern="1200" baseline="0" dirty="0" err="1">
              <a:latin typeface="Times New Roman" panose="02020603050405020304" pitchFamily="18" charset="0"/>
              <a:cs typeface="Times New Roman" panose="02020603050405020304" pitchFamily="18" charset="0"/>
            </a:rPr>
            <a:t>atheromas</a:t>
          </a:r>
          <a:r>
            <a:rPr lang="en-GB" sz="1600" b="0" i="0" kern="1200" baseline="0" dirty="0">
              <a:latin typeface="Times New Roman" panose="02020603050405020304" pitchFamily="18" charset="0"/>
              <a:cs typeface="Times New Roman" panose="02020603050405020304" pitchFamily="18" charset="0"/>
            </a:rPr>
            <a:t> contained multiple different periodontal species.</a:t>
          </a:r>
          <a:endParaRPr lang="en-IN" sz="1600" kern="1200" dirty="0">
            <a:latin typeface="Times New Roman" panose="02020603050405020304" pitchFamily="18" charset="0"/>
            <a:cs typeface="Times New Roman" panose="02020603050405020304" pitchFamily="18" charset="0"/>
          </a:endParaRPr>
        </a:p>
      </dsp:txBody>
      <dsp:txXfrm rot="5400000">
        <a:off x="6630873" y="1172859"/>
        <a:ext cx="1540122" cy="3518578"/>
      </dsp:txXfrm>
    </dsp:sp>
    <dsp:sp modelId="{C7C924E2-74FF-4E58-B90E-02FEC3C2340B}">
      <dsp:nvSpPr>
        <dsp:cNvPr id="0" name=""/>
        <dsp:cNvSpPr/>
      </dsp:nvSpPr>
      <dsp:spPr>
        <a:xfrm rot="16200000">
          <a:off x="6124417" y="2162087"/>
          <a:ext cx="5864298" cy="1540122"/>
        </a:xfrm>
        <a:prstGeom prst="flowChartManualOperation">
          <a:avLst/>
        </a:prstGeom>
        <a:solidFill>
          <a:srgbClr val="3F006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GB" sz="1600" b="0" i="0" kern="1200" baseline="0">
              <a:latin typeface="Times New Roman" panose="02020603050405020304" pitchFamily="18" charset="0"/>
              <a:cs typeface="Times New Roman" panose="02020603050405020304" pitchFamily="18" charset="0"/>
            </a:rPr>
            <a:t>Periodontal diseases result in chronic systemic exposure to products of these organisms. </a:t>
          </a:r>
          <a:endParaRPr lang="en-IN" sz="1600" kern="1200">
            <a:latin typeface="Times New Roman" panose="02020603050405020304" pitchFamily="18" charset="0"/>
            <a:cs typeface="Times New Roman" panose="02020603050405020304" pitchFamily="18" charset="0"/>
          </a:endParaRPr>
        </a:p>
      </dsp:txBody>
      <dsp:txXfrm rot="5400000">
        <a:off x="8286505" y="1172859"/>
        <a:ext cx="1540122" cy="3518578"/>
      </dsp:txXfrm>
    </dsp:sp>
    <dsp:sp modelId="{DE6E14A0-B443-45E5-AF6C-F95D4022BFFB}">
      <dsp:nvSpPr>
        <dsp:cNvPr id="0" name=""/>
        <dsp:cNvSpPr/>
      </dsp:nvSpPr>
      <dsp:spPr>
        <a:xfrm rot="16200000">
          <a:off x="7780048" y="2162087"/>
          <a:ext cx="5864298" cy="1540122"/>
        </a:xfrm>
        <a:prstGeom prst="flowChartManualOperation">
          <a:avLst/>
        </a:prstGeom>
        <a:solidFill>
          <a:schemeClr val="accent3">
            <a:hueOff val="-19492143"/>
            <a:satOff val="42104"/>
            <a:lumOff val="243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Low-level </a:t>
          </a:r>
          <a:r>
            <a:rPr lang="en-GB" sz="1600" b="0" i="0" kern="1200" baseline="0" dirty="0" err="1">
              <a:latin typeface="Times New Roman" panose="02020603050405020304" pitchFamily="18" charset="0"/>
              <a:cs typeface="Times New Roman" panose="02020603050405020304" pitchFamily="18" charset="0"/>
            </a:rPr>
            <a:t>bacteremia</a:t>
          </a:r>
          <a:r>
            <a:rPr lang="en-GB" sz="1600" b="0" i="0" kern="1200" baseline="0" dirty="0">
              <a:latin typeface="Times New Roman" panose="02020603050405020304" pitchFamily="18" charset="0"/>
              <a:cs typeface="Times New Roman" panose="02020603050405020304" pitchFamily="18" charset="0"/>
            </a:rPr>
            <a:t> may initiate host responses that alter coagulability, endothelial and vessel wall integrity, and platelet function, thereby resulting in atherogenic changes and possible thromboembolic events</a:t>
          </a:r>
          <a:endParaRPr lang="en-IN" sz="1600" kern="1200" dirty="0">
            <a:latin typeface="Times New Roman" panose="02020603050405020304" pitchFamily="18" charset="0"/>
            <a:cs typeface="Times New Roman" panose="02020603050405020304" pitchFamily="18" charset="0"/>
          </a:endParaRPr>
        </a:p>
      </dsp:txBody>
      <dsp:txXfrm rot="5400000">
        <a:off x="9942136" y="1172859"/>
        <a:ext cx="1540122" cy="35185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497F5F-84E2-4F2C-914E-3FCBAE4CA5F4}">
      <dsp:nvSpPr>
        <dsp:cNvPr id="0" name=""/>
        <dsp:cNvSpPr/>
      </dsp:nvSpPr>
      <dsp:spPr>
        <a:xfrm>
          <a:off x="1362056" y="0"/>
          <a:ext cx="6211127" cy="6211127"/>
        </a:xfrm>
        <a:prstGeom prst="triangle">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1C378F-B229-40AB-A565-AEC4EEB61EC6}">
      <dsp:nvSpPr>
        <dsp:cNvPr id="0" name=""/>
        <dsp:cNvSpPr/>
      </dsp:nvSpPr>
      <dsp:spPr>
        <a:xfrm>
          <a:off x="4278233" y="512279"/>
          <a:ext cx="4251448" cy="876157"/>
        </a:xfrm>
        <a:prstGeom prst="roundRect">
          <a:avLst/>
        </a:prstGeom>
        <a:solidFill>
          <a:schemeClr val="accent2">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The monocyte and macrophage cell line is intimately involved in the pathogenesis of both periodontal disease and atherosclerosis.</a:t>
          </a:r>
          <a:endParaRPr lang="en-IN" sz="1400" kern="1200" dirty="0">
            <a:latin typeface="Times New Roman" panose="02020603050405020304" pitchFamily="18" charset="0"/>
            <a:cs typeface="Times New Roman" panose="02020603050405020304" pitchFamily="18" charset="0"/>
          </a:endParaRPr>
        </a:p>
      </dsp:txBody>
      <dsp:txXfrm>
        <a:off x="4321003" y="555049"/>
        <a:ext cx="4165908" cy="790617"/>
      </dsp:txXfrm>
    </dsp:sp>
    <dsp:sp modelId="{CF00D418-8E4C-4EC8-8E78-3C0F60E6C4B6}">
      <dsp:nvSpPr>
        <dsp:cNvPr id="0" name=""/>
        <dsp:cNvSpPr/>
      </dsp:nvSpPr>
      <dsp:spPr>
        <a:xfrm>
          <a:off x="4012562" y="1613064"/>
          <a:ext cx="4597560" cy="729176"/>
        </a:xfrm>
        <a:prstGeom prst="roundRect">
          <a:avLst/>
        </a:prstGeom>
        <a:solidFill>
          <a:schemeClr val="accent3">
            <a:lumMod val="20000"/>
            <a:lumOff val="8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Diet-induced elevations in serum low-density lipoprotein levels up-regulate monocyte and macrophage responsiveness to bacterial LPSs. </a:t>
          </a:r>
          <a:endParaRPr lang="en-IN" sz="1400" kern="1200" dirty="0">
            <a:latin typeface="Times New Roman" panose="02020603050405020304" pitchFamily="18" charset="0"/>
            <a:cs typeface="Times New Roman" panose="02020603050405020304" pitchFamily="18" charset="0"/>
          </a:endParaRPr>
        </a:p>
      </dsp:txBody>
      <dsp:txXfrm>
        <a:off x="4048157" y="1648659"/>
        <a:ext cx="4526370" cy="657986"/>
      </dsp:txXfrm>
    </dsp:sp>
    <dsp:sp modelId="{F35A700A-CE20-4D37-A3A0-E3EAD9BCF7B9}">
      <dsp:nvSpPr>
        <dsp:cNvPr id="0" name=""/>
        <dsp:cNvSpPr/>
      </dsp:nvSpPr>
      <dsp:spPr>
        <a:xfrm>
          <a:off x="3950793" y="2511983"/>
          <a:ext cx="5029705" cy="782844"/>
        </a:xfrm>
        <a:prstGeom prst="roundRect">
          <a:avLst/>
        </a:prstGeom>
        <a:solidFill>
          <a:srgbClr val="7CEB99">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Thus, elevated low-density lipoprotein levels, which is a known risk factor for atherosclerosis and CHD, may increase the secretion of destructive and inflammatory cytokines by monocytes and macrophages. </a:t>
          </a:r>
          <a:endParaRPr lang="en-IN" sz="1400" kern="1200" dirty="0">
            <a:latin typeface="Times New Roman" panose="02020603050405020304" pitchFamily="18" charset="0"/>
            <a:cs typeface="Times New Roman" panose="02020603050405020304" pitchFamily="18" charset="0"/>
          </a:endParaRPr>
        </a:p>
      </dsp:txBody>
      <dsp:txXfrm>
        <a:off x="3989008" y="2550198"/>
        <a:ext cx="4953275" cy="706414"/>
      </dsp:txXfrm>
    </dsp:sp>
    <dsp:sp modelId="{8C635A22-4018-455A-9C73-8A4A1B1835B3}">
      <dsp:nvSpPr>
        <dsp:cNvPr id="0" name=""/>
        <dsp:cNvSpPr/>
      </dsp:nvSpPr>
      <dsp:spPr>
        <a:xfrm>
          <a:off x="3889043" y="3389424"/>
          <a:ext cx="4988566" cy="709587"/>
        </a:xfrm>
        <a:prstGeom prst="roundRect">
          <a:avLst/>
        </a:prstGeom>
        <a:solidFill>
          <a:srgbClr val="FFCE3C">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This may result not only in the propagation of atheromatous lesions, but also in enhanced periodontal destruction in the presence of pathogenic organisms. </a:t>
          </a:r>
          <a:endParaRPr lang="en-IN" sz="1400" kern="1200" dirty="0">
            <a:latin typeface="Times New Roman" panose="02020603050405020304" pitchFamily="18" charset="0"/>
            <a:cs typeface="Times New Roman" panose="02020603050405020304" pitchFamily="18" charset="0"/>
          </a:endParaRPr>
        </a:p>
      </dsp:txBody>
      <dsp:txXfrm>
        <a:off x="3923682" y="3424063"/>
        <a:ext cx="4919288" cy="640309"/>
      </dsp:txXfrm>
    </dsp:sp>
    <dsp:sp modelId="{8C62984B-6260-46FD-B0A9-CD95091D186A}">
      <dsp:nvSpPr>
        <dsp:cNvPr id="0" name=""/>
        <dsp:cNvSpPr/>
      </dsp:nvSpPr>
      <dsp:spPr>
        <a:xfrm>
          <a:off x="3806744" y="4277775"/>
          <a:ext cx="5358982" cy="779317"/>
        </a:xfrm>
        <a:prstGeom prst="roundRect">
          <a:avLst/>
        </a:prstGeom>
        <a:solidFill>
          <a:schemeClr val="accent4">
            <a:lumMod val="40000"/>
            <a:lumOff val="6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Periodontal infections may contribute to atherosclerosis and thromboembolic events by repeatedly challenging the vascular endothelium and arterial wall with bacterial LPSs and proinflammatory cytokines</a:t>
          </a:r>
          <a:r>
            <a:rPr lang="en-GB" sz="900" b="0" i="0" kern="1200" baseline="0" dirty="0"/>
            <a:t>. </a:t>
          </a:r>
          <a:endParaRPr lang="en-IN" sz="900" kern="1200" dirty="0"/>
        </a:p>
      </dsp:txBody>
      <dsp:txXfrm>
        <a:off x="3844787" y="4315818"/>
        <a:ext cx="5282896" cy="703231"/>
      </dsp:txXfrm>
    </dsp:sp>
    <dsp:sp modelId="{DFD54A21-2153-4965-8541-5FFD7587AEC0}">
      <dsp:nvSpPr>
        <dsp:cNvPr id="0" name=""/>
        <dsp:cNvSpPr/>
      </dsp:nvSpPr>
      <dsp:spPr>
        <a:xfrm>
          <a:off x="3471089" y="5091640"/>
          <a:ext cx="6133161" cy="824273"/>
        </a:xfrm>
        <a:prstGeom prst="roundRect">
          <a:avLst/>
        </a:prstGeom>
        <a:solidFill>
          <a:srgbClr val="C189F7">
            <a:alpha val="90000"/>
          </a:srgb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Vascular monocytes and macrophages in patients with an MØ+ phenotype meet this challenge with an abnormally elevated inflammatory response that may directly contribute to atherosclerosis and may </a:t>
          </a:r>
          <a:r>
            <a:rPr lang="en-IN" sz="1400" b="0" i="0" kern="1200" baseline="0" dirty="0">
              <a:latin typeface="Times New Roman" panose="02020603050405020304" pitchFamily="18" charset="0"/>
              <a:cs typeface="Times New Roman" panose="02020603050405020304" pitchFamily="18" charset="0"/>
            </a:rPr>
            <a:t>precipitate thromboembolic events</a:t>
          </a:r>
          <a:endParaRPr lang="en-IN" sz="1400" kern="1200" dirty="0">
            <a:latin typeface="Times New Roman" panose="02020603050405020304" pitchFamily="18" charset="0"/>
            <a:cs typeface="Times New Roman" panose="02020603050405020304" pitchFamily="18" charset="0"/>
          </a:endParaRPr>
        </a:p>
      </dsp:txBody>
      <dsp:txXfrm>
        <a:off x="3511327" y="5131878"/>
        <a:ext cx="6052685" cy="74379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B1C491-3E1C-4FFF-800A-A1FF7776D804}">
      <dsp:nvSpPr>
        <dsp:cNvPr id="0" name=""/>
        <dsp:cNvSpPr/>
      </dsp:nvSpPr>
      <dsp:spPr>
        <a:xfrm rot="5400000">
          <a:off x="310167" y="1411193"/>
          <a:ext cx="1160159" cy="1320801"/>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19F7AF49-4CAE-4E46-A6A9-76F880C68BF5}">
      <dsp:nvSpPr>
        <dsp:cNvPr id="0" name=""/>
        <dsp:cNvSpPr/>
      </dsp:nvSpPr>
      <dsp:spPr>
        <a:xfrm>
          <a:off x="2795" y="125133"/>
          <a:ext cx="1953026" cy="1367055"/>
        </a:xfrm>
        <a:prstGeom prst="roundRect">
          <a:avLst>
            <a:gd name="adj" fmla="val 1667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b="0" i="0" kern="1200" baseline="0">
              <a:latin typeface="Times New Roman" panose="02020603050405020304" pitchFamily="18" charset="0"/>
              <a:cs typeface="Times New Roman" panose="02020603050405020304" pitchFamily="18" charset="0"/>
            </a:rPr>
            <a:t>Gram-negative periodontal</a:t>
          </a:r>
          <a:r>
            <a:rPr lang="en-IN" sz="2100" kern="1200">
              <a:latin typeface="Times New Roman" panose="02020603050405020304" pitchFamily="18" charset="0"/>
              <a:cs typeface="Times New Roman" panose="02020603050405020304" pitchFamily="18" charset="0"/>
            </a:rPr>
            <a:t> </a:t>
          </a:r>
          <a:r>
            <a:rPr lang="en-IN" sz="2100" b="0" i="0" kern="1200" baseline="0">
              <a:latin typeface="Times New Roman" panose="02020603050405020304" pitchFamily="18" charset="0"/>
              <a:cs typeface="Times New Roman" panose="02020603050405020304" pitchFamily="18" charset="0"/>
            </a:rPr>
            <a:t>infection</a:t>
          </a:r>
          <a:endParaRPr lang="en-IN" sz="2100" kern="1200">
            <a:latin typeface="Times New Roman" panose="02020603050405020304" pitchFamily="18" charset="0"/>
            <a:cs typeface="Times New Roman" panose="02020603050405020304" pitchFamily="18" charset="0"/>
          </a:endParaRPr>
        </a:p>
      </dsp:txBody>
      <dsp:txXfrm>
        <a:off x="69541" y="191879"/>
        <a:ext cx="1819534" cy="1233563"/>
      </dsp:txXfrm>
    </dsp:sp>
    <dsp:sp modelId="{6D2F8475-218B-40E0-ABD2-F3D44B797F2D}">
      <dsp:nvSpPr>
        <dsp:cNvPr id="0" name=""/>
        <dsp:cNvSpPr/>
      </dsp:nvSpPr>
      <dsp:spPr>
        <a:xfrm>
          <a:off x="1955822" y="255513"/>
          <a:ext cx="1420445" cy="1104914"/>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AEEC55D-2A8B-4468-B833-0B35FDFBF3D2}">
      <dsp:nvSpPr>
        <dsp:cNvPr id="0" name=""/>
        <dsp:cNvSpPr/>
      </dsp:nvSpPr>
      <dsp:spPr>
        <a:xfrm rot="5400000">
          <a:off x="1929434" y="2946847"/>
          <a:ext cx="1160159" cy="1320801"/>
        </a:xfrm>
        <a:prstGeom prst="bentUpArrow">
          <a:avLst>
            <a:gd name="adj1" fmla="val 32840"/>
            <a:gd name="adj2" fmla="val 25000"/>
            <a:gd name="adj3" fmla="val 35780"/>
          </a:avLst>
        </a:prstGeom>
        <a:solidFill>
          <a:schemeClr val="accent1">
            <a:tint val="50000"/>
            <a:hueOff val="-13211443"/>
            <a:satOff val="-6948"/>
            <a:lumOff val="10544"/>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6EDCE970-80C0-4F16-86E2-68C9F46D09A6}">
      <dsp:nvSpPr>
        <dsp:cNvPr id="0" name=""/>
        <dsp:cNvSpPr/>
      </dsp:nvSpPr>
      <dsp:spPr>
        <a:xfrm>
          <a:off x="1622062" y="1660787"/>
          <a:ext cx="1953026" cy="1367055"/>
        </a:xfrm>
        <a:prstGeom prst="roundRect">
          <a:avLst>
            <a:gd name="adj" fmla="val 16670"/>
          </a:avLst>
        </a:prstGeom>
        <a:solidFill>
          <a:srgbClr val="7878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b="0" i="0" kern="1200" baseline="0" dirty="0">
              <a:latin typeface="Times New Roman" panose="02020603050405020304" pitchFamily="18" charset="0"/>
              <a:cs typeface="Times New Roman" panose="02020603050405020304" pitchFamily="18" charset="0"/>
            </a:rPr>
            <a:t>Increased insulin</a:t>
          </a:r>
          <a:r>
            <a:rPr lang="en-IN" sz="2100" kern="1200" dirty="0">
              <a:latin typeface="Times New Roman" panose="02020603050405020304" pitchFamily="18" charset="0"/>
              <a:cs typeface="Times New Roman" panose="02020603050405020304" pitchFamily="18" charset="0"/>
            </a:rPr>
            <a:t> </a:t>
          </a:r>
          <a:r>
            <a:rPr lang="en-IN" sz="2100" b="0" i="0" kern="1200" baseline="0" dirty="0">
              <a:latin typeface="Times New Roman" panose="02020603050405020304" pitchFamily="18" charset="0"/>
              <a:cs typeface="Times New Roman" panose="02020603050405020304" pitchFamily="18" charset="0"/>
            </a:rPr>
            <a:t>resistance</a:t>
          </a:r>
          <a:endParaRPr lang="en-IN" sz="2100" kern="1200" dirty="0">
            <a:latin typeface="Times New Roman" panose="02020603050405020304" pitchFamily="18" charset="0"/>
            <a:cs typeface="Times New Roman" panose="02020603050405020304" pitchFamily="18" charset="0"/>
          </a:endParaRPr>
        </a:p>
      </dsp:txBody>
      <dsp:txXfrm>
        <a:off x="1688808" y="1727533"/>
        <a:ext cx="1819534" cy="1233563"/>
      </dsp:txXfrm>
    </dsp:sp>
    <dsp:sp modelId="{717C202C-7B8A-40E5-B247-482AE0070EDE}">
      <dsp:nvSpPr>
        <dsp:cNvPr id="0" name=""/>
        <dsp:cNvSpPr/>
      </dsp:nvSpPr>
      <dsp:spPr>
        <a:xfrm>
          <a:off x="3575088" y="1791167"/>
          <a:ext cx="1420445" cy="1104914"/>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9D4EF41-FD8F-41D5-A453-51C4E4234868}">
      <dsp:nvSpPr>
        <dsp:cNvPr id="0" name=""/>
        <dsp:cNvSpPr/>
      </dsp:nvSpPr>
      <dsp:spPr>
        <a:xfrm>
          <a:off x="3241328" y="3196441"/>
          <a:ext cx="1953026" cy="1367055"/>
        </a:xfrm>
        <a:prstGeom prst="roundRect">
          <a:avLst>
            <a:gd name="adj" fmla="val 16670"/>
          </a:avLst>
        </a:prstGeom>
        <a:solidFill>
          <a:srgbClr val="ED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b="0" i="0" kern="1200" baseline="0">
              <a:latin typeface="Times New Roman" panose="02020603050405020304" pitchFamily="18" charset="0"/>
              <a:cs typeface="Times New Roman" panose="02020603050405020304" pitchFamily="18" charset="0"/>
            </a:rPr>
            <a:t>Worsened glycemic</a:t>
          </a:r>
          <a:r>
            <a:rPr lang="en-IN" sz="2100" kern="1200">
              <a:latin typeface="Times New Roman" panose="02020603050405020304" pitchFamily="18" charset="0"/>
              <a:cs typeface="Times New Roman" panose="02020603050405020304" pitchFamily="18" charset="0"/>
            </a:rPr>
            <a:t> </a:t>
          </a:r>
          <a:r>
            <a:rPr lang="en-IN" sz="2100" b="0" i="0" kern="1200" baseline="0">
              <a:latin typeface="Times New Roman" panose="02020603050405020304" pitchFamily="18" charset="0"/>
              <a:cs typeface="Times New Roman" panose="02020603050405020304" pitchFamily="18" charset="0"/>
            </a:rPr>
            <a:t>control</a:t>
          </a:r>
          <a:endParaRPr lang="en-IN" sz="2100" kern="1200">
            <a:latin typeface="Times New Roman" panose="02020603050405020304" pitchFamily="18" charset="0"/>
            <a:cs typeface="Times New Roman" panose="02020603050405020304" pitchFamily="18" charset="0"/>
          </a:endParaRPr>
        </a:p>
      </dsp:txBody>
      <dsp:txXfrm>
        <a:off x="3308074" y="3263187"/>
        <a:ext cx="1819534" cy="12335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394691-9277-4261-95F1-9B82DDC8EA90}">
      <dsp:nvSpPr>
        <dsp:cNvPr id="0" name=""/>
        <dsp:cNvSpPr/>
      </dsp:nvSpPr>
      <dsp:spPr>
        <a:xfrm rot="5400000">
          <a:off x="-435309" y="1350222"/>
          <a:ext cx="1930632" cy="233527"/>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5E028910-B3C7-4B5E-9E8C-41EEFD886066}">
      <dsp:nvSpPr>
        <dsp:cNvPr id="0" name=""/>
        <dsp:cNvSpPr/>
      </dsp:nvSpPr>
      <dsp:spPr>
        <a:xfrm>
          <a:off x="3339" y="109996"/>
          <a:ext cx="2594754" cy="1556852"/>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0" i="0" kern="1200" baseline="0" dirty="0">
              <a:latin typeface="Times New Roman" panose="02020603050405020304" pitchFamily="18" charset="0"/>
              <a:cs typeface="Times New Roman" panose="02020603050405020304" pitchFamily="18" charset="0"/>
            </a:rPr>
            <a:t>Periodontal treatment</a:t>
          </a:r>
          <a:endParaRPr lang="en-IN" sz="2000" kern="1200" dirty="0">
            <a:latin typeface="Times New Roman" panose="02020603050405020304" pitchFamily="18" charset="0"/>
            <a:cs typeface="Times New Roman" panose="02020603050405020304" pitchFamily="18" charset="0"/>
          </a:endParaRPr>
        </a:p>
      </dsp:txBody>
      <dsp:txXfrm>
        <a:off x="48938" y="155595"/>
        <a:ext cx="2503556" cy="1465654"/>
      </dsp:txXfrm>
    </dsp:sp>
    <dsp:sp modelId="{ADD98846-CD0E-4142-A982-1649290664BF}">
      <dsp:nvSpPr>
        <dsp:cNvPr id="0" name=""/>
        <dsp:cNvSpPr/>
      </dsp:nvSpPr>
      <dsp:spPr>
        <a:xfrm>
          <a:off x="537724" y="2323255"/>
          <a:ext cx="3435590" cy="233527"/>
        </a:xfrm>
        <a:prstGeom prst="rect">
          <a:avLst/>
        </a:prstGeom>
        <a:solidFill>
          <a:schemeClr val="accent4">
            <a:hueOff val="5398867"/>
            <a:satOff val="-29074"/>
            <a:lumOff val="-686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C65185D-08A5-44D3-98DE-FA63979EEC9C}">
      <dsp:nvSpPr>
        <dsp:cNvPr id="0" name=""/>
        <dsp:cNvSpPr/>
      </dsp:nvSpPr>
      <dsp:spPr>
        <a:xfrm>
          <a:off x="3339" y="2056063"/>
          <a:ext cx="2594754" cy="1556852"/>
        </a:xfrm>
        <a:prstGeom prst="roundRect">
          <a:avLst>
            <a:gd name="adj" fmla="val 10000"/>
          </a:avLst>
        </a:prstGeom>
        <a:solidFill>
          <a:schemeClr val="accent4">
            <a:hueOff val="3599244"/>
            <a:satOff val="-19382"/>
            <a:lumOff val="-457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0" i="0" kern="1200" baseline="0" dirty="0">
              <a:latin typeface="Times New Roman" panose="02020603050405020304" pitchFamily="18" charset="0"/>
              <a:cs typeface="Times New Roman" panose="02020603050405020304" pitchFamily="18" charset="0"/>
            </a:rPr>
            <a:t>Decreased inflammation</a:t>
          </a:r>
          <a:endParaRPr lang="en-IN" sz="2000" kern="1200" dirty="0">
            <a:latin typeface="Times New Roman" panose="02020603050405020304" pitchFamily="18" charset="0"/>
            <a:cs typeface="Times New Roman" panose="02020603050405020304" pitchFamily="18" charset="0"/>
          </a:endParaRPr>
        </a:p>
      </dsp:txBody>
      <dsp:txXfrm>
        <a:off x="48938" y="2101662"/>
        <a:ext cx="2503556" cy="1465654"/>
      </dsp:txXfrm>
    </dsp:sp>
    <dsp:sp modelId="{482BF229-C18A-4CEE-B7C9-CEC39F630F55}">
      <dsp:nvSpPr>
        <dsp:cNvPr id="0" name=""/>
        <dsp:cNvSpPr/>
      </dsp:nvSpPr>
      <dsp:spPr>
        <a:xfrm rot="16200000">
          <a:off x="3015715" y="1350222"/>
          <a:ext cx="1930632" cy="233527"/>
        </a:xfrm>
        <a:prstGeom prst="rect">
          <a:avLst/>
        </a:prstGeom>
        <a:solidFill>
          <a:schemeClr val="accent4">
            <a:hueOff val="10797733"/>
            <a:satOff val="-58147"/>
            <a:lumOff val="-13724"/>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49F37121-878F-4CE5-A2B2-3639DF76E640}">
      <dsp:nvSpPr>
        <dsp:cNvPr id="0" name=""/>
        <dsp:cNvSpPr/>
      </dsp:nvSpPr>
      <dsp:spPr>
        <a:xfrm>
          <a:off x="3454363" y="2056063"/>
          <a:ext cx="2594754" cy="1556852"/>
        </a:xfrm>
        <a:prstGeom prst="roundRect">
          <a:avLst>
            <a:gd name="adj" fmla="val 10000"/>
          </a:avLst>
        </a:prstGeom>
        <a:solidFill>
          <a:schemeClr val="accent4">
            <a:hueOff val="7198489"/>
            <a:satOff val="-38765"/>
            <a:lumOff val="-91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0" i="0" kern="1200" baseline="0">
              <a:latin typeface="Times New Roman" panose="02020603050405020304" pitchFamily="18" charset="0"/>
              <a:cs typeface="Times New Roman" panose="02020603050405020304" pitchFamily="18" charset="0"/>
            </a:rPr>
            <a:t>Improved insulin</a:t>
          </a:r>
          <a:r>
            <a:rPr lang="en-IN" sz="2000" kern="1200">
              <a:latin typeface="Times New Roman" panose="02020603050405020304" pitchFamily="18" charset="0"/>
              <a:cs typeface="Times New Roman" panose="02020603050405020304" pitchFamily="18" charset="0"/>
            </a:rPr>
            <a:t> </a:t>
          </a:r>
          <a:r>
            <a:rPr lang="en-IN" sz="2000" b="0" i="0" kern="1200" baseline="0">
              <a:latin typeface="Times New Roman" panose="02020603050405020304" pitchFamily="18" charset="0"/>
              <a:cs typeface="Times New Roman" panose="02020603050405020304" pitchFamily="18" charset="0"/>
            </a:rPr>
            <a:t>sensitivity</a:t>
          </a:r>
          <a:endParaRPr lang="en-IN" sz="2000" kern="1200">
            <a:latin typeface="Times New Roman" panose="02020603050405020304" pitchFamily="18" charset="0"/>
            <a:cs typeface="Times New Roman" panose="02020603050405020304" pitchFamily="18" charset="0"/>
          </a:endParaRPr>
        </a:p>
      </dsp:txBody>
      <dsp:txXfrm>
        <a:off x="3499962" y="2101662"/>
        <a:ext cx="2503556" cy="1465654"/>
      </dsp:txXfrm>
    </dsp:sp>
    <dsp:sp modelId="{4A645F18-2C8B-4D4A-BE6C-EFF87030B277}">
      <dsp:nvSpPr>
        <dsp:cNvPr id="0" name=""/>
        <dsp:cNvSpPr/>
      </dsp:nvSpPr>
      <dsp:spPr>
        <a:xfrm>
          <a:off x="3454363" y="109996"/>
          <a:ext cx="2594754" cy="1556852"/>
        </a:xfrm>
        <a:prstGeom prst="roundRect">
          <a:avLst>
            <a:gd name="adj" fmla="val 10000"/>
          </a:avLst>
        </a:prstGeom>
        <a:solidFill>
          <a:srgbClr val="975CCB"/>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0" i="0" kern="1200" baseline="0" dirty="0">
              <a:latin typeface="Times New Roman" panose="02020603050405020304" pitchFamily="18" charset="0"/>
              <a:cs typeface="Times New Roman" panose="02020603050405020304" pitchFamily="18" charset="0"/>
            </a:rPr>
            <a:t>Improved </a:t>
          </a:r>
          <a:r>
            <a:rPr lang="en-IN" sz="2000" b="0" i="0" kern="1200" baseline="0" dirty="0" err="1">
              <a:latin typeface="Times New Roman" panose="02020603050405020304" pitchFamily="18" charset="0"/>
              <a:cs typeface="Times New Roman" panose="02020603050405020304" pitchFamily="18" charset="0"/>
            </a:rPr>
            <a:t>glycemic</a:t>
          </a:r>
          <a:r>
            <a:rPr lang="en-IN" sz="2000" kern="1200" dirty="0">
              <a:latin typeface="Times New Roman" panose="02020603050405020304" pitchFamily="18" charset="0"/>
              <a:cs typeface="Times New Roman" panose="02020603050405020304" pitchFamily="18" charset="0"/>
            </a:rPr>
            <a:t> </a:t>
          </a:r>
          <a:r>
            <a:rPr lang="en-IN" sz="2000" b="0" i="0" kern="1200" baseline="0" dirty="0">
              <a:latin typeface="Times New Roman" panose="02020603050405020304" pitchFamily="18" charset="0"/>
              <a:cs typeface="Times New Roman" panose="02020603050405020304" pitchFamily="18" charset="0"/>
            </a:rPr>
            <a:t>control</a:t>
          </a:r>
          <a:endParaRPr lang="en-IN" sz="2000" kern="1200" dirty="0">
            <a:latin typeface="Times New Roman" panose="02020603050405020304" pitchFamily="18" charset="0"/>
            <a:cs typeface="Times New Roman" panose="02020603050405020304" pitchFamily="18" charset="0"/>
          </a:endParaRPr>
        </a:p>
      </dsp:txBody>
      <dsp:txXfrm>
        <a:off x="3499962" y="155595"/>
        <a:ext cx="2503556" cy="14656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764809-38BD-44EF-97A2-0002915310E2}">
      <dsp:nvSpPr>
        <dsp:cNvPr id="0" name=""/>
        <dsp:cNvSpPr/>
      </dsp:nvSpPr>
      <dsp:spPr>
        <a:xfrm>
          <a:off x="-140192" y="0"/>
          <a:ext cx="8846378" cy="1163395"/>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5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 primary mechanism has traditionally been thought to be ascending infection from the vagina and the endocervix.</a:t>
          </a:r>
          <a:endParaRPr lang="en-IN" sz="1600" kern="1200" dirty="0">
            <a:latin typeface="Times New Roman" panose="02020603050405020304" pitchFamily="18" charset="0"/>
            <a:cs typeface="Times New Roman" panose="02020603050405020304" pitchFamily="18" charset="0"/>
          </a:endParaRPr>
        </a:p>
      </dsp:txBody>
      <dsp:txXfrm>
        <a:off x="-106117" y="34075"/>
        <a:ext cx="7365300" cy="1095245"/>
      </dsp:txXfrm>
    </dsp:sp>
    <dsp:sp modelId="{4DE044AB-FFC3-487C-A03E-E693CD90FB60}">
      <dsp:nvSpPr>
        <dsp:cNvPr id="0" name=""/>
        <dsp:cNvSpPr/>
      </dsp:nvSpPr>
      <dsp:spPr>
        <a:xfrm>
          <a:off x="463126" y="1324978"/>
          <a:ext cx="8877200" cy="1163395"/>
        </a:xfrm>
        <a:prstGeom prst="roundRect">
          <a:avLst>
            <a:gd name="adj" fmla="val 10000"/>
          </a:avLst>
        </a:prstGeom>
        <a:solidFill>
          <a:schemeClr val="accent4">
            <a:hueOff val="2699433"/>
            <a:satOff val="-14537"/>
            <a:lumOff val="-343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5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Endotoxins (LPSs) and bioactive enzymes produced by many organisms associated with vaginosis may directly injure tissues and induce the release of proinflammatory cytokines and prostaglandins.</a:t>
          </a:r>
          <a:endParaRPr lang="en-IN" sz="1600" kern="1200" dirty="0">
            <a:latin typeface="Times New Roman" panose="02020603050405020304" pitchFamily="18" charset="0"/>
            <a:cs typeface="Times New Roman" panose="02020603050405020304" pitchFamily="18" charset="0"/>
          </a:endParaRPr>
        </a:p>
      </dsp:txBody>
      <dsp:txXfrm>
        <a:off x="497201" y="1359053"/>
        <a:ext cx="7335942" cy="1095245"/>
      </dsp:txXfrm>
    </dsp:sp>
    <dsp:sp modelId="{9851D157-5F44-42C7-BAD5-D8F21AA12894}">
      <dsp:nvSpPr>
        <dsp:cNvPr id="0" name=""/>
        <dsp:cNvSpPr/>
      </dsp:nvSpPr>
      <dsp:spPr>
        <a:xfrm>
          <a:off x="1377653" y="2649956"/>
          <a:ext cx="8285608" cy="1163395"/>
        </a:xfrm>
        <a:prstGeom prst="roundRect">
          <a:avLst>
            <a:gd name="adj" fmla="val 10000"/>
          </a:avLst>
        </a:prstGeom>
        <a:solidFill>
          <a:schemeClr val="accent4">
            <a:hueOff val="5398867"/>
            <a:satOff val="-29074"/>
            <a:lumOff val="-686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5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Throughout normal gestation, amniotic prostaglandin levels rise steadily until a </a:t>
          </a:r>
          <a:r>
            <a:rPr lang="en-GB" sz="1600" b="0" i="0" kern="1200" baseline="0" dirty="0" err="1">
              <a:latin typeface="Times New Roman" panose="02020603050405020304" pitchFamily="18" charset="0"/>
              <a:cs typeface="Times New Roman" panose="02020603050405020304" pitchFamily="18" charset="0"/>
            </a:rPr>
            <a:t>sufficeint</a:t>
          </a:r>
          <a:r>
            <a:rPr lang="en-GB" sz="1600" b="0" i="0" kern="1200" baseline="0" dirty="0">
              <a:latin typeface="Times New Roman" panose="02020603050405020304" pitchFamily="18" charset="0"/>
              <a:cs typeface="Times New Roman" panose="02020603050405020304" pitchFamily="18" charset="0"/>
            </a:rPr>
            <a:t> threshold is reached that induces </a:t>
          </a:r>
          <a:r>
            <a:rPr lang="en-GB" sz="1600" b="0" i="0" kern="1200" baseline="0" dirty="0" err="1">
              <a:latin typeface="Times New Roman" panose="02020603050405020304" pitchFamily="18" charset="0"/>
              <a:cs typeface="Times New Roman" panose="02020603050405020304" pitchFamily="18" charset="0"/>
            </a:rPr>
            <a:t>labor</a:t>
          </a:r>
          <a:r>
            <a:rPr lang="en-GB" sz="1600" b="0" i="0" kern="1200" baseline="0" dirty="0">
              <a:latin typeface="Times New Roman" panose="02020603050405020304" pitchFamily="18" charset="0"/>
              <a:cs typeface="Times New Roman" panose="02020603050405020304" pitchFamily="18" charset="0"/>
            </a:rPr>
            <a:t> and delivery.</a:t>
          </a:r>
          <a:endParaRPr lang="en-IN" sz="1600" kern="1200" dirty="0">
            <a:latin typeface="Times New Roman" panose="02020603050405020304" pitchFamily="18" charset="0"/>
            <a:cs typeface="Times New Roman" panose="02020603050405020304" pitchFamily="18" charset="0"/>
          </a:endParaRPr>
        </a:p>
      </dsp:txBody>
      <dsp:txXfrm>
        <a:off x="1411728" y="2684031"/>
        <a:ext cx="6842520" cy="1095245"/>
      </dsp:txXfrm>
    </dsp:sp>
    <dsp:sp modelId="{B33A48BB-3FCA-424F-B3C3-676B6742F25D}">
      <dsp:nvSpPr>
        <dsp:cNvPr id="0" name=""/>
        <dsp:cNvSpPr/>
      </dsp:nvSpPr>
      <dsp:spPr>
        <a:xfrm>
          <a:off x="1996383" y="3974934"/>
          <a:ext cx="8285608" cy="1163395"/>
        </a:xfrm>
        <a:prstGeom prst="roundRect">
          <a:avLst>
            <a:gd name="adj" fmla="val 10000"/>
          </a:avLst>
        </a:prstGeom>
        <a:solidFill>
          <a:schemeClr val="accent4">
            <a:hueOff val="8098300"/>
            <a:satOff val="-43610"/>
            <a:lumOff val="-1029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5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 Maternal infection may cause increased amniotic prostaglandin production, and it may also result in </a:t>
          </a:r>
          <a:r>
            <a:rPr lang="en-GB" sz="1600" b="0" i="0" kern="1200" baseline="0" dirty="0" err="1">
              <a:latin typeface="Times New Roman" panose="02020603050405020304" pitchFamily="18" charset="0"/>
              <a:cs typeface="Times New Roman" panose="02020603050405020304" pitchFamily="18" charset="0"/>
            </a:rPr>
            <a:t>labor</a:t>
          </a:r>
          <a:r>
            <a:rPr lang="en-GB" sz="1600" b="0" i="0" kern="1200" baseline="0" dirty="0">
              <a:latin typeface="Times New Roman" panose="02020603050405020304" pitchFamily="18" charset="0"/>
              <a:cs typeface="Times New Roman" panose="02020603050405020304" pitchFamily="18" charset="0"/>
            </a:rPr>
            <a:t>-inducing levels being reached before full gestation. </a:t>
          </a:r>
          <a:endParaRPr lang="en-IN" sz="1600" kern="1200" dirty="0">
            <a:latin typeface="Times New Roman" panose="02020603050405020304" pitchFamily="18" charset="0"/>
            <a:cs typeface="Times New Roman" panose="02020603050405020304" pitchFamily="18" charset="0"/>
          </a:endParaRPr>
        </a:p>
      </dsp:txBody>
      <dsp:txXfrm>
        <a:off x="2030458" y="4009009"/>
        <a:ext cx="6842520" cy="1095245"/>
      </dsp:txXfrm>
    </dsp:sp>
    <dsp:sp modelId="{8C35361B-A24B-424F-838A-3BCF4373BA15}">
      <dsp:nvSpPr>
        <dsp:cNvPr id="0" name=""/>
        <dsp:cNvSpPr/>
      </dsp:nvSpPr>
      <dsp:spPr>
        <a:xfrm>
          <a:off x="2615114" y="5299912"/>
          <a:ext cx="8285608" cy="1163395"/>
        </a:xfrm>
        <a:prstGeom prst="roundRect">
          <a:avLst>
            <a:gd name="adj" fmla="val 10000"/>
          </a:avLst>
        </a:prstGeom>
        <a:solidFill>
          <a:schemeClr val="accent4">
            <a:hueOff val="10797733"/>
            <a:satOff val="-58147"/>
            <a:lumOff val="-1372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5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In addition to prostaglandins, </a:t>
          </a:r>
          <a:r>
            <a:rPr lang="en-IN" sz="1600" b="0" i="0" kern="1200" baseline="0" dirty="0">
              <a:latin typeface="Times New Roman" panose="02020603050405020304" pitchFamily="18" charset="0"/>
              <a:cs typeface="Times New Roman" panose="02020603050405020304" pitchFamily="18" charset="0"/>
            </a:rPr>
            <a:t>various proinflammatory cytokines (e.g., IL-1, IL-6, TNF-) have </a:t>
          </a:r>
          <a:r>
            <a:rPr lang="en-GB" sz="1600" b="0" i="0" kern="1200" baseline="0" dirty="0">
              <a:latin typeface="Times New Roman" panose="02020603050405020304" pitchFamily="18" charset="0"/>
              <a:cs typeface="Times New Roman" panose="02020603050405020304" pitchFamily="18" charset="0"/>
            </a:rPr>
            <a:t>been found in the amniotic fluid of women with preterm labour.</a:t>
          </a:r>
          <a:endParaRPr lang="en-IN" sz="1600" kern="1200" dirty="0">
            <a:latin typeface="Times New Roman" panose="02020603050405020304" pitchFamily="18" charset="0"/>
            <a:cs typeface="Times New Roman" panose="02020603050405020304" pitchFamily="18" charset="0"/>
          </a:endParaRPr>
        </a:p>
      </dsp:txBody>
      <dsp:txXfrm>
        <a:off x="2649189" y="5333987"/>
        <a:ext cx="6842520" cy="1095245"/>
      </dsp:txXfrm>
    </dsp:sp>
    <dsp:sp modelId="{5C229176-88B2-4E36-9029-0775F1085561}">
      <dsp:nvSpPr>
        <dsp:cNvPr id="0" name=""/>
        <dsp:cNvSpPr/>
      </dsp:nvSpPr>
      <dsp:spPr>
        <a:xfrm>
          <a:off x="7669593" y="849925"/>
          <a:ext cx="756207" cy="756207"/>
        </a:xfrm>
        <a:prstGeom prst="downArrow">
          <a:avLst>
            <a:gd name="adj1" fmla="val 55000"/>
            <a:gd name="adj2" fmla="val 45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a:off x="7839740" y="849925"/>
        <a:ext cx="415913" cy="569046"/>
      </dsp:txXfrm>
    </dsp:sp>
    <dsp:sp modelId="{59B1F15A-B3EE-4F0A-8E56-DE9AF00B266A}">
      <dsp:nvSpPr>
        <dsp:cNvPr id="0" name=""/>
        <dsp:cNvSpPr/>
      </dsp:nvSpPr>
      <dsp:spPr>
        <a:xfrm>
          <a:off x="8288324" y="2174903"/>
          <a:ext cx="756207" cy="756207"/>
        </a:xfrm>
        <a:prstGeom prst="downArrow">
          <a:avLst>
            <a:gd name="adj1" fmla="val 55000"/>
            <a:gd name="adj2" fmla="val 45000"/>
          </a:avLst>
        </a:prstGeom>
        <a:solidFill>
          <a:schemeClr val="accent4">
            <a:tint val="40000"/>
            <a:alpha val="90000"/>
            <a:hueOff val="3957895"/>
            <a:satOff val="-24732"/>
            <a:lumOff val="-1994"/>
            <a:alphaOff val="0"/>
          </a:schemeClr>
        </a:solidFill>
        <a:ln w="6350" cap="flat" cmpd="sng" algn="ctr">
          <a:solidFill>
            <a:schemeClr val="accent4">
              <a:tint val="40000"/>
              <a:alpha val="90000"/>
              <a:hueOff val="3957895"/>
              <a:satOff val="-24732"/>
              <a:lumOff val="-1994"/>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a:off x="8458471" y="2174903"/>
        <a:ext cx="415913" cy="569046"/>
      </dsp:txXfrm>
    </dsp:sp>
    <dsp:sp modelId="{36948C61-76AA-43B3-A044-0A09A5521089}">
      <dsp:nvSpPr>
        <dsp:cNvPr id="0" name=""/>
        <dsp:cNvSpPr/>
      </dsp:nvSpPr>
      <dsp:spPr>
        <a:xfrm>
          <a:off x="8907054" y="3480491"/>
          <a:ext cx="756207" cy="756207"/>
        </a:xfrm>
        <a:prstGeom prst="downArrow">
          <a:avLst>
            <a:gd name="adj1" fmla="val 55000"/>
            <a:gd name="adj2" fmla="val 45000"/>
          </a:avLst>
        </a:prstGeom>
        <a:solidFill>
          <a:schemeClr val="accent4">
            <a:tint val="40000"/>
            <a:alpha val="90000"/>
            <a:hueOff val="7915789"/>
            <a:satOff val="-49464"/>
            <a:lumOff val="-3988"/>
            <a:alphaOff val="0"/>
          </a:schemeClr>
        </a:solidFill>
        <a:ln w="6350" cap="flat" cmpd="sng" algn="ctr">
          <a:solidFill>
            <a:schemeClr val="accent4">
              <a:tint val="40000"/>
              <a:alpha val="90000"/>
              <a:hueOff val="7915789"/>
              <a:satOff val="-49464"/>
              <a:lumOff val="-3988"/>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a:off x="9077201" y="3480491"/>
        <a:ext cx="415913" cy="569046"/>
      </dsp:txXfrm>
    </dsp:sp>
    <dsp:sp modelId="{B33A0978-5DDE-4266-807E-5C60DB06595E}">
      <dsp:nvSpPr>
        <dsp:cNvPr id="0" name=""/>
        <dsp:cNvSpPr/>
      </dsp:nvSpPr>
      <dsp:spPr>
        <a:xfrm>
          <a:off x="9525784" y="4818396"/>
          <a:ext cx="756207" cy="756207"/>
        </a:xfrm>
        <a:prstGeom prst="downArrow">
          <a:avLst>
            <a:gd name="adj1" fmla="val 55000"/>
            <a:gd name="adj2" fmla="val 45000"/>
          </a:avLst>
        </a:prstGeom>
        <a:solidFill>
          <a:schemeClr val="accent4">
            <a:tint val="40000"/>
            <a:alpha val="90000"/>
            <a:hueOff val="11873684"/>
            <a:satOff val="-74196"/>
            <a:lumOff val="-5982"/>
            <a:alphaOff val="0"/>
          </a:schemeClr>
        </a:solidFill>
        <a:ln w="6350" cap="flat" cmpd="sng" algn="ctr">
          <a:solidFill>
            <a:schemeClr val="accent4">
              <a:tint val="40000"/>
              <a:alpha val="90000"/>
              <a:hueOff val="11873684"/>
              <a:satOff val="-74196"/>
              <a:lumOff val="-5982"/>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a:off x="9695931" y="4818396"/>
        <a:ext cx="415913" cy="56904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9AB35-82BF-4DC8-A4F5-41063231116F}">
      <dsp:nvSpPr>
        <dsp:cNvPr id="0" name=""/>
        <dsp:cNvSpPr/>
      </dsp:nvSpPr>
      <dsp:spPr>
        <a:xfrm>
          <a:off x="-2734778" y="-421488"/>
          <a:ext cx="3262093" cy="3262093"/>
        </a:xfrm>
        <a:prstGeom prst="blockArc">
          <a:avLst>
            <a:gd name="adj1" fmla="val 18900000"/>
            <a:gd name="adj2" fmla="val 2700000"/>
            <a:gd name="adj3" fmla="val 662"/>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730668C-CABB-4DB6-A0C4-6FD2A59AE7E2}">
      <dsp:nvSpPr>
        <dsp:cNvPr id="0" name=""/>
        <dsp:cNvSpPr/>
      </dsp:nvSpPr>
      <dsp:spPr>
        <a:xfrm>
          <a:off x="182537" y="390229"/>
          <a:ext cx="11482088" cy="85589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8555" tIns="40640" rIns="40640" bIns="40640" numCol="1" spcCol="1270" anchor="ctr" anchorCtr="0">
          <a:noAutofit/>
        </a:bodyPr>
        <a:lstStyle/>
        <a:p>
          <a:pPr marL="0" lvl="0" indent="0" algn="l" defTabSz="711200">
            <a:lnSpc>
              <a:spcPct val="90000"/>
            </a:lnSpc>
            <a:spcBef>
              <a:spcPct val="0"/>
            </a:spcBef>
            <a:spcAft>
              <a:spcPct val="35000"/>
            </a:spcAft>
            <a:buNone/>
          </a:pPr>
          <a:r>
            <a:rPr lang="en-GB" sz="1600" b="0" i="1" kern="1200" baseline="0" dirty="0">
              <a:latin typeface="Times New Roman" panose="02020603050405020304" pitchFamily="18" charset="0"/>
              <a:cs typeface="Times New Roman" panose="02020603050405020304" pitchFamily="18" charset="0"/>
            </a:rPr>
            <a:t>F. </a:t>
          </a:r>
          <a:r>
            <a:rPr lang="en-GB" sz="1600" b="0" i="1" kern="1200" baseline="0" dirty="0" err="1">
              <a:latin typeface="Times New Roman" panose="02020603050405020304" pitchFamily="18" charset="0"/>
              <a:cs typeface="Times New Roman" panose="02020603050405020304" pitchFamily="18" charset="0"/>
            </a:rPr>
            <a:t>nucleatum</a:t>
          </a:r>
          <a:r>
            <a:rPr lang="en-GB" sz="1600" b="0" i="1" kern="1200" baseline="0" dirty="0">
              <a:latin typeface="Times New Roman" panose="02020603050405020304" pitchFamily="18" charset="0"/>
              <a:cs typeface="Times New Roman" panose="02020603050405020304" pitchFamily="18" charset="0"/>
            </a:rPr>
            <a:t> </a:t>
          </a:r>
          <a:r>
            <a:rPr lang="en-GB" sz="1600" b="0" i="0" kern="1200" baseline="0" dirty="0">
              <a:latin typeface="Times New Roman" panose="02020603050405020304" pitchFamily="18" charset="0"/>
              <a:cs typeface="Times New Roman" panose="02020603050405020304" pitchFamily="18" charset="0"/>
            </a:rPr>
            <a:t>is a common oral species that is highly prevalent in patients with periodontitis, and it could reach the amniotic fluid via hematogenous spread from the </a:t>
          </a:r>
          <a:r>
            <a:rPr lang="en-GB" sz="1600" b="1" i="0" kern="1200" baseline="0" dirty="0">
              <a:latin typeface="Times New Roman" panose="02020603050405020304" pitchFamily="18" charset="0"/>
              <a:cs typeface="Times New Roman" panose="02020603050405020304" pitchFamily="18" charset="0"/>
            </a:rPr>
            <a:t>oral</a:t>
          </a:r>
          <a:r>
            <a:rPr lang="en-GB" sz="1600" b="0" i="0" kern="1200" baseline="0" dirty="0">
              <a:latin typeface="Times New Roman" panose="02020603050405020304" pitchFamily="18" charset="0"/>
              <a:cs typeface="Times New Roman" panose="02020603050405020304" pitchFamily="18" charset="0"/>
            </a:rPr>
            <a:t> cavity. </a:t>
          </a:r>
          <a:endParaRPr lang="en-IN" sz="1600" kern="1200" dirty="0">
            <a:latin typeface="Times New Roman" panose="02020603050405020304" pitchFamily="18" charset="0"/>
            <a:cs typeface="Times New Roman" panose="02020603050405020304" pitchFamily="18" charset="0"/>
          </a:endParaRPr>
        </a:p>
      </dsp:txBody>
      <dsp:txXfrm>
        <a:off x="182537" y="390229"/>
        <a:ext cx="11482088" cy="855898"/>
      </dsp:txXfrm>
    </dsp:sp>
    <dsp:sp modelId="{5433208B-4FA4-461D-8F4B-C5ED66DBE319}">
      <dsp:nvSpPr>
        <dsp:cNvPr id="0" name=""/>
        <dsp:cNvSpPr/>
      </dsp:nvSpPr>
      <dsp:spPr>
        <a:xfrm>
          <a:off x="-213635" y="100978"/>
          <a:ext cx="1280898" cy="1211996"/>
        </a:xfrm>
        <a:prstGeom prst="ellipse">
          <a:avLst/>
        </a:prstGeom>
        <a:blipFill rotWithShape="0">
          <a:blip xmlns:r="http://schemas.openxmlformats.org/officeDocument/2006/relationships" r:embed="rId1"/>
          <a:srcRect/>
          <a:stretch>
            <a:fillRect l="-30000" r="-30000"/>
          </a:stretch>
        </a:blip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342673-EBA4-407A-9539-FF473EF06EC3}">
      <dsp:nvSpPr>
        <dsp:cNvPr id="0" name=""/>
        <dsp:cNvSpPr/>
      </dsp:nvSpPr>
      <dsp:spPr>
        <a:xfrm>
          <a:off x="306599" y="1439353"/>
          <a:ext cx="11233964" cy="969134"/>
        </a:xfrm>
        <a:prstGeom prst="rect">
          <a:avLst/>
        </a:prstGeom>
        <a:solidFill>
          <a:srgbClr val="787800"/>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548555" tIns="40640" rIns="40640" bIns="40640" numCol="1" spcCol="1270" anchor="ctr" anchorCtr="0">
          <a:noAutofit/>
        </a:bodyPr>
        <a:lstStyle/>
        <a:p>
          <a:pPr marL="0" lvl="0" indent="0" algn="l"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This route is also suggested by the occasional isolation of </a:t>
          </a:r>
          <a:r>
            <a:rPr lang="en-GB" sz="1600" b="0" i="1" kern="1200" baseline="0" dirty="0">
              <a:latin typeface="Times New Roman" panose="02020603050405020304" pitchFamily="18" charset="0"/>
              <a:cs typeface="Times New Roman" panose="02020603050405020304" pitchFamily="18" charset="0"/>
            </a:rPr>
            <a:t>Capnocytophaga </a:t>
          </a:r>
          <a:r>
            <a:rPr lang="en-GB" sz="1600" b="0" i="0" kern="1200" baseline="0" dirty="0">
              <a:latin typeface="Times New Roman" panose="02020603050405020304" pitchFamily="18" charset="0"/>
              <a:cs typeface="Times New Roman" panose="02020603050405020304" pitchFamily="18" charset="0"/>
            </a:rPr>
            <a:t>species in the amniotic fluid of women with preterm </a:t>
          </a:r>
          <a:r>
            <a:rPr lang="en-GB" sz="1600" b="0" i="0" kern="1200" baseline="0" dirty="0" err="1">
              <a:latin typeface="Times New Roman" panose="02020603050405020304" pitchFamily="18" charset="0"/>
              <a:cs typeface="Times New Roman" panose="02020603050405020304" pitchFamily="18" charset="0"/>
            </a:rPr>
            <a:t>labor</a:t>
          </a:r>
          <a:r>
            <a:rPr lang="en-GB" sz="1600" b="0" i="0" kern="1200" baseline="0" dirty="0">
              <a:latin typeface="Times New Roman" panose="02020603050405020304" pitchFamily="18" charset="0"/>
              <a:cs typeface="Times New Roman" panose="02020603050405020304" pitchFamily="18" charset="0"/>
            </a:rPr>
            <a:t>; this is an organism that is rarely isolated from the vagina but is common in the oral </a:t>
          </a:r>
          <a:r>
            <a:rPr lang="en-IN" sz="1600" b="0" i="0" kern="1200" baseline="0" dirty="0">
              <a:latin typeface="Times New Roman" panose="02020603050405020304" pitchFamily="18" charset="0"/>
              <a:cs typeface="Times New Roman" panose="02020603050405020304" pitchFamily="18" charset="0"/>
            </a:rPr>
            <a:t>cavity.</a:t>
          </a:r>
          <a:endParaRPr lang="en-IN" sz="1600" kern="1200" dirty="0">
            <a:latin typeface="Times New Roman" panose="02020603050405020304" pitchFamily="18" charset="0"/>
            <a:cs typeface="Times New Roman" panose="02020603050405020304" pitchFamily="18" charset="0"/>
          </a:endParaRPr>
        </a:p>
      </dsp:txBody>
      <dsp:txXfrm>
        <a:off x="306599" y="1439353"/>
        <a:ext cx="11233964" cy="969134"/>
      </dsp:txXfrm>
    </dsp:sp>
    <dsp:sp modelId="{CFE16B7B-ED19-4E3C-A42A-A67F27786115}">
      <dsp:nvSpPr>
        <dsp:cNvPr id="0" name=""/>
        <dsp:cNvSpPr/>
      </dsp:nvSpPr>
      <dsp:spPr>
        <a:xfrm>
          <a:off x="-169949" y="1221953"/>
          <a:ext cx="1193526" cy="1197163"/>
        </a:xfrm>
        <a:prstGeom prst="ellipse">
          <a:avLst/>
        </a:prstGeom>
        <a:blipFill rotWithShape="0">
          <a:blip xmlns:r="http://schemas.openxmlformats.org/officeDocument/2006/relationships" r:embed="rId2"/>
          <a:srcRect/>
          <a:stretch>
            <a:fillRect l="-14000" r="-14000"/>
          </a:stretch>
        </a:blipFill>
        <a:ln w="12700" cap="flat" cmpd="sng" algn="ctr">
          <a:solidFill>
            <a:schemeClr val="accent4">
              <a:hueOff val="10797733"/>
              <a:satOff val="-58147"/>
              <a:lumOff val="-13724"/>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B6B44-ADDE-4062-9AB0-8B741219A95E}">
      <dsp:nvSpPr>
        <dsp:cNvPr id="0" name=""/>
        <dsp:cNvSpPr/>
      </dsp:nvSpPr>
      <dsp:spPr>
        <a:xfrm>
          <a:off x="0" y="0"/>
          <a:ext cx="5603963" cy="548061"/>
        </a:xfrm>
        <a:prstGeom prst="roundRect">
          <a:avLst>
            <a:gd name="adj" fmla="val 10000"/>
          </a:avLst>
        </a:prstGeom>
        <a:solidFill>
          <a:srgbClr val="ED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IN" sz="1600" b="0" i="0" kern="1200" baseline="0" dirty="0">
              <a:latin typeface="Times New Roman" panose="02020603050405020304" pitchFamily="18" charset="0"/>
              <a:cs typeface="Times New Roman" panose="02020603050405020304" pitchFamily="18" charset="0"/>
            </a:rPr>
            <a:t>Bacterial infection</a:t>
          </a:r>
          <a:endParaRPr lang="en-IN" sz="1600" kern="1200" dirty="0">
            <a:latin typeface="Times New Roman" panose="02020603050405020304" pitchFamily="18" charset="0"/>
            <a:cs typeface="Times New Roman" panose="02020603050405020304" pitchFamily="18" charset="0"/>
          </a:endParaRPr>
        </a:p>
      </dsp:txBody>
      <dsp:txXfrm>
        <a:off x="16052" y="16052"/>
        <a:ext cx="4948439" cy="515957"/>
      </dsp:txXfrm>
    </dsp:sp>
    <dsp:sp modelId="{2D30D859-A764-4068-849D-A313BE62A64B}">
      <dsp:nvSpPr>
        <dsp:cNvPr id="0" name=""/>
        <dsp:cNvSpPr/>
      </dsp:nvSpPr>
      <dsp:spPr>
        <a:xfrm>
          <a:off x="418477" y="624181"/>
          <a:ext cx="5603963" cy="548061"/>
        </a:xfrm>
        <a:prstGeom prst="roundRect">
          <a:avLst>
            <a:gd name="adj" fmla="val 10000"/>
          </a:avLst>
        </a:prstGeom>
        <a:solidFill>
          <a:schemeClr val="accent3">
            <a:hueOff val="-4873036"/>
            <a:satOff val="10526"/>
            <a:lumOff val="607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Bacteria and products in amnion</a:t>
          </a:r>
          <a:endParaRPr lang="en-IN" sz="1600" kern="1200" dirty="0">
            <a:latin typeface="Times New Roman" panose="02020603050405020304" pitchFamily="18" charset="0"/>
            <a:cs typeface="Times New Roman" panose="02020603050405020304" pitchFamily="18" charset="0"/>
          </a:endParaRPr>
        </a:p>
      </dsp:txBody>
      <dsp:txXfrm>
        <a:off x="434529" y="640233"/>
        <a:ext cx="4797141" cy="515957"/>
      </dsp:txXfrm>
    </dsp:sp>
    <dsp:sp modelId="{18DA4EC0-8A94-41E2-BF91-B09B82965AC4}">
      <dsp:nvSpPr>
        <dsp:cNvPr id="0" name=""/>
        <dsp:cNvSpPr/>
      </dsp:nvSpPr>
      <dsp:spPr>
        <a:xfrm>
          <a:off x="836955" y="1248362"/>
          <a:ext cx="5603963" cy="548061"/>
        </a:xfrm>
        <a:prstGeom prst="roundRect">
          <a:avLst>
            <a:gd name="adj" fmla="val 10000"/>
          </a:avLst>
        </a:prstGeom>
        <a:solidFill>
          <a:schemeClr val="accent3">
            <a:hueOff val="-9746071"/>
            <a:satOff val="21052"/>
            <a:lumOff val="1215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IN" sz="1600" b="0" i="0" kern="1200" baseline="0" dirty="0">
              <a:latin typeface="Times New Roman" panose="02020603050405020304" pitchFamily="18" charset="0"/>
              <a:cs typeface="Times New Roman" panose="02020603050405020304" pitchFamily="18" charset="0"/>
            </a:rPr>
            <a:t>Inflammatory response with cytokine production in amnion</a:t>
          </a:r>
          <a:endParaRPr lang="en-IN" sz="1600" kern="1200" dirty="0">
            <a:latin typeface="Times New Roman" panose="02020603050405020304" pitchFamily="18" charset="0"/>
            <a:cs typeface="Times New Roman" panose="02020603050405020304" pitchFamily="18" charset="0"/>
          </a:endParaRPr>
        </a:p>
      </dsp:txBody>
      <dsp:txXfrm>
        <a:off x="853007" y="1264414"/>
        <a:ext cx="4797141" cy="515957"/>
      </dsp:txXfrm>
    </dsp:sp>
    <dsp:sp modelId="{8649C30A-713D-49EE-8C96-89DC5CD5886C}">
      <dsp:nvSpPr>
        <dsp:cNvPr id="0" name=""/>
        <dsp:cNvSpPr/>
      </dsp:nvSpPr>
      <dsp:spPr>
        <a:xfrm>
          <a:off x="1255433" y="1872544"/>
          <a:ext cx="5603963" cy="548061"/>
        </a:xfrm>
        <a:prstGeom prst="roundRect">
          <a:avLst>
            <a:gd name="adj" fmla="val 10000"/>
          </a:avLst>
        </a:prstGeom>
        <a:solidFill>
          <a:schemeClr val="accent3">
            <a:hueOff val="-14619108"/>
            <a:satOff val="31578"/>
            <a:lumOff val="1823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IN" sz="1600" b="0" i="0" kern="1200" baseline="0" dirty="0">
              <a:latin typeface="Times New Roman" panose="02020603050405020304" pitchFamily="18" charset="0"/>
              <a:cs typeface="Times New Roman" panose="02020603050405020304" pitchFamily="18" charset="0"/>
            </a:rPr>
            <a:t>Increased amniotic prostaglandin production </a:t>
          </a:r>
          <a:endParaRPr lang="en-IN" sz="1600" kern="1200" dirty="0">
            <a:latin typeface="Times New Roman" panose="02020603050405020304" pitchFamily="18" charset="0"/>
            <a:cs typeface="Times New Roman" panose="02020603050405020304" pitchFamily="18" charset="0"/>
          </a:endParaRPr>
        </a:p>
      </dsp:txBody>
      <dsp:txXfrm>
        <a:off x="1271485" y="1888596"/>
        <a:ext cx="4797141" cy="515957"/>
      </dsp:txXfrm>
    </dsp:sp>
    <dsp:sp modelId="{095BE80B-19CB-4D82-B679-61D8D3F2FC7E}">
      <dsp:nvSpPr>
        <dsp:cNvPr id="0" name=""/>
        <dsp:cNvSpPr/>
      </dsp:nvSpPr>
      <dsp:spPr>
        <a:xfrm>
          <a:off x="1673911" y="2496725"/>
          <a:ext cx="5603963" cy="548061"/>
        </a:xfrm>
        <a:prstGeom prst="roundRect">
          <a:avLst>
            <a:gd name="adj" fmla="val 10000"/>
          </a:avLst>
        </a:prstGeom>
        <a:solidFill>
          <a:schemeClr val="accent3">
            <a:hueOff val="-19492143"/>
            <a:satOff val="42104"/>
            <a:lumOff val="2431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IN" sz="1600" b="0" i="0" kern="1200" baseline="0" dirty="0">
              <a:latin typeface="Times New Roman" panose="02020603050405020304" pitchFamily="18" charset="0"/>
              <a:cs typeface="Times New Roman" panose="02020603050405020304" pitchFamily="18" charset="0"/>
            </a:rPr>
            <a:t>Preterm </a:t>
          </a:r>
          <a:r>
            <a:rPr lang="en-IN" sz="1600" b="0" i="0" kern="1200" baseline="0" dirty="0" err="1">
              <a:latin typeface="Times New Roman" panose="02020603050405020304" pitchFamily="18" charset="0"/>
              <a:cs typeface="Times New Roman" panose="02020603050405020304" pitchFamily="18" charset="0"/>
            </a:rPr>
            <a:t>labor</a:t>
          </a:r>
          <a:endParaRPr lang="en-IN" sz="500" kern="1200" dirty="0">
            <a:latin typeface="Times New Roman" panose="02020603050405020304" pitchFamily="18" charset="0"/>
            <a:cs typeface="Times New Roman" panose="02020603050405020304" pitchFamily="18" charset="0"/>
          </a:endParaRPr>
        </a:p>
      </dsp:txBody>
      <dsp:txXfrm>
        <a:off x="1689963" y="2512777"/>
        <a:ext cx="4797141" cy="515957"/>
      </dsp:txXfrm>
    </dsp:sp>
    <dsp:sp modelId="{5A416A7A-A692-40F0-AB8B-628AE160B216}">
      <dsp:nvSpPr>
        <dsp:cNvPr id="0" name=""/>
        <dsp:cNvSpPr/>
      </dsp:nvSpPr>
      <dsp:spPr>
        <a:xfrm>
          <a:off x="5247723" y="400389"/>
          <a:ext cx="356240" cy="356240"/>
        </a:xfrm>
        <a:prstGeom prst="downArrow">
          <a:avLst>
            <a:gd name="adj1" fmla="val 55000"/>
            <a:gd name="adj2" fmla="val 45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a:off x="5327877" y="400389"/>
        <a:ext cx="195932" cy="268071"/>
      </dsp:txXfrm>
    </dsp:sp>
    <dsp:sp modelId="{6887CE31-8C06-4C12-A286-753B338BC64E}">
      <dsp:nvSpPr>
        <dsp:cNvPr id="0" name=""/>
        <dsp:cNvSpPr/>
      </dsp:nvSpPr>
      <dsp:spPr>
        <a:xfrm>
          <a:off x="5666201" y="1024570"/>
          <a:ext cx="356240" cy="356240"/>
        </a:xfrm>
        <a:prstGeom prst="downArrow">
          <a:avLst>
            <a:gd name="adj1" fmla="val 55000"/>
            <a:gd name="adj2" fmla="val 45000"/>
          </a:avLst>
        </a:prstGeom>
        <a:solidFill>
          <a:schemeClr val="accent3">
            <a:tint val="40000"/>
            <a:alpha val="90000"/>
            <a:hueOff val="-6770693"/>
            <a:satOff val="26063"/>
            <a:lumOff val="2466"/>
            <a:alphaOff val="0"/>
          </a:schemeClr>
        </a:solidFill>
        <a:ln w="6350" cap="flat" cmpd="sng" algn="ctr">
          <a:solidFill>
            <a:schemeClr val="accent3">
              <a:tint val="40000"/>
              <a:alpha val="90000"/>
              <a:hueOff val="-6770693"/>
              <a:satOff val="26063"/>
              <a:lumOff val="2466"/>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a:off x="5746355" y="1024570"/>
        <a:ext cx="195932" cy="268071"/>
      </dsp:txXfrm>
    </dsp:sp>
    <dsp:sp modelId="{59614CB7-009A-4B9C-8600-BBE9B3D7623D}">
      <dsp:nvSpPr>
        <dsp:cNvPr id="0" name=""/>
        <dsp:cNvSpPr/>
      </dsp:nvSpPr>
      <dsp:spPr>
        <a:xfrm>
          <a:off x="6084679" y="1639617"/>
          <a:ext cx="356240" cy="356240"/>
        </a:xfrm>
        <a:prstGeom prst="downArrow">
          <a:avLst>
            <a:gd name="adj1" fmla="val 55000"/>
            <a:gd name="adj2" fmla="val 45000"/>
          </a:avLst>
        </a:prstGeom>
        <a:solidFill>
          <a:schemeClr val="accent3">
            <a:tint val="40000"/>
            <a:alpha val="90000"/>
            <a:hueOff val="-13541385"/>
            <a:satOff val="52127"/>
            <a:lumOff val="4931"/>
            <a:alphaOff val="0"/>
          </a:schemeClr>
        </a:solidFill>
        <a:ln w="6350" cap="flat" cmpd="sng" algn="ctr">
          <a:solidFill>
            <a:schemeClr val="accent3">
              <a:tint val="40000"/>
              <a:alpha val="90000"/>
              <a:hueOff val="-13541385"/>
              <a:satOff val="52127"/>
              <a:lumOff val="4931"/>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a:off x="6164833" y="1639617"/>
        <a:ext cx="195932" cy="268071"/>
      </dsp:txXfrm>
    </dsp:sp>
    <dsp:sp modelId="{B6CEA36F-6A10-464E-A159-943C6EE721A1}">
      <dsp:nvSpPr>
        <dsp:cNvPr id="0" name=""/>
        <dsp:cNvSpPr/>
      </dsp:nvSpPr>
      <dsp:spPr>
        <a:xfrm>
          <a:off x="6503157" y="2269888"/>
          <a:ext cx="356240" cy="356240"/>
        </a:xfrm>
        <a:prstGeom prst="downArrow">
          <a:avLst>
            <a:gd name="adj1" fmla="val 55000"/>
            <a:gd name="adj2" fmla="val 45000"/>
          </a:avLst>
        </a:prstGeom>
        <a:solidFill>
          <a:schemeClr val="accent3">
            <a:tint val="40000"/>
            <a:alpha val="90000"/>
            <a:hueOff val="-20312078"/>
            <a:satOff val="78190"/>
            <a:lumOff val="7397"/>
            <a:alphaOff val="0"/>
          </a:schemeClr>
        </a:solidFill>
        <a:ln w="6350" cap="flat" cmpd="sng" algn="ctr">
          <a:solidFill>
            <a:schemeClr val="accent3">
              <a:tint val="40000"/>
              <a:alpha val="90000"/>
              <a:hueOff val="-20312078"/>
              <a:satOff val="78190"/>
              <a:lumOff val="7397"/>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a:off x="6583311" y="2269888"/>
        <a:ext cx="195932" cy="26807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FCECDF-E891-4ED3-A5C4-2D08F05149C0}">
      <dsp:nvSpPr>
        <dsp:cNvPr id="0" name=""/>
        <dsp:cNvSpPr/>
      </dsp:nvSpPr>
      <dsp:spPr>
        <a:xfrm>
          <a:off x="0" y="0"/>
          <a:ext cx="2802475" cy="2802475"/>
        </a:xfrm>
        <a:prstGeom prst="pie">
          <a:avLst>
            <a:gd name="adj1" fmla="val 5400000"/>
            <a:gd name="adj2" fmla="val 16200000"/>
          </a:avLst>
        </a:prstGeom>
        <a:solidFill>
          <a:srgbClr val="FFCE3C">
            <a:alpha val="90000"/>
          </a:srgb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958802B3-1045-48EA-B0E2-C46A2EFAE720}">
      <dsp:nvSpPr>
        <dsp:cNvPr id="0" name=""/>
        <dsp:cNvSpPr/>
      </dsp:nvSpPr>
      <dsp:spPr>
        <a:xfrm>
          <a:off x="1401237" y="0"/>
          <a:ext cx="3489558" cy="2802475"/>
        </a:xfrm>
        <a:prstGeom prst="rect">
          <a:avLst/>
        </a:prstGeom>
        <a:solidFill>
          <a:srgbClr val="29B95C"/>
        </a:solidFill>
        <a:ln w="6350" cap="flat" cmpd="sng" algn="ctr">
          <a:solidFill>
            <a:schemeClr val="accent2">
              <a:alpha val="90000"/>
              <a:hueOff val="0"/>
              <a:satOff val="0"/>
              <a:lumOff val="0"/>
              <a:alphaOff val="0"/>
            </a:schemeClr>
          </a:solidFill>
          <a:prstDash val="solid"/>
          <a:miter lim="800000"/>
        </a:ln>
        <a:effectLst/>
        <a:sp3d z="-60000" extrusionH="63500" prstMaterial="matte"/>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0" i="0" kern="1200" baseline="0" dirty="0">
              <a:latin typeface="Times New Roman" panose="02020603050405020304" pitchFamily="18" charset="0"/>
              <a:cs typeface="Times New Roman" panose="02020603050405020304" pitchFamily="18" charset="0"/>
            </a:rPr>
            <a:t>Women</a:t>
          </a:r>
          <a:r>
            <a:rPr lang="en-IN" sz="1800" kern="1200" dirty="0">
              <a:latin typeface="Times New Roman" panose="02020603050405020304" pitchFamily="18" charset="0"/>
              <a:cs typeface="Times New Roman" panose="02020603050405020304" pitchFamily="18" charset="0"/>
            </a:rPr>
            <a:t> </a:t>
          </a:r>
          <a:r>
            <a:rPr lang="en-GB" sz="1800" b="0" i="0" kern="1200" baseline="0" dirty="0">
              <a:latin typeface="Times New Roman" panose="02020603050405020304" pitchFamily="18" charset="0"/>
              <a:cs typeface="Times New Roman" panose="02020603050405020304" pitchFamily="18" charset="0"/>
            </a:rPr>
            <a:t>with preterm </a:t>
          </a:r>
          <a:r>
            <a:rPr lang="en-GB" sz="1800" b="0" i="0" kern="1200" baseline="0" dirty="0" err="1">
              <a:latin typeface="Times New Roman" panose="02020603050405020304" pitchFamily="18" charset="0"/>
              <a:cs typeface="Times New Roman" panose="02020603050405020304" pitchFamily="18" charset="0"/>
            </a:rPr>
            <a:t>labor</a:t>
          </a:r>
          <a:r>
            <a:rPr lang="en-GB" sz="1800" b="0" i="0" kern="1200" baseline="0" dirty="0">
              <a:latin typeface="Times New Roman" panose="02020603050405020304" pitchFamily="18" charset="0"/>
              <a:cs typeface="Times New Roman" panose="02020603050405020304" pitchFamily="18" charset="0"/>
            </a:rPr>
            <a:t> often have culture-positive amniotic fluid, even in the absence of clinical infection. </a:t>
          </a:r>
          <a:endParaRPr lang="en-IN" sz="1800" kern="1200" dirty="0">
            <a:latin typeface="Times New Roman" panose="02020603050405020304" pitchFamily="18" charset="0"/>
            <a:cs typeface="Times New Roman" panose="02020603050405020304" pitchFamily="18" charset="0"/>
          </a:endParaRPr>
        </a:p>
      </dsp:txBody>
      <dsp:txXfrm>
        <a:off x="1401237" y="0"/>
        <a:ext cx="3489558" cy="1331175"/>
      </dsp:txXfrm>
    </dsp:sp>
    <dsp:sp modelId="{207ADEF4-BB33-4B93-8B09-41108F0E9D82}">
      <dsp:nvSpPr>
        <dsp:cNvPr id="0" name=""/>
        <dsp:cNvSpPr/>
      </dsp:nvSpPr>
      <dsp:spPr>
        <a:xfrm>
          <a:off x="735649" y="1331175"/>
          <a:ext cx="1331175" cy="1331175"/>
        </a:xfrm>
        <a:prstGeom prst="pie">
          <a:avLst>
            <a:gd name="adj1" fmla="val 5400000"/>
            <a:gd name="adj2" fmla="val 16200000"/>
          </a:avLst>
        </a:prstGeom>
        <a:solidFill>
          <a:schemeClr val="accent2">
            <a:alpha val="90000"/>
            <a:hueOff val="0"/>
            <a:satOff val="0"/>
            <a:lumOff val="0"/>
            <a:alphaOff val="-40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E20846F1-891D-47B5-877D-C760C97797F0}">
      <dsp:nvSpPr>
        <dsp:cNvPr id="0" name=""/>
        <dsp:cNvSpPr/>
      </dsp:nvSpPr>
      <dsp:spPr>
        <a:xfrm>
          <a:off x="1401237" y="1331175"/>
          <a:ext cx="3489558" cy="1331175"/>
        </a:xfrm>
        <a:prstGeom prst="rect">
          <a:avLst/>
        </a:prstGeom>
        <a:solidFill>
          <a:schemeClr val="accent4">
            <a:lumMod val="40000"/>
            <a:lumOff val="60000"/>
          </a:schemeClr>
        </a:solidFill>
        <a:ln w="6350" cap="flat" cmpd="sng" algn="ctr">
          <a:solidFill>
            <a:schemeClr val="accent2">
              <a:alpha val="90000"/>
              <a:hueOff val="0"/>
              <a:satOff val="0"/>
              <a:lumOff val="0"/>
              <a:alphaOff val="-40000"/>
            </a:schemeClr>
          </a:solidFill>
          <a:prstDash val="solid"/>
          <a:miter lim="800000"/>
        </a:ln>
        <a:effectLst/>
        <a:sp3d z="-60000" extrusionH="63500" prstMaterial="matte"/>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Among culture-positive patients, the species that is most often isolated is </a:t>
          </a:r>
          <a:r>
            <a:rPr lang="en-GB" sz="1800" b="0" i="1" kern="1200" baseline="0" dirty="0">
              <a:latin typeface="Times New Roman" panose="02020603050405020304" pitchFamily="18" charset="0"/>
              <a:cs typeface="Times New Roman" panose="02020603050405020304" pitchFamily="18" charset="0"/>
            </a:rPr>
            <a:t>Fusobacterium </a:t>
          </a:r>
          <a:r>
            <a:rPr lang="en-GB" sz="1800" b="0" i="1" kern="1200" baseline="0" dirty="0" err="1">
              <a:latin typeface="Times New Roman" panose="02020603050405020304" pitchFamily="18" charset="0"/>
              <a:cs typeface="Times New Roman" panose="02020603050405020304" pitchFamily="18" charset="0"/>
            </a:rPr>
            <a:t>nucleatum</a:t>
          </a:r>
          <a:endParaRPr lang="en-IN" sz="1800" kern="1200" dirty="0">
            <a:latin typeface="Times New Roman" panose="02020603050405020304" pitchFamily="18" charset="0"/>
            <a:cs typeface="Times New Roman" panose="02020603050405020304" pitchFamily="18" charset="0"/>
          </a:endParaRPr>
        </a:p>
      </dsp:txBody>
      <dsp:txXfrm>
        <a:off x="1401237" y="1331175"/>
        <a:ext cx="3489558" cy="133117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D475D-1983-4D71-9FEE-7432CD4D2785}">
      <dsp:nvSpPr>
        <dsp:cNvPr id="0" name=""/>
        <dsp:cNvSpPr/>
      </dsp:nvSpPr>
      <dsp:spPr>
        <a:xfrm>
          <a:off x="4060965" y="1440"/>
          <a:ext cx="3140269" cy="1420293"/>
        </a:xfrm>
        <a:prstGeom prst="rect">
          <a:avLst/>
        </a:prstGeom>
        <a:solidFill>
          <a:srgbClr val="3886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b="0" i="0" kern="1200" baseline="0" dirty="0">
              <a:latin typeface="Times New Roman" panose="02020603050405020304" pitchFamily="18" charset="0"/>
              <a:cs typeface="Times New Roman" panose="02020603050405020304" pitchFamily="18" charset="0"/>
            </a:rPr>
            <a:t>It is likely that </a:t>
          </a:r>
          <a:r>
            <a:rPr lang="en-GB" sz="1400" b="0" i="0" kern="1200" baseline="0" dirty="0">
              <a:latin typeface="Times New Roman" panose="02020603050405020304" pitchFamily="18" charset="0"/>
              <a:cs typeface="Times New Roman" panose="02020603050405020304" pitchFamily="18" charset="0"/>
            </a:rPr>
            <a:t>an indirect mechanism may be active in which the cascade of host products produced in response to infection is often responsible for preterm </a:t>
          </a:r>
          <a:r>
            <a:rPr lang="en-GB" sz="1400" b="0" i="0" kern="1200" baseline="0" dirty="0" err="1">
              <a:latin typeface="Times New Roman" panose="02020603050405020304" pitchFamily="18" charset="0"/>
              <a:cs typeface="Times New Roman" panose="02020603050405020304" pitchFamily="18" charset="0"/>
            </a:rPr>
            <a:t>labor</a:t>
          </a:r>
          <a:r>
            <a:rPr lang="en-GB" sz="1400" b="0" i="0" kern="1200" baseline="0" dirty="0">
              <a:latin typeface="Times New Roman" panose="02020603050405020304" pitchFamily="18" charset="0"/>
              <a:cs typeface="Times New Roman" panose="02020603050405020304" pitchFamily="18" charset="0"/>
            </a:rPr>
            <a:t>.</a:t>
          </a:r>
          <a:endParaRPr lang="en-IN" sz="1400" kern="1200" dirty="0">
            <a:latin typeface="Times New Roman" panose="02020603050405020304" pitchFamily="18" charset="0"/>
            <a:cs typeface="Times New Roman" panose="02020603050405020304" pitchFamily="18" charset="0"/>
          </a:endParaRPr>
        </a:p>
      </dsp:txBody>
      <dsp:txXfrm>
        <a:off x="4060965" y="1440"/>
        <a:ext cx="3140269" cy="1420293"/>
      </dsp:txXfrm>
    </dsp:sp>
    <dsp:sp modelId="{60F585C7-6825-47D7-9D46-5636367BE7C4}">
      <dsp:nvSpPr>
        <dsp:cNvPr id="0" name=""/>
        <dsp:cNvSpPr/>
      </dsp:nvSpPr>
      <dsp:spPr>
        <a:xfrm>
          <a:off x="2514265" y="1440"/>
          <a:ext cx="1406090" cy="1420293"/>
        </a:xfrm>
        <a:prstGeom prst="rect">
          <a:avLst/>
        </a:prstGeom>
        <a:solidFill>
          <a:srgbClr val="388600"/>
        </a:solid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E74165B0-F546-44B8-8FCC-E03E3CD7E6F8}">
      <dsp:nvSpPr>
        <dsp:cNvPr id="0" name=""/>
        <dsp:cNvSpPr/>
      </dsp:nvSpPr>
      <dsp:spPr>
        <a:xfrm>
          <a:off x="2353700" y="1656082"/>
          <a:ext cx="3140269" cy="1420293"/>
        </a:xfrm>
        <a:prstGeom prst="rect">
          <a:avLst/>
        </a:prstGeom>
        <a:solidFill>
          <a:schemeClr val="accent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 Maternal infection may lead to the presence of amniotic bacterial products, such as LPSs from gram-negative organisms, which stimulate the production of host-derived cytokines in the amnion and the decidua.</a:t>
          </a:r>
          <a:endParaRPr lang="en-IN" sz="1400" kern="1200" dirty="0">
            <a:latin typeface="Times New Roman" panose="02020603050405020304" pitchFamily="18" charset="0"/>
            <a:cs typeface="Times New Roman" panose="02020603050405020304" pitchFamily="18" charset="0"/>
          </a:endParaRPr>
        </a:p>
      </dsp:txBody>
      <dsp:txXfrm>
        <a:off x="2353700" y="1656082"/>
        <a:ext cx="3140269" cy="1420293"/>
      </dsp:txXfrm>
    </dsp:sp>
    <dsp:sp modelId="{B2F05E2F-B73D-4F4A-B0C9-FA9E2348C45A}">
      <dsp:nvSpPr>
        <dsp:cNvPr id="0" name=""/>
        <dsp:cNvSpPr/>
      </dsp:nvSpPr>
      <dsp:spPr>
        <a:xfrm>
          <a:off x="5313448" y="1683025"/>
          <a:ext cx="2048351" cy="1366407"/>
        </a:xfrm>
        <a:prstGeom prst="rect">
          <a:avLst/>
        </a:prstGeom>
        <a:blipFill rotWithShape="1">
          <a:blip xmlns:r="http://schemas.openxmlformats.org/officeDocument/2006/relationships" r:embed="rId1"/>
          <a:srcRect/>
          <a:stretch>
            <a:fillRect l="-35000" r="-35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F91F9BC5-98E2-4AFA-ABFD-362C9A007C54}">
      <dsp:nvSpPr>
        <dsp:cNvPr id="0" name=""/>
        <dsp:cNvSpPr/>
      </dsp:nvSpPr>
      <dsp:spPr>
        <a:xfrm>
          <a:off x="4060965" y="3310725"/>
          <a:ext cx="3140269" cy="1420293"/>
        </a:xfrm>
        <a:prstGeom prst="rect">
          <a:avLst/>
        </a:prstGeom>
        <a:solidFill>
          <a:srgbClr val="CC66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 These cytokines, including IL-1, TNF-, and IL-6, stimulate increased prostaglandin production from the amnion and the decidua, which leads to the onset of preterm </a:t>
          </a:r>
          <a:r>
            <a:rPr lang="en-GB" sz="1400" b="0" i="0" kern="1200" baseline="0" dirty="0" err="1">
              <a:latin typeface="Times New Roman" panose="02020603050405020304" pitchFamily="18" charset="0"/>
              <a:cs typeface="Times New Roman" panose="02020603050405020304" pitchFamily="18" charset="0"/>
            </a:rPr>
            <a:t>labor</a:t>
          </a:r>
          <a:r>
            <a:rPr lang="en-GB" sz="1400" b="0" i="0" kern="1200" baseline="0" dirty="0">
              <a:latin typeface="Times New Roman" panose="02020603050405020304" pitchFamily="18" charset="0"/>
              <a:cs typeface="Times New Roman" panose="02020603050405020304" pitchFamily="18" charset="0"/>
            </a:rPr>
            <a:t>. </a:t>
          </a:r>
          <a:endParaRPr lang="en-IN" sz="1400" kern="1200" dirty="0">
            <a:latin typeface="Times New Roman" panose="02020603050405020304" pitchFamily="18" charset="0"/>
            <a:cs typeface="Times New Roman" panose="02020603050405020304" pitchFamily="18" charset="0"/>
          </a:endParaRPr>
        </a:p>
      </dsp:txBody>
      <dsp:txXfrm>
        <a:off x="4060965" y="3310725"/>
        <a:ext cx="3140269" cy="1420293"/>
      </dsp:txXfrm>
    </dsp:sp>
    <dsp:sp modelId="{66AD97B9-3EC9-42CC-A8B5-C2F6658B551A}">
      <dsp:nvSpPr>
        <dsp:cNvPr id="0" name=""/>
        <dsp:cNvSpPr/>
      </dsp:nvSpPr>
      <dsp:spPr>
        <a:xfrm>
          <a:off x="2514265" y="3310725"/>
          <a:ext cx="1406090" cy="1420293"/>
        </a:xfrm>
        <a:prstGeom prst="rect">
          <a:avLst/>
        </a:prstGeom>
        <a:blipFill rotWithShape="1">
          <a:blip xmlns:r="http://schemas.openxmlformats.org/officeDocument/2006/relationships" r:embed="rId2"/>
          <a:srcRect/>
          <a:stretch>
            <a:fillRect l="-40000" r="-40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768499FB-0FC2-4EDD-8A86-AFB81A6E7883}">
      <dsp:nvSpPr>
        <dsp:cNvPr id="0" name=""/>
        <dsp:cNvSpPr/>
      </dsp:nvSpPr>
      <dsp:spPr>
        <a:xfrm>
          <a:off x="2456288" y="4965367"/>
          <a:ext cx="2411789" cy="1420293"/>
        </a:xfrm>
        <a:prstGeom prst="rect">
          <a:avLst/>
        </a:prstGeom>
        <a:gradFill rotWithShape="0">
          <a:gsLst>
            <a:gs pos="0">
              <a:schemeClr val="accent3">
                <a:hueOff val="-19492143"/>
                <a:satOff val="42104"/>
                <a:lumOff val="24313"/>
                <a:alphaOff val="0"/>
                <a:satMod val="103000"/>
                <a:lumMod val="102000"/>
                <a:tint val="94000"/>
              </a:schemeClr>
            </a:gs>
            <a:gs pos="50000">
              <a:schemeClr val="accent3">
                <a:hueOff val="-19492143"/>
                <a:satOff val="42104"/>
                <a:lumOff val="24313"/>
                <a:alphaOff val="0"/>
                <a:satMod val="110000"/>
                <a:lumMod val="100000"/>
                <a:shade val="100000"/>
              </a:schemeClr>
            </a:gs>
            <a:gs pos="100000">
              <a:schemeClr val="accent3">
                <a:hueOff val="-19492143"/>
                <a:satOff val="42104"/>
                <a:lumOff val="2431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A premature rise in PGE2 and PGF2 is characteristic of preterm </a:t>
          </a:r>
          <a:r>
            <a:rPr lang="en-GB" sz="1600" b="0" i="0" kern="1200" baseline="0" dirty="0" err="1">
              <a:latin typeface="Times New Roman" panose="02020603050405020304" pitchFamily="18" charset="0"/>
              <a:cs typeface="Times New Roman" panose="02020603050405020304" pitchFamily="18" charset="0"/>
            </a:rPr>
            <a:t>labor</a:t>
          </a:r>
          <a:r>
            <a:rPr lang="en-GB" sz="1600" b="0" i="0" kern="1200" baseline="0" dirty="0">
              <a:latin typeface="Times New Roman" panose="02020603050405020304" pitchFamily="18" charset="0"/>
              <a:cs typeface="Times New Roman" panose="02020603050405020304" pitchFamily="18" charset="0"/>
            </a:rPr>
            <a:t>.</a:t>
          </a:r>
          <a:endParaRPr lang="en-IN" sz="1600" kern="1200" dirty="0">
            <a:latin typeface="Times New Roman" panose="02020603050405020304" pitchFamily="18" charset="0"/>
            <a:cs typeface="Times New Roman" panose="02020603050405020304" pitchFamily="18" charset="0"/>
          </a:endParaRPr>
        </a:p>
      </dsp:txBody>
      <dsp:txXfrm>
        <a:off x="2456288" y="4965367"/>
        <a:ext cx="2411789" cy="1420293"/>
      </dsp:txXfrm>
    </dsp:sp>
    <dsp:sp modelId="{31EF7B07-730B-40C4-A60A-ACE5D492EDFC}">
      <dsp:nvSpPr>
        <dsp:cNvPr id="0" name=""/>
        <dsp:cNvSpPr/>
      </dsp:nvSpPr>
      <dsp:spPr>
        <a:xfrm>
          <a:off x="4892732" y="4965367"/>
          <a:ext cx="2366479" cy="1420293"/>
        </a:xfrm>
        <a:prstGeom prst="rect">
          <a:avLst/>
        </a:prstGeom>
        <a:blipFill rotWithShape="1">
          <a:blip xmlns:r="http://schemas.openxmlformats.org/officeDocument/2006/relationships" r:embed="rId3"/>
          <a:srcRect/>
          <a:stretch>
            <a:fillRect t="-8000" b="-8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62B25-16D0-40D7-A05E-CBA38117D680}">
      <dsp:nvSpPr>
        <dsp:cNvPr id="0" name=""/>
        <dsp:cNvSpPr/>
      </dsp:nvSpPr>
      <dsp:spPr>
        <a:xfrm>
          <a:off x="4534700" y="1061"/>
          <a:ext cx="3292248" cy="1489031"/>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There are two major pathways by which periodontal diseases may be associated with increased adverse pregnancy outcomes:</a:t>
          </a:r>
          <a:endParaRPr lang="en-IN" sz="1600" kern="1200" dirty="0">
            <a:latin typeface="Times New Roman" panose="02020603050405020304" pitchFamily="18" charset="0"/>
            <a:cs typeface="Times New Roman" panose="02020603050405020304" pitchFamily="18" charset="0"/>
          </a:endParaRPr>
        </a:p>
      </dsp:txBody>
      <dsp:txXfrm>
        <a:off x="4534700" y="1061"/>
        <a:ext cx="3292248" cy="1489031"/>
      </dsp:txXfrm>
    </dsp:sp>
    <dsp:sp modelId="{10119914-1F7D-4840-911B-9364524BE26A}">
      <dsp:nvSpPr>
        <dsp:cNvPr id="0" name=""/>
        <dsp:cNvSpPr/>
      </dsp:nvSpPr>
      <dsp:spPr>
        <a:xfrm>
          <a:off x="2913145" y="1061"/>
          <a:ext cx="1474140" cy="148903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F4BF67-6E88-4E95-ACC6-D449F59FAE7F}">
      <dsp:nvSpPr>
        <dsp:cNvPr id="0" name=""/>
        <dsp:cNvSpPr/>
      </dsp:nvSpPr>
      <dsp:spPr>
        <a:xfrm>
          <a:off x="1642268" y="1752207"/>
          <a:ext cx="7128046" cy="1489031"/>
        </a:xfrm>
        <a:prstGeom prst="rect">
          <a:avLst/>
        </a:prstGeom>
        <a:solidFill>
          <a:srgbClr val="ED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5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(1) a direct pathway in which oral microorganisms disseminate to the </a:t>
          </a:r>
          <a:r>
            <a:rPr lang="en-GB" sz="1600" b="0" i="0" kern="1200" baseline="0" dirty="0" err="1">
              <a:latin typeface="Times New Roman" panose="02020603050405020304" pitchFamily="18" charset="0"/>
              <a:cs typeface="Times New Roman" panose="02020603050405020304" pitchFamily="18" charset="0"/>
            </a:rPr>
            <a:t>fetal</a:t>
          </a:r>
          <a:r>
            <a:rPr lang="en-GB" sz="1600" b="0" i="0" kern="1200" baseline="0" dirty="0">
              <a:latin typeface="Times New Roman" panose="02020603050405020304" pitchFamily="18" charset="0"/>
              <a:cs typeface="Times New Roman" panose="02020603050405020304" pitchFamily="18" charset="0"/>
            </a:rPr>
            <a:t>-placental unit either through a hematogenous route from the oral cavity or by an ascending route via the genitourinary tract, or</a:t>
          </a:r>
          <a:endParaRPr lang="en-IN" sz="1600" kern="1200" dirty="0">
            <a:latin typeface="Times New Roman" panose="02020603050405020304" pitchFamily="18" charset="0"/>
            <a:cs typeface="Times New Roman" panose="02020603050405020304" pitchFamily="18" charset="0"/>
          </a:endParaRPr>
        </a:p>
      </dsp:txBody>
      <dsp:txXfrm>
        <a:off x="1642268" y="1752207"/>
        <a:ext cx="7128046" cy="1489031"/>
      </dsp:txXfrm>
    </dsp:sp>
    <dsp:sp modelId="{A1003476-EB95-4F4B-8323-7282B09078A8}">
      <dsp:nvSpPr>
        <dsp:cNvPr id="0" name=""/>
        <dsp:cNvSpPr/>
      </dsp:nvSpPr>
      <dsp:spPr>
        <a:xfrm>
          <a:off x="6815650" y="1733430"/>
          <a:ext cx="2721853" cy="1521879"/>
        </a:xfrm>
        <a:prstGeom prst="rect">
          <a:avLst/>
        </a:prstGeom>
        <a:blipFill rotWithShape="1">
          <a:blip xmlns:r="http://schemas.openxmlformats.org/officeDocument/2006/relationships" r:embed="rId1"/>
          <a:srcRect/>
          <a:stretch>
            <a:fillRect l="-15000" r="-1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D8C7C9-B462-49B2-B2CD-76F29A922F73}">
      <dsp:nvSpPr>
        <dsp:cNvPr id="0" name=""/>
        <dsp:cNvSpPr/>
      </dsp:nvSpPr>
      <dsp:spPr>
        <a:xfrm>
          <a:off x="2370216" y="3740741"/>
          <a:ext cx="8045859" cy="1489031"/>
        </a:xfrm>
        <a:prstGeom prst="rect">
          <a:avLst/>
        </a:prstGeom>
        <a:solidFill>
          <a:srgbClr val="7878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5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(2) an indirect pathway in which elevated inflammatory mediators from the periodontal tissues reach the </a:t>
          </a:r>
          <a:r>
            <a:rPr lang="en-GB" sz="1600" b="0" i="0" kern="1200" baseline="0" dirty="0" err="1">
              <a:latin typeface="Times New Roman" panose="02020603050405020304" pitchFamily="18" charset="0"/>
              <a:cs typeface="Times New Roman" panose="02020603050405020304" pitchFamily="18" charset="0"/>
            </a:rPr>
            <a:t>fetal</a:t>
          </a:r>
          <a:r>
            <a:rPr lang="en-GB" sz="1600" b="0" i="0" kern="1200" baseline="0" dirty="0">
              <a:latin typeface="Times New Roman" panose="02020603050405020304" pitchFamily="18" charset="0"/>
              <a:cs typeface="Times New Roman" panose="02020603050405020304" pitchFamily="18" charset="0"/>
            </a:rPr>
            <a:t>-placental unit directly through the systemic vasculature or reach the liver and stimulate hepatic production of even more proinflammatory cytokines, which subsequently affects the </a:t>
          </a:r>
          <a:r>
            <a:rPr lang="en-GB" sz="1600" b="0" i="0" kern="1200" baseline="0" dirty="0" err="1">
              <a:latin typeface="Times New Roman" panose="02020603050405020304" pitchFamily="18" charset="0"/>
              <a:cs typeface="Times New Roman" panose="02020603050405020304" pitchFamily="18" charset="0"/>
            </a:rPr>
            <a:t>fetal</a:t>
          </a:r>
          <a:r>
            <a:rPr lang="en-GB" sz="1600" b="0" i="0" kern="1200" baseline="0" dirty="0">
              <a:latin typeface="Times New Roman" panose="02020603050405020304" pitchFamily="18" charset="0"/>
              <a:cs typeface="Times New Roman" panose="02020603050405020304" pitchFamily="18" charset="0"/>
            </a:rPr>
            <a:t>-placental unit.</a:t>
          </a:r>
          <a:endParaRPr lang="en-IN" sz="1600" kern="1200" dirty="0">
            <a:latin typeface="Times New Roman" panose="02020603050405020304" pitchFamily="18" charset="0"/>
            <a:cs typeface="Times New Roman" panose="02020603050405020304" pitchFamily="18" charset="0"/>
          </a:endParaRPr>
        </a:p>
      </dsp:txBody>
      <dsp:txXfrm>
        <a:off x="2370216" y="3740741"/>
        <a:ext cx="8045859" cy="1489031"/>
      </dsp:txXfrm>
    </dsp:sp>
    <dsp:sp modelId="{4E9660B8-45D4-4259-BB29-6D6AF7A65863}">
      <dsp:nvSpPr>
        <dsp:cNvPr id="0" name=""/>
        <dsp:cNvSpPr/>
      </dsp:nvSpPr>
      <dsp:spPr>
        <a:xfrm>
          <a:off x="418154" y="3504142"/>
          <a:ext cx="2306986" cy="1973398"/>
        </a:xfrm>
        <a:prstGeom prst="rect">
          <a:avLst/>
        </a:prstGeom>
        <a:blipFill rotWithShape="1">
          <a:blip xmlns:r="http://schemas.openxmlformats.org/officeDocument/2006/relationships" r:embed="rId2"/>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D30AD-ABD6-45D6-92A2-1F39DCD91F35}">
      <dsp:nvSpPr>
        <dsp:cNvPr id="0" name=""/>
        <dsp:cNvSpPr/>
      </dsp:nvSpPr>
      <dsp:spPr>
        <a:xfrm>
          <a:off x="0" y="0"/>
          <a:ext cx="11319154" cy="1198080"/>
        </a:xfrm>
        <a:prstGeom prst="roundRect">
          <a:avLst/>
        </a:prstGeom>
        <a:solidFill>
          <a:srgbClr val="A9B50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50000"/>
            </a:lnSpc>
            <a:spcBef>
              <a:spcPct val="0"/>
            </a:spcBef>
            <a:spcAft>
              <a:spcPct val="35000"/>
            </a:spcAft>
            <a:buNone/>
          </a:pPr>
          <a:r>
            <a:rPr lang="en-GB" sz="1600" b="0" i="0" kern="1200" baseline="0" dirty="0">
              <a:latin typeface="Times New Roman" panose="02020603050405020304" pitchFamily="18" charset="0"/>
              <a:cs typeface="Times New Roman" panose="02020603050405020304" pitchFamily="18" charset="0"/>
            </a:rPr>
            <a:t>In a cross-sectional study, women who had LBW infants had significantly higher levels of </a:t>
          </a:r>
          <a:r>
            <a:rPr lang="en-GB" sz="1600" b="0" i="1" kern="1200" baseline="0" dirty="0">
              <a:latin typeface="Times New Roman" panose="02020603050405020304" pitchFamily="18" charset="0"/>
              <a:cs typeface="Times New Roman" panose="02020603050405020304" pitchFamily="18" charset="0"/>
            </a:rPr>
            <a:t>Aggregatibacter </a:t>
          </a:r>
          <a:r>
            <a:rPr lang="en-GB" sz="1600" b="0" i="0" kern="1200" baseline="0" dirty="0">
              <a:latin typeface="Times New Roman" panose="02020603050405020304" pitchFamily="18" charset="0"/>
              <a:cs typeface="Times New Roman" panose="02020603050405020304" pitchFamily="18" charset="0"/>
            </a:rPr>
            <a:t>(formerly </a:t>
          </a:r>
          <a:r>
            <a:rPr lang="en-GB" sz="1600" b="0" i="1" kern="1200" baseline="0" dirty="0">
              <a:latin typeface="Times New Roman" panose="02020603050405020304" pitchFamily="18" charset="0"/>
              <a:cs typeface="Times New Roman" panose="02020603050405020304" pitchFamily="18" charset="0"/>
            </a:rPr>
            <a:t>Actinobacillus</a:t>
          </a:r>
          <a:r>
            <a:rPr lang="en-GB" sz="1600" b="0" i="0" kern="1200" baseline="0" dirty="0">
              <a:latin typeface="Times New Roman" panose="02020603050405020304" pitchFamily="18" charset="0"/>
              <a:cs typeface="Times New Roman" panose="02020603050405020304" pitchFamily="18" charset="0"/>
            </a:rPr>
            <a:t>) </a:t>
          </a:r>
          <a:r>
            <a:rPr lang="en-IN" sz="1600" b="0" i="1" kern="1200" baseline="0" dirty="0" err="1">
              <a:latin typeface="Times New Roman" panose="02020603050405020304" pitchFamily="18" charset="0"/>
              <a:cs typeface="Times New Roman" panose="02020603050405020304" pitchFamily="18" charset="0"/>
            </a:rPr>
            <a:t>actinomycetemcomitans</a:t>
          </a:r>
          <a:r>
            <a:rPr lang="en-IN" sz="1600" b="0" i="1" kern="1200" baseline="0" dirty="0">
              <a:latin typeface="Times New Roman" panose="02020603050405020304" pitchFamily="18" charset="0"/>
              <a:cs typeface="Times New Roman" panose="02020603050405020304" pitchFamily="18" charset="0"/>
            </a:rPr>
            <a:t>, </a:t>
          </a:r>
          <a:r>
            <a:rPr lang="en-IN" sz="1600" b="0" i="1" kern="1200" baseline="0" dirty="0" err="1">
              <a:latin typeface="Times New Roman" panose="02020603050405020304" pitchFamily="18" charset="0"/>
              <a:cs typeface="Times New Roman" panose="02020603050405020304" pitchFamily="18" charset="0"/>
            </a:rPr>
            <a:t>Tannerella</a:t>
          </a:r>
          <a:r>
            <a:rPr lang="en-IN" sz="1600" b="0" i="1" kern="1200" baseline="0" dirty="0">
              <a:latin typeface="Times New Roman" panose="02020603050405020304" pitchFamily="18" charset="0"/>
              <a:cs typeface="Times New Roman" panose="02020603050405020304" pitchFamily="18" charset="0"/>
            </a:rPr>
            <a:t> forsythia, P. </a:t>
          </a:r>
          <a:r>
            <a:rPr lang="en-IN" sz="1600" b="0" i="1" kern="1200" baseline="0" dirty="0" err="1">
              <a:latin typeface="Times New Roman" panose="02020603050405020304" pitchFamily="18" charset="0"/>
              <a:cs typeface="Times New Roman" panose="02020603050405020304" pitchFamily="18" charset="0"/>
            </a:rPr>
            <a:t>gingivalis</a:t>
          </a:r>
          <a:r>
            <a:rPr lang="en-IN" sz="1600" b="0" i="1" kern="1200" baseline="0" dirty="0">
              <a:latin typeface="Times New Roman" panose="02020603050405020304" pitchFamily="18" charset="0"/>
              <a:cs typeface="Times New Roman" panose="02020603050405020304" pitchFamily="18" charset="0"/>
            </a:rPr>
            <a:t>, </a:t>
          </a:r>
          <a:r>
            <a:rPr lang="en-IN" sz="1600" b="0" i="0" kern="1200" baseline="0" dirty="0">
              <a:latin typeface="Times New Roman" panose="02020603050405020304" pitchFamily="18" charset="0"/>
              <a:cs typeface="Times New Roman" panose="02020603050405020304" pitchFamily="18" charset="0"/>
            </a:rPr>
            <a:t>and </a:t>
          </a:r>
          <a:r>
            <a:rPr lang="en-IN" sz="1600" b="0" i="1" kern="1200" baseline="0" dirty="0">
              <a:latin typeface="Times New Roman" panose="02020603050405020304" pitchFamily="18" charset="0"/>
              <a:cs typeface="Times New Roman" panose="02020603050405020304" pitchFamily="18" charset="0"/>
            </a:rPr>
            <a:t>Treponema </a:t>
          </a:r>
          <a:r>
            <a:rPr lang="en-IN" sz="1600" b="0" i="1" kern="1200" baseline="0" dirty="0" err="1">
              <a:latin typeface="Times New Roman" panose="02020603050405020304" pitchFamily="18" charset="0"/>
              <a:cs typeface="Times New Roman" panose="02020603050405020304" pitchFamily="18" charset="0"/>
            </a:rPr>
            <a:t>denticola</a:t>
          </a:r>
          <a:r>
            <a:rPr lang="en-IN" sz="1600" b="0" i="1" kern="1200" baseline="0" dirty="0">
              <a:latin typeface="Times New Roman" panose="02020603050405020304" pitchFamily="18" charset="0"/>
              <a:cs typeface="Times New Roman" panose="02020603050405020304" pitchFamily="18" charset="0"/>
            </a:rPr>
            <a:t> </a:t>
          </a:r>
          <a:r>
            <a:rPr lang="en-IN" sz="1600" b="0" i="0" kern="1200" baseline="0" dirty="0">
              <a:latin typeface="Times New Roman" panose="02020603050405020304" pitchFamily="18" charset="0"/>
              <a:cs typeface="Times New Roman" panose="02020603050405020304" pitchFamily="18" charset="0"/>
            </a:rPr>
            <a:t>in their subgingival plaque</a:t>
          </a:r>
          <a:endParaRPr lang="en-IN" sz="1600" kern="1200" dirty="0">
            <a:latin typeface="Times New Roman" panose="02020603050405020304" pitchFamily="18" charset="0"/>
            <a:cs typeface="Times New Roman" panose="02020603050405020304" pitchFamily="18" charset="0"/>
          </a:endParaRPr>
        </a:p>
      </dsp:txBody>
      <dsp:txXfrm>
        <a:off x="58485" y="58485"/>
        <a:ext cx="11202184" cy="108111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D6A694-4603-4808-B8EA-2011EBCE2291}">
      <dsp:nvSpPr>
        <dsp:cNvPr id="0" name=""/>
        <dsp:cNvSpPr/>
      </dsp:nvSpPr>
      <dsp:spPr>
        <a:xfrm>
          <a:off x="4504" y="816790"/>
          <a:ext cx="3198504" cy="1279401"/>
        </a:xfrm>
        <a:prstGeom prst="homePlate">
          <a:avLst/>
        </a:prstGeom>
        <a:solidFill>
          <a:srgbClr val="920A6E"/>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40005" rIns="20003" bIns="40005" numCol="1" spcCol="1270" anchor="ctr" anchorCtr="0">
          <a:noAutofit/>
        </a:bodyPr>
        <a:lstStyle/>
        <a:p>
          <a:pPr marL="0" lvl="0" indent="0" algn="ctr" defTabSz="666750">
            <a:lnSpc>
              <a:spcPct val="90000"/>
            </a:lnSpc>
            <a:spcBef>
              <a:spcPct val="0"/>
            </a:spcBef>
            <a:spcAft>
              <a:spcPct val="35000"/>
            </a:spcAft>
            <a:buNone/>
          </a:pPr>
          <a:r>
            <a:rPr lang="en-IN" sz="1500" b="0" i="0" kern="1200" baseline="0" dirty="0">
              <a:latin typeface="Times New Roman" panose="02020603050405020304" pitchFamily="18" charset="0"/>
              <a:cs typeface="Times New Roman" panose="02020603050405020304" pitchFamily="18" charset="0"/>
            </a:rPr>
            <a:t>Studies of </a:t>
          </a:r>
          <a:r>
            <a:rPr lang="en-IN" sz="1500" b="0" i="0" kern="1200" baseline="0" dirty="0" err="1">
              <a:latin typeface="Times New Roman" panose="02020603050405020304" pitchFamily="18" charset="0"/>
              <a:cs typeface="Times New Roman" panose="02020603050405020304" pitchFamily="18" charset="0"/>
            </a:rPr>
            <a:t>fetal</a:t>
          </a:r>
          <a:r>
            <a:rPr lang="en-IN" sz="1500" b="0" i="0" kern="1200" baseline="0" dirty="0">
              <a:latin typeface="Times New Roman" panose="02020603050405020304" pitchFamily="18" charset="0"/>
              <a:cs typeface="Times New Roman" panose="02020603050405020304" pitchFamily="18" charset="0"/>
            </a:rPr>
            <a:t> immunoglobulin </a:t>
          </a:r>
          <a:r>
            <a:rPr lang="en-GB" sz="1500" b="0" i="0" kern="1200" baseline="0" dirty="0">
              <a:latin typeface="Times New Roman" panose="02020603050405020304" pitchFamily="18" charset="0"/>
              <a:cs typeface="Times New Roman" panose="02020603050405020304" pitchFamily="18" charset="0"/>
            </a:rPr>
            <a:t>M (IgM) antibody levels have found remarkably high </a:t>
          </a:r>
          <a:r>
            <a:rPr lang="en-GB" sz="1500" b="0" i="0" kern="1200" baseline="0" dirty="0" err="1">
              <a:latin typeface="Times New Roman" panose="02020603050405020304" pitchFamily="18" charset="0"/>
              <a:cs typeface="Times New Roman" panose="02020603050405020304" pitchFamily="18" charset="0"/>
            </a:rPr>
            <a:t>fetal</a:t>
          </a:r>
          <a:r>
            <a:rPr lang="en-GB" sz="1500" b="0" i="0" kern="1200" baseline="0" dirty="0">
              <a:latin typeface="Times New Roman" panose="02020603050405020304" pitchFamily="18" charset="0"/>
              <a:cs typeface="Times New Roman" panose="02020603050405020304" pitchFamily="18" charset="0"/>
            </a:rPr>
            <a:t> antibody seropositivity to oral bacteria.</a:t>
          </a:r>
          <a:endParaRPr lang="en-IN" sz="1500" kern="1200" dirty="0">
            <a:latin typeface="Times New Roman" panose="02020603050405020304" pitchFamily="18" charset="0"/>
            <a:cs typeface="Times New Roman" panose="02020603050405020304" pitchFamily="18" charset="0"/>
          </a:endParaRPr>
        </a:p>
      </dsp:txBody>
      <dsp:txXfrm>
        <a:off x="4504" y="816790"/>
        <a:ext cx="2878654" cy="1279401"/>
      </dsp:txXfrm>
    </dsp:sp>
    <dsp:sp modelId="{981268CB-F9E6-4435-953F-65E5A2206CC1}">
      <dsp:nvSpPr>
        <dsp:cNvPr id="0" name=""/>
        <dsp:cNvSpPr/>
      </dsp:nvSpPr>
      <dsp:spPr>
        <a:xfrm>
          <a:off x="2563308" y="816790"/>
          <a:ext cx="3198504" cy="1279401"/>
        </a:xfrm>
        <a:prstGeom prst="chevron">
          <a:avLst/>
        </a:prstGeom>
        <a:solidFill>
          <a:schemeClr val="accent3">
            <a:hueOff val="-19492143"/>
            <a:satOff val="42104"/>
            <a:lumOff val="2431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marL="0" lvl="0" indent="0" algn="ctr" defTabSz="666750">
            <a:lnSpc>
              <a:spcPct val="90000"/>
            </a:lnSpc>
            <a:spcBef>
              <a:spcPct val="0"/>
            </a:spcBef>
            <a:spcAft>
              <a:spcPct val="35000"/>
            </a:spcAft>
            <a:buNone/>
          </a:pPr>
          <a:r>
            <a:rPr lang="en-GB" sz="1500" b="0" i="0" kern="1200" baseline="0" dirty="0">
              <a:latin typeface="Times New Roman" panose="02020603050405020304" pitchFamily="18" charset="0"/>
              <a:cs typeface="Times New Roman" panose="02020603050405020304" pitchFamily="18" charset="0"/>
            </a:rPr>
            <a:t>This indicates that the </a:t>
          </a:r>
          <a:r>
            <a:rPr lang="en-GB" sz="1500" b="0" i="0" kern="1200" baseline="0" dirty="0" err="1">
              <a:latin typeface="Times New Roman" panose="02020603050405020304" pitchFamily="18" charset="0"/>
              <a:cs typeface="Times New Roman" panose="02020603050405020304" pitchFamily="18" charset="0"/>
            </a:rPr>
            <a:t>fetal</a:t>
          </a:r>
          <a:r>
            <a:rPr lang="en-GB" sz="1500" b="0" i="0" kern="1200" baseline="0" dirty="0">
              <a:latin typeface="Times New Roman" panose="02020603050405020304" pitchFamily="18" charset="0"/>
              <a:cs typeface="Times New Roman" panose="02020603050405020304" pitchFamily="18" charset="0"/>
            </a:rPr>
            <a:t> immune response is activated in utero by bacterial antigens derived from the </a:t>
          </a:r>
          <a:r>
            <a:rPr lang="en-IN" sz="1500" b="0" i="0" kern="1200" baseline="0" dirty="0">
              <a:latin typeface="Times New Roman" panose="02020603050405020304" pitchFamily="18" charset="0"/>
              <a:cs typeface="Times New Roman" panose="02020603050405020304" pitchFamily="18" charset="0"/>
            </a:rPr>
            <a:t>oral cavity</a:t>
          </a:r>
          <a:r>
            <a:rPr lang="en-IN" sz="1500" b="0" i="0" kern="1200" baseline="0" dirty="0"/>
            <a:t>.</a:t>
          </a:r>
          <a:endParaRPr lang="en-IN" sz="1500" kern="1200" dirty="0"/>
        </a:p>
      </dsp:txBody>
      <dsp:txXfrm>
        <a:off x="3203009" y="816790"/>
        <a:ext cx="1919103" cy="127940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B0F57-E47D-4179-8297-69440C148D9C}">
      <dsp:nvSpPr>
        <dsp:cNvPr id="0" name=""/>
        <dsp:cNvSpPr/>
      </dsp:nvSpPr>
      <dsp:spPr>
        <a:xfrm rot="5400000">
          <a:off x="-438667" y="1470058"/>
          <a:ext cx="1945132" cy="235267"/>
        </a:xfrm>
        <a:prstGeom prst="rect">
          <a:avLst/>
        </a:prstGeom>
        <a:solidFill>
          <a:schemeClr val="accent3">
            <a:hueOff val="0"/>
            <a:satOff val="0"/>
            <a:lumOff val="0"/>
            <a:alphaOff val="0"/>
          </a:schemeClr>
        </a:solidFill>
        <a:ln>
          <a:noFill/>
        </a:ln>
        <a:effectLst/>
        <a:sp3d z="-381000" extrusionH="63500" contourW="12700" prstMaterial="matte">
          <a:contourClr>
            <a:schemeClr val="dk1">
              <a:tint val="20000"/>
            </a:schemeClr>
          </a:contourClr>
        </a:sp3d>
      </dsp:spPr>
      <dsp:style>
        <a:lnRef idx="0">
          <a:scrgbClr r="0" g="0" b="0"/>
        </a:lnRef>
        <a:fillRef idx="1">
          <a:scrgbClr r="0" g="0" b="0"/>
        </a:fillRef>
        <a:effectRef idx="0">
          <a:scrgbClr r="0" g="0" b="0"/>
        </a:effectRef>
        <a:fontRef idx="minor">
          <a:schemeClr val="lt1"/>
        </a:fontRef>
      </dsp:style>
    </dsp:sp>
    <dsp:sp modelId="{ED987E20-FA65-4EF1-A3F2-9B4C8E46475E}">
      <dsp:nvSpPr>
        <dsp:cNvPr id="0" name=""/>
        <dsp:cNvSpPr/>
      </dsp:nvSpPr>
      <dsp:spPr>
        <a:xfrm>
          <a:off x="3364" y="220649"/>
          <a:ext cx="2614088" cy="1568452"/>
        </a:xfrm>
        <a:prstGeom prst="roundRect">
          <a:avLst>
            <a:gd name="adj" fmla="val 10000"/>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Periodontal disease may also increase the risk for preeclampsia.</a:t>
          </a:r>
          <a:endParaRPr lang="en-IN" sz="1400" kern="1200" dirty="0">
            <a:latin typeface="Times New Roman" panose="02020603050405020304" pitchFamily="18" charset="0"/>
            <a:cs typeface="Times New Roman" panose="02020603050405020304" pitchFamily="18" charset="0"/>
          </a:endParaRPr>
        </a:p>
      </dsp:txBody>
      <dsp:txXfrm>
        <a:off x="49302" y="266587"/>
        <a:ext cx="2522212" cy="1476576"/>
      </dsp:txXfrm>
    </dsp:sp>
    <dsp:sp modelId="{B5EE90BB-9FAC-45A8-A259-A7E115175C10}">
      <dsp:nvSpPr>
        <dsp:cNvPr id="0" name=""/>
        <dsp:cNvSpPr/>
      </dsp:nvSpPr>
      <dsp:spPr>
        <a:xfrm>
          <a:off x="541615" y="2450341"/>
          <a:ext cx="3461303" cy="235267"/>
        </a:xfrm>
        <a:prstGeom prst="rect">
          <a:avLst/>
        </a:prstGeom>
        <a:solidFill>
          <a:schemeClr val="accent3">
            <a:hueOff val="-9746071"/>
            <a:satOff val="21052"/>
            <a:lumOff val="12156"/>
            <a:alphaOff val="0"/>
          </a:schemeClr>
        </a:solidFill>
        <a:ln>
          <a:noFill/>
        </a:ln>
        <a:effectLst/>
        <a:sp3d z="-381000" extrusionH="63500" contourW="12700" prstMaterial="matte">
          <a:contourClr>
            <a:schemeClr val="dk1">
              <a:tint val="20000"/>
            </a:schemeClr>
          </a:contourClr>
        </a:sp3d>
      </dsp:spPr>
      <dsp:style>
        <a:lnRef idx="0">
          <a:scrgbClr r="0" g="0" b="0"/>
        </a:lnRef>
        <a:fillRef idx="1">
          <a:scrgbClr r="0" g="0" b="0"/>
        </a:fillRef>
        <a:effectRef idx="0">
          <a:scrgbClr r="0" g="0" b="0"/>
        </a:effectRef>
        <a:fontRef idx="minor">
          <a:schemeClr val="lt1"/>
        </a:fontRef>
      </dsp:style>
    </dsp:sp>
    <dsp:sp modelId="{31D19A87-FB05-435B-B695-8D1E6DE8DCEE}">
      <dsp:nvSpPr>
        <dsp:cNvPr id="0" name=""/>
        <dsp:cNvSpPr/>
      </dsp:nvSpPr>
      <dsp:spPr>
        <a:xfrm>
          <a:off x="3364" y="2181215"/>
          <a:ext cx="2614088" cy="1568452"/>
        </a:xfrm>
        <a:prstGeom prst="roundRect">
          <a:avLst>
            <a:gd name="adj" fmla="val 10000"/>
          </a:avLst>
        </a:prstGeom>
        <a:solidFill>
          <a:schemeClr val="accent3">
            <a:hueOff val="-6497381"/>
            <a:satOff val="14035"/>
            <a:lumOff val="8104"/>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This hypertensive disorder affects about 5% to 10% of pregnancies, and it is a major cause of perinatal and maternal morbidity and mortality.</a:t>
          </a:r>
          <a:endParaRPr lang="en-IN" sz="1400" kern="1200" dirty="0">
            <a:latin typeface="Times New Roman" panose="02020603050405020304" pitchFamily="18" charset="0"/>
            <a:cs typeface="Times New Roman" panose="02020603050405020304" pitchFamily="18" charset="0"/>
          </a:endParaRPr>
        </a:p>
      </dsp:txBody>
      <dsp:txXfrm>
        <a:off x="49302" y="2227153"/>
        <a:ext cx="2522212" cy="1476576"/>
      </dsp:txXfrm>
    </dsp:sp>
    <dsp:sp modelId="{6343B98A-EC36-4A5D-9FEB-4754C2DD6666}">
      <dsp:nvSpPr>
        <dsp:cNvPr id="0" name=""/>
        <dsp:cNvSpPr/>
      </dsp:nvSpPr>
      <dsp:spPr>
        <a:xfrm rot="16200000">
          <a:off x="3038069" y="1470058"/>
          <a:ext cx="1945132" cy="235267"/>
        </a:xfrm>
        <a:prstGeom prst="rect">
          <a:avLst/>
        </a:prstGeom>
        <a:solidFill>
          <a:schemeClr val="accent3">
            <a:hueOff val="-19492143"/>
            <a:satOff val="42104"/>
            <a:lumOff val="24313"/>
            <a:alphaOff val="0"/>
          </a:schemeClr>
        </a:solidFill>
        <a:ln>
          <a:noFill/>
        </a:ln>
        <a:effectLst/>
        <a:sp3d z="-381000" extrusionH="63500" contourW="12700" prstMaterial="matte">
          <a:contourClr>
            <a:schemeClr val="dk1">
              <a:tint val="20000"/>
            </a:schemeClr>
          </a:contourClr>
        </a:sp3d>
      </dsp:spPr>
      <dsp:style>
        <a:lnRef idx="0">
          <a:scrgbClr r="0" g="0" b="0"/>
        </a:lnRef>
        <a:fillRef idx="1">
          <a:scrgbClr r="0" g="0" b="0"/>
        </a:fillRef>
        <a:effectRef idx="0">
          <a:scrgbClr r="0" g="0" b="0"/>
        </a:effectRef>
        <a:fontRef idx="minor">
          <a:schemeClr val="lt1"/>
        </a:fontRef>
      </dsp:style>
    </dsp:sp>
    <dsp:sp modelId="{885C3F66-A985-4693-B6D1-A8B4E55B9044}">
      <dsp:nvSpPr>
        <dsp:cNvPr id="0" name=""/>
        <dsp:cNvSpPr/>
      </dsp:nvSpPr>
      <dsp:spPr>
        <a:xfrm>
          <a:off x="3480101" y="2181215"/>
          <a:ext cx="2614088" cy="1568452"/>
        </a:xfrm>
        <a:prstGeom prst="roundRect">
          <a:avLst>
            <a:gd name="adj" fmla="val 10000"/>
          </a:avLst>
        </a:prstGeom>
        <a:solidFill>
          <a:schemeClr val="accent3">
            <a:hueOff val="-12994763"/>
            <a:satOff val="28069"/>
            <a:lumOff val="16209"/>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 Preeclampsia has multiple potential </a:t>
          </a:r>
          <a:r>
            <a:rPr lang="en-GB" sz="1400" b="0" i="0" kern="1200" baseline="0" dirty="0" err="1">
              <a:latin typeface="Times New Roman" panose="02020603050405020304" pitchFamily="18" charset="0"/>
              <a:cs typeface="Times New Roman" panose="02020603050405020304" pitchFamily="18" charset="0"/>
            </a:rPr>
            <a:t>etiologies</a:t>
          </a:r>
          <a:r>
            <a:rPr lang="en-GB" sz="1400" b="0" i="0" kern="1200" baseline="0" dirty="0">
              <a:latin typeface="Times New Roman" panose="02020603050405020304" pitchFamily="18" charset="0"/>
              <a:cs typeface="Times New Roman" panose="02020603050405020304" pitchFamily="18" charset="0"/>
            </a:rPr>
            <a:t>, several of which involve vascular changes in the placenta that are similar to those seen with atherosclerosis. </a:t>
          </a:r>
          <a:endParaRPr lang="en-IN" sz="1400" kern="1200" dirty="0">
            <a:latin typeface="Times New Roman" panose="02020603050405020304" pitchFamily="18" charset="0"/>
            <a:cs typeface="Times New Roman" panose="02020603050405020304" pitchFamily="18" charset="0"/>
          </a:endParaRPr>
        </a:p>
      </dsp:txBody>
      <dsp:txXfrm>
        <a:off x="3526039" y="2227153"/>
        <a:ext cx="2522212" cy="1476576"/>
      </dsp:txXfrm>
    </dsp:sp>
    <dsp:sp modelId="{DB52F5EE-BDD4-49AA-9D7D-0E0785423255}">
      <dsp:nvSpPr>
        <dsp:cNvPr id="0" name=""/>
        <dsp:cNvSpPr/>
      </dsp:nvSpPr>
      <dsp:spPr>
        <a:xfrm>
          <a:off x="3480101" y="220649"/>
          <a:ext cx="2614088" cy="1568452"/>
        </a:xfrm>
        <a:prstGeom prst="roundRect">
          <a:avLst>
            <a:gd name="adj" fmla="val 10000"/>
          </a:avLst>
        </a:prstGeom>
        <a:solidFill>
          <a:schemeClr val="accent3">
            <a:hueOff val="-19492143"/>
            <a:satOff val="42104"/>
            <a:lumOff val="2431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baseline="0" dirty="0">
              <a:latin typeface="Times New Roman" panose="02020603050405020304" pitchFamily="18" charset="0"/>
              <a:cs typeface="Times New Roman" panose="02020603050405020304" pitchFamily="18" charset="0"/>
            </a:rPr>
            <a:t>The presence of periodontitis during pregnancy or a worsening of periodontal disease during pregnancy is associated with a twofold to 2.5-fold increased risk for preeclampsia.</a:t>
          </a:r>
          <a:endParaRPr lang="en-IN" sz="1400" kern="1200" dirty="0">
            <a:latin typeface="Times New Roman" panose="02020603050405020304" pitchFamily="18" charset="0"/>
            <a:cs typeface="Times New Roman" panose="02020603050405020304" pitchFamily="18" charset="0"/>
          </a:endParaRPr>
        </a:p>
      </dsp:txBody>
      <dsp:txXfrm>
        <a:off x="3526039" y="266587"/>
        <a:ext cx="2522212" cy="147657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09F09-6EA4-499F-B55E-855E10F2E63E}">
      <dsp:nvSpPr>
        <dsp:cNvPr id="0" name=""/>
        <dsp:cNvSpPr/>
      </dsp:nvSpPr>
      <dsp:spPr>
        <a:xfrm rot="5400000">
          <a:off x="1295636" y="1150550"/>
          <a:ext cx="918142" cy="1045272"/>
        </a:xfrm>
        <a:prstGeom prst="bentUpArrow">
          <a:avLst>
            <a:gd name="adj1" fmla="val 32840"/>
            <a:gd name="adj2" fmla="val 25000"/>
            <a:gd name="adj3" fmla="val 35780"/>
          </a:avLst>
        </a:prstGeom>
        <a:solidFill>
          <a:schemeClr val="accent4">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D4571702-5087-49DF-95F0-E8FE97C8F73F}">
      <dsp:nvSpPr>
        <dsp:cNvPr id="0" name=""/>
        <dsp:cNvSpPr/>
      </dsp:nvSpPr>
      <dsp:spPr>
        <a:xfrm>
          <a:off x="279" y="132771"/>
          <a:ext cx="3649822" cy="1081877"/>
        </a:xfrm>
        <a:prstGeom prst="roundRect">
          <a:avLst>
            <a:gd name="adj" fmla="val 1667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Chronic obstructive pulmonary disease (COPD) is characterized by airflow obstruction that results from chronic bronchitis or emphysema.</a:t>
          </a:r>
          <a:endParaRPr lang="en-IN" sz="1800" kern="1200" dirty="0">
            <a:latin typeface="Times New Roman" panose="02020603050405020304" pitchFamily="18" charset="0"/>
            <a:cs typeface="Times New Roman" panose="02020603050405020304" pitchFamily="18" charset="0"/>
          </a:endParaRPr>
        </a:p>
      </dsp:txBody>
      <dsp:txXfrm>
        <a:off x="53101" y="185593"/>
        <a:ext cx="3544178" cy="976233"/>
      </dsp:txXfrm>
    </dsp:sp>
    <dsp:sp modelId="{A08E15C4-DD7B-4127-987F-14B0F79F6B37}">
      <dsp:nvSpPr>
        <dsp:cNvPr id="0" name=""/>
        <dsp:cNvSpPr/>
      </dsp:nvSpPr>
      <dsp:spPr>
        <a:xfrm>
          <a:off x="2597995" y="235952"/>
          <a:ext cx="1124130" cy="874421"/>
        </a:xfrm>
        <a:prstGeom prst="rect">
          <a:avLst/>
        </a:prstGeom>
        <a:noFill/>
        <a:ln>
          <a:noFill/>
        </a:ln>
        <a:effectLst/>
      </dsp:spPr>
      <dsp:style>
        <a:lnRef idx="0">
          <a:scrgbClr r="0" g="0" b="0"/>
        </a:lnRef>
        <a:fillRef idx="0">
          <a:scrgbClr r="0" g="0" b="0"/>
        </a:fillRef>
        <a:effectRef idx="0">
          <a:scrgbClr r="0" g="0" b="0"/>
        </a:effectRef>
        <a:fontRef idx="minor"/>
      </dsp:style>
    </dsp:sp>
    <dsp:sp modelId="{A7FA84F3-9565-4FFC-9A99-0DD22D21759A}">
      <dsp:nvSpPr>
        <dsp:cNvPr id="0" name=""/>
        <dsp:cNvSpPr/>
      </dsp:nvSpPr>
      <dsp:spPr>
        <a:xfrm>
          <a:off x="1786765" y="1348076"/>
          <a:ext cx="4310509" cy="1476243"/>
        </a:xfrm>
        <a:prstGeom prst="roundRect">
          <a:avLst>
            <a:gd name="adj" fmla="val 16670"/>
          </a:avLst>
        </a:prstGeom>
        <a:solidFill>
          <a:schemeClr val="accent3">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Bronchial mucous glands enlarge, and an inflammatory process occurs during which neutrophils and mononuclear inflammatory cells accumulate within the lung tissue.</a:t>
          </a:r>
          <a:endParaRPr lang="en-IN" sz="1800" kern="1200" dirty="0">
            <a:latin typeface="Times New Roman" panose="02020603050405020304" pitchFamily="18" charset="0"/>
            <a:cs typeface="Times New Roman" panose="02020603050405020304" pitchFamily="18" charset="0"/>
          </a:endParaRPr>
        </a:p>
      </dsp:txBody>
      <dsp:txXfrm>
        <a:off x="1858842" y="1420153"/>
        <a:ext cx="4166355" cy="133208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1BD09A-B99D-4D3E-88C4-948050756637}">
      <dsp:nvSpPr>
        <dsp:cNvPr id="0" name=""/>
        <dsp:cNvSpPr/>
      </dsp:nvSpPr>
      <dsp:spPr>
        <a:xfrm>
          <a:off x="1265889" y="0"/>
          <a:ext cx="4617803" cy="4617803"/>
        </a:xfrm>
        <a:prstGeom prst="quadArrow">
          <a:avLst>
            <a:gd name="adj1" fmla="val 2000"/>
            <a:gd name="adj2" fmla="val 4000"/>
            <a:gd name="adj3" fmla="val 5000"/>
          </a:avLst>
        </a:prstGeom>
        <a:gradFill rotWithShape="0">
          <a:gsLst>
            <a:gs pos="0">
              <a:schemeClr val="accent4">
                <a:tint val="40000"/>
                <a:hueOff val="0"/>
                <a:satOff val="0"/>
                <a:lumOff val="0"/>
                <a:alphaOff val="0"/>
                <a:satMod val="103000"/>
                <a:lumMod val="102000"/>
                <a:tint val="94000"/>
              </a:schemeClr>
            </a:gs>
            <a:gs pos="50000">
              <a:schemeClr val="accent4">
                <a:tint val="40000"/>
                <a:hueOff val="0"/>
                <a:satOff val="0"/>
                <a:lumOff val="0"/>
                <a:alphaOff val="0"/>
                <a:satMod val="110000"/>
                <a:lumMod val="100000"/>
                <a:shade val="100000"/>
              </a:schemeClr>
            </a:gs>
            <a:gs pos="100000">
              <a:schemeClr val="accent4">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920830F8-B9DF-4038-BE44-0A41BE35DA90}">
      <dsp:nvSpPr>
        <dsp:cNvPr id="0" name=""/>
        <dsp:cNvSpPr/>
      </dsp:nvSpPr>
      <dsp:spPr>
        <a:xfrm>
          <a:off x="1293235" y="291512"/>
          <a:ext cx="2187453" cy="1827098"/>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1" kern="1200" baseline="0" dirty="0">
              <a:latin typeface="Times New Roman" panose="02020603050405020304" pitchFamily="18" charset="0"/>
              <a:cs typeface="Times New Roman" panose="02020603050405020304" pitchFamily="18" charset="0"/>
            </a:rPr>
            <a:t>Community-acquired bacterial pneumonia </a:t>
          </a:r>
          <a:r>
            <a:rPr lang="en-GB" sz="1800" b="0" i="0" kern="1200" baseline="0" dirty="0">
              <a:latin typeface="Times New Roman" panose="02020603050405020304" pitchFamily="18" charset="0"/>
              <a:cs typeface="Times New Roman" panose="02020603050405020304" pitchFamily="18" charset="0"/>
            </a:rPr>
            <a:t>is caused primarily by the inhalation of infectious aerosols</a:t>
          </a:r>
          <a:endParaRPr lang="en-IN" sz="1800" kern="1200" dirty="0">
            <a:latin typeface="Times New Roman" panose="02020603050405020304" pitchFamily="18" charset="0"/>
            <a:cs typeface="Times New Roman" panose="02020603050405020304" pitchFamily="18" charset="0"/>
          </a:endParaRPr>
        </a:p>
      </dsp:txBody>
      <dsp:txXfrm>
        <a:off x="1382427" y="380704"/>
        <a:ext cx="2009069" cy="1648714"/>
      </dsp:txXfrm>
    </dsp:sp>
    <dsp:sp modelId="{A4DAB8AF-F0EB-4FA9-AA2E-9BE2FDE527E2}">
      <dsp:nvSpPr>
        <dsp:cNvPr id="0" name=""/>
        <dsp:cNvSpPr/>
      </dsp:nvSpPr>
      <dsp:spPr>
        <a:xfrm>
          <a:off x="3736413" y="300157"/>
          <a:ext cx="1847121" cy="1847121"/>
        </a:xfrm>
        <a:prstGeom prst="roundRect">
          <a:avLst/>
        </a:prstGeom>
        <a:solidFill>
          <a:srgbClr val="7878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or the aspiration of oropharyngeal </a:t>
          </a:r>
          <a:r>
            <a:rPr lang="en-IN" sz="1800" b="0" i="0" kern="1200" baseline="0" dirty="0">
              <a:latin typeface="Times New Roman" panose="02020603050405020304" pitchFamily="18" charset="0"/>
              <a:cs typeface="Times New Roman" panose="02020603050405020304" pitchFamily="18" charset="0"/>
            </a:rPr>
            <a:t>organisms.</a:t>
          </a:r>
          <a:endParaRPr lang="en-IN" sz="1800" kern="1200" dirty="0">
            <a:latin typeface="Times New Roman" panose="02020603050405020304" pitchFamily="18" charset="0"/>
            <a:cs typeface="Times New Roman" panose="02020603050405020304" pitchFamily="18" charset="0"/>
          </a:endParaRPr>
        </a:p>
      </dsp:txBody>
      <dsp:txXfrm>
        <a:off x="3826582" y="390326"/>
        <a:ext cx="1666783" cy="1666783"/>
      </dsp:txXfrm>
    </dsp:sp>
    <dsp:sp modelId="{E047EB6B-C230-4936-9023-73EF23B4A214}">
      <dsp:nvSpPr>
        <dsp:cNvPr id="0" name=""/>
        <dsp:cNvSpPr/>
      </dsp:nvSpPr>
      <dsp:spPr>
        <a:xfrm>
          <a:off x="1207298" y="2428502"/>
          <a:ext cx="2228699" cy="1912509"/>
        </a:xfrm>
        <a:prstGeom prst="roundRect">
          <a:avLst/>
        </a:prstGeom>
        <a:gradFill rotWithShape="0">
          <a:gsLst>
            <a:gs pos="0">
              <a:schemeClr val="accent4">
                <a:hueOff val="7198489"/>
                <a:satOff val="-38765"/>
                <a:lumOff val="-9149"/>
                <a:alphaOff val="0"/>
                <a:satMod val="103000"/>
                <a:lumMod val="102000"/>
                <a:tint val="94000"/>
              </a:schemeClr>
            </a:gs>
            <a:gs pos="50000">
              <a:schemeClr val="accent4">
                <a:hueOff val="7198489"/>
                <a:satOff val="-38765"/>
                <a:lumOff val="-9149"/>
                <a:alphaOff val="0"/>
                <a:satMod val="110000"/>
                <a:lumMod val="100000"/>
                <a:shade val="100000"/>
              </a:schemeClr>
            </a:gs>
            <a:gs pos="100000">
              <a:schemeClr val="accent4">
                <a:hueOff val="7198489"/>
                <a:satOff val="-38765"/>
                <a:lumOff val="-9149"/>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0" i="0" kern="1200" baseline="0" dirty="0">
              <a:latin typeface="Times New Roman" panose="02020603050405020304" pitchFamily="18" charset="0"/>
              <a:cs typeface="Times New Roman" panose="02020603050405020304" pitchFamily="18" charset="0"/>
            </a:rPr>
            <a:t> </a:t>
          </a:r>
          <a:r>
            <a:rPr lang="en-IN" sz="1800" b="0" i="1" kern="1200" baseline="0" dirty="0">
              <a:latin typeface="Times New Roman" panose="02020603050405020304" pitchFamily="18" charset="0"/>
              <a:cs typeface="Times New Roman" panose="02020603050405020304" pitchFamily="18" charset="0"/>
            </a:rPr>
            <a:t>Streptococcus pneumoniae </a:t>
          </a:r>
          <a:r>
            <a:rPr lang="en-IN" sz="1800" b="0" i="0" kern="1200" baseline="0" dirty="0">
              <a:latin typeface="Times New Roman" panose="02020603050405020304" pitchFamily="18" charset="0"/>
              <a:cs typeface="Times New Roman" panose="02020603050405020304" pitchFamily="18" charset="0"/>
            </a:rPr>
            <a:t>and </a:t>
          </a:r>
          <a:r>
            <a:rPr lang="en-IN" sz="1800" b="0" i="1" kern="1200" baseline="0" dirty="0">
              <a:latin typeface="Times New Roman" panose="02020603050405020304" pitchFamily="18" charset="0"/>
              <a:cs typeface="Times New Roman" panose="02020603050405020304" pitchFamily="18" charset="0"/>
            </a:rPr>
            <a:t>Haemophilus </a:t>
          </a:r>
          <a:r>
            <a:rPr lang="en-GB" sz="1800" b="0" i="1" kern="1200" baseline="0" dirty="0">
              <a:latin typeface="Times New Roman" panose="02020603050405020304" pitchFamily="18" charset="0"/>
              <a:cs typeface="Times New Roman" panose="02020603050405020304" pitchFamily="18" charset="0"/>
            </a:rPr>
            <a:t>influenzae </a:t>
          </a:r>
          <a:r>
            <a:rPr lang="en-GB" sz="1800" b="0" i="0" kern="1200" baseline="0" dirty="0">
              <a:latin typeface="Times New Roman" panose="02020603050405020304" pitchFamily="18" charset="0"/>
              <a:cs typeface="Times New Roman" panose="02020603050405020304" pitchFamily="18" charset="0"/>
            </a:rPr>
            <a:t>are the most common, </a:t>
          </a:r>
          <a:endParaRPr lang="en-IN" sz="1800" kern="1200" dirty="0">
            <a:latin typeface="Times New Roman" panose="02020603050405020304" pitchFamily="18" charset="0"/>
            <a:cs typeface="Times New Roman" panose="02020603050405020304" pitchFamily="18" charset="0"/>
          </a:endParaRPr>
        </a:p>
      </dsp:txBody>
      <dsp:txXfrm>
        <a:off x="1300659" y="2521863"/>
        <a:ext cx="2041977" cy="1725787"/>
      </dsp:txXfrm>
    </dsp:sp>
    <dsp:sp modelId="{C77167E8-3C72-4303-B191-4687E6E3C027}">
      <dsp:nvSpPr>
        <dsp:cNvPr id="0" name=""/>
        <dsp:cNvSpPr/>
      </dsp:nvSpPr>
      <dsp:spPr>
        <a:xfrm>
          <a:off x="3672595" y="2489180"/>
          <a:ext cx="2217358" cy="1847121"/>
        </a:xfrm>
        <a:prstGeom prst="roundRect">
          <a:avLst/>
        </a:prstGeom>
        <a:solidFill>
          <a:srgbClr val="ED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 Antibiotic therapy is highly successful for the resolution of community acquired </a:t>
          </a:r>
          <a:r>
            <a:rPr lang="en-IN" sz="1800" b="0" i="0" kern="1200" baseline="0" dirty="0">
              <a:latin typeface="Times New Roman" panose="02020603050405020304" pitchFamily="18" charset="0"/>
              <a:cs typeface="Times New Roman" panose="02020603050405020304" pitchFamily="18" charset="0"/>
            </a:rPr>
            <a:t>bacterial pneumonia.</a:t>
          </a:r>
          <a:endParaRPr lang="en-IN" sz="1800" kern="1200" dirty="0">
            <a:latin typeface="Times New Roman" panose="02020603050405020304" pitchFamily="18" charset="0"/>
            <a:cs typeface="Times New Roman" panose="02020603050405020304" pitchFamily="18" charset="0"/>
          </a:endParaRPr>
        </a:p>
      </dsp:txBody>
      <dsp:txXfrm>
        <a:off x="3762764" y="2579349"/>
        <a:ext cx="2037020" cy="166678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45B95-AFA4-4BB3-9E3B-D1E48D3ECF51}">
      <dsp:nvSpPr>
        <dsp:cNvPr id="0" name=""/>
        <dsp:cNvSpPr/>
      </dsp:nvSpPr>
      <dsp:spPr>
        <a:xfrm>
          <a:off x="1077936" y="492166"/>
          <a:ext cx="3186679" cy="3186679"/>
        </a:xfrm>
        <a:prstGeom prst="ellipse">
          <a:avLst/>
        </a:prstGeom>
        <a:solidFill>
          <a:schemeClr val="accent4"/>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Times New Roman" panose="02020603050405020304" pitchFamily="18" charset="0"/>
              <a:cs typeface="Times New Roman" panose="02020603050405020304" pitchFamily="18" charset="0"/>
            </a:rPr>
            <a:t>Hospital-acquired (nosocomial) bacterial pneumonia has a very high morbidity and mortality rate. </a:t>
          </a:r>
          <a:endParaRPr lang="en-IN" sz="1800" kern="1200" dirty="0">
            <a:latin typeface="Times New Roman" panose="02020603050405020304" pitchFamily="18" charset="0"/>
            <a:cs typeface="Times New Roman" panose="02020603050405020304" pitchFamily="18" charset="0"/>
          </a:endParaRPr>
        </a:p>
      </dsp:txBody>
      <dsp:txXfrm>
        <a:off x="1502827" y="1049835"/>
        <a:ext cx="2336898" cy="1434005"/>
      </dsp:txXfrm>
    </dsp:sp>
    <dsp:sp modelId="{AAD0BA4C-84FF-4B8F-83E5-FAEAC4E3F252}">
      <dsp:nvSpPr>
        <dsp:cNvPr id="0" name=""/>
        <dsp:cNvSpPr/>
      </dsp:nvSpPr>
      <dsp:spPr>
        <a:xfrm>
          <a:off x="2265909" y="2464784"/>
          <a:ext cx="3186679" cy="3186679"/>
        </a:xfrm>
        <a:prstGeom prst="ellipse">
          <a:avLst/>
        </a:prstGeom>
        <a:solidFill>
          <a:srgbClr val="29B95C"/>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The incidence of nosocomial pneumonia is highest among severely ill patients, such as those in intensive care units or on ventilatory support. </a:t>
          </a:r>
          <a:endParaRPr lang="en-IN" sz="1800" kern="1200" dirty="0">
            <a:latin typeface="Times New Roman" panose="02020603050405020304" pitchFamily="18" charset="0"/>
            <a:cs typeface="Times New Roman" panose="02020603050405020304" pitchFamily="18" charset="0"/>
          </a:endParaRPr>
        </a:p>
      </dsp:txBody>
      <dsp:txXfrm>
        <a:off x="3240502" y="3288010"/>
        <a:ext cx="1912007" cy="1752673"/>
      </dsp:txXfrm>
    </dsp:sp>
    <dsp:sp modelId="{69A1727B-B0C9-4092-8494-6E44BD9237C3}">
      <dsp:nvSpPr>
        <dsp:cNvPr id="0" name=""/>
        <dsp:cNvSpPr/>
      </dsp:nvSpPr>
      <dsp:spPr>
        <a:xfrm>
          <a:off x="0" y="2695563"/>
          <a:ext cx="3051436" cy="3047039"/>
        </a:xfrm>
        <a:prstGeom prst="ellipse">
          <a:avLst/>
        </a:prstGeom>
        <a:solidFill>
          <a:schemeClr val="accent6">
            <a:lumMod val="25000"/>
            <a:lumOff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nosocomial pneumonia is most often caused by gram-negative aerobic organisms, including those that are typically found in the subgingival </a:t>
          </a:r>
          <a:r>
            <a:rPr lang="en-IN" sz="1800" b="0" i="0" kern="1200" baseline="0" dirty="0">
              <a:latin typeface="Times New Roman" panose="02020603050405020304" pitchFamily="18" charset="0"/>
              <a:cs typeface="Times New Roman" panose="02020603050405020304" pitchFamily="18" charset="0"/>
            </a:rPr>
            <a:t>environment</a:t>
          </a:r>
          <a:endParaRPr lang="en-IN" sz="1800" kern="1200" dirty="0">
            <a:latin typeface="Times New Roman" panose="02020603050405020304" pitchFamily="18" charset="0"/>
            <a:cs typeface="Times New Roman" panose="02020603050405020304" pitchFamily="18" charset="0"/>
          </a:endParaRPr>
        </a:p>
      </dsp:txBody>
      <dsp:txXfrm>
        <a:off x="287343" y="3482715"/>
        <a:ext cx="1830862" cy="167587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E2D692-0507-4D3A-9425-86CD4BFBC8B8}">
      <dsp:nvSpPr>
        <dsp:cNvPr id="0" name=""/>
        <dsp:cNvSpPr/>
      </dsp:nvSpPr>
      <dsp:spPr>
        <a:xfrm rot="16200000">
          <a:off x="-2060460" y="2069322"/>
          <a:ext cx="5774054" cy="1635409"/>
        </a:xfrm>
        <a:prstGeom prst="flowChartManualOperation">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Hospital-acquired pneumonia is usually caused by the aspiration of oropharyngeal contents.</a:t>
          </a:r>
          <a:endParaRPr lang="en-IN" sz="1800" kern="1200" dirty="0">
            <a:latin typeface="Times New Roman" panose="02020603050405020304" pitchFamily="18" charset="0"/>
            <a:cs typeface="Times New Roman" panose="02020603050405020304" pitchFamily="18" charset="0"/>
          </a:endParaRPr>
        </a:p>
      </dsp:txBody>
      <dsp:txXfrm rot="5400000">
        <a:off x="8862" y="1154811"/>
        <a:ext cx="1635409" cy="3464432"/>
      </dsp:txXfrm>
    </dsp:sp>
    <dsp:sp modelId="{13ADF4F2-EEFE-4B4C-AB23-7EC019B4FB28}">
      <dsp:nvSpPr>
        <dsp:cNvPr id="0" name=""/>
        <dsp:cNvSpPr/>
      </dsp:nvSpPr>
      <dsp:spPr>
        <a:xfrm rot="16200000">
          <a:off x="-302395" y="2069322"/>
          <a:ext cx="5774054" cy="1635409"/>
        </a:xfrm>
        <a:prstGeom prst="flowChartManualOperation">
          <a:avLst/>
        </a:prstGeom>
        <a:gradFill rotWithShape="0">
          <a:gsLst>
            <a:gs pos="0">
              <a:schemeClr val="accent4">
                <a:hueOff val="1799622"/>
                <a:satOff val="-9691"/>
                <a:lumOff val="-2287"/>
                <a:alphaOff val="0"/>
                <a:satMod val="103000"/>
                <a:lumMod val="102000"/>
                <a:tint val="94000"/>
              </a:schemeClr>
            </a:gs>
            <a:gs pos="50000">
              <a:schemeClr val="accent4">
                <a:hueOff val="1799622"/>
                <a:satOff val="-9691"/>
                <a:lumOff val="-2287"/>
                <a:alphaOff val="0"/>
                <a:satMod val="110000"/>
                <a:lumMod val="100000"/>
                <a:shade val="100000"/>
              </a:schemeClr>
            </a:gs>
            <a:gs pos="100000">
              <a:schemeClr val="accent4">
                <a:hueOff val="1799622"/>
                <a:satOff val="-9691"/>
                <a:lumOff val="-228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 </a:t>
          </a:r>
          <a:r>
            <a:rPr lang="en-GB" sz="1800" b="0" i="0" kern="1200" baseline="0" dirty="0">
              <a:solidFill>
                <a:schemeClr val="tx1"/>
              </a:solidFill>
              <a:latin typeface="Times New Roman" panose="02020603050405020304" pitchFamily="18" charset="0"/>
              <a:cs typeface="Times New Roman" panose="02020603050405020304" pitchFamily="18" charset="0"/>
            </a:rPr>
            <a:t>Oropharyngeal colonization with </a:t>
          </a:r>
          <a:r>
            <a:rPr lang="en-GB" sz="1800" b="0" i="1" kern="1200" baseline="0" dirty="0">
              <a:solidFill>
                <a:schemeClr val="tx1"/>
              </a:solidFill>
              <a:latin typeface="Times New Roman" panose="02020603050405020304" pitchFamily="18" charset="0"/>
              <a:cs typeface="Times New Roman" panose="02020603050405020304" pitchFamily="18" charset="0"/>
            </a:rPr>
            <a:t>potential respiratory pathogens </a:t>
          </a:r>
          <a:r>
            <a:rPr lang="en-GB" sz="1800" b="0" i="0" kern="1200" baseline="0" dirty="0">
              <a:solidFill>
                <a:schemeClr val="tx1"/>
              </a:solidFill>
              <a:latin typeface="Times New Roman" panose="02020603050405020304" pitchFamily="18" charset="0"/>
              <a:cs typeface="Times New Roman" panose="02020603050405020304" pitchFamily="18" charset="0"/>
            </a:rPr>
            <a:t>(PRPs) is generally a transient phenomenon; however, such colonization increases during hospitalization.</a:t>
          </a:r>
          <a:endParaRPr lang="en-IN" sz="1800" kern="1200" dirty="0">
            <a:solidFill>
              <a:schemeClr val="tx1"/>
            </a:solidFill>
            <a:latin typeface="Times New Roman" panose="02020603050405020304" pitchFamily="18" charset="0"/>
            <a:cs typeface="Times New Roman" panose="02020603050405020304" pitchFamily="18" charset="0"/>
          </a:endParaRPr>
        </a:p>
      </dsp:txBody>
      <dsp:txXfrm rot="5400000">
        <a:off x="1766927" y="1154811"/>
        <a:ext cx="1635409" cy="3464432"/>
      </dsp:txXfrm>
    </dsp:sp>
    <dsp:sp modelId="{F89A6CDC-E516-4DBB-BD98-1D92474D559C}">
      <dsp:nvSpPr>
        <dsp:cNvPr id="0" name=""/>
        <dsp:cNvSpPr/>
      </dsp:nvSpPr>
      <dsp:spPr>
        <a:xfrm rot="16200000">
          <a:off x="1455670" y="2069322"/>
          <a:ext cx="5774054" cy="1635409"/>
        </a:xfrm>
        <a:prstGeom prst="flowChartManualOperation">
          <a:avLst/>
        </a:prstGeom>
        <a:gradFill rotWithShape="0">
          <a:gsLst>
            <a:gs pos="0">
              <a:schemeClr val="accent4">
                <a:hueOff val="3599244"/>
                <a:satOff val="-19382"/>
                <a:lumOff val="-4575"/>
                <a:alphaOff val="0"/>
                <a:satMod val="103000"/>
                <a:lumMod val="102000"/>
                <a:tint val="94000"/>
              </a:schemeClr>
            </a:gs>
            <a:gs pos="50000">
              <a:schemeClr val="accent4">
                <a:hueOff val="3599244"/>
                <a:satOff val="-19382"/>
                <a:lumOff val="-4575"/>
                <a:alphaOff val="0"/>
                <a:satMod val="110000"/>
                <a:lumMod val="100000"/>
                <a:shade val="100000"/>
              </a:schemeClr>
            </a:gs>
            <a:gs pos="100000">
              <a:schemeClr val="accent4">
                <a:hueOff val="3599244"/>
                <a:satOff val="-19382"/>
                <a:lumOff val="-457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The longer the hospital stay, the greater the prevalence of PRPs.</a:t>
          </a:r>
          <a:endParaRPr lang="en-IN" sz="1800" kern="1200" dirty="0">
            <a:latin typeface="Times New Roman" panose="02020603050405020304" pitchFamily="18" charset="0"/>
            <a:cs typeface="Times New Roman" panose="02020603050405020304" pitchFamily="18" charset="0"/>
          </a:endParaRPr>
        </a:p>
      </dsp:txBody>
      <dsp:txXfrm rot="5400000">
        <a:off x="3524992" y="1154811"/>
        <a:ext cx="1635409" cy="3464432"/>
      </dsp:txXfrm>
    </dsp:sp>
    <dsp:sp modelId="{0491A9D6-280A-40D6-BA1D-5A6269170EC3}">
      <dsp:nvSpPr>
        <dsp:cNvPr id="0" name=""/>
        <dsp:cNvSpPr/>
      </dsp:nvSpPr>
      <dsp:spPr>
        <a:xfrm rot="16200000">
          <a:off x="3213735" y="2069322"/>
          <a:ext cx="5774054" cy="1635409"/>
        </a:xfrm>
        <a:prstGeom prst="flowChartManualOperation">
          <a:avLst/>
        </a:prstGeom>
        <a:solidFill>
          <a:schemeClr val="accent4">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PRPs are found predominantly in the gastrointestinal tract, and they may be passed via </a:t>
          </a:r>
          <a:r>
            <a:rPr lang="en-GB" sz="1800" b="0" i="0" kern="1200" baseline="0" dirty="0" err="1">
              <a:latin typeface="Times New Roman" panose="02020603050405020304" pitchFamily="18" charset="0"/>
              <a:cs typeface="Times New Roman" panose="02020603050405020304" pitchFamily="18" charset="0"/>
            </a:rPr>
            <a:t>esophageal</a:t>
          </a:r>
          <a:r>
            <a:rPr lang="en-GB" sz="1800" b="0" i="0" kern="1200" baseline="0" dirty="0">
              <a:latin typeface="Times New Roman" panose="02020603050405020304" pitchFamily="18" charset="0"/>
              <a:cs typeface="Times New Roman" panose="02020603050405020304" pitchFamily="18" charset="0"/>
            </a:rPr>
            <a:t> reflux into the oropharynx, where they colonize.</a:t>
          </a:r>
          <a:endParaRPr lang="en-IN" sz="1800" kern="1200" dirty="0">
            <a:latin typeface="Times New Roman" panose="02020603050405020304" pitchFamily="18" charset="0"/>
            <a:cs typeface="Times New Roman" panose="02020603050405020304" pitchFamily="18" charset="0"/>
          </a:endParaRPr>
        </a:p>
      </dsp:txBody>
      <dsp:txXfrm rot="5400000">
        <a:off x="5283057" y="1154811"/>
        <a:ext cx="1635409" cy="3464432"/>
      </dsp:txXfrm>
    </dsp:sp>
    <dsp:sp modelId="{82782CDF-0486-46F0-A018-BEEC4DC61E7B}">
      <dsp:nvSpPr>
        <dsp:cNvPr id="0" name=""/>
        <dsp:cNvSpPr/>
      </dsp:nvSpPr>
      <dsp:spPr>
        <a:xfrm rot="16200000">
          <a:off x="4971800" y="2069322"/>
          <a:ext cx="5774054" cy="1635409"/>
        </a:xfrm>
        <a:prstGeom prst="flowChartManualOperation">
          <a:avLst/>
        </a:prstGeom>
        <a:solidFill>
          <a:schemeClr val="accent6">
            <a:lumMod val="90000"/>
            <a:lumOff val="1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 Subsequent aspiration may lead to pneumonia.</a:t>
          </a:r>
          <a:endParaRPr lang="en-IN" sz="1800" kern="1200" dirty="0">
            <a:latin typeface="Times New Roman" panose="02020603050405020304" pitchFamily="18" charset="0"/>
            <a:cs typeface="Times New Roman" panose="02020603050405020304" pitchFamily="18" charset="0"/>
          </a:endParaRPr>
        </a:p>
      </dsp:txBody>
      <dsp:txXfrm rot="5400000">
        <a:off x="7041122" y="1154811"/>
        <a:ext cx="1635409" cy="3464432"/>
      </dsp:txXfrm>
    </dsp:sp>
    <dsp:sp modelId="{F2DF930D-0A62-402F-8927-D66D7E28CB4B}">
      <dsp:nvSpPr>
        <dsp:cNvPr id="0" name=""/>
        <dsp:cNvSpPr/>
      </dsp:nvSpPr>
      <dsp:spPr>
        <a:xfrm rot="16200000">
          <a:off x="6729866" y="2069322"/>
          <a:ext cx="5774054" cy="1635409"/>
        </a:xfrm>
        <a:prstGeom prst="flowChartManualOperation">
          <a:avLst/>
        </a:prstGeom>
        <a:gradFill rotWithShape="0">
          <a:gsLst>
            <a:gs pos="0">
              <a:schemeClr val="accent4">
                <a:hueOff val="8998110"/>
                <a:satOff val="-48456"/>
                <a:lumOff val="-11437"/>
                <a:alphaOff val="0"/>
                <a:satMod val="103000"/>
                <a:lumMod val="102000"/>
                <a:tint val="94000"/>
              </a:schemeClr>
            </a:gs>
            <a:gs pos="50000">
              <a:schemeClr val="accent4">
                <a:hueOff val="8998110"/>
                <a:satOff val="-48456"/>
                <a:lumOff val="-11437"/>
                <a:alphaOff val="0"/>
                <a:satMod val="110000"/>
                <a:lumMod val="100000"/>
                <a:shade val="100000"/>
              </a:schemeClr>
            </a:gs>
            <a:gs pos="100000">
              <a:schemeClr val="accent4">
                <a:hueOff val="8998110"/>
                <a:satOff val="-48456"/>
                <a:lumOff val="-1143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 Patients whose posterior oropharynx becomes colonized with PRPs have a significantly increased risk of developing nosocomial pneumonia as compared with those without oropharyngeal colonization by PRPs</a:t>
          </a:r>
          <a:endParaRPr lang="en-IN" sz="1800" kern="1200" dirty="0">
            <a:latin typeface="Times New Roman" panose="02020603050405020304" pitchFamily="18" charset="0"/>
            <a:cs typeface="Times New Roman" panose="02020603050405020304" pitchFamily="18" charset="0"/>
          </a:endParaRPr>
        </a:p>
      </dsp:txBody>
      <dsp:txXfrm rot="5400000">
        <a:off x="8799188" y="1154811"/>
        <a:ext cx="1635409" cy="3464432"/>
      </dsp:txXfrm>
    </dsp:sp>
    <dsp:sp modelId="{930572F4-FF76-427A-AFAA-F3A8F48DF701}">
      <dsp:nvSpPr>
        <dsp:cNvPr id="0" name=""/>
        <dsp:cNvSpPr/>
      </dsp:nvSpPr>
      <dsp:spPr>
        <a:xfrm rot="16200000">
          <a:off x="8487931" y="2069322"/>
          <a:ext cx="5774054" cy="1635409"/>
        </a:xfrm>
        <a:prstGeom prst="flowChartManualOperation">
          <a:avLst/>
        </a:prstGeom>
        <a:solidFill>
          <a:schemeClr val="accent3">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Dental plaque has been shown to serve as a reservoir of PRPs; such colonization in plaque results in a persistent source of potential </a:t>
          </a:r>
          <a:r>
            <a:rPr lang="en-IN" sz="1800" b="0" i="0" kern="1200" baseline="0" dirty="0">
              <a:latin typeface="Times New Roman" panose="02020603050405020304" pitchFamily="18" charset="0"/>
              <a:cs typeface="Times New Roman" panose="02020603050405020304" pitchFamily="18" charset="0"/>
            </a:rPr>
            <a:t>aspiration</a:t>
          </a:r>
          <a:endParaRPr lang="en-IN" sz="900" kern="1200" dirty="0">
            <a:latin typeface="Times New Roman" panose="02020603050405020304" pitchFamily="18" charset="0"/>
            <a:cs typeface="Times New Roman" panose="02020603050405020304" pitchFamily="18" charset="0"/>
          </a:endParaRPr>
        </a:p>
      </dsp:txBody>
      <dsp:txXfrm rot="5400000">
        <a:off x="10557253" y="1154811"/>
        <a:ext cx="1635409" cy="346443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DE05A-E4EA-4729-BF37-825E3C025B28}">
      <dsp:nvSpPr>
        <dsp:cNvPr id="0" name=""/>
        <dsp:cNvSpPr/>
      </dsp:nvSpPr>
      <dsp:spPr>
        <a:xfrm>
          <a:off x="0" y="0"/>
          <a:ext cx="6928912" cy="1261991"/>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1" kern="1200" baseline="0" dirty="0">
              <a:latin typeface="Times New Roman" panose="02020603050405020304" pitchFamily="18" charset="0"/>
              <a:cs typeface="Times New Roman" panose="02020603050405020304" pitchFamily="18" charset="0"/>
            </a:rPr>
            <a:t>Selective decontamination </a:t>
          </a:r>
          <a:r>
            <a:rPr lang="en-GB" sz="1800" b="0" i="0" kern="1200" baseline="0" dirty="0">
              <a:latin typeface="Times New Roman" panose="02020603050405020304" pitchFamily="18" charset="0"/>
              <a:cs typeface="Times New Roman" panose="02020603050405020304" pitchFamily="18" charset="0"/>
            </a:rPr>
            <a:t>is a technique that combines systemic antibiotics with orally administered nonabsorbable antibiotics in an attempt to eradicate PRPs from the digestive tract and the oropharynx</a:t>
          </a:r>
          <a:endParaRPr lang="en-IN" sz="1800" kern="1200" dirty="0">
            <a:latin typeface="Times New Roman" panose="02020603050405020304" pitchFamily="18" charset="0"/>
            <a:cs typeface="Times New Roman" panose="02020603050405020304" pitchFamily="18" charset="0"/>
          </a:endParaRPr>
        </a:p>
      </dsp:txBody>
      <dsp:txXfrm>
        <a:off x="36962" y="36962"/>
        <a:ext cx="5460488" cy="1188067"/>
      </dsp:txXfrm>
    </dsp:sp>
    <dsp:sp modelId="{0490B098-56D3-4BA3-9525-E0CCEED8D652}">
      <dsp:nvSpPr>
        <dsp:cNvPr id="0" name=""/>
        <dsp:cNvSpPr/>
      </dsp:nvSpPr>
      <dsp:spPr>
        <a:xfrm>
          <a:off x="580296" y="1491443"/>
          <a:ext cx="6928912" cy="1261991"/>
        </a:xfrm>
        <a:prstGeom prst="roundRect">
          <a:avLst>
            <a:gd name="adj" fmla="val 10000"/>
          </a:avLst>
        </a:prstGeom>
        <a:solidFill>
          <a:srgbClr val="9898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and thereby minimize the risk of nosocomial respiratory infections.</a:t>
          </a:r>
          <a:endParaRPr lang="en-IN" sz="1800" kern="1200" dirty="0">
            <a:latin typeface="Times New Roman" panose="02020603050405020304" pitchFamily="18" charset="0"/>
            <a:cs typeface="Times New Roman" panose="02020603050405020304" pitchFamily="18" charset="0"/>
          </a:endParaRPr>
        </a:p>
      </dsp:txBody>
      <dsp:txXfrm>
        <a:off x="617258" y="1528405"/>
        <a:ext cx="5454398" cy="1188067"/>
      </dsp:txXfrm>
    </dsp:sp>
    <dsp:sp modelId="{20D46BE5-49E8-43A9-AD8D-08A9D7450606}">
      <dsp:nvSpPr>
        <dsp:cNvPr id="0" name=""/>
        <dsp:cNvSpPr/>
      </dsp:nvSpPr>
      <dsp:spPr>
        <a:xfrm>
          <a:off x="1151931" y="2982887"/>
          <a:ext cx="6928912" cy="1261991"/>
        </a:xfrm>
        <a:prstGeom prst="roundRect">
          <a:avLst>
            <a:gd name="adj" fmla="val 10000"/>
          </a:avLst>
        </a:prstGeom>
        <a:solidFill>
          <a:schemeClr val="accent4">
            <a:hueOff val="7198489"/>
            <a:satOff val="-38765"/>
            <a:lumOff val="-91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The technique is used primarily for patients who are intubated and on mechanical ventilators.</a:t>
          </a:r>
          <a:endParaRPr lang="en-IN" sz="1800" kern="1200" dirty="0">
            <a:latin typeface="Times New Roman" panose="02020603050405020304" pitchFamily="18" charset="0"/>
            <a:cs typeface="Times New Roman" panose="02020603050405020304" pitchFamily="18" charset="0"/>
          </a:endParaRPr>
        </a:p>
      </dsp:txBody>
      <dsp:txXfrm>
        <a:off x="1188893" y="3019849"/>
        <a:ext cx="5463059" cy="1188067"/>
      </dsp:txXfrm>
    </dsp:sp>
    <dsp:sp modelId="{BF199378-C2FE-4162-946D-395FEACDB4DA}">
      <dsp:nvSpPr>
        <dsp:cNvPr id="0" name=""/>
        <dsp:cNvSpPr/>
      </dsp:nvSpPr>
      <dsp:spPr>
        <a:xfrm>
          <a:off x="1732228" y="4474331"/>
          <a:ext cx="6928912" cy="1261991"/>
        </a:xfrm>
        <a:prstGeom prst="roundRect">
          <a:avLst>
            <a:gd name="adj" fmla="val 10000"/>
          </a:avLst>
        </a:prstGeom>
        <a:solidFill>
          <a:schemeClr val="accent4">
            <a:hueOff val="10797733"/>
            <a:satOff val="-58147"/>
            <a:lumOff val="-1372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 Selective decontamination significantly decreases the incidence of nosocomial pneumonia</a:t>
          </a:r>
          <a:endParaRPr lang="en-IN" sz="1800" kern="1200" dirty="0">
            <a:latin typeface="Times New Roman" panose="02020603050405020304" pitchFamily="18" charset="0"/>
            <a:cs typeface="Times New Roman" panose="02020603050405020304" pitchFamily="18" charset="0"/>
          </a:endParaRPr>
        </a:p>
      </dsp:txBody>
      <dsp:txXfrm>
        <a:off x="1769190" y="4511293"/>
        <a:ext cx="5454398" cy="1188067"/>
      </dsp:txXfrm>
    </dsp:sp>
    <dsp:sp modelId="{61B8E5CC-E94B-41F9-A1DA-B2FE67181ADC}">
      <dsp:nvSpPr>
        <dsp:cNvPr id="0" name=""/>
        <dsp:cNvSpPr/>
      </dsp:nvSpPr>
      <dsp:spPr>
        <a:xfrm>
          <a:off x="6108618" y="966570"/>
          <a:ext cx="820294" cy="820294"/>
        </a:xfrm>
        <a:prstGeom prst="downArrow">
          <a:avLst>
            <a:gd name="adj1" fmla="val 55000"/>
            <a:gd name="adj2" fmla="val 45000"/>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a:off x="6293184" y="966570"/>
        <a:ext cx="451162" cy="617271"/>
      </dsp:txXfrm>
    </dsp:sp>
    <dsp:sp modelId="{BAB2993B-9E37-4A9A-9536-20972C55340D}">
      <dsp:nvSpPr>
        <dsp:cNvPr id="0" name=""/>
        <dsp:cNvSpPr/>
      </dsp:nvSpPr>
      <dsp:spPr>
        <a:xfrm>
          <a:off x="6688915" y="2458014"/>
          <a:ext cx="820294" cy="820294"/>
        </a:xfrm>
        <a:prstGeom prst="downArrow">
          <a:avLst>
            <a:gd name="adj1" fmla="val 55000"/>
            <a:gd name="adj2" fmla="val 45000"/>
          </a:avLst>
        </a:prstGeom>
        <a:solidFill>
          <a:schemeClr val="accent4">
            <a:tint val="40000"/>
            <a:alpha val="90000"/>
            <a:hueOff val="5936842"/>
            <a:satOff val="-37098"/>
            <a:lumOff val="-299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a:off x="6873481" y="2458014"/>
        <a:ext cx="451162" cy="617271"/>
      </dsp:txXfrm>
    </dsp:sp>
    <dsp:sp modelId="{5AB39DFD-EA3C-4F23-9BA4-1A735A72AD1E}">
      <dsp:nvSpPr>
        <dsp:cNvPr id="0" name=""/>
        <dsp:cNvSpPr/>
      </dsp:nvSpPr>
      <dsp:spPr>
        <a:xfrm>
          <a:off x="7260550" y="3949458"/>
          <a:ext cx="820294" cy="820294"/>
        </a:xfrm>
        <a:prstGeom prst="downArrow">
          <a:avLst>
            <a:gd name="adj1" fmla="val 55000"/>
            <a:gd name="adj2" fmla="val 45000"/>
          </a:avLst>
        </a:prstGeom>
        <a:solidFill>
          <a:schemeClr val="accent4">
            <a:tint val="40000"/>
            <a:alpha val="90000"/>
            <a:hueOff val="11873684"/>
            <a:satOff val="-74196"/>
            <a:lumOff val="-598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a:off x="7445116" y="3949458"/>
        <a:ext cx="451162" cy="61727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4BF53-4EA7-4424-9230-04543E9D8A43}">
      <dsp:nvSpPr>
        <dsp:cNvPr id="0" name=""/>
        <dsp:cNvSpPr/>
      </dsp:nvSpPr>
      <dsp:spPr>
        <a:xfrm>
          <a:off x="3683803" y="1234005"/>
          <a:ext cx="91440" cy="125399"/>
        </a:xfrm>
        <a:custGeom>
          <a:avLst/>
          <a:gdLst/>
          <a:ahLst/>
          <a:cxnLst/>
          <a:rect l="0" t="0" r="0" b="0"/>
          <a:pathLst>
            <a:path>
              <a:moveTo>
                <a:pt x="45720" y="0"/>
              </a:moveTo>
              <a:lnTo>
                <a:pt x="45720" y="125399"/>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725623" y="1295270"/>
        <a:ext cx="7799" cy="2869"/>
      </dsp:txXfrm>
    </dsp:sp>
    <dsp:sp modelId="{0E9D0C67-EBFE-49CD-8269-3DD900953326}">
      <dsp:nvSpPr>
        <dsp:cNvPr id="0" name=""/>
        <dsp:cNvSpPr/>
      </dsp:nvSpPr>
      <dsp:spPr>
        <a:xfrm>
          <a:off x="5437" y="488081"/>
          <a:ext cx="7448170" cy="747723"/>
        </a:xfrm>
        <a:prstGeom prst="rect">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Does periodontal disease </a:t>
          </a:r>
          <a:r>
            <a:rPr lang="en-GB" sz="1800" b="0" i="1" kern="1200" baseline="0" dirty="0">
              <a:latin typeface="Times New Roman" panose="02020603050405020304" pitchFamily="18" charset="0"/>
              <a:cs typeface="Times New Roman" panose="02020603050405020304" pitchFamily="18" charset="0"/>
            </a:rPr>
            <a:t>cause </a:t>
          </a:r>
          <a:r>
            <a:rPr lang="en-GB" sz="1800" b="0" i="0" kern="1200" baseline="0" dirty="0">
              <a:latin typeface="Times New Roman" panose="02020603050405020304" pitchFamily="18" charset="0"/>
              <a:cs typeface="Times New Roman" panose="02020603050405020304" pitchFamily="18" charset="0"/>
            </a:rPr>
            <a:t>CHD, COPD, or adverse pregnancy outcomes?</a:t>
          </a:r>
          <a:endParaRPr lang="en-IN" sz="1800" kern="1200" dirty="0">
            <a:latin typeface="Times New Roman" panose="02020603050405020304" pitchFamily="18" charset="0"/>
            <a:cs typeface="Times New Roman" panose="02020603050405020304" pitchFamily="18" charset="0"/>
          </a:endParaRPr>
        </a:p>
      </dsp:txBody>
      <dsp:txXfrm>
        <a:off x="5437" y="488081"/>
        <a:ext cx="7448170" cy="747723"/>
      </dsp:txXfrm>
    </dsp:sp>
    <dsp:sp modelId="{8CD48ABC-0BE0-4AB8-88E2-7A70598DB715}">
      <dsp:nvSpPr>
        <dsp:cNvPr id="0" name=""/>
        <dsp:cNvSpPr/>
      </dsp:nvSpPr>
      <dsp:spPr>
        <a:xfrm>
          <a:off x="3683803" y="2599895"/>
          <a:ext cx="91440" cy="256027"/>
        </a:xfrm>
        <a:custGeom>
          <a:avLst/>
          <a:gdLst/>
          <a:ahLst/>
          <a:cxnLst/>
          <a:rect l="0" t="0" r="0" b="0"/>
          <a:pathLst>
            <a:path>
              <a:moveTo>
                <a:pt x="45720" y="0"/>
              </a:moveTo>
              <a:lnTo>
                <a:pt x="45720" y="256027"/>
              </a:lnTo>
            </a:path>
          </a:pathLst>
        </a:custGeom>
        <a:noFill/>
        <a:ln w="6350" cap="flat" cmpd="sng" algn="ctr">
          <a:solidFill>
            <a:schemeClr val="accent5">
              <a:hueOff val="-8170"/>
              <a:satOff val="26095"/>
              <a:lumOff val="-2588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722357" y="2726474"/>
        <a:ext cx="14331" cy="2869"/>
      </dsp:txXfrm>
    </dsp:sp>
    <dsp:sp modelId="{3B9D718B-E269-43AC-9439-3458042718E2}">
      <dsp:nvSpPr>
        <dsp:cNvPr id="0" name=""/>
        <dsp:cNvSpPr/>
      </dsp:nvSpPr>
      <dsp:spPr>
        <a:xfrm>
          <a:off x="5437" y="1391805"/>
          <a:ext cx="7448170" cy="1209890"/>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 This question may be answered only by use of the evidence that is currently available, with the full knowledge that conclusions may change as future evidence dictates.</a:t>
          </a:r>
          <a:endParaRPr lang="en-IN" sz="1800" kern="1200" dirty="0">
            <a:latin typeface="Times New Roman" panose="02020603050405020304" pitchFamily="18" charset="0"/>
            <a:cs typeface="Times New Roman" panose="02020603050405020304" pitchFamily="18" charset="0"/>
          </a:endParaRPr>
        </a:p>
      </dsp:txBody>
      <dsp:txXfrm>
        <a:off x="5437" y="1391805"/>
        <a:ext cx="7448170" cy="1209890"/>
      </dsp:txXfrm>
    </dsp:sp>
    <dsp:sp modelId="{132BF291-9195-4D34-90F3-4F993D4FD38B}">
      <dsp:nvSpPr>
        <dsp:cNvPr id="0" name=""/>
        <dsp:cNvSpPr/>
      </dsp:nvSpPr>
      <dsp:spPr>
        <a:xfrm>
          <a:off x="5437" y="2888323"/>
          <a:ext cx="7448170" cy="747723"/>
        </a:xfrm>
        <a:prstGeom prst="rect">
          <a:avLst/>
        </a:prstGeom>
        <a:solidFill>
          <a:srgbClr val="9898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0" i="0" kern="1200" baseline="0" dirty="0">
              <a:latin typeface="Times New Roman" panose="02020603050405020304" pitchFamily="18" charset="0"/>
              <a:cs typeface="Times New Roman" panose="02020603050405020304" pitchFamily="18" charset="0"/>
            </a:rPr>
            <a:t> Periodontal disease may increase the risk for many systemic disorders.</a:t>
          </a:r>
          <a:endParaRPr lang="en-IN" sz="1800" kern="1200" dirty="0">
            <a:latin typeface="Times New Roman" panose="02020603050405020304" pitchFamily="18" charset="0"/>
            <a:cs typeface="Times New Roman" panose="02020603050405020304" pitchFamily="18" charset="0"/>
          </a:endParaRPr>
        </a:p>
      </dsp:txBody>
      <dsp:txXfrm>
        <a:off x="5437" y="2888323"/>
        <a:ext cx="7448170" cy="74772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7E3961-5613-64C6-63C3-6085D0CDAE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06D1F08-FF42-95F6-3130-AE63E5604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D26A2A-0A96-0647-84E5-C82F2EFD9474}" type="datetimeFigureOut">
              <a:rPr lang="en-US" smtClean="0"/>
              <a:t>1/27/2025</a:t>
            </a:fld>
            <a:endParaRPr lang="en-US" dirty="0"/>
          </a:p>
        </p:txBody>
      </p:sp>
      <p:sp>
        <p:nvSpPr>
          <p:cNvPr id="4" name="Footer Placeholder 3">
            <a:extLst>
              <a:ext uri="{FF2B5EF4-FFF2-40B4-BE49-F238E27FC236}">
                <a16:creationId xmlns:a16="http://schemas.microsoft.com/office/drawing/2014/main" id="{4CD5B35B-A046-EC3C-A80E-3D9D12C149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202DDE3-703C-8B4C-9506-EC0A39AACD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8DC1D1-B6C2-C644-8BF1-C34DBFFE1C78}" type="slidenum">
              <a:rPr lang="en-US" smtClean="0"/>
              <a:t>‹#›</a:t>
            </a:fld>
            <a:endParaRPr lang="en-US" dirty="0"/>
          </a:p>
        </p:txBody>
      </p:sp>
    </p:spTree>
    <p:extLst>
      <p:ext uri="{BB962C8B-B14F-4D97-AF65-F5344CB8AC3E}">
        <p14:creationId xmlns:p14="http://schemas.microsoft.com/office/powerpoint/2010/main" val="93347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a:extLst>
              <a:ext uri="{FF2B5EF4-FFF2-40B4-BE49-F238E27FC236}">
                <a16:creationId xmlns:a16="http://schemas.microsoft.com/office/drawing/2014/main" id="{87834D1B-A726-18FB-799A-8294A1FE8A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9" name="Date Placeholder 8">
            <a:extLst>
              <a:ext uri="{FF2B5EF4-FFF2-40B4-BE49-F238E27FC236}">
                <a16:creationId xmlns:a16="http://schemas.microsoft.com/office/drawing/2014/main" id="{063B9152-B336-5993-1C67-48946279B0E6}"/>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6253B2-FD87-4AAE-AF69-14FE02FB4D05}" type="datetimeFigureOut">
              <a:rPr lang="en-US" smtClean="0"/>
              <a:t>1/27/2025</a:t>
            </a:fld>
            <a:endParaRPr lang="en-US"/>
          </a:p>
        </p:txBody>
      </p:sp>
      <p:sp>
        <p:nvSpPr>
          <p:cNvPr id="10" name="Notes Placeholder 9">
            <a:extLst>
              <a:ext uri="{FF2B5EF4-FFF2-40B4-BE49-F238E27FC236}">
                <a16:creationId xmlns:a16="http://schemas.microsoft.com/office/drawing/2014/main" id="{598999B6-0E65-F457-D4BF-F96BE9F9A9A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a:extLst>
              <a:ext uri="{FF2B5EF4-FFF2-40B4-BE49-F238E27FC236}">
                <a16:creationId xmlns:a16="http://schemas.microsoft.com/office/drawing/2014/main" id="{976FEA9E-549C-DA0D-8B3C-832BF1072B45}"/>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DEDBB3-C345-4EAB-AB5D-9FB3AF589CFF}" type="slidenum">
              <a:rPr lang="en-US" smtClean="0"/>
              <a:t>‹#›</a:t>
            </a:fld>
            <a:endParaRPr lang="en-US"/>
          </a:p>
        </p:txBody>
      </p:sp>
      <p:sp>
        <p:nvSpPr>
          <p:cNvPr id="12" name="Slide Image Placeholder 11">
            <a:extLst>
              <a:ext uri="{FF2B5EF4-FFF2-40B4-BE49-F238E27FC236}">
                <a16:creationId xmlns:a16="http://schemas.microsoft.com/office/drawing/2014/main" id="{F627E2FE-9CC2-836E-40FC-1A1183B95164}"/>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13" name="Footer Placeholder 12">
            <a:extLst>
              <a:ext uri="{FF2B5EF4-FFF2-40B4-BE49-F238E27FC236}">
                <a16:creationId xmlns:a16="http://schemas.microsoft.com/office/drawing/2014/main" id="{413B0C97-27B2-A894-9DEA-82E460C91F15}"/>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422665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1</a:t>
            </a:fld>
            <a:endParaRPr lang="en-US" altLang="zh-CN" noProof="0" dirty="0"/>
          </a:p>
        </p:txBody>
      </p:sp>
    </p:spTree>
    <p:extLst>
      <p:ext uri="{BB962C8B-B14F-4D97-AF65-F5344CB8AC3E}">
        <p14:creationId xmlns:p14="http://schemas.microsoft.com/office/powerpoint/2010/main" val="6431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2</a:t>
            </a:fld>
            <a:endParaRPr lang="en-US" altLang="zh-CN" noProof="0" dirty="0"/>
          </a:p>
        </p:txBody>
      </p:sp>
    </p:spTree>
    <p:extLst>
      <p:ext uri="{BB962C8B-B14F-4D97-AF65-F5344CB8AC3E}">
        <p14:creationId xmlns:p14="http://schemas.microsoft.com/office/powerpoint/2010/main" val="2584862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3</a:t>
            </a:fld>
            <a:endParaRPr lang="en-US" altLang="zh-CN" noProof="0" dirty="0"/>
          </a:p>
        </p:txBody>
      </p:sp>
    </p:spTree>
    <p:extLst>
      <p:ext uri="{BB962C8B-B14F-4D97-AF65-F5344CB8AC3E}">
        <p14:creationId xmlns:p14="http://schemas.microsoft.com/office/powerpoint/2010/main" val="3390635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4</a:t>
            </a:fld>
            <a:endParaRPr lang="en-US" altLang="zh-CN" noProof="0" dirty="0"/>
          </a:p>
        </p:txBody>
      </p:sp>
    </p:spTree>
    <p:extLst>
      <p:ext uri="{BB962C8B-B14F-4D97-AF65-F5344CB8AC3E}">
        <p14:creationId xmlns:p14="http://schemas.microsoft.com/office/powerpoint/2010/main" val="1259178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Fibrinogen levels are increased due to physical activity, cholesterol, diet rich in </a:t>
            </a:r>
            <a:r>
              <a:rPr lang="en-IN" dirty="0" err="1"/>
              <a:t>iron,cholesterol</a:t>
            </a:r>
            <a:r>
              <a:rPr lang="en-IN" dirty="0"/>
              <a:t> and fatty acids, inflammation, </a:t>
            </a:r>
            <a:r>
              <a:rPr lang="en-IN" dirty="0" err="1"/>
              <a:t>age,BMI</a:t>
            </a:r>
            <a:r>
              <a:rPr lang="en-IN" dirty="0"/>
              <a:t>,, smoking, diabetes, pregnancy, genetic factors. Low density lipoproteins bind to blood vessel walls &amp; can increase the density of clots by making them stiffer and less permeable.</a:t>
            </a:r>
          </a:p>
        </p:txBody>
      </p:sp>
      <p:sp>
        <p:nvSpPr>
          <p:cNvPr id="4" name="Slide Number Placeholder 3"/>
          <p:cNvSpPr>
            <a:spLocks noGrp="1"/>
          </p:cNvSpPr>
          <p:nvPr>
            <p:ph type="sldNum" sz="quarter" idx="5"/>
          </p:nvPr>
        </p:nvSpPr>
        <p:spPr/>
        <p:txBody>
          <a:bodyPr/>
          <a:lstStyle/>
          <a:p>
            <a:fld id="{F2DEDBB3-C345-4EAB-AB5D-9FB3AF589CFF}" type="slidenum">
              <a:rPr lang="en-US" smtClean="0"/>
              <a:t>9</a:t>
            </a:fld>
            <a:endParaRPr lang="en-US"/>
          </a:p>
        </p:txBody>
      </p:sp>
    </p:spTree>
    <p:extLst>
      <p:ext uri="{BB962C8B-B14F-4D97-AF65-F5344CB8AC3E}">
        <p14:creationId xmlns:p14="http://schemas.microsoft.com/office/powerpoint/2010/main" val="1645235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N" sz="1800" b="0" i="0" u="none" strike="noStrike" baseline="0" dirty="0">
                <a:latin typeface="TimesNewRomanPSMT"/>
              </a:rPr>
              <a:t>Patients with an abnormally</a:t>
            </a:r>
          </a:p>
          <a:p>
            <a:pPr algn="l"/>
            <a:r>
              <a:rPr lang="en-GB" sz="1800" b="0" i="0" u="none" strike="noStrike" baseline="0" dirty="0">
                <a:latin typeface="TimesNewRomanPSMT"/>
              </a:rPr>
              <a:t>exuberant </a:t>
            </a:r>
            <a:r>
              <a:rPr lang="en-GB" sz="1800" b="0" i="0" u="none" strike="noStrike" baseline="0" dirty="0" err="1">
                <a:latin typeface="TimesNewRomanPSMT"/>
              </a:rPr>
              <a:t>inlammatory</a:t>
            </a:r>
            <a:r>
              <a:rPr lang="en-GB" sz="1800" b="0" i="0" u="none" strike="noStrike" baseline="0" dirty="0">
                <a:latin typeface="TimesNewRomanPSMT"/>
              </a:rPr>
              <a:t> response often have a </a:t>
            </a:r>
            <a:r>
              <a:rPr lang="en-GB" sz="1800" b="0" i="0" u="none" strike="noStrike" baseline="0" dirty="0" err="1">
                <a:latin typeface="TimesNewRomanPSMT"/>
              </a:rPr>
              <a:t>hyperinlammatory</a:t>
            </a:r>
            <a:endParaRPr lang="en-GB" sz="1800" b="0" i="0" u="none" strike="noStrike" baseline="0" dirty="0">
              <a:latin typeface="TimesNewRomanPSMT"/>
            </a:endParaRPr>
          </a:p>
          <a:p>
            <a:pPr algn="l"/>
            <a:r>
              <a:rPr lang="en-GB" sz="1800" b="0" i="0" u="none" strike="noStrike" baseline="0" dirty="0">
                <a:latin typeface="TimesNewRomanPSMT"/>
              </a:rPr>
              <a:t>monocyte and macrophage phenotype (MØ</a:t>
            </a:r>
            <a:r>
              <a:rPr lang="en-GB" sz="1800" b="0" i="0" u="none" strike="noStrike" baseline="0" dirty="0">
                <a:latin typeface="SymbolNew-Medium"/>
              </a:rPr>
              <a:t>+</a:t>
            </a:r>
            <a:r>
              <a:rPr lang="en-GB" sz="1800" b="0" i="0" u="none" strike="noStrike" baseline="0" dirty="0">
                <a:latin typeface="TimesNewRomanPSMT"/>
              </a:rPr>
              <a:t>). Monocytes and</a:t>
            </a:r>
          </a:p>
          <a:p>
            <a:pPr algn="l"/>
            <a:r>
              <a:rPr lang="en-GB" sz="1800" b="0" i="0" u="none" strike="noStrike" baseline="0" dirty="0">
                <a:latin typeface="TimesNewRomanPSMT"/>
              </a:rPr>
              <a:t>macrophages from these individuals secrete </a:t>
            </a:r>
            <a:r>
              <a:rPr lang="en-GB" sz="1800" b="0" i="0" u="none" strike="noStrike" baseline="0" dirty="0" err="1">
                <a:latin typeface="TimesNewRomanPSMT"/>
              </a:rPr>
              <a:t>signiicantly</a:t>
            </a:r>
            <a:r>
              <a:rPr lang="en-GB" sz="1800" b="0" i="0" u="none" strike="noStrike" baseline="0" dirty="0">
                <a:latin typeface="TimesNewRomanPSMT"/>
              </a:rPr>
              <a:t> increased</a:t>
            </a:r>
          </a:p>
          <a:p>
            <a:pPr algn="l"/>
            <a:r>
              <a:rPr lang="en-GB" sz="1800" b="0" i="0" u="none" strike="noStrike" baseline="0" dirty="0">
                <a:latin typeface="TimesNewRomanPSMT"/>
              </a:rPr>
              <a:t>levels of </a:t>
            </a:r>
            <a:r>
              <a:rPr lang="en-GB" sz="1800" b="0" i="0" u="none" strike="noStrike" baseline="0" dirty="0" err="1">
                <a:latin typeface="TimesNewRomanPSMT"/>
              </a:rPr>
              <a:t>proinlammatory</a:t>
            </a:r>
            <a:r>
              <a:rPr lang="en-GB" sz="1800" b="0" i="0" u="none" strike="noStrike" baseline="0" dirty="0">
                <a:latin typeface="TimesNewRomanPSMT"/>
              </a:rPr>
              <a:t> mediators (e.g., IL-1, TNF-, PGE2) in</a:t>
            </a:r>
          </a:p>
          <a:p>
            <a:pPr algn="l"/>
            <a:r>
              <a:rPr lang="en-GB" sz="1800" b="0" i="0" u="none" strike="noStrike" baseline="0" dirty="0">
                <a:latin typeface="TimesNewRomanPSMT"/>
              </a:rPr>
              <a:t>response to bacterial LPSs compared with patients with a normal</a:t>
            </a:r>
          </a:p>
          <a:p>
            <a:pPr algn="l"/>
            <a:r>
              <a:rPr lang="en-GB" sz="1800" b="0" i="0" u="none" strike="noStrike" baseline="0" dirty="0">
                <a:latin typeface="TimesNewRomanPSMT"/>
              </a:rPr>
              <a:t>monocyte and macrophage phenotype. Patients with aggressive</a:t>
            </a:r>
          </a:p>
          <a:p>
            <a:pPr algn="l"/>
            <a:r>
              <a:rPr lang="en-IN" sz="1800" b="0" i="0" u="none" strike="noStrike" baseline="0" dirty="0">
                <a:latin typeface="TimesNewRomanPSMT"/>
              </a:rPr>
              <a:t>periodontitis, refractory periodontitis, and type 1 diabetes mellitus</a:t>
            </a:r>
            <a:endParaRPr lang="en-IN" dirty="0"/>
          </a:p>
        </p:txBody>
      </p:sp>
      <p:sp>
        <p:nvSpPr>
          <p:cNvPr id="4" name="Slide Number Placeholder 3"/>
          <p:cNvSpPr>
            <a:spLocks noGrp="1"/>
          </p:cNvSpPr>
          <p:nvPr>
            <p:ph type="sldNum" sz="quarter" idx="5"/>
          </p:nvPr>
        </p:nvSpPr>
        <p:spPr/>
        <p:txBody>
          <a:bodyPr/>
          <a:lstStyle/>
          <a:p>
            <a:fld id="{F2DEDBB3-C345-4EAB-AB5D-9FB3AF589CFF}" type="slidenum">
              <a:rPr lang="en-US" smtClean="0"/>
              <a:t>15</a:t>
            </a:fld>
            <a:endParaRPr lang="en-US"/>
          </a:p>
        </p:txBody>
      </p:sp>
    </p:spTree>
    <p:extLst>
      <p:ext uri="{BB962C8B-B14F-4D97-AF65-F5344CB8AC3E}">
        <p14:creationId xmlns:p14="http://schemas.microsoft.com/office/powerpoint/2010/main" val="828923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baseline="0" dirty="0"/>
              <a:t>The presence of an MØ+ phenotype may place patients at risk for both CHD and periodontitis</a:t>
            </a:r>
            <a:endParaRPr lang="en-IN" dirty="0"/>
          </a:p>
          <a:p>
            <a:endParaRPr lang="en-IN" dirty="0"/>
          </a:p>
        </p:txBody>
      </p:sp>
      <p:sp>
        <p:nvSpPr>
          <p:cNvPr id="4" name="Slide Number Placeholder 3"/>
          <p:cNvSpPr>
            <a:spLocks noGrp="1"/>
          </p:cNvSpPr>
          <p:nvPr>
            <p:ph type="sldNum" sz="quarter" idx="5"/>
          </p:nvPr>
        </p:nvSpPr>
        <p:spPr/>
        <p:txBody>
          <a:bodyPr/>
          <a:lstStyle/>
          <a:p>
            <a:fld id="{F2DEDBB3-C345-4EAB-AB5D-9FB3AF589CFF}" type="slidenum">
              <a:rPr lang="en-US" smtClean="0"/>
              <a:t>16</a:t>
            </a:fld>
            <a:endParaRPr lang="en-US"/>
          </a:p>
        </p:txBody>
      </p:sp>
    </p:spTree>
    <p:extLst>
      <p:ext uri="{BB962C8B-B14F-4D97-AF65-F5344CB8AC3E}">
        <p14:creationId xmlns:p14="http://schemas.microsoft.com/office/powerpoint/2010/main" val="3487408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latin typeface="TimesNewRomanPSMT"/>
              </a:rPr>
              <a:t>systemic </a:t>
            </a:r>
            <a:r>
              <a:rPr lang="en-GB" sz="1800" b="0" i="0" u="none" strike="noStrike" baseline="0" dirty="0" err="1">
                <a:latin typeface="TimesNewRomanPSMT"/>
              </a:rPr>
              <a:t>inlammatory</a:t>
            </a:r>
            <a:r>
              <a:rPr lang="en-GB" sz="1800" b="0" i="0" u="none" strike="noStrike" baseline="0" dirty="0">
                <a:latin typeface="TimesNewRomanPSMT"/>
              </a:rPr>
              <a:t> markers plays an increasingly</a:t>
            </a:r>
          </a:p>
          <a:p>
            <a:pPr algn="l"/>
            <a:r>
              <a:rPr lang="en-GB" sz="1800" b="0" i="0" u="none" strike="noStrike" baseline="0" dirty="0">
                <a:latin typeface="TimesNewRomanPSMT"/>
              </a:rPr>
              <a:t>important role in risk assessment for vascular events such as MI and</a:t>
            </a:r>
          </a:p>
          <a:p>
            <a:pPr algn="l"/>
            <a:r>
              <a:rPr lang="en-GB" sz="1800" b="0" i="0" u="none" strike="noStrike" baseline="0" dirty="0">
                <a:latin typeface="TimesNewRomanPSMT"/>
              </a:rPr>
              <a:t>cerebral infarction. Acute-phase proteins such as </a:t>
            </a:r>
            <a:r>
              <a:rPr lang="en-GB" sz="1800" b="0" i="1" u="none" strike="noStrike" baseline="0" dirty="0">
                <a:latin typeface="TimesNewRomanPS-ItalicMT"/>
              </a:rPr>
              <a:t>C-reactive protein</a:t>
            </a:r>
          </a:p>
          <a:p>
            <a:pPr algn="l"/>
            <a:r>
              <a:rPr lang="en-GB" sz="1800" b="0" i="0" u="none" strike="noStrike" baseline="0" dirty="0">
                <a:latin typeface="TimesNewRomanPSMT"/>
              </a:rPr>
              <a:t>(CRP) and </a:t>
            </a:r>
            <a:r>
              <a:rPr lang="en-GB" sz="1800" b="0" i="0" u="none" strike="noStrike" baseline="0" dirty="0" err="1">
                <a:latin typeface="TimesNewRomanPSMT"/>
              </a:rPr>
              <a:t>ibrinogen</a:t>
            </a:r>
            <a:r>
              <a:rPr lang="en-GB" sz="1800" b="0" i="0" u="none" strike="noStrike" baseline="0" dirty="0">
                <a:latin typeface="TimesNewRomanPSMT"/>
              </a:rPr>
              <a:t> are produced in the liver in response to </a:t>
            </a:r>
            <a:r>
              <a:rPr lang="en-GB" sz="1800" b="0" i="0" u="none" strike="noStrike" baseline="0" dirty="0" err="1">
                <a:latin typeface="TimesNewRomanPSMT"/>
              </a:rPr>
              <a:t>inlammatory</a:t>
            </a:r>
            <a:endParaRPr lang="en-GB" sz="1800" b="0" i="0" u="none" strike="noStrike" baseline="0" dirty="0">
              <a:latin typeface="TimesNewRomanPSMT"/>
            </a:endParaRPr>
          </a:p>
          <a:p>
            <a:pPr algn="l"/>
            <a:r>
              <a:rPr lang="en-GB" sz="1800" b="0" i="0" u="none" strike="noStrike" baseline="0" dirty="0">
                <a:latin typeface="TimesNewRomanPSMT"/>
              </a:rPr>
              <a:t>or infectious stimuli and act as </a:t>
            </a:r>
            <a:r>
              <a:rPr lang="en-GB" sz="1800" b="0" i="0" u="none" strike="noStrike" baseline="0" dirty="0" err="1">
                <a:latin typeface="TimesNewRomanPSMT"/>
              </a:rPr>
              <a:t>inlammatory</a:t>
            </a:r>
            <a:r>
              <a:rPr lang="en-GB" sz="1800" b="0" i="0" u="none" strike="noStrike" baseline="0" dirty="0">
                <a:latin typeface="TimesNewRomanPSMT"/>
              </a:rPr>
              <a:t> markers.</a:t>
            </a:r>
          </a:p>
          <a:p>
            <a:pPr algn="l"/>
            <a:r>
              <a:rPr lang="en-GB" sz="1800" b="0" i="0" u="none" strike="noStrike" baseline="0" dirty="0">
                <a:latin typeface="TimesNewRomanPSMT"/>
              </a:rPr>
              <a:t>CRP induces monocytes and macrophages to produce tissue factor,</a:t>
            </a:r>
          </a:p>
          <a:p>
            <a:pPr algn="l"/>
            <a:r>
              <a:rPr lang="en-GB" sz="1800" b="0" i="0" u="none" strike="noStrike" baseline="0" dirty="0">
                <a:latin typeface="TimesNewRomanPSMT"/>
              </a:rPr>
              <a:t>which stimulates the coagulation pathway and increases blood</a:t>
            </a:r>
          </a:p>
          <a:p>
            <a:pPr algn="l"/>
            <a:r>
              <a:rPr lang="en-GB" sz="1800" b="0" i="0" u="none" strike="noStrike" baseline="0" dirty="0">
                <a:latin typeface="TimesNewRomanPSMT"/>
              </a:rPr>
              <a:t>coagulability. Increased </a:t>
            </a:r>
            <a:r>
              <a:rPr lang="en-GB" sz="1800" b="0" i="0" u="none" strike="noStrike" baseline="0" dirty="0" err="1">
                <a:latin typeface="TimesNewRomanPSMT"/>
              </a:rPr>
              <a:t>ibrinogen</a:t>
            </a:r>
            <a:r>
              <a:rPr lang="en-GB" sz="1800" b="0" i="0" u="none" strike="noStrike" baseline="0" dirty="0">
                <a:latin typeface="TimesNewRomanPSMT"/>
              </a:rPr>
              <a:t> levels may contribute to this</a:t>
            </a:r>
          </a:p>
          <a:p>
            <a:pPr algn="l"/>
            <a:r>
              <a:rPr lang="en-GB" sz="1800" b="0" i="0" u="none" strike="noStrike" baseline="0" dirty="0">
                <a:latin typeface="TimesNewRomanPSMT"/>
              </a:rPr>
              <a:t>process. CRP also stimulates the complement cascade, further</a:t>
            </a:r>
          </a:p>
          <a:p>
            <a:pPr algn="l"/>
            <a:r>
              <a:rPr lang="en-IN" sz="1800" b="0" i="0" u="none" strike="noStrike" baseline="0" dirty="0">
                <a:latin typeface="TimesNewRomanPSMT"/>
              </a:rPr>
              <a:t>exacerbating </a:t>
            </a:r>
            <a:r>
              <a:rPr lang="en-IN" sz="1800" b="0" i="0" u="none" strike="noStrike" baseline="0" dirty="0" err="1">
                <a:latin typeface="TimesNewRomanPSMT"/>
              </a:rPr>
              <a:t>inlammation</a:t>
            </a:r>
            <a:r>
              <a:rPr lang="en-IN" sz="1800" b="0" i="0" u="none" strike="noStrike" baseline="0" dirty="0">
                <a:latin typeface="TimesNewRomanPSMT"/>
              </a:rPr>
              <a:t>.</a:t>
            </a:r>
            <a:endParaRPr lang="en-IN" dirty="0"/>
          </a:p>
        </p:txBody>
      </p:sp>
      <p:sp>
        <p:nvSpPr>
          <p:cNvPr id="4" name="Slide Number Placeholder 3"/>
          <p:cNvSpPr>
            <a:spLocks noGrp="1"/>
          </p:cNvSpPr>
          <p:nvPr>
            <p:ph type="sldNum" sz="quarter" idx="5"/>
          </p:nvPr>
        </p:nvSpPr>
        <p:spPr/>
        <p:txBody>
          <a:bodyPr/>
          <a:lstStyle/>
          <a:p>
            <a:fld id="{F2DEDBB3-C345-4EAB-AB5D-9FB3AF589CFF}" type="slidenum">
              <a:rPr lang="en-US" smtClean="0"/>
              <a:t>17</a:t>
            </a:fld>
            <a:endParaRPr lang="en-US"/>
          </a:p>
        </p:txBody>
      </p:sp>
    </p:spTree>
    <p:extLst>
      <p:ext uri="{BB962C8B-B14F-4D97-AF65-F5344CB8AC3E}">
        <p14:creationId xmlns:p14="http://schemas.microsoft.com/office/powerpoint/2010/main" val="1453070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latin typeface="TimesNewRomanPSMT"/>
              </a:rPr>
              <a:t>Ischemic cerebral infarction, or stroke, is often preceded by systemic</a:t>
            </a:r>
          </a:p>
          <a:p>
            <a:pPr algn="l"/>
            <a:r>
              <a:rPr lang="en-IN" sz="1800" b="0" i="0" u="none" strike="noStrike" baseline="0" dirty="0">
                <a:latin typeface="TimesNewRomanPSMT"/>
              </a:rPr>
              <a:t>bacterial or viral infection.</a:t>
            </a:r>
          </a:p>
          <a:p>
            <a:pPr algn="l"/>
            <a:r>
              <a:rPr lang="en-IN" sz="1800" b="0" i="0" u="none" strike="noStrike" baseline="0" dirty="0">
                <a:solidFill>
                  <a:srgbClr val="000000"/>
                </a:solidFill>
                <a:latin typeface="TimesNewRomanPSMT"/>
              </a:rPr>
              <a:t>Furthermore,</a:t>
            </a:r>
          </a:p>
          <a:p>
            <a:pPr algn="l"/>
            <a:r>
              <a:rPr lang="en-GB" sz="1800" b="0" i="0" u="none" strike="noStrike" baseline="0" dirty="0">
                <a:solidFill>
                  <a:srgbClr val="000000"/>
                </a:solidFill>
                <a:latin typeface="TimesNewRomanPSMT"/>
              </a:rPr>
              <a:t>periodontal infection may stimulate a series of indirect systemic</a:t>
            </a:r>
          </a:p>
          <a:p>
            <a:pPr algn="l"/>
            <a:r>
              <a:rPr lang="en-GB" sz="1800" b="0" i="0" u="none" strike="noStrike" baseline="0" dirty="0">
                <a:solidFill>
                  <a:srgbClr val="000000"/>
                </a:solidFill>
                <a:latin typeface="TimesNewRomanPSMT"/>
              </a:rPr>
              <a:t>effects, such as elevated production of </a:t>
            </a:r>
            <a:r>
              <a:rPr lang="en-GB" sz="1800" b="0" i="0" u="none" strike="noStrike" baseline="0" dirty="0" err="1">
                <a:solidFill>
                  <a:srgbClr val="000000"/>
                </a:solidFill>
                <a:latin typeface="TimesNewRomanPSMT"/>
              </a:rPr>
              <a:t>ibrinogen</a:t>
            </a:r>
            <a:r>
              <a:rPr lang="en-GB" sz="1800" b="0" i="0" u="none" strike="noStrike" baseline="0" dirty="0">
                <a:solidFill>
                  <a:srgbClr val="000000"/>
                </a:solidFill>
                <a:latin typeface="TimesNewRomanPSMT"/>
              </a:rPr>
              <a:t> and CRP, which</a:t>
            </a:r>
          </a:p>
          <a:p>
            <a:pPr algn="l"/>
            <a:r>
              <a:rPr lang="en-GB" sz="1800" b="0" i="0" u="none" strike="noStrike" baseline="0" dirty="0">
                <a:solidFill>
                  <a:srgbClr val="000000"/>
                </a:solidFill>
                <a:latin typeface="TimesNewRomanPSMT"/>
              </a:rPr>
              <a:t>increases the risk of stroke (see </a:t>
            </a:r>
            <a:r>
              <a:rPr lang="en-GB" sz="1800" b="0" i="0" u="none" strike="noStrike" baseline="0" dirty="0">
                <a:solidFill>
                  <a:srgbClr val="0081AD"/>
                </a:solidFill>
                <a:latin typeface="TimesNewRomanPSMT"/>
              </a:rPr>
              <a:t>Figs. 15.5 </a:t>
            </a:r>
            <a:r>
              <a:rPr lang="en-GB" sz="1800" b="0" i="0" u="none" strike="noStrike" baseline="0" dirty="0">
                <a:solidFill>
                  <a:srgbClr val="000000"/>
                </a:solidFill>
                <a:latin typeface="TimesNewRomanPSMT"/>
              </a:rPr>
              <a:t>and </a:t>
            </a:r>
            <a:r>
              <a:rPr lang="en-GB" sz="1800" b="0" i="0" u="none" strike="noStrike" baseline="0" dirty="0">
                <a:solidFill>
                  <a:srgbClr val="0081AD"/>
                </a:solidFill>
                <a:latin typeface="TimesNewRomanPSMT"/>
              </a:rPr>
              <a:t>15.6</a:t>
            </a:r>
            <a:r>
              <a:rPr lang="en-GB" sz="1800" b="0" i="0" u="none" strike="noStrike" baseline="0" dirty="0">
                <a:solidFill>
                  <a:srgbClr val="000000"/>
                </a:solidFill>
                <a:latin typeface="TimesNewRomanPSMT"/>
              </a:rPr>
              <a:t>). Finally, </a:t>
            </a:r>
            <a:r>
              <a:rPr lang="en-GB" sz="1800" b="0" i="0" u="none" strike="noStrike" baseline="0" dirty="0" err="1">
                <a:solidFill>
                  <a:srgbClr val="000000"/>
                </a:solidFill>
                <a:latin typeface="TimesNewRomanPSMT"/>
              </a:rPr>
              <a:t>bacteremia</a:t>
            </a:r>
            <a:endParaRPr lang="en-GB" sz="1800" b="0" i="0" u="none" strike="noStrike" baseline="0" dirty="0">
              <a:solidFill>
                <a:srgbClr val="000000"/>
              </a:solidFill>
              <a:latin typeface="TimesNewRomanPSMT"/>
            </a:endParaRPr>
          </a:p>
          <a:p>
            <a:pPr algn="l"/>
            <a:r>
              <a:rPr lang="en-GB" sz="1800" b="0" i="0" u="none" strike="noStrike" baseline="0" dirty="0">
                <a:solidFill>
                  <a:srgbClr val="000000"/>
                </a:solidFill>
                <a:latin typeface="TimesNewRomanPSMT"/>
              </a:rPr>
              <a:t>with PAAP-positive bacterial strains from supragingival and</a:t>
            </a:r>
          </a:p>
          <a:p>
            <a:pPr algn="l"/>
            <a:r>
              <a:rPr lang="en-GB" sz="1800" b="0" i="0" u="none" strike="noStrike" baseline="0" dirty="0">
                <a:solidFill>
                  <a:srgbClr val="000000"/>
                </a:solidFill>
                <a:latin typeface="TimesNewRomanPSMT"/>
              </a:rPr>
              <a:t>subgingival plaque can increase platelet aggregation, thereby contributing</a:t>
            </a:r>
          </a:p>
          <a:p>
            <a:pPr algn="l"/>
            <a:r>
              <a:rPr lang="en-GB" sz="1800" b="0" i="0" u="none" strike="noStrike" baseline="0" dirty="0">
                <a:solidFill>
                  <a:srgbClr val="000000"/>
                </a:solidFill>
                <a:latin typeface="TimesNewRomanPSMT"/>
              </a:rPr>
              <a:t>to thrombus formation and subsequent thromboembolism, which</a:t>
            </a:r>
          </a:p>
          <a:p>
            <a:pPr algn="l"/>
            <a:r>
              <a:rPr lang="en-GB" sz="1800" b="0" i="0" u="none" strike="noStrike" baseline="0" dirty="0">
                <a:solidFill>
                  <a:srgbClr val="000000"/>
                </a:solidFill>
                <a:latin typeface="TimesNewRomanPSMT"/>
              </a:rPr>
              <a:t>is the leading cause of stroke</a:t>
            </a:r>
            <a:endParaRPr lang="en-IN" dirty="0"/>
          </a:p>
        </p:txBody>
      </p:sp>
      <p:sp>
        <p:nvSpPr>
          <p:cNvPr id="4" name="Slide Number Placeholder 3"/>
          <p:cNvSpPr>
            <a:spLocks noGrp="1"/>
          </p:cNvSpPr>
          <p:nvPr>
            <p:ph type="sldNum" sz="quarter" idx="5"/>
          </p:nvPr>
        </p:nvSpPr>
        <p:spPr/>
        <p:txBody>
          <a:bodyPr/>
          <a:lstStyle/>
          <a:p>
            <a:fld id="{F2DEDBB3-C345-4EAB-AB5D-9FB3AF589CFF}" type="slidenum">
              <a:rPr lang="en-US" smtClean="0"/>
              <a:t>19</a:t>
            </a:fld>
            <a:endParaRPr lang="en-US"/>
          </a:p>
        </p:txBody>
      </p:sp>
    </p:spTree>
    <p:extLst>
      <p:ext uri="{BB962C8B-B14F-4D97-AF65-F5344CB8AC3E}">
        <p14:creationId xmlns:p14="http://schemas.microsoft.com/office/powerpoint/2010/main" val="1468768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solidFill>
                  <a:srgbClr val="000000"/>
                </a:solidFill>
                <a:latin typeface="TimesNewRomanPSMT"/>
              </a:rPr>
              <a:t>Low-birth-weight (LBW) infants (i.e., those weighing </a:t>
            </a:r>
            <a:r>
              <a:rPr lang="en-GB" sz="1800" b="0" i="0" u="none" strike="noStrike" baseline="0" dirty="0">
                <a:solidFill>
                  <a:srgbClr val="000000"/>
                </a:solidFill>
                <a:latin typeface="SymbolNew-Medium"/>
              </a:rPr>
              <a:t>&lt;</a:t>
            </a:r>
            <a:r>
              <a:rPr lang="en-GB" sz="1800" b="0" i="0" u="none" strike="noStrike" baseline="0" dirty="0">
                <a:solidFill>
                  <a:srgbClr val="000000"/>
                </a:solidFill>
                <a:latin typeface="TimesNewRomanPSMT"/>
              </a:rPr>
              <a:t>2500 g at</a:t>
            </a:r>
          </a:p>
          <a:p>
            <a:pPr algn="l"/>
            <a:r>
              <a:rPr lang="en-GB" sz="1800" b="0" i="0" u="none" strike="noStrike" baseline="0" dirty="0">
                <a:solidFill>
                  <a:srgbClr val="000000"/>
                </a:solidFill>
                <a:latin typeface="TimesNewRomanPSMT"/>
              </a:rPr>
              <a:t>birth) are 40 times more likely to die during the neonatal period</a:t>
            </a:r>
          </a:p>
          <a:p>
            <a:pPr algn="l"/>
            <a:r>
              <a:rPr lang="en-GB" sz="1800" b="0" i="0" u="none" strike="noStrike" baseline="0" dirty="0">
                <a:solidFill>
                  <a:srgbClr val="000000"/>
                </a:solidFill>
                <a:latin typeface="TimesNewRomanPSMT"/>
              </a:rPr>
              <a:t>than normal-birth-weight (NBW) infants.</a:t>
            </a:r>
            <a:r>
              <a:rPr lang="en-GB" sz="1800" b="0" i="0" u="none" strike="noStrike" baseline="0" dirty="0">
                <a:solidFill>
                  <a:srgbClr val="0081AD"/>
                </a:solidFill>
                <a:latin typeface="TimesNewRomanPSMT"/>
              </a:rPr>
              <a:t>107 </a:t>
            </a:r>
            <a:r>
              <a:rPr lang="en-GB" sz="1800" b="0" i="0" u="none" strike="noStrike" baseline="0" dirty="0">
                <a:solidFill>
                  <a:srgbClr val="000000"/>
                </a:solidFill>
                <a:latin typeface="TimesNewRomanPSMT"/>
              </a:rPr>
              <a:t>LBW infants who survive</a:t>
            </a:r>
          </a:p>
          <a:p>
            <a:pPr algn="l"/>
            <a:r>
              <a:rPr lang="en-GB" sz="1800" b="0" i="0" u="none" strike="noStrike" baseline="0" dirty="0">
                <a:solidFill>
                  <a:srgbClr val="000000"/>
                </a:solidFill>
                <a:latin typeface="TimesNewRomanPSMT"/>
              </a:rPr>
              <a:t>the neonatal period are at increased risk for congenital anomalies,</a:t>
            </a:r>
          </a:p>
          <a:p>
            <a:pPr algn="l"/>
            <a:r>
              <a:rPr lang="en-GB" sz="1800" b="0" i="0" u="none" strike="noStrike" baseline="0" dirty="0">
                <a:solidFill>
                  <a:srgbClr val="000000"/>
                </a:solidFill>
                <a:latin typeface="TimesNewRomanPSMT"/>
              </a:rPr>
              <a:t>respiratory disorders, and neurodevelopmental disabilities.</a:t>
            </a:r>
            <a:endParaRPr lang="en-IN" dirty="0"/>
          </a:p>
        </p:txBody>
      </p:sp>
      <p:sp>
        <p:nvSpPr>
          <p:cNvPr id="4" name="Slide Number Placeholder 3"/>
          <p:cNvSpPr>
            <a:spLocks noGrp="1"/>
          </p:cNvSpPr>
          <p:nvPr>
            <p:ph type="sldNum" sz="quarter" idx="5"/>
          </p:nvPr>
        </p:nvSpPr>
        <p:spPr/>
        <p:txBody>
          <a:bodyPr/>
          <a:lstStyle/>
          <a:p>
            <a:fld id="{F2DEDBB3-C345-4EAB-AB5D-9FB3AF589CFF}" type="slidenum">
              <a:rPr lang="en-US" smtClean="0"/>
              <a:t>27</a:t>
            </a:fld>
            <a:endParaRPr lang="en-US"/>
          </a:p>
        </p:txBody>
      </p:sp>
    </p:spTree>
    <p:extLst>
      <p:ext uri="{BB962C8B-B14F-4D97-AF65-F5344CB8AC3E}">
        <p14:creationId xmlns:p14="http://schemas.microsoft.com/office/powerpoint/2010/main" val="2611783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2DEDBB3-C345-4EAB-AB5D-9FB3AF589CFF}" type="slidenum">
              <a:rPr lang="en-US" smtClean="0"/>
              <a:t>29</a:t>
            </a:fld>
            <a:endParaRPr lang="en-US"/>
          </a:p>
        </p:txBody>
      </p:sp>
    </p:spTree>
    <p:extLst>
      <p:ext uri="{BB962C8B-B14F-4D97-AF65-F5344CB8AC3E}">
        <p14:creationId xmlns:p14="http://schemas.microsoft.com/office/powerpoint/2010/main" val="3541599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2DEDBB3-C345-4EAB-AB5D-9FB3AF589CFF}" type="slidenum">
              <a:rPr lang="en-US" smtClean="0"/>
              <a:t>32</a:t>
            </a:fld>
            <a:endParaRPr lang="en-US"/>
          </a:p>
        </p:txBody>
      </p:sp>
    </p:spTree>
    <p:extLst>
      <p:ext uri="{BB962C8B-B14F-4D97-AF65-F5344CB8AC3E}">
        <p14:creationId xmlns:p14="http://schemas.microsoft.com/office/powerpoint/2010/main" val="3027555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latin typeface="TimesNewRomanPSMT"/>
              </a:rPr>
              <a:t>COPD shares similar pathogenic mechanisms with periodontal</a:t>
            </a:r>
          </a:p>
          <a:p>
            <a:pPr algn="l"/>
            <a:r>
              <a:rPr lang="en-GB" sz="1800" b="0" i="0" u="none" strike="noStrike" baseline="0" dirty="0">
                <a:latin typeface="TimesNewRomanPSMT"/>
              </a:rPr>
              <a:t>disease. With both diseases, a host </a:t>
            </a:r>
            <a:r>
              <a:rPr lang="en-GB" sz="1800" b="0" i="0" u="none" strike="noStrike" baseline="0" dirty="0" err="1">
                <a:latin typeface="TimesNewRomanPSMT"/>
              </a:rPr>
              <a:t>inlammatory</a:t>
            </a:r>
            <a:r>
              <a:rPr lang="en-GB" sz="1800" b="0" i="0" u="none" strike="noStrike" baseline="0" dirty="0">
                <a:latin typeface="TimesNewRomanPSMT"/>
              </a:rPr>
              <a:t> response is </a:t>
            </a:r>
            <a:r>
              <a:rPr lang="en-GB" sz="1800" b="0" i="0" u="none" strike="noStrike" baseline="0" dirty="0" err="1">
                <a:latin typeface="TimesNewRomanPSMT"/>
              </a:rPr>
              <a:t>mounte</a:t>
            </a:r>
            <a:r>
              <a:rPr lang="en-GB" sz="1800" b="0" i="0" u="none" strike="noStrike" baseline="0" dirty="0">
                <a:latin typeface="TimesNewRomanPSMT"/>
              </a:rPr>
              <a:t> d</a:t>
            </a:r>
          </a:p>
          <a:p>
            <a:pPr algn="l"/>
            <a:r>
              <a:rPr lang="en-GB" sz="1800" b="0" i="0" u="none" strike="noStrike" baseline="0" dirty="0">
                <a:latin typeface="TimesNewRomanPSMT"/>
              </a:rPr>
              <a:t>in response to chronic challenge by bacteria in periodontal disease</a:t>
            </a:r>
          </a:p>
          <a:p>
            <a:pPr algn="l"/>
            <a:r>
              <a:rPr lang="en-GB" sz="1800" b="0" i="0" u="none" strike="noStrike" baseline="0" dirty="0">
                <a:latin typeface="TimesNewRomanPSMT"/>
              </a:rPr>
              <a:t>and by factors such as cigarette smoking in COPD.</a:t>
            </a:r>
          </a:p>
          <a:p>
            <a:pPr algn="l"/>
            <a:endParaRPr lang="en-IN" dirty="0"/>
          </a:p>
        </p:txBody>
      </p:sp>
      <p:sp>
        <p:nvSpPr>
          <p:cNvPr id="4" name="Slide Number Placeholder 3"/>
          <p:cNvSpPr>
            <a:spLocks noGrp="1"/>
          </p:cNvSpPr>
          <p:nvPr>
            <p:ph type="sldNum" sz="quarter" idx="5"/>
          </p:nvPr>
        </p:nvSpPr>
        <p:spPr/>
        <p:txBody>
          <a:bodyPr/>
          <a:lstStyle/>
          <a:p>
            <a:fld id="{F2DEDBB3-C345-4EAB-AB5D-9FB3AF589CFF}" type="slidenum">
              <a:rPr lang="en-US" smtClean="0"/>
              <a:t>35</a:t>
            </a:fld>
            <a:endParaRPr lang="en-US"/>
          </a:p>
        </p:txBody>
      </p:sp>
    </p:spTree>
    <p:extLst>
      <p:ext uri="{BB962C8B-B14F-4D97-AF65-F5344CB8AC3E}">
        <p14:creationId xmlns:p14="http://schemas.microsoft.com/office/powerpoint/2010/main" val="3784377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latin typeface="TimesNewRomanPSMT"/>
              </a:rPr>
              <a:t>The upper respiratory passages are often contaminated with</a:t>
            </a:r>
          </a:p>
          <a:p>
            <a:pPr algn="l"/>
            <a:r>
              <a:rPr lang="en-GB" sz="1800" b="0" i="0" u="none" strike="noStrike" baseline="0" dirty="0">
                <a:latin typeface="TimesNewRomanPSMT"/>
              </a:rPr>
              <a:t>organisms derived from the oral, nasal, and pharyngeal regions.</a:t>
            </a:r>
          </a:p>
          <a:p>
            <a:pPr algn="l"/>
            <a:r>
              <a:rPr lang="en-GB" sz="1800" b="0" i="0" u="none" strike="noStrike" baseline="0" dirty="0">
                <a:latin typeface="TimesNewRomanPSMT"/>
              </a:rPr>
              <a:t>Conversely, the lower airways, in which gas exchange occurs, are</a:t>
            </a:r>
          </a:p>
          <a:p>
            <a:pPr algn="l"/>
            <a:r>
              <a:rPr lang="en-GB" sz="1800" b="0" i="0" u="none" strike="noStrike" baseline="0" dirty="0">
                <a:latin typeface="TimesNewRomanPSMT"/>
              </a:rPr>
              <a:t>generally maintained free of microorganisms by a combination of</a:t>
            </a:r>
          </a:p>
          <a:p>
            <a:pPr algn="l"/>
            <a:r>
              <a:rPr lang="en-GB" sz="1800" b="0" i="0" u="none" strike="noStrike" baseline="0" dirty="0">
                <a:latin typeface="TimesNewRomanPSMT"/>
              </a:rPr>
              <a:t>host immune factors and mechanical clearance through the cough</a:t>
            </a:r>
          </a:p>
          <a:p>
            <a:pPr algn="l"/>
            <a:r>
              <a:rPr lang="en-GB" sz="1800" b="0" i="0" u="none" strike="noStrike" baseline="0" dirty="0" err="1">
                <a:latin typeface="TimesNewRomanPSMT"/>
              </a:rPr>
              <a:t>relex</a:t>
            </a:r>
            <a:r>
              <a:rPr lang="en-GB" sz="1800" b="0" i="0" u="none" strike="noStrike" baseline="0" dirty="0">
                <a:latin typeface="TimesNewRomanPSMT"/>
              </a:rPr>
              <a:t>, the ciliary transport of aspirated contaminants, and the</a:t>
            </a:r>
          </a:p>
          <a:p>
            <a:pPr algn="l"/>
            <a:r>
              <a:rPr lang="en-GB" sz="1800" b="0" i="0" u="none" strike="noStrike" baseline="0" dirty="0">
                <a:latin typeface="TimesNewRomanPSMT"/>
              </a:rPr>
              <a:t>movement of secretions from the lower airways into the trachea</a:t>
            </a:r>
          </a:p>
        </p:txBody>
      </p:sp>
      <p:sp>
        <p:nvSpPr>
          <p:cNvPr id="4" name="Slide Number Placeholder 3"/>
          <p:cNvSpPr>
            <a:spLocks noGrp="1"/>
          </p:cNvSpPr>
          <p:nvPr>
            <p:ph type="sldNum" sz="quarter" idx="5"/>
          </p:nvPr>
        </p:nvSpPr>
        <p:spPr/>
        <p:txBody>
          <a:bodyPr/>
          <a:lstStyle/>
          <a:p>
            <a:fld id="{F2DEDBB3-C345-4EAB-AB5D-9FB3AF589CFF}" type="slidenum">
              <a:rPr lang="en-US" smtClean="0"/>
              <a:t>37</a:t>
            </a:fld>
            <a:endParaRPr lang="en-US"/>
          </a:p>
        </p:txBody>
      </p:sp>
    </p:spTree>
    <p:extLst>
      <p:ext uri="{BB962C8B-B14F-4D97-AF65-F5344CB8AC3E}">
        <p14:creationId xmlns:p14="http://schemas.microsoft.com/office/powerpoint/2010/main" val="29402157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N" sz="1800" b="0" i="0" u="none" strike="noStrike" baseline="0" dirty="0">
                <a:solidFill>
                  <a:srgbClr val="000000"/>
                </a:solidFill>
                <a:latin typeface="TimesNewRomanPSMT"/>
              </a:rPr>
              <a:t>Decontamination</a:t>
            </a:r>
          </a:p>
          <a:p>
            <a:pPr algn="l"/>
            <a:r>
              <a:rPr lang="en-GB" sz="1800" b="0" i="0" u="none" strike="noStrike" baseline="0" dirty="0">
                <a:solidFill>
                  <a:srgbClr val="000000"/>
                </a:solidFill>
                <a:latin typeface="TimesNewRomanPSMT"/>
              </a:rPr>
              <a:t>of only the digestive tract does not reduce the incidence of pneumonia,</a:t>
            </a:r>
          </a:p>
          <a:p>
            <a:pPr algn="l"/>
            <a:r>
              <a:rPr lang="en-GB" sz="1800" b="0" i="0" u="none" strike="noStrike" baseline="0" dirty="0">
                <a:solidFill>
                  <a:srgbClr val="000000"/>
                </a:solidFill>
                <a:latin typeface="TimesNewRomanPSMT"/>
              </a:rPr>
              <a:t>but decontamination of the oropharynx alone does.</a:t>
            </a:r>
            <a:r>
              <a:rPr lang="en-GB" sz="1800" b="0" i="0" u="none" strike="noStrike" baseline="0" dirty="0">
                <a:solidFill>
                  <a:srgbClr val="0081AD"/>
                </a:solidFill>
                <a:latin typeface="TimesNewRomanPSMT"/>
              </a:rPr>
              <a:t> </a:t>
            </a:r>
            <a:r>
              <a:rPr lang="en-GB" sz="1800" b="0" i="0" u="none" strike="noStrike" baseline="0" dirty="0">
                <a:solidFill>
                  <a:srgbClr val="000000"/>
                </a:solidFill>
                <a:latin typeface="TimesNewRomanPSMT"/>
              </a:rPr>
              <a:t>This provides</a:t>
            </a:r>
          </a:p>
          <a:p>
            <a:pPr algn="l"/>
            <a:r>
              <a:rPr lang="en-GB" sz="1800" b="0" i="0" u="none" strike="noStrike" baseline="0" dirty="0">
                <a:solidFill>
                  <a:srgbClr val="000000"/>
                </a:solidFill>
                <a:latin typeface="TimesNewRomanPSMT"/>
              </a:rPr>
              <a:t>further evidence that the oropharynx is the primary site of PRP</a:t>
            </a:r>
          </a:p>
          <a:p>
            <a:pPr algn="l"/>
            <a:r>
              <a:rPr lang="en-GB" sz="1800" b="0" i="0" u="none" strike="noStrike" baseline="0" dirty="0">
                <a:solidFill>
                  <a:srgbClr val="000000"/>
                </a:solidFill>
                <a:latin typeface="TimesNewRomanPSMT"/>
              </a:rPr>
              <a:t>colonization, with the subsequent aspiration of causative organisms</a:t>
            </a:r>
          </a:p>
          <a:p>
            <a:pPr algn="l"/>
            <a:r>
              <a:rPr lang="en-IN" sz="1800" b="0" i="0" u="none" strike="noStrike" baseline="0" dirty="0">
                <a:solidFill>
                  <a:srgbClr val="000000"/>
                </a:solidFill>
                <a:latin typeface="TimesNewRomanPSMT"/>
              </a:rPr>
              <a:t>leading </a:t>
            </a:r>
            <a:r>
              <a:rPr lang="en-IN" sz="1800" b="0" i="0" u="none" strike="noStrike" baseline="0">
                <a:solidFill>
                  <a:srgbClr val="000000"/>
                </a:solidFill>
                <a:latin typeface="TimesNewRomanPSMT"/>
              </a:rPr>
              <a:t>to pneumonia</a:t>
            </a:r>
            <a:endParaRPr lang="en-IN" dirty="0"/>
          </a:p>
        </p:txBody>
      </p:sp>
      <p:sp>
        <p:nvSpPr>
          <p:cNvPr id="4" name="Slide Number Placeholder 3"/>
          <p:cNvSpPr>
            <a:spLocks noGrp="1"/>
          </p:cNvSpPr>
          <p:nvPr>
            <p:ph type="sldNum" sz="quarter" idx="5"/>
          </p:nvPr>
        </p:nvSpPr>
        <p:spPr/>
        <p:txBody>
          <a:bodyPr/>
          <a:lstStyle/>
          <a:p>
            <a:fld id="{F2DEDBB3-C345-4EAB-AB5D-9FB3AF589CFF}" type="slidenum">
              <a:rPr lang="en-US" smtClean="0"/>
              <a:t>39</a:t>
            </a:fld>
            <a:endParaRPr lang="en-US"/>
          </a:p>
        </p:txBody>
      </p:sp>
    </p:spTree>
    <p:extLst>
      <p:ext uri="{BB962C8B-B14F-4D97-AF65-F5344CB8AC3E}">
        <p14:creationId xmlns:p14="http://schemas.microsoft.com/office/powerpoint/2010/main" val="1236432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484764" y="1986926"/>
            <a:ext cx="5257793" cy="2057441"/>
          </a:xfrm>
        </p:spPr>
        <p:txBody>
          <a:bodyPr>
            <a:noAutofit/>
          </a:bodyPr>
          <a:lstStyle/>
          <a:p>
            <a:r>
              <a:rPr lang="en-US" noProof="0"/>
              <a:t>Click to edit Master title style</a:t>
            </a:r>
            <a:endParaRPr lang="en-US" noProof="0" dirty="0"/>
          </a:p>
        </p:txBody>
      </p:sp>
      <p:cxnSp>
        <p:nvCxnSpPr>
          <p:cNvPr id="24" name="Straight Connector 2">
            <a:extLst>
              <a:ext uri="{FF2B5EF4-FFF2-40B4-BE49-F238E27FC236}">
                <a16:creationId xmlns:a16="http://schemas.microsoft.com/office/drawing/2014/main" id="{F1FCCFDB-D985-4322-AC87-F69214893708}"/>
              </a:ext>
            </a:extLst>
          </p:cNvPr>
          <p:cNvCxnSpPr/>
          <p:nvPr userDrawn="1"/>
        </p:nvCxnSpPr>
        <p:spPr>
          <a:xfrm>
            <a:off x="1509005" y="4172084"/>
            <a:ext cx="0" cy="760288"/>
          </a:xfrm>
          <a:prstGeom prst="line">
            <a:avLst/>
          </a:prstGeom>
          <a:noFill/>
          <a:ln w="19050" cap="flat" cmpd="sng" algn="ctr">
            <a:solidFill>
              <a:srgbClr val="D84400"/>
            </a:solidFill>
            <a:prstDash val="solid"/>
            <a:miter lim="800000"/>
          </a:ln>
          <a:effectLst/>
        </p:spPr>
      </p:cxn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hasCustomPrompt="1"/>
          </p:nvPr>
        </p:nvSpPr>
        <p:spPr>
          <a:xfrm>
            <a:off x="1601366" y="4172084"/>
            <a:ext cx="1570612" cy="760288"/>
          </a:xfrm>
          <a:prstGeom prst="rect">
            <a:avLst/>
          </a:prstGeom>
        </p:spPr>
        <p:txBody>
          <a:bodyPr>
            <a:noAutofit/>
          </a:bodyPr>
          <a:lstStyle>
            <a:lvl1pPr marL="0" indent="0">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noProof="0"/>
              <a:t>Click to edit Master title style </a:t>
            </a:r>
          </a:p>
        </p:txBody>
      </p:sp>
      <p:sp>
        <p:nvSpPr>
          <p:cNvPr id="47" name="Content placeholder 47">
            <a:extLst>
              <a:ext uri="{FF2B5EF4-FFF2-40B4-BE49-F238E27FC236}">
                <a16:creationId xmlns:a16="http://schemas.microsoft.com/office/drawing/2014/main" id="{0FFAAB58-ABE4-41AC-B94E-432936CE0301}"/>
              </a:ext>
            </a:extLst>
          </p:cNvPr>
          <p:cNvSpPr>
            <a:spLocks noGrp="1"/>
          </p:cNvSpPr>
          <p:nvPr>
            <p:ph type="pic" sz="quarter" idx="47" hasCustomPrompt="1"/>
          </p:nvPr>
        </p:nvSpPr>
        <p:spPr>
          <a:xfrm>
            <a:off x="6742557" y="821836"/>
            <a:ext cx="4405503" cy="5066346"/>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9" name="Freeform: Shape 11">
            <a:extLst>
              <a:ext uri="{FF2B5EF4-FFF2-40B4-BE49-F238E27FC236}">
                <a16:creationId xmlns:a16="http://schemas.microsoft.com/office/drawing/2014/main" id="{9ECA281C-F2CB-AE9D-DCD6-F94D3FEE2E67}"/>
              </a:ext>
            </a:extLst>
          </p:cNvPr>
          <p:cNvSpPr/>
          <p:nvPr userDrawn="1"/>
        </p:nvSpPr>
        <p:spPr>
          <a:xfrm>
            <a:off x="7441324" y="5568778"/>
            <a:ext cx="829927" cy="94945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3496649517"/>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518B595-5A04-0768-52B1-73F11E4754EA}"/>
              </a:ext>
            </a:extLst>
          </p:cNvPr>
          <p:cNvSpPr>
            <a:spLocks noGrp="1"/>
          </p:cNvSpPr>
          <p:nvPr>
            <p:ph type="title"/>
          </p:nvPr>
        </p:nvSpPr>
        <p:spPr>
          <a:xfrm>
            <a:off x="512572" y="3435545"/>
            <a:ext cx="4253399" cy="1740114"/>
          </a:xfrm>
        </p:spPr>
        <p:txBody>
          <a:bodyPr>
            <a:noAutofit/>
          </a:bodyPr>
          <a:lstStyle/>
          <a:p>
            <a:r>
              <a:rPr lang="en-US" noProof="0"/>
              <a:t>Click to edit Master title style</a:t>
            </a:r>
            <a:endParaRPr lang="en-US" noProof="0" dirty="0"/>
          </a:p>
        </p:txBody>
      </p:sp>
      <p:sp>
        <p:nvSpPr>
          <p:cNvPr id="7" name="Freeform: Shape 4">
            <a:extLst>
              <a:ext uri="{FF2B5EF4-FFF2-40B4-BE49-F238E27FC236}">
                <a16:creationId xmlns:a16="http://schemas.microsoft.com/office/drawing/2014/main" id="{AE722AFD-22D7-4BD8-B055-3867C3800E16}"/>
              </a:ext>
            </a:extLst>
          </p:cNvPr>
          <p:cNvSpPr/>
          <p:nvPr userDrawn="1"/>
        </p:nvSpPr>
        <p:spPr>
          <a:xfrm>
            <a:off x="6282845" y="525294"/>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3" name="Freeform: Shape 12">
            <a:extLst>
              <a:ext uri="{FF2B5EF4-FFF2-40B4-BE49-F238E27FC236}">
                <a16:creationId xmlns:a16="http://schemas.microsoft.com/office/drawing/2014/main" id="{5D0355E4-3980-42A9-9376-74163520D39D}"/>
              </a:ext>
            </a:extLst>
          </p:cNvPr>
          <p:cNvSpPr/>
          <p:nvPr userDrawn="1"/>
        </p:nvSpPr>
        <p:spPr>
          <a:xfrm>
            <a:off x="8375472" y="496110"/>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4" name="Freeform: Shape 13">
            <a:extLst>
              <a:ext uri="{FF2B5EF4-FFF2-40B4-BE49-F238E27FC236}">
                <a16:creationId xmlns:a16="http://schemas.microsoft.com/office/drawing/2014/main" id="{70174533-8C0E-4E82-A582-891A0555FA1F}"/>
              </a:ext>
            </a:extLst>
          </p:cNvPr>
          <p:cNvSpPr/>
          <p:nvPr userDrawn="1"/>
        </p:nvSpPr>
        <p:spPr>
          <a:xfrm>
            <a:off x="7328126" y="2310315"/>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5" name="Freeform: Shape 14">
            <a:extLst>
              <a:ext uri="{FF2B5EF4-FFF2-40B4-BE49-F238E27FC236}">
                <a16:creationId xmlns:a16="http://schemas.microsoft.com/office/drawing/2014/main" id="{071E3938-A754-4D49-B509-249EE9BD83AB}"/>
              </a:ext>
            </a:extLst>
          </p:cNvPr>
          <p:cNvSpPr/>
          <p:nvPr userDrawn="1"/>
        </p:nvSpPr>
        <p:spPr>
          <a:xfrm>
            <a:off x="8375472" y="4095335"/>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16" name="Freeform: Shape 15">
            <a:extLst>
              <a:ext uri="{FF2B5EF4-FFF2-40B4-BE49-F238E27FC236}">
                <a16:creationId xmlns:a16="http://schemas.microsoft.com/office/drawing/2014/main" id="{B9D430ED-A815-4274-966C-8192C4230569}"/>
              </a:ext>
            </a:extLst>
          </p:cNvPr>
          <p:cNvSpPr/>
          <p:nvPr userDrawn="1"/>
        </p:nvSpPr>
        <p:spPr>
          <a:xfrm>
            <a:off x="9403474" y="231031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24" name="Content placeholder 47" descr="Click icon to add picture">
            <a:extLst>
              <a:ext uri="{FF2B5EF4-FFF2-40B4-BE49-F238E27FC236}">
                <a16:creationId xmlns:a16="http://schemas.microsoft.com/office/drawing/2014/main" id="{5414CF94-2913-4AE7-AAC3-3D61FE742888}"/>
              </a:ext>
            </a:extLst>
          </p:cNvPr>
          <p:cNvSpPr>
            <a:spLocks noGrp="1"/>
          </p:cNvSpPr>
          <p:nvPr>
            <p:ph type="body" sz="quarter" idx="28" hasCustomPrompt="1"/>
          </p:nvPr>
        </p:nvSpPr>
        <p:spPr>
          <a:xfrm>
            <a:off x="6274027" y="1076241"/>
            <a:ext cx="1913128" cy="1054727"/>
          </a:xfrm>
          <a:prstGeom prst="rect">
            <a:avLst/>
          </a:prstGeom>
        </p:spPr>
        <p:txBody>
          <a:bodyPr anchor="ctr">
            <a:noAutofit/>
          </a:bodyPr>
          <a:lstStyle>
            <a:lvl1pPr marL="0" indent="0" algn="ctr">
              <a:lnSpc>
                <a:spcPct val="100000"/>
              </a:lnSpc>
              <a:buNone/>
              <a:defRPr sz="1800" b="0" i="0">
                <a:solidFill>
                  <a:schemeClr val="bg1"/>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noProof="0" dirty="0"/>
              <a:t>Click to edit Master title style </a:t>
            </a:r>
          </a:p>
        </p:txBody>
      </p:sp>
      <p:sp>
        <p:nvSpPr>
          <p:cNvPr id="26" name="Content placeholder 47" descr="Click icon to add picture">
            <a:extLst>
              <a:ext uri="{FF2B5EF4-FFF2-40B4-BE49-F238E27FC236}">
                <a16:creationId xmlns:a16="http://schemas.microsoft.com/office/drawing/2014/main" id="{3CE3485A-395E-4C5F-A00F-D230FF7CFB93}"/>
              </a:ext>
            </a:extLst>
          </p:cNvPr>
          <p:cNvSpPr>
            <a:spLocks noGrp="1"/>
          </p:cNvSpPr>
          <p:nvPr>
            <p:ph type="body" sz="quarter" idx="29" hasCustomPrompt="1"/>
          </p:nvPr>
        </p:nvSpPr>
        <p:spPr>
          <a:xfrm>
            <a:off x="8375472" y="1076241"/>
            <a:ext cx="1904890" cy="1054728"/>
          </a:xfrm>
          <a:prstGeom prst="rect">
            <a:avLst/>
          </a:prstGeom>
        </p:spPr>
        <p:txBody>
          <a:bodyPr anchor="ctr">
            <a:noAutofit/>
          </a:bodyPr>
          <a:lstStyle>
            <a:lvl1pPr marL="0" indent="0" algn="ctr">
              <a:lnSpc>
                <a:spcPct val="113000"/>
              </a:lnSpc>
              <a:buNone/>
              <a:defRPr sz="1800" b="0" i="0">
                <a:solidFill>
                  <a:schemeClr val="bg1"/>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noProof="0" dirty="0"/>
              <a:t>Click to edit  Master title style </a:t>
            </a:r>
          </a:p>
        </p:txBody>
      </p:sp>
      <p:sp>
        <p:nvSpPr>
          <p:cNvPr id="33" name="Content placeholder 47" descr="Click icon to add picture">
            <a:extLst>
              <a:ext uri="{FF2B5EF4-FFF2-40B4-BE49-F238E27FC236}">
                <a16:creationId xmlns:a16="http://schemas.microsoft.com/office/drawing/2014/main" id="{6A8DFBFF-5B07-49C6-ADB8-341FCD1E7531}"/>
              </a:ext>
            </a:extLst>
          </p:cNvPr>
          <p:cNvSpPr>
            <a:spLocks noGrp="1"/>
          </p:cNvSpPr>
          <p:nvPr>
            <p:ph type="body" sz="quarter" idx="30" hasCustomPrompt="1"/>
          </p:nvPr>
        </p:nvSpPr>
        <p:spPr>
          <a:xfrm>
            <a:off x="7321949" y="2844725"/>
            <a:ext cx="1914694" cy="1089194"/>
          </a:xfrm>
          <a:prstGeom prst="rect">
            <a:avLst/>
          </a:prstGeom>
        </p:spPr>
        <p:txBody>
          <a:bodyPr anchor="ctr">
            <a:noAutofit/>
          </a:bodyPr>
          <a:lstStyle>
            <a:lvl1pPr marL="0" indent="0" algn="ctr">
              <a:lnSpc>
                <a:spcPct val="113000"/>
              </a:lnSpc>
              <a:buNone/>
              <a:defRPr sz="1800" b="0" i="0">
                <a:solidFill>
                  <a:schemeClr val="bg1"/>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noProof="0" dirty="0"/>
              <a:t>Click to edit Master title style </a:t>
            </a:r>
          </a:p>
        </p:txBody>
      </p:sp>
      <p:sp>
        <p:nvSpPr>
          <p:cNvPr id="34" name="Content placeholder 47" descr="Click icon to add picture">
            <a:extLst>
              <a:ext uri="{FF2B5EF4-FFF2-40B4-BE49-F238E27FC236}">
                <a16:creationId xmlns:a16="http://schemas.microsoft.com/office/drawing/2014/main" id="{1AC7F192-CFC3-470A-9467-330212C6F52D}"/>
              </a:ext>
            </a:extLst>
          </p:cNvPr>
          <p:cNvSpPr>
            <a:spLocks noGrp="1"/>
          </p:cNvSpPr>
          <p:nvPr>
            <p:ph type="body" sz="quarter" idx="31" hasCustomPrompt="1"/>
          </p:nvPr>
        </p:nvSpPr>
        <p:spPr>
          <a:xfrm>
            <a:off x="9409651" y="2826795"/>
            <a:ext cx="1913128" cy="1107124"/>
          </a:xfrm>
          <a:prstGeom prst="rect">
            <a:avLst/>
          </a:prstGeom>
        </p:spPr>
        <p:txBody>
          <a:bodyPr anchor="ctr">
            <a:noAutofit/>
          </a:bodyPr>
          <a:lstStyle>
            <a:lvl1pPr marL="0" indent="0" algn="ctr">
              <a:lnSpc>
                <a:spcPct val="113000"/>
              </a:lnSpc>
              <a:buNone/>
              <a:defRPr sz="1800" b="0" i="0">
                <a:solidFill>
                  <a:schemeClr val="bg1"/>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noProof="0" dirty="0"/>
              <a:t>Click to edit Master title style </a:t>
            </a:r>
          </a:p>
        </p:txBody>
      </p:sp>
      <p:sp>
        <p:nvSpPr>
          <p:cNvPr id="35" name="Content placeholder 47" descr="Click icon to add picture">
            <a:extLst>
              <a:ext uri="{FF2B5EF4-FFF2-40B4-BE49-F238E27FC236}">
                <a16:creationId xmlns:a16="http://schemas.microsoft.com/office/drawing/2014/main" id="{A5D53FF3-B0CD-4D31-9128-2D2E0E89F09C}"/>
              </a:ext>
            </a:extLst>
          </p:cNvPr>
          <p:cNvSpPr>
            <a:spLocks noGrp="1"/>
          </p:cNvSpPr>
          <p:nvPr>
            <p:ph type="body" sz="quarter" idx="32" hasCustomPrompt="1"/>
          </p:nvPr>
        </p:nvSpPr>
        <p:spPr>
          <a:xfrm>
            <a:off x="8367234" y="4631270"/>
            <a:ext cx="1913128" cy="1075689"/>
          </a:xfrm>
          <a:prstGeom prst="rect">
            <a:avLst/>
          </a:prstGeom>
        </p:spPr>
        <p:txBody>
          <a:bodyPr anchor="ctr">
            <a:noAutofit/>
          </a:bodyPr>
          <a:lstStyle>
            <a:lvl1pPr marL="0" indent="0" algn="ctr">
              <a:lnSpc>
                <a:spcPct val="113000"/>
              </a:lnSpc>
              <a:buNone/>
              <a:defRPr sz="1800" b="0" i="0">
                <a:solidFill>
                  <a:schemeClr val="bg1"/>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noProof="0" dirty="0"/>
              <a:t>Click to edit Master title style </a:t>
            </a:r>
          </a:p>
        </p:txBody>
      </p:sp>
      <p:sp>
        <p:nvSpPr>
          <p:cNvPr id="6" name="Freeform: Shape 6">
            <a:extLst>
              <a:ext uri="{FF2B5EF4-FFF2-40B4-BE49-F238E27FC236}">
                <a16:creationId xmlns:a16="http://schemas.microsoft.com/office/drawing/2014/main" id="{4D27EAE5-5D14-4E2B-9A4E-E1CE7C26F40F}"/>
              </a:ext>
            </a:extLst>
          </p:cNvPr>
          <p:cNvSpPr/>
          <p:nvPr userDrawn="1"/>
        </p:nvSpPr>
        <p:spPr>
          <a:xfrm>
            <a:off x="630971" y="606175"/>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29" name="Freeform 28">
            <a:extLst>
              <a:ext uri="{FF2B5EF4-FFF2-40B4-BE49-F238E27FC236}">
                <a16:creationId xmlns:a16="http://schemas.microsoft.com/office/drawing/2014/main" id="{0B88ADED-0863-78D3-7710-E131932E965F}"/>
              </a:ext>
            </a:extLst>
          </p:cNvPr>
          <p:cNvSpPr/>
          <p:nvPr userDrawn="1"/>
        </p:nvSpPr>
        <p:spPr>
          <a:xfrm>
            <a:off x="10460480" y="505838"/>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8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8"/>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27">
            <a:extLst>
              <a:ext uri="{FF2B5EF4-FFF2-40B4-BE49-F238E27FC236}">
                <a16:creationId xmlns:a16="http://schemas.microsoft.com/office/drawing/2014/main" id="{32435EB1-8BEE-9EEE-D9E4-E53D56B7E09C}"/>
              </a:ext>
            </a:extLst>
          </p:cNvPr>
          <p:cNvSpPr/>
          <p:nvPr userDrawn="1"/>
        </p:nvSpPr>
        <p:spPr>
          <a:xfrm>
            <a:off x="11498097" y="2436654"/>
            <a:ext cx="698022" cy="1868948"/>
          </a:xfrm>
          <a:custGeom>
            <a:avLst/>
            <a:gdLst>
              <a:gd name="connsiteX0" fmla="*/ 698022 w 698022"/>
              <a:gd name="connsiteY0" fmla="*/ 0 h 1868948"/>
              <a:gd name="connsiteX1" fmla="*/ 698022 w 698022"/>
              <a:gd name="connsiteY1" fmla="*/ 1868948 h 1868948"/>
              <a:gd name="connsiteX2" fmla="*/ 0 w 698022"/>
              <a:gd name="connsiteY2" fmla="*/ 1477709 h 1868948"/>
              <a:gd name="connsiteX3" fmla="*/ 0 w 698022"/>
              <a:gd name="connsiteY3" fmla="*/ 397939 h 1868948"/>
            </a:gdLst>
            <a:ahLst/>
            <a:cxnLst>
              <a:cxn ang="0">
                <a:pos x="connsiteX0" y="connsiteY0"/>
              </a:cxn>
              <a:cxn ang="0">
                <a:pos x="connsiteX1" y="connsiteY1"/>
              </a:cxn>
              <a:cxn ang="0">
                <a:pos x="connsiteX2" y="connsiteY2"/>
              </a:cxn>
              <a:cxn ang="0">
                <a:pos x="connsiteX3" y="connsiteY3"/>
              </a:cxn>
            </a:cxnLst>
            <a:rect l="l" t="t" r="r" b="b"/>
            <a:pathLst>
              <a:path w="698022" h="1868948">
                <a:moveTo>
                  <a:pt x="698022" y="0"/>
                </a:moveTo>
                <a:lnTo>
                  <a:pt x="698022" y="1868948"/>
                </a:lnTo>
                <a:lnTo>
                  <a:pt x="0" y="1477709"/>
                </a:lnTo>
                <a:lnTo>
                  <a:pt x="0" y="397939"/>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29">
            <a:extLst>
              <a:ext uri="{FF2B5EF4-FFF2-40B4-BE49-F238E27FC236}">
                <a16:creationId xmlns:a16="http://schemas.microsoft.com/office/drawing/2014/main" id="{2692688E-3654-181E-6244-F2CED7612746}"/>
              </a:ext>
            </a:extLst>
          </p:cNvPr>
          <p:cNvSpPr/>
          <p:nvPr userDrawn="1"/>
        </p:nvSpPr>
        <p:spPr>
          <a:xfrm>
            <a:off x="10460480" y="4114794"/>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9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9"/>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0">
            <a:extLst>
              <a:ext uri="{FF2B5EF4-FFF2-40B4-BE49-F238E27FC236}">
                <a16:creationId xmlns:a16="http://schemas.microsoft.com/office/drawing/2014/main" id="{01796F5D-2CC8-44C2-B5B5-E61BEFFF5A72}"/>
              </a:ext>
            </a:extLst>
          </p:cNvPr>
          <p:cNvSpPr/>
          <p:nvPr userDrawn="1"/>
        </p:nvSpPr>
        <p:spPr>
          <a:xfrm>
            <a:off x="5252937" y="2290859"/>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73093633-6A91-42B5-961C-4B3A5DDF2146}"/>
              </a:ext>
            </a:extLst>
          </p:cNvPr>
          <p:cNvSpPr/>
          <p:nvPr userDrawn="1"/>
        </p:nvSpPr>
        <p:spPr>
          <a:xfrm>
            <a:off x="6310033" y="405642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2" name="Footer Placeholder 1">
            <a:extLst>
              <a:ext uri="{FF2B5EF4-FFF2-40B4-BE49-F238E27FC236}">
                <a16:creationId xmlns:a16="http://schemas.microsoft.com/office/drawing/2014/main" id="{D6B1A7E0-D0BF-7FCA-D296-94BFC0D611C5}"/>
              </a:ext>
            </a:extLst>
          </p:cNvPr>
          <p:cNvSpPr>
            <a:spLocks noGrp="1"/>
          </p:cNvSpPr>
          <p:nvPr>
            <p:ph type="ftr" sz="quarter" idx="33"/>
          </p:nvPr>
        </p:nvSpPr>
        <p:spPr/>
        <p:txBody>
          <a:bodyPr/>
          <a:lstStyle/>
          <a:p>
            <a:r>
              <a:rPr lang="en-US" noProof="0" dirty="0"/>
              <a:t>Presentation Title</a:t>
            </a:r>
          </a:p>
        </p:txBody>
      </p:sp>
      <p:sp>
        <p:nvSpPr>
          <p:cNvPr id="3" name="Slide Number Placeholder 2">
            <a:extLst>
              <a:ext uri="{FF2B5EF4-FFF2-40B4-BE49-F238E27FC236}">
                <a16:creationId xmlns:a16="http://schemas.microsoft.com/office/drawing/2014/main" id="{FCAC10D1-DF42-8734-0793-84312B963E62}"/>
              </a:ext>
            </a:extLst>
          </p:cNvPr>
          <p:cNvSpPr>
            <a:spLocks noGrp="1"/>
          </p:cNvSpPr>
          <p:nvPr>
            <p:ph type="sldNum" sz="quarter" idx="34"/>
          </p:nvPr>
        </p:nvSpPr>
        <p:spPr/>
        <p:txBody>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862097048"/>
      </p:ext>
    </p:extLst>
  </p:cSld>
  <p:clrMapOvr>
    <a:masterClrMapping/>
  </p:clrMapOvr>
  <p:extLst>
    <p:ext uri="{DCECCB84-F9BA-43D5-87BE-67443E8EF086}">
      <p15:sldGuideLst xmlns:p15="http://schemas.microsoft.com/office/powerpoint/2012/main">
        <p15:guide id="1" orient="horz" pos="528">
          <p15:clr>
            <a:srgbClr val="FBAE40"/>
          </p15:clr>
        </p15:guide>
        <p15:guide id="2" pos="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C1D3CF-F6AF-93EB-C40E-C278E58442C0}"/>
              </a:ext>
            </a:extLst>
          </p:cNvPr>
          <p:cNvSpPr>
            <a:spLocks noGrp="1"/>
          </p:cNvSpPr>
          <p:nvPr>
            <p:ph type="title"/>
          </p:nvPr>
        </p:nvSpPr>
        <p:spPr>
          <a:xfrm>
            <a:off x="509574" y="2096892"/>
            <a:ext cx="5117162" cy="1325563"/>
          </a:xfrm>
        </p:spPr>
        <p:txBody>
          <a:bodyPr>
            <a:noAutofit/>
          </a:bodyPr>
          <a:lstStyle/>
          <a:p>
            <a:r>
              <a:rPr lang="en-US"/>
              <a:t>Click to edit Master title style</a:t>
            </a:r>
            <a:endParaRPr lang="en-US" dirty="0"/>
          </a:p>
        </p:txBody>
      </p:sp>
      <p:sp>
        <p:nvSpPr>
          <p:cNvPr id="14" name="Content placeholder 47">
            <a:extLst>
              <a:ext uri="{FF2B5EF4-FFF2-40B4-BE49-F238E27FC236}">
                <a16:creationId xmlns:a16="http://schemas.microsoft.com/office/drawing/2014/main" id="{E61594E5-F661-407F-9B5E-62267D2E6AAD}"/>
              </a:ext>
            </a:extLst>
          </p:cNvPr>
          <p:cNvSpPr>
            <a:spLocks noGrp="1"/>
          </p:cNvSpPr>
          <p:nvPr>
            <p:ph type="body" sz="quarter" idx="28" hasCustomPrompt="1"/>
          </p:nvPr>
        </p:nvSpPr>
        <p:spPr>
          <a:xfrm>
            <a:off x="509574" y="3435546"/>
            <a:ext cx="4260180" cy="1294530"/>
          </a:xfrm>
          <a:prstGeom prst="rect">
            <a:avLst/>
          </a:prstGeom>
        </p:spPr>
        <p:txBody>
          <a:bodyPr>
            <a:noAutofit/>
          </a:bodyPr>
          <a:lstStyle>
            <a:lvl1pPr marL="0" indent="0">
              <a:lnSpc>
                <a:spcPct val="100000"/>
              </a:lnSpc>
              <a:buNone/>
              <a:defRPr sz="15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1" name="Picture Placeholder 20">
            <a:extLst>
              <a:ext uri="{FF2B5EF4-FFF2-40B4-BE49-F238E27FC236}">
                <a16:creationId xmlns:a16="http://schemas.microsoft.com/office/drawing/2014/main" id="{988BDF24-3B67-5B77-0D48-319FA7FD0F65}"/>
              </a:ext>
            </a:extLst>
          </p:cNvPr>
          <p:cNvSpPr>
            <a:spLocks noGrp="1"/>
          </p:cNvSpPr>
          <p:nvPr>
            <p:ph type="pic" sz="quarter" idx="51"/>
          </p:nvPr>
        </p:nvSpPr>
        <p:spPr>
          <a:xfrm>
            <a:off x="5745001" y="0"/>
            <a:ext cx="6446999" cy="6858000"/>
          </a:xfrm>
          <a:custGeom>
            <a:avLst/>
            <a:gdLst>
              <a:gd name="connsiteX0" fmla="*/ 2550369 w 6483642"/>
              <a:gd name="connsiteY0" fmla="*/ 0 h 6858000"/>
              <a:gd name="connsiteX1" fmla="*/ 4338592 w 6483642"/>
              <a:gd name="connsiteY1" fmla="*/ 0 h 6858000"/>
              <a:gd name="connsiteX2" fmla="*/ 6483642 w 6483642"/>
              <a:gd name="connsiteY2" fmla="*/ 1338386 h 6858000"/>
              <a:gd name="connsiteX3" fmla="*/ 6483642 w 6483642"/>
              <a:gd name="connsiteY3" fmla="*/ 5624376 h 6858000"/>
              <a:gd name="connsiteX4" fmla="*/ 4378767 w 6483642"/>
              <a:gd name="connsiteY4" fmla="*/ 6858000 h 6858000"/>
              <a:gd name="connsiteX5" fmla="*/ 2590564 w 6483642"/>
              <a:gd name="connsiteY5" fmla="*/ 6858000 h 6858000"/>
              <a:gd name="connsiteX6" fmla="*/ 133 w 6483642"/>
              <a:gd name="connsiteY6" fmla="*/ 5332429 h 6858000"/>
              <a:gd name="connsiteX7" fmla="*/ 20164 w 6483642"/>
              <a:gd name="connsiteY7" fmla="*/ 1404433 h 6858000"/>
              <a:gd name="connsiteX0" fmla="*/ 2530205 w 6463478"/>
              <a:gd name="connsiteY0" fmla="*/ 0 h 6858000"/>
              <a:gd name="connsiteX1" fmla="*/ 4318428 w 6463478"/>
              <a:gd name="connsiteY1" fmla="*/ 0 h 6858000"/>
              <a:gd name="connsiteX2" fmla="*/ 6463478 w 6463478"/>
              <a:gd name="connsiteY2" fmla="*/ 1338386 h 6858000"/>
              <a:gd name="connsiteX3" fmla="*/ 6463478 w 6463478"/>
              <a:gd name="connsiteY3" fmla="*/ 5624376 h 6858000"/>
              <a:gd name="connsiteX4" fmla="*/ 4358603 w 6463478"/>
              <a:gd name="connsiteY4" fmla="*/ 6858000 h 6858000"/>
              <a:gd name="connsiteX5" fmla="*/ 2570400 w 6463478"/>
              <a:gd name="connsiteY5" fmla="*/ 6858000 h 6858000"/>
              <a:gd name="connsiteX6" fmla="*/ 17140 w 6463478"/>
              <a:gd name="connsiteY6" fmla="*/ 5339864 h 6858000"/>
              <a:gd name="connsiteX7" fmla="*/ 0 w 6463478"/>
              <a:gd name="connsiteY7" fmla="*/ 1404433 h 6858000"/>
              <a:gd name="connsiteX8" fmla="*/ 2530205 w 6463478"/>
              <a:gd name="connsiteY8" fmla="*/ 0 h 6858000"/>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 name="connsiteX8" fmla="*/ 2513726 w 6446999"/>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lnTo>
                  <a:pt x="2513726" y="0"/>
                </a:lnTo>
                <a:close/>
              </a:path>
            </a:pathLst>
          </a:custGeom>
          <a:no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dirty="0"/>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zh-CN"/>
              <a:t>Click icon to add picture</a:t>
            </a:r>
            <a:endParaRPr lang="en-US" dirty="0"/>
          </a:p>
        </p:txBody>
      </p:sp>
      <p:sp>
        <p:nvSpPr>
          <p:cNvPr id="5" name="Footer Placeholder 4">
            <a:extLst>
              <a:ext uri="{FF2B5EF4-FFF2-40B4-BE49-F238E27FC236}">
                <a16:creationId xmlns:a16="http://schemas.microsoft.com/office/drawing/2014/main" id="{41F6C45B-70BB-86F1-1866-F93BEC26ACF8}"/>
              </a:ext>
            </a:extLst>
          </p:cNvPr>
          <p:cNvSpPr>
            <a:spLocks noGrp="1"/>
          </p:cNvSpPr>
          <p:nvPr>
            <p:ph type="ftr" sz="quarter" idx="52"/>
          </p:nvPr>
        </p:nvSpPr>
        <p:spPr/>
        <p:txBody>
          <a:bodyPr>
            <a:noAutofit/>
          </a:bodyPr>
          <a:lstStyle/>
          <a:p>
            <a:r>
              <a:rPr lang="en-US" noProof="0" dirty="0"/>
              <a:t>Presentation Title</a:t>
            </a:r>
          </a:p>
        </p:txBody>
      </p:sp>
      <p:sp>
        <p:nvSpPr>
          <p:cNvPr id="7" name="Slide Number Placeholder 6">
            <a:extLst>
              <a:ext uri="{FF2B5EF4-FFF2-40B4-BE49-F238E27FC236}">
                <a16:creationId xmlns:a16="http://schemas.microsoft.com/office/drawing/2014/main" id="{0870044D-485D-043B-9D5B-C01AA8E06447}"/>
              </a:ext>
            </a:extLst>
          </p:cNvPr>
          <p:cNvSpPr>
            <a:spLocks noGrp="1"/>
          </p:cNvSpPr>
          <p:nvPr>
            <p:ph type="sldNum" sz="quarter" idx="53"/>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4161259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itle Placeholder 4">
            <a:extLst>
              <a:ext uri="{FF2B5EF4-FFF2-40B4-BE49-F238E27FC236}">
                <a16:creationId xmlns:a16="http://schemas.microsoft.com/office/drawing/2014/main" id="{F73BF8E3-2426-5D65-6582-D4B03C765A5D}"/>
              </a:ext>
            </a:extLst>
          </p:cNvPr>
          <p:cNvSpPr>
            <a:spLocks noGrp="1"/>
          </p:cNvSpPr>
          <p:nvPr>
            <p:ph type="title"/>
          </p:nvPr>
        </p:nvSpPr>
        <p:spPr>
          <a:xfrm>
            <a:off x="6710510" y="2016579"/>
            <a:ext cx="4441188" cy="2775857"/>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8" name="Hexagon 17">
            <a:extLst>
              <a:ext uri="{FF2B5EF4-FFF2-40B4-BE49-F238E27FC236}">
                <a16:creationId xmlns:a16="http://schemas.microsoft.com/office/drawing/2014/main" id="{ADF8D8A3-175E-9A50-A98B-3766DAAB5EE2}"/>
              </a:ext>
            </a:extLst>
          </p:cNvPr>
          <p:cNvSpPr/>
          <p:nvPr userDrawn="1"/>
        </p:nvSpPr>
        <p:spPr>
          <a:xfrm rot="5400000">
            <a:off x="1308232" y="2004972"/>
            <a:ext cx="3593592" cy="2880360"/>
          </a:xfrm>
          <a:prstGeom prst="hexagon">
            <a:avLst>
              <a:gd name="adj" fmla="val 31211"/>
              <a:gd name="vf" fmla="val 1154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1" name="Text 47" descr="Click icon to add picture">
            <a:extLst>
              <a:ext uri="{FF2B5EF4-FFF2-40B4-BE49-F238E27FC236}">
                <a16:creationId xmlns:a16="http://schemas.microsoft.com/office/drawing/2014/main" id="{B264F104-ED4D-9A7F-E598-295893E05B7F}"/>
              </a:ext>
            </a:extLst>
          </p:cNvPr>
          <p:cNvSpPr>
            <a:spLocks noGrp="1"/>
          </p:cNvSpPr>
          <p:nvPr>
            <p:ph type="body" sz="quarter" idx="28" hasCustomPrompt="1"/>
          </p:nvPr>
        </p:nvSpPr>
        <p:spPr>
          <a:xfrm>
            <a:off x="2319235" y="2911781"/>
            <a:ext cx="1570612" cy="1070829"/>
          </a:xfrm>
          <a:prstGeom prst="rect">
            <a:avLst/>
          </a:prstGeom>
        </p:spPr>
        <p:txBody>
          <a:bodyPr>
            <a:noAutofit/>
          </a:bodyPr>
          <a:lstStyle>
            <a:lvl1pPr marL="0" indent="0" algn="ctr">
              <a:lnSpc>
                <a:spcPct val="113000"/>
              </a:lnSpc>
              <a:buNone/>
              <a:defRPr sz="1800" b="1" cap="all" baseline="0">
                <a:solidFill>
                  <a:schemeClr val="tx2"/>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17" name="Picture Placeholder 16">
            <a:extLst>
              <a:ext uri="{FF2B5EF4-FFF2-40B4-BE49-F238E27FC236}">
                <a16:creationId xmlns:a16="http://schemas.microsoft.com/office/drawing/2014/main" id="{7A084A88-6A62-9495-6CFE-1127D5CAAAB2}"/>
              </a:ext>
            </a:extLst>
          </p:cNvPr>
          <p:cNvSpPr>
            <a:spLocks noGrp="1"/>
          </p:cNvSpPr>
          <p:nvPr>
            <p:ph type="pic" sz="quarter" idx="47"/>
          </p:nvPr>
        </p:nvSpPr>
        <p:spPr>
          <a:xfrm>
            <a:off x="581710" y="555648"/>
            <a:ext cx="5045662" cy="5783096"/>
          </a:xfrm>
          <a:custGeom>
            <a:avLst/>
            <a:gdLst>
              <a:gd name="connsiteX0" fmla="*/ 2523318 w 5045662"/>
              <a:gd name="connsiteY0" fmla="*/ 1092708 h 5783096"/>
              <a:gd name="connsiteX1" fmla="*/ 1083139 w 5045662"/>
              <a:gd name="connsiteY1" fmla="*/ 1991697 h 5783096"/>
              <a:gd name="connsiteX2" fmla="*/ 1083139 w 5045662"/>
              <a:gd name="connsiteY2" fmla="*/ 3787311 h 5783096"/>
              <a:gd name="connsiteX3" fmla="*/ 2523318 w 5045662"/>
              <a:gd name="connsiteY3" fmla="*/ 4686300 h 5783096"/>
              <a:gd name="connsiteX4" fmla="*/ 3963497 w 5045662"/>
              <a:gd name="connsiteY4" fmla="*/ 3787311 h 5783096"/>
              <a:gd name="connsiteX5" fmla="*/ 3963497 w 5045662"/>
              <a:gd name="connsiteY5" fmla="*/ 1991697 h 5783096"/>
              <a:gd name="connsiteX6" fmla="*/ 2470122 w 5045662"/>
              <a:gd name="connsiteY6" fmla="*/ 0 h 5783096"/>
              <a:gd name="connsiteX7" fmla="*/ 5037208 w 5045662"/>
              <a:gd name="connsiteY7" fmla="*/ 1458369 h 5783096"/>
              <a:gd name="connsiteX8" fmla="*/ 5045662 w 5045662"/>
              <a:gd name="connsiteY8" fmla="*/ 4339769 h 5783096"/>
              <a:gd name="connsiteX9" fmla="*/ 2561576 w 5045662"/>
              <a:gd name="connsiteY9" fmla="*/ 5783096 h 5783096"/>
              <a:gd name="connsiteX10" fmla="*/ 24164 w 5045662"/>
              <a:gd name="connsiteY10" fmla="*/ 4354881 h 5783096"/>
              <a:gd name="connsiteX11" fmla="*/ 0 w 5045662"/>
              <a:gd name="connsiteY11" fmla="*/ 1453765 h 5783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5662" h="5783096">
                <a:moveTo>
                  <a:pt x="2523318" y="1092708"/>
                </a:moveTo>
                <a:lnTo>
                  <a:pt x="1083139" y="1991697"/>
                </a:lnTo>
                <a:lnTo>
                  <a:pt x="1083139" y="3787311"/>
                </a:lnTo>
                <a:lnTo>
                  <a:pt x="2523318" y="4686300"/>
                </a:lnTo>
                <a:lnTo>
                  <a:pt x="3963497" y="3787311"/>
                </a:lnTo>
                <a:lnTo>
                  <a:pt x="3963497" y="1991697"/>
                </a:lnTo>
                <a:close/>
                <a:moveTo>
                  <a:pt x="2470122" y="0"/>
                </a:moveTo>
                <a:lnTo>
                  <a:pt x="5037208" y="1458369"/>
                </a:lnTo>
                <a:cubicBezTo>
                  <a:pt x="5040026" y="2418836"/>
                  <a:pt x="5042844" y="3379302"/>
                  <a:pt x="5045662" y="4339769"/>
                </a:cubicBezTo>
                <a:lnTo>
                  <a:pt x="2561576" y="5783096"/>
                </a:lnTo>
                <a:lnTo>
                  <a:pt x="24164" y="4354881"/>
                </a:lnTo>
                <a:lnTo>
                  <a:pt x="0" y="1453765"/>
                </a:lnTo>
                <a:close/>
              </a:path>
            </a:pathLst>
          </a:custGeom>
        </p:spPr>
        <p:txBody>
          <a:bodyPr wrap="square" tIns="457200">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340771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2BC57-1D8D-9F59-24F9-1E8232279959}"/>
              </a:ext>
            </a:extLst>
          </p:cNvPr>
          <p:cNvSpPr>
            <a:spLocks noGrp="1"/>
          </p:cNvSpPr>
          <p:nvPr>
            <p:ph type="title"/>
          </p:nvPr>
        </p:nvSpPr>
        <p:spPr>
          <a:xfrm>
            <a:off x="587829" y="507076"/>
            <a:ext cx="10515600" cy="1115434"/>
          </a:xfrm>
        </p:spPr>
        <p:txBody>
          <a:bodyPr/>
          <a:lstStyle/>
          <a:p>
            <a:r>
              <a:rPr lang="en-US"/>
              <a:t>Click to edit Master title style</a:t>
            </a:r>
          </a:p>
        </p:txBody>
      </p:sp>
      <p:sp>
        <p:nvSpPr>
          <p:cNvPr id="11" name="Content placeholder 47">
            <a:extLst>
              <a:ext uri="{FF2B5EF4-FFF2-40B4-BE49-F238E27FC236}">
                <a16:creationId xmlns:a16="http://schemas.microsoft.com/office/drawing/2014/main" id="{561744A6-D3EA-42C3-8E71-3BB8BA1E6149}"/>
              </a:ext>
            </a:extLst>
          </p:cNvPr>
          <p:cNvSpPr>
            <a:spLocks noGrp="1"/>
          </p:cNvSpPr>
          <p:nvPr>
            <p:ph type="chart" sz="quarter" idx="27" hasCustomPrompt="1"/>
          </p:nvPr>
        </p:nvSpPr>
        <p:spPr>
          <a:xfrm>
            <a:off x="587829" y="1622510"/>
            <a:ext cx="10889796" cy="4155757"/>
          </a:xfrm>
          <a:prstGeom prst="rect">
            <a:avLst/>
          </a:prstGeom>
        </p:spPr>
        <p:txBody>
          <a:bodyPr/>
          <a:lstStyle>
            <a:lvl1pPr>
              <a:defRPr>
                <a:solidFill>
                  <a:schemeClr val="bg1"/>
                </a:solidFill>
              </a:defRPr>
            </a:lvl1pPr>
          </a:lstStyle>
          <a:p>
            <a:r>
              <a:rPr lang="en-US" altLang="zh-CN" dirty="0"/>
              <a:t>Click to edit master text style</a:t>
            </a:r>
            <a:endParaRPr lang="zh-CN" altLang="en-US"/>
          </a:p>
        </p:txBody>
      </p:sp>
      <p:sp>
        <p:nvSpPr>
          <p:cNvPr id="3" name="Footer Placeholder 2">
            <a:extLst>
              <a:ext uri="{FF2B5EF4-FFF2-40B4-BE49-F238E27FC236}">
                <a16:creationId xmlns:a16="http://schemas.microsoft.com/office/drawing/2014/main" id="{D1C82179-6F61-D1EC-D800-74B748B37F0E}"/>
              </a:ext>
            </a:extLst>
          </p:cNvPr>
          <p:cNvSpPr>
            <a:spLocks noGrp="1"/>
          </p:cNvSpPr>
          <p:nvPr>
            <p:ph type="ftr" sz="quarter" idx="28"/>
          </p:nvPr>
        </p:nvSpPr>
        <p:spPr/>
        <p:txBody>
          <a:bodyPr/>
          <a:lstStyle/>
          <a:p>
            <a:r>
              <a:rPr lang="en-US" noProof="0" dirty="0"/>
              <a:t>Presentation Title</a:t>
            </a:r>
          </a:p>
        </p:txBody>
      </p:sp>
      <p:sp>
        <p:nvSpPr>
          <p:cNvPr id="5" name="Slide Number Placeholder 4">
            <a:extLst>
              <a:ext uri="{FF2B5EF4-FFF2-40B4-BE49-F238E27FC236}">
                <a16:creationId xmlns:a16="http://schemas.microsoft.com/office/drawing/2014/main" id="{38803A51-0211-9F66-D20B-444BC94AA39E}"/>
              </a:ext>
            </a:extLst>
          </p:cNvPr>
          <p:cNvSpPr>
            <a:spLocks noGrp="1"/>
          </p:cNvSpPr>
          <p:nvPr>
            <p:ph type="sldNum" sz="quarter" idx="29"/>
          </p:nvPr>
        </p:nvSpPr>
        <p:spPr/>
        <p:txBody>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2676827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design">
    <p:spTree>
      <p:nvGrpSpPr>
        <p:cNvPr id="1" name=""/>
        <p:cNvGrpSpPr/>
        <p:nvPr/>
      </p:nvGrpSpPr>
      <p:grpSpPr>
        <a:xfrm>
          <a:off x="0" y="0"/>
          <a:ext cx="0" cy="0"/>
          <a:chOff x="0" y="0"/>
          <a:chExt cx="0" cy="0"/>
        </a:xfrm>
      </p:grpSpPr>
      <p:sp>
        <p:nvSpPr>
          <p:cNvPr id="11" name="Title Placeholder 4">
            <a:extLst>
              <a:ext uri="{FF2B5EF4-FFF2-40B4-BE49-F238E27FC236}">
                <a16:creationId xmlns:a16="http://schemas.microsoft.com/office/drawing/2014/main" id="{05751864-B11A-0286-13EA-2AC2A2C8DD5D}"/>
              </a:ext>
            </a:extLst>
          </p:cNvPr>
          <p:cNvSpPr>
            <a:spLocks noGrp="1"/>
          </p:cNvSpPr>
          <p:nvPr>
            <p:ph type="title"/>
          </p:nvPr>
        </p:nvSpPr>
        <p:spPr>
          <a:xfrm>
            <a:off x="581709" y="721538"/>
            <a:ext cx="10889796" cy="1418998"/>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10" name="Table placeholder">
            <a:extLst>
              <a:ext uri="{FF2B5EF4-FFF2-40B4-BE49-F238E27FC236}">
                <a16:creationId xmlns:a16="http://schemas.microsoft.com/office/drawing/2014/main" id="{CFC5FF09-DE50-4155-81A0-5DD9B700F205}"/>
              </a:ext>
            </a:extLst>
          </p:cNvPr>
          <p:cNvSpPr>
            <a:spLocks noGrp="1"/>
          </p:cNvSpPr>
          <p:nvPr>
            <p:ph type="tbl" sz="quarter" idx="27" hasCustomPrompt="1"/>
          </p:nvPr>
        </p:nvSpPr>
        <p:spPr>
          <a:xfrm>
            <a:off x="581709" y="1614198"/>
            <a:ext cx="10889796" cy="4317856"/>
          </a:xfrm>
          <a:prstGeom prst="rect">
            <a:avLst/>
          </a:prstGeom>
        </p:spPr>
        <p:txBody>
          <a:bodyPr>
            <a:noAutofit/>
          </a:bodyPr>
          <a:lstStyle>
            <a:lvl1pPr>
              <a:defRPr>
                <a:solidFill>
                  <a:schemeClr val="bg1"/>
                </a:solidFill>
              </a:defRPr>
            </a:lvl1pPr>
          </a:lstStyle>
          <a:p>
            <a:r>
              <a:rPr lang="en-US" altLang="zh-CN" dirty="0"/>
              <a:t>Click to edit master text style</a:t>
            </a:r>
            <a:endParaRPr lang="zh-CN" altLang="en-US"/>
          </a:p>
        </p:txBody>
      </p:sp>
      <p:sp>
        <p:nvSpPr>
          <p:cNvPr id="9" name="Freeform: Shape 5">
            <a:extLst>
              <a:ext uri="{FF2B5EF4-FFF2-40B4-BE49-F238E27FC236}">
                <a16:creationId xmlns:a16="http://schemas.microsoft.com/office/drawing/2014/main" id="{3F619E6B-153E-B522-47EB-4104C405736C}"/>
              </a:ext>
            </a:extLst>
          </p:cNvPr>
          <p:cNvSpPr/>
          <p:nvPr userDrawn="1"/>
        </p:nvSpPr>
        <p:spPr>
          <a:xfrm>
            <a:off x="10551278" y="4665388"/>
            <a:ext cx="603952"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Freeform 11">
            <a:extLst>
              <a:ext uri="{FF2B5EF4-FFF2-40B4-BE49-F238E27FC236}">
                <a16:creationId xmlns:a16="http://schemas.microsoft.com/office/drawing/2014/main" id="{687A7B3D-E004-6D6A-5979-8F1BADBC9237}"/>
              </a:ext>
            </a:extLst>
          </p:cNvPr>
          <p:cNvSpPr/>
          <p:nvPr userDrawn="1"/>
        </p:nvSpPr>
        <p:spPr>
          <a:xfrm>
            <a:off x="10524774" y="5146146"/>
            <a:ext cx="1667226"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1">
            <a:extLst>
              <a:ext uri="{FF2B5EF4-FFF2-40B4-BE49-F238E27FC236}">
                <a16:creationId xmlns:a16="http://schemas.microsoft.com/office/drawing/2014/main" id="{A4CA3A93-BDBF-112D-54A0-05BF6B06BCC1}"/>
              </a:ext>
            </a:extLst>
          </p:cNvPr>
          <p:cNvSpPr/>
          <p:nvPr userDrawn="1"/>
        </p:nvSpPr>
        <p:spPr>
          <a:xfrm>
            <a:off x="10177285" y="5347130"/>
            <a:ext cx="748554"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2" name="Footer Placeholder 1">
            <a:extLst>
              <a:ext uri="{FF2B5EF4-FFF2-40B4-BE49-F238E27FC236}">
                <a16:creationId xmlns:a16="http://schemas.microsoft.com/office/drawing/2014/main" id="{5F7A154B-D8F5-C1FB-307D-496380875BD1}"/>
              </a:ext>
            </a:extLst>
          </p:cNvPr>
          <p:cNvSpPr>
            <a:spLocks noGrp="1"/>
          </p:cNvSpPr>
          <p:nvPr>
            <p:ph type="ftr" sz="quarter" idx="28"/>
          </p:nvPr>
        </p:nvSpPr>
        <p:spPr/>
        <p:txBody>
          <a:bodyPr>
            <a:noAutofit/>
          </a:bodyPr>
          <a:lstStyle/>
          <a:p>
            <a:r>
              <a:rPr lang="en-US" noProof="0" dirty="0"/>
              <a:t>Presentation Title</a:t>
            </a:r>
          </a:p>
        </p:txBody>
      </p:sp>
      <p:sp>
        <p:nvSpPr>
          <p:cNvPr id="5" name="Slide Number Placeholder 4">
            <a:extLst>
              <a:ext uri="{FF2B5EF4-FFF2-40B4-BE49-F238E27FC236}">
                <a16:creationId xmlns:a16="http://schemas.microsoft.com/office/drawing/2014/main" id="{D728715E-D2CE-A33E-1A28-4E627F239BBE}"/>
              </a:ext>
            </a:extLst>
          </p:cNvPr>
          <p:cNvSpPr>
            <a:spLocks noGrp="1"/>
          </p:cNvSpPr>
          <p:nvPr>
            <p:ph type="sldNum" sz="quarter" idx="29"/>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2121256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BF58E95-E9E1-28E6-FB2F-DE808892233F}"/>
              </a:ext>
            </a:extLst>
          </p:cNvPr>
          <p:cNvSpPr>
            <a:spLocks noGrp="1"/>
          </p:cNvSpPr>
          <p:nvPr>
            <p:ph type="title" hasCustomPrompt="1"/>
          </p:nvPr>
        </p:nvSpPr>
        <p:spPr>
          <a:xfrm>
            <a:off x="6099079" y="1856195"/>
            <a:ext cx="4518122" cy="1688906"/>
          </a:xfrm>
        </p:spPr>
        <p:txBody>
          <a:bodyPr anchor="b">
            <a:noAutofit/>
          </a:bodyPr>
          <a:lstStyle>
            <a:lvl1pPr>
              <a:defRPr sz="2700">
                <a:latin typeface="+mn-lt"/>
              </a:defRPr>
            </a:lvl1pPr>
          </a:lstStyle>
          <a:p>
            <a:r>
              <a:rPr lang="en-US" noProof="0" dirty="0"/>
              <a:t>Click to edit </a:t>
            </a:r>
            <a:r>
              <a:rPr lang="en-US" altLang="zh-CN" noProof="0" dirty="0"/>
              <a:t>Text </a:t>
            </a:r>
            <a:r>
              <a:rPr lang="en-US" noProof="0" dirty="0"/>
              <a:t>style</a:t>
            </a:r>
          </a:p>
        </p:txBody>
      </p:sp>
      <p:sp>
        <p:nvSpPr>
          <p:cNvPr id="11" name="subtitle 47">
            <a:extLst>
              <a:ext uri="{FF2B5EF4-FFF2-40B4-BE49-F238E27FC236}">
                <a16:creationId xmlns:a16="http://schemas.microsoft.com/office/drawing/2014/main" id="{3B45AD65-2B81-A368-E5F0-5C61D0B1DFEB}"/>
              </a:ext>
            </a:extLst>
          </p:cNvPr>
          <p:cNvSpPr>
            <a:spLocks noGrp="1"/>
          </p:cNvSpPr>
          <p:nvPr>
            <p:ph type="body" sz="quarter" idx="29" hasCustomPrompt="1"/>
          </p:nvPr>
        </p:nvSpPr>
        <p:spPr>
          <a:xfrm>
            <a:off x="6095999" y="3695015"/>
            <a:ext cx="4672693" cy="1688906"/>
          </a:xfrm>
          <a:prstGeom prst="rect">
            <a:avLst/>
          </a:prstGeom>
        </p:spPr>
        <p:txBody>
          <a:bodyPr>
            <a:noAutofit/>
          </a:bodyPr>
          <a:lstStyle>
            <a:lvl1pPr marL="0" indent="0">
              <a:lnSpc>
                <a:spcPct val="100000"/>
              </a:lnSpc>
              <a:buNone/>
              <a:defRPr sz="1500" b="0">
                <a:solidFill>
                  <a:schemeClr val="accent2"/>
                </a:solidFill>
                <a:latin typeface="+mn-lt"/>
              </a:defRPr>
            </a:lvl1pPr>
            <a:lvl2pPr>
              <a:defRPr sz="1000"/>
            </a:lvl2pPr>
            <a:lvl3pPr>
              <a:defRPr sz="900"/>
            </a:lvl3pPr>
            <a:lvl4pPr>
              <a:defRPr sz="800"/>
            </a:lvl4pPr>
            <a:lvl5pPr>
              <a:defRPr sz="800"/>
            </a:lvl5pPr>
          </a:lstStyle>
          <a:p>
            <a:pPr lvl="0"/>
            <a:r>
              <a:rPr lang="en-US" altLang="zh-CN" noProof="0" dirty="0"/>
              <a:t>Click to edit Master text styles </a:t>
            </a:r>
          </a:p>
        </p:txBody>
      </p:sp>
      <p:sp>
        <p:nvSpPr>
          <p:cNvPr id="4" name="Freeform: Shape 5">
            <a:extLst>
              <a:ext uri="{FF2B5EF4-FFF2-40B4-BE49-F238E27FC236}">
                <a16:creationId xmlns:a16="http://schemas.microsoft.com/office/drawing/2014/main" id="{0CA4AA19-0D07-46AB-AC12-64054BBBB499}"/>
              </a:ext>
            </a:extLst>
          </p:cNvPr>
          <p:cNvSpPr/>
          <p:nvPr userDrawn="1"/>
        </p:nvSpPr>
        <p:spPr>
          <a:xfrm>
            <a:off x="3843559" y="722518"/>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5" name="Freeform: Shape 6">
            <a:extLst>
              <a:ext uri="{FF2B5EF4-FFF2-40B4-BE49-F238E27FC236}">
                <a16:creationId xmlns:a16="http://schemas.microsoft.com/office/drawing/2014/main" id="{DF781D9E-0DF5-4DDA-84E6-35DFB054158C}"/>
              </a:ext>
            </a:extLst>
          </p:cNvPr>
          <p:cNvSpPr/>
          <p:nvPr userDrawn="1"/>
        </p:nvSpPr>
        <p:spPr>
          <a:xfrm>
            <a:off x="1223929" y="1436914"/>
            <a:ext cx="2857005"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noProof="0" dirty="0"/>
          </a:p>
        </p:txBody>
      </p:sp>
      <p:sp>
        <p:nvSpPr>
          <p:cNvPr id="6" name="Freeform: Shape 7">
            <a:extLst>
              <a:ext uri="{FF2B5EF4-FFF2-40B4-BE49-F238E27FC236}">
                <a16:creationId xmlns:a16="http://schemas.microsoft.com/office/drawing/2014/main" id="{86BA1075-E23C-4BC9-8F67-B2E408F864D2}"/>
              </a:ext>
            </a:extLst>
          </p:cNvPr>
          <p:cNvSpPr/>
          <p:nvPr userDrawn="1"/>
        </p:nvSpPr>
        <p:spPr>
          <a:xfrm>
            <a:off x="758702" y="3457554"/>
            <a:ext cx="1208037"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8" name="Freeform: Shape 11">
            <a:extLst>
              <a:ext uri="{FF2B5EF4-FFF2-40B4-BE49-F238E27FC236}">
                <a16:creationId xmlns:a16="http://schemas.microsoft.com/office/drawing/2014/main" id="{B2A4CA75-D17E-243B-9C56-A63C75AF6D56}"/>
              </a:ext>
            </a:extLst>
          </p:cNvPr>
          <p:cNvSpPr/>
          <p:nvPr userDrawn="1"/>
        </p:nvSpPr>
        <p:spPr>
          <a:xfrm>
            <a:off x="2917915" y="4662164"/>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3" name="Footer Placeholder 2">
            <a:extLst>
              <a:ext uri="{FF2B5EF4-FFF2-40B4-BE49-F238E27FC236}">
                <a16:creationId xmlns:a16="http://schemas.microsoft.com/office/drawing/2014/main" id="{7964077E-956B-EA3A-700F-A833D82341FE}"/>
              </a:ext>
            </a:extLst>
          </p:cNvPr>
          <p:cNvSpPr>
            <a:spLocks noGrp="1"/>
          </p:cNvSpPr>
          <p:nvPr>
            <p:ph type="ftr" sz="quarter" idx="30"/>
          </p:nvPr>
        </p:nvSpPr>
        <p:spPr/>
        <p:txBody>
          <a:bodyPr>
            <a:noAutofit/>
          </a:bodyPr>
          <a:lstStyle/>
          <a:p>
            <a:r>
              <a:rPr lang="en-US" noProof="0" dirty="0"/>
              <a:t>Presentation Title</a:t>
            </a:r>
          </a:p>
        </p:txBody>
      </p:sp>
      <p:sp>
        <p:nvSpPr>
          <p:cNvPr id="10" name="Slide Number Placeholder 9">
            <a:extLst>
              <a:ext uri="{FF2B5EF4-FFF2-40B4-BE49-F238E27FC236}">
                <a16:creationId xmlns:a16="http://schemas.microsoft.com/office/drawing/2014/main" id="{8ED455D4-27F3-B6AD-2A20-7475F307E5E4}"/>
              </a:ext>
            </a:extLst>
          </p:cNvPr>
          <p:cNvSpPr>
            <a:spLocks noGrp="1"/>
          </p:cNvSpPr>
          <p:nvPr>
            <p:ph type="sldNum" sz="quarter" idx="31"/>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125641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Team Members">
    <p:spTree>
      <p:nvGrpSpPr>
        <p:cNvPr id="1" name=""/>
        <p:cNvGrpSpPr/>
        <p:nvPr/>
      </p:nvGrpSpPr>
      <p:grpSpPr>
        <a:xfrm>
          <a:off x="0" y="0"/>
          <a:ext cx="0" cy="0"/>
          <a:chOff x="0" y="0"/>
          <a:chExt cx="0" cy="0"/>
        </a:xfrm>
      </p:grpSpPr>
      <p:sp>
        <p:nvSpPr>
          <p:cNvPr id="16" name="Title Placeholder 4">
            <a:extLst>
              <a:ext uri="{FF2B5EF4-FFF2-40B4-BE49-F238E27FC236}">
                <a16:creationId xmlns:a16="http://schemas.microsoft.com/office/drawing/2014/main" id="{DCA6F28B-ACF1-D3CB-8968-4F64BEA02E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lvl1pPr algn="ctr">
              <a:defRPr/>
            </a:lvl1pPr>
          </a:lstStyle>
          <a:p>
            <a:r>
              <a:rPr lang="en-US"/>
              <a:t>Click to edit Master title style</a:t>
            </a:r>
            <a:endParaRPr lang="en-US" dirty="0"/>
          </a:p>
        </p:txBody>
      </p:sp>
      <p:sp>
        <p:nvSpPr>
          <p:cNvPr id="60" name="Content placeholder 47">
            <a:extLst>
              <a:ext uri="{FF2B5EF4-FFF2-40B4-BE49-F238E27FC236}">
                <a16:creationId xmlns:a16="http://schemas.microsoft.com/office/drawing/2014/main" id="{E2F72F6F-0172-47B0-8D9E-0EED383332E2}"/>
              </a:ext>
            </a:extLst>
          </p:cNvPr>
          <p:cNvSpPr>
            <a:spLocks noGrp="1"/>
          </p:cNvSpPr>
          <p:nvPr>
            <p:ph type="pic" sz="quarter" idx="48"/>
          </p:nvPr>
        </p:nvSpPr>
        <p:spPr>
          <a:xfrm>
            <a:off x="1114798" y="2560353"/>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bg1"/>
                </a:solidFill>
              </a:defRPr>
            </a:lvl1pPr>
          </a:lstStyle>
          <a:p>
            <a:r>
              <a:rPr lang="en-US" altLang="zh-CN"/>
              <a:t>Click icon to add picture</a:t>
            </a:r>
            <a:endParaRPr lang="en-US" altLang="zh-CN" dirty="0"/>
          </a:p>
        </p:txBody>
      </p:sp>
      <p:sp>
        <p:nvSpPr>
          <p:cNvPr id="52" name="Content placeholder 47" descr="Click icon to add picture">
            <a:extLst>
              <a:ext uri="{FF2B5EF4-FFF2-40B4-BE49-F238E27FC236}">
                <a16:creationId xmlns:a16="http://schemas.microsoft.com/office/drawing/2014/main" id="{2369DDD8-CFC2-4980-A0DB-411AA173B475}"/>
              </a:ext>
            </a:extLst>
          </p:cNvPr>
          <p:cNvSpPr>
            <a:spLocks noGrp="1"/>
          </p:cNvSpPr>
          <p:nvPr>
            <p:ph type="body" sz="quarter" idx="27" hasCustomPrompt="1"/>
          </p:nvPr>
        </p:nvSpPr>
        <p:spPr>
          <a:xfrm>
            <a:off x="1214003" y="4764289"/>
            <a:ext cx="2098039" cy="506399"/>
          </a:xfrm>
          <a:prstGeom prst="rect">
            <a:avLst/>
          </a:prstGeom>
        </p:spPr>
        <p:txBody>
          <a:bodyPr anchor="b">
            <a:noAutofit/>
          </a:bodyPr>
          <a:lstStyle>
            <a:lvl1pPr marL="0" indent="0" algn="ctr">
              <a:lnSpc>
                <a:spcPct val="100000"/>
              </a:lnSpc>
              <a:buNone/>
              <a:defRPr sz="1800" b="1" i="0">
                <a:solidFill>
                  <a:schemeClr val="bg1"/>
                </a:solidFill>
                <a:latin typeface="+mn-lt"/>
                <a:ea typeface="+mj-ea"/>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53" name="Content placeholder 47">
            <a:extLst>
              <a:ext uri="{FF2B5EF4-FFF2-40B4-BE49-F238E27FC236}">
                <a16:creationId xmlns:a16="http://schemas.microsoft.com/office/drawing/2014/main" id="{B66AC261-5929-40D2-A646-8F16675DE383}"/>
              </a:ext>
            </a:extLst>
          </p:cNvPr>
          <p:cNvSpPr>
            <a:spLocks noGrp="1"/>
          </p:cNvSpPr>
          <p:nvPr>
            <p:ph type="body" sz="quarter" idx="28" hasCustomPrompt="1"/>
          </p:nvPr>
        </p:nvSpPr>
        <p:spPr>
          <a:xfrm>
            <a:off x="1214003" y="5295180"/>
            <a:ext cx="2098038" cy="506399"/>
          </a:xfrm>
          <a:prstGeom prst="rect">
            <a:avLst/>
          </a:prstGeom>
        </p:spPr>
        <p:txBody>
          <a:bodyPr>
            <a:noAutofit/>
          </a:bodyPr>
          <a:lstStyle>
            <a:lvl1pPr marL="0" indent="0" algn="ctr">
              <a:lnSpc>
                <a:spcPct val="100000"/>
              </a:lnSpc>
              <a:buNone/>
              <a:defRPr sz="14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61" name="Content placeholder 47">
            <a:extLst>
              <a:ext uri="{FF2B5EF4-FFF2-40B4-BE49-F238E27FC236}">
                <a16:creationId xmlns:a16="http://schemas.microsoft.com/office/drawing/2014/main" id="{B33A9FB2-1610-4389-B352-D99255F77BEC}"/>
              </a:ext>
            </a:extLst>
          </p:cNvPr>
          <p:cNvSpPr>
            <a:spLocks noGrp="1"/>
          </p:cNvSpPr>
          <p:nvPr>
            <p:ph type="pic" sz="quarter" idx="49"/>
          </p:nvPr>
        </p:nvSpPr>
        <p:spPr>
          <a:xfrm>
            <a:off x="3623536" y="1840730"/>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bg1"/>
                </a:solidFill>
              </a:defRPr>
            </a:lvl1pPr>
          </a:lstStyle>
          <a:p>
            <a:r>
              <a:rPr lang="en-US" altLang="zh-CN"/>
              <a:t>Click icon to add picture</a:t>
            </a:r>
            <a:endParaRPr lang="en-US" altLang="zh-CN" dirty="0"/>
          </a:p>
        </p:txBody>
      </p:sp>
      <p:sp>
        <p:nvSpPr>
          <p:cNvPr id="21" name="Content placeholder 47" descr="Click icon to add picture">
            <a:extLst>
              <a:ext uri="{FF2B5EF4-FFF2-40B4-BE49-F238E27FC236}">
                <a16:creationId xmlns:a16="http://schemas.microsoft.com/office/drawing/2014/main" id="{DEE851A8-3FB7-B319-A053-BE08A45763C5}"/>
              </a:ext>
            </a:extLst>
          </p:cNvPr>
          <p:cNvSpPr>
            <a:spLocks noGrp="1"/>
          </p:cNvSpPr>
          <p:nvPr>
            <p:ph type="body" sz="quarter" idx="54" hasCustomPrompt="1"/>
          </p:nvPr>
        </p:nvSpPr>
        <p:spPr>
          <a:xfrm>
            <a:off x="3720440" y="4045832"/>
            <a:ext cx="2098039" cy="506399"/>
          </a:xfrm>
          <a:prstGeom prst="rect">
            <a:avLst/>
          </a:prstGeom>
        </p:spPr>
        <p:txBody>
          <a:bodyPr anchor="b">
            <a:noAutofit/>
          </a:bodyPr>
          <a:lstStyle>
            <a:lvl1pPr marL="0" indent="0" algn="ctr">
              <a:lnSpc>
                <a:spcPct val="100000"/>
              </a:lnSpc>
              <a:buNone/>
              <a:defRPr sz="1800" b="1" i="0">
                <a:solidFill>
                  <a:schemeClr val="bg1"/>
                </a:solidFill>
                <a:latin typeface="+mn-lt"/>
                <a:ea typeface="+mj-ea"/>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2" name="Content placeholder 47">
            <a:extLst>
              <a:ext uri="{FF2B5EF4-FFF2-40B4-BE49-F238E27FC236}">
                <a16:creationId xmlns:a16="http://schemas.microsoft.com/office/drawing/2014/main" id="{5743B59B-3EAA-B249-07CE-9C9C5B0B6AB1}"/>
              </a:ext>
            </a:extLst>
          </p:cNvPr>
          <p:cNvSpPr>
            <a:spLocks noGrp="1"/>
          </p:cNvSpPr>
          <p:nvPr>
            <p:ph type="body" sz="quarter" idx="55" hasCustomPrompt="1"/>
          </p:nvPr>
        </p:nvSpPr>
        <p:spPr>
          <a:xfrm>
            <a:off x="3720440" y="4576723"/>
            <a:ext cx="2098038" cy="506399"/>
          </a:xfrm>
          <a:prstGeom prst="rect">
            <a:avLst/>
          </a:prstGeom>
        </p:spPr>
        <p:txBody>
          <a:bodyPr>
            <a:noAutofit/>
          </a:bodyPr>
          <a:lstStyle>
            <a:lvl1pPr marL="0" indent="0" algn="ctr">
              <a:lnSpc>
                <a:spcPct val="100000"/>
              </a:lnSpc>
              <a:buNone/>
              <a:defRPr sz="14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62" name="Content placeholder 47">
            <a:extLst>
              <a:ext uri="{FF2B5EF4-FFF2-40B4-BE49-F238E27FC236}">
                <a16:creationId xmlns:a16="http://schemas.microsoft.com/office/drawing/2014/main" id="{0AC60B87-71AC-4AA8-9AE7-B3B427BACB12}"/>
              </a:ext>
            </a:extLst>
          </p:cNvPr>
          <p:cNvSpPr>
            <a:spLocks noGrp="1"/>
          </p:cNvSpPr>
          <p:nvPr>
            <p:ph type="pic" sz="quarter" idx="50"/>
          </p:nvPr>
        </p:nvSpPr>
        <p:spPr>
          <a:xfrm>
            <a:off x="6113401" y="2560353"/>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bg1"/>
                </a:solidFill>
              </a:defRPr>
            </a:lvl1pPr>
          </a:lstStyle>
          <a:p>
            <a:r>
              <a:rPr lang="en-US" altLang="zh-CN"/>
              <a:t>Click icon to add picture</a:t>
            </a:r>
            <a:endParaRPr lang="en-US" altLang="zh-CN" dirty="0"/>
          </a:p>
        </p:txBody>
      </p:sp>
      <p:sp>
        <p:nvSpPr>
          <p:cNvPr id="19" name="Content placeholder 47" descr="Click icon to add picture">
            <a:extLst>
              <a:ext uri="{FF2B5EF4-FFF2-40B4-BE49-F238E27FC236}">
                <a16:creationId xmlns:a16="http://schemas.microsoft.com/office/drawing/2014/main" id="{110FBA5D-2CEB-4D44-16CA-0F24099B1401}"/>
              </a:ext>
            </a:extLst>
          </p:cNvPr>
          <p:cNvSpPr>
            <a:spLocks noGrp="1"/>
          </p:cNvSpPr>
          <p:nvPr>
            <p:ph type="body" sz="quarter" idx="52" hasCustomPrompt="1"/>
          </p:nvPr>
        </p:nvSpPr>
        <p:spPr>
          <a:xfrm>
            <a:off x="6218710" y="4764289"/>
            <a:ext cx="2098039" cy="506399"/>
          </a:xfrm>
          <a:prstGeom prst="rect">
            <a:avLst/>
          </a:prstGeom>
        </p:spPr>
        <p:txBody>
          <a:bodyPr anchor="b">
            <a:noAutofit/>
          </a:bodyPr>
          <a:lstStyle>
            <a:lvl1pPr marL="0" indent="0" algn="ctr">
              <a:lnSpc>
                <a:spcPct val="100000"/>
              </a:lnSpc>
              <a:buNone/>
              <a:defRPr sz="1800" b="1" i="0">
                <a:solidFill>
                  <a:schemeClr val="bg1"/>
                </a:solidFill>
                <a:latin typeface="+mn-lt"/>
                <a:ea typeface="+mj-ea"/>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0" name="Content placeholder 47">
            <a:extLst>
              <a:ext uri="{FF2B5EF4-FFF2-40B4-BE49-F238E27FC236}">
                <a16:creationId xmlns:a16="http://schemas.microsoft.com/office/drawing/2014/main" id="{2108E774-D145-FA07-58F1-7DB37A30A596}"/>
              </a:ext>
            </a:extLst>
          </p:cNvPr>
          <p:cNvSpPr>
            <a:spLocks noGrp="1"/>
          </p:cNvSpPr>
          <p:nvPr>
            <p:ph type="body" sz="quarter" idx="53" hasCustomPrompt="1"/>
          </p:nvPr>
        </p:nvSpPr>
        <p:spPr>
          <a:xfrm>
            <a:off x="6218710" y="5295180"/>
            <a:ext cx="2098038" cy="506399"/>
          </a:xfrm>
          <a:prstGeom prst="rect">
            <a:avLst/>
          </a:prstGeom>
        </p:spPr>
        <p:txBody>
          <a:bodyPr>
            <a:noAutofit/>
          </a:bodyPr>
          <a:lstStyle>
            <a:lvl1pPr marL="0" indent="0" algn="ctr">
              <a:lnSpc>
                <a:spcPct val="100000"/>
              </a:lnSpc>
              <a:buNone/>
              <a:defRPr sz="14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63" name="Content placeholder 47">
            <a:extLst>
              <a:ext uri="{FF2B5EF4-FFF2-40B4-BE49-F238E27FC236}">
                <a16:creationId xmlns:a16="http://schemas.microsoft.com/office/drawing/2014/main" id="{05B25D7D-82BA-4FF5-9C92-4AD181847515}"/>
              </a:ext>
            </a:extLst>
          </p:cNvPr>
          <p:cNvSpPr>
            <a:spLocks noGrp="1"/>
          </p:cNvSpPr>
          <p:nvPr>
            <p:ph type="pic" sz="quarter" idx="51"/>
          </p:nvPr>
        </p:nvSpPr>
        <p:spPr>
          <a:xfrm>
            <a:off x="8500328" y="1836331"/>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bg1"/>
                </a:solidFill>
              </a:defRPr>
            </a:lvl1pPr>
          </a:lstStyle>
          <a:p>
            <a:r>
              <a:rPr lang="en-US" altLang="zh-CN"/>
              <a:t>Click icon to add picture</a:t>
            </a:r>
            <a:endParaRPr lang="en-US" altLang="zh-CN" dirty="0"/>
          </a:p>
        </p:txBody>
      </p:sp>
      <p:sp>
        <p:nvSpPr>
          <p:cNvPr id="25" name="Content placeholder 47" descr="Click icon to add picture">
            <a:extLst>
              <a:ext uri="{FF2B5EF4-FFF2-40B4-BE49-F238E27FC236}">
                <a16:creationId xmlns:a16="http://schemas.microsoft.com/office/drawing/2014/main" id="{A9C2624B-E6E6-C673-E8FF-F4BF909C3AC2}"/>
              </a:ext>
            </a:extLst>
          </p:cNvPr>
          <p:cNvSpPr>
            <a:spLocks noGrp="1"/>
          </p:cNvSpPr>
          <p:nvPr>
            <p:ph type="body" sz="quarter" idx="56" hasCustomPrompt="1"/>
          </p:nvPr>
        </p:nvSpPr>
        <p:spPr>
          <a:xfrm>
            <a:off x="8635340" y="4045832"/>
            <a:ext cx="2098039" cy="506399"/>
          </a:xfrm>
          <a:prstGeom prst="rect">
            <a:avLst/>
          </a:prstGeom>
        </p:spPr>
        <p:txBody>
          <a:bodyPr anchor="b">
            <a:noAutofit/>
          </a:bodyPr>
          <a:lstStyle>
            <a:lvl1pPr marL="0" indent="0" algn="ctr">
              <a:lnSpc>
                <a:spcPct val="100000"/>
              </a:lnSpc>
              <a:buNone/>
              <a:defRPr sz="1800" b="1" i="0">
                <a:solidFill>
                  <a:schemeClr val="bg1"/>
                </a:solidFill>
                <a:latin typeface="+mn-lt"/>
                <a:ea typeface="+mj-ea"/>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6" name="Content placeholder 47">
            <a:extLst>
              <a:ext uri="{FF2B5EF4-FFF2-40B4-BE49-F238E27FC236}">
                <a16:creationId xmlns:a16="http://schemas.microsoft.com/office/drawing/2014/main" id="{A003837A-CCD7-3699-D86F-CB884CA4C675}"/>
              </a:ext>
            </a:extLst>
          </p:cNvPr>
          <p:cNvSpPr>
            <a:spLocks noGrp="1"/>
          </p:cNvSpPr>
          <p:nvPr>
            <p:ph type="body" sz="quarter" idx="57" hasCustomPrompt="1"/>
          </p:nvPr>
        </p:nvSpPr>
        <p:spPr>
          <a:xfrm>
            <a:off x="8635340" y="4576723"/>
            <a:ext cx="2098038" cy="506399"/>
          </a:xfrm>
          <a:prstGeom prst="rect">
            <a:avLst/>
          </a:prstGeom>
        </p:spPr>
        <p:txBody>
          <a:bodyPr>
            <a:noAutofit/>
          </a:bodyPr>
          <a:lstStyle>
            <a:lvl1pPr marL="0" indent="0" algn="ctr">
              <a:lnSpc>
                <a:spcPct val="100000"/>
              </a:lnSpc>
              <a:buNone/>
              <a:defRPr sz="14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 name="Footer Placeholder 1">
            <a:extLst>
              <a:ext uri="{FF2B5EF4-FFF2-40B4-BE49-F238E27FC236}">
                <a16:creationId xmlns:a16="http://schemas.microsoft.com/office/drawing/2014/main" id="{89028585-56FF-7B3D-783D-D06964F7C099}"/>
              </a:ext>
            </a:extLst>
          </p:cNvPr>
          <p:cNvSpPr>
            <a:spLocks noGrp="1"/>
          </p:cNvSpPr>
          <p:nvPr>
            <p:ph type="ftr" sz="quarter" idx="58"/>
          </p:nvPr>
        </p:nvSpPr>
        <p:spPr/>
        <p:txBody>
          <a:bodyPr>
            <a:noAutofit/>
          </a:bodyPr>
          <a:lstStyle/>
          <a:p>
            <a:r>
              <a:rPr lang="en-US" noProof="0" dirty="0"/>
              <a:t>Presentation Title</a:t>
            </a:r>
          </a:p>
        </p:txBody>
      </p:sp>
      <p:sp>
        <p:nvSpPr>
          <p:cNvPr id="3" name="Slide Number Placeholder 2">
            <a:extLst>
              <a:ext uri="{FF2B5EF4-FFF2-40B4-BE49-F238E27FC236}">
                <a16:creationId xmlns:a16="http://schemas.microsoft.com/office/drawing/2014/main" id="{7D090978-DDC9-0FA2-2CFD-733C8B854F3C}"/>
              </a:ext>
            </a:extLst>
          </p:cNvPr>
          <p:cNvSpPr>
            <a:spLocks noGrp="1"/>
          </p:cNvSpPr>
          <p:nvPr>
            <p:ph type="sldNum" sz="quarter" idx="59"/>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2263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 Team Member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92FA2A-46BA-2A19-C3CE-EC6985867B92}"/>
              </a:ext>
            </a:extLst>
          </p:cNvPr>
          <p:cNvSpPr>
            <a:spLocks noGrp="1"/>
          </p:cNvSpPr>
          <p:nvPr>
            <p:ph type="title"/>
          </p:nvPr>
        </p:nvSpPr>
        <p:spPr>
          <a:xfrm>
            <a:off x="509574" y="2367293"/>
            <a:ext cx="3909993" cy="3629708"/>
          </a:xfrm>
        </p:spPr>
        <p:txBody>
          <a:bodyPr anchor="t">
            <a:noAutofit/>
          </a:bodyPr>
          <a:lstStyle/>
          <a:p>
            <a:r>
              <a:rPr lang="en-US"/>
              <a:t>Click to edit Master title style</a:t>
            </a:r>
            <a:endParaRPr lang="en-US" dirty="0"/>
          </a:p>
        </p:txBody>
      </p:sp>
      <p:sp>
        <p:nvSpPr>
          <p:cNvPr id="38" name="Content placeholder 47">
            <a:extLst>
              <a:ext uri="{FF2B5EF4-FFF2-40B4-BE49-F238E27FC236}">
                <a16:creationId xmlns:a16="http://schemas.microsoft.com/office/drawing/2014/main" id="{BF9EDF7D-3BB1-43C0-92BB-091CCC520477}"/>
              </a:ext>
            </a:extLst>
          </p:cNvPr>
          <p:cNvSpPr>
            <a:spLocks noGrp="1"/>
          </p:cNvSpPr>
          <p:nvPr>
            <p:ph type="pic" sz="quarter" idx="48"/>
          </p:nvPr>
        </p:nvSpPr>
        <p:spPr>
          <a:xfrm>
            <a:off x="4269796" y="436455"/>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bg1"/>
                </a:solidFill>
              </a:defRPr>
            </a:lvl1pPr>
          </a:lstStyle>
          <a:p>
            <a:r>
              <a:rPr lang="en-US" altLang="zh-CN"/>
              <a:t>Click icon to add picture</a:t>
            </a:r>
            <a:endParaRPr lang="zh-CN" altLang="en-US"/>
          </a:p>
        </p:txBody>
      </p:sp>
      <p:sp>
        <p:nvSpPr>
          <p:cNvPr id="39" name="Content placeholder 47" descr="Click icon to add picture">
            <a:extLst>
              <a:ext uri="{FF2B5EF4-FFF2-40B4-BE49-F238E27FC236}">
                <a16:creationId xmlns:a16="http://schemas.microsoft.com/office/drawing/2014/main" id="{15896C2C-7C25-4BC0-AF9B-DF590A2909AA}"/>
              </a:ext>
            </a:extLst>
          </p:cNvPr>
          <p:cNvSpPr>
            <a:spLocks noGrp="1"/>
          </p:cNvSpPr>
          <p:nvPr>
            <p:ph type="body" sz="quarter" idx="27" hasCustomPrompt="1"/>
          </p:nvPr>
        </p:nvSpPr>
        <p:spPr>
          <a:xfrm>
            <a:off x="5520210" y="522515"/>
            <a:ext cx="2289842" cy="626551"/>
          </a:xfrm>
          <a:prstGeom prst="rect">
            <a:avLst/>
          </a:prstGeom>
        </p:spPr>
        <p:txBody>
          <a:bodyPr anchor="b">
            <a:noAutofit/>
          </a:bodyPr>
          <a:lstStyle>
            <a:lvl1pPr marL="0" indent="0" algn="l">
              <a:lnSpc>
                <a:spcPct val="100000"/>
              </a:lnSpc>
              <a:buNone/>
              <a:defRPr sz="1800" b="1" i="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0" name="Content placeholder 47">
            <a:extLst>
              <a:ext uri="{FF2B5EF4-FFF2-40B4-BE49-F238E27FC236}">
                <a16:creationId xmlns:a16="http://schemas.microsoft.com/office/drawing/2014/main" id="{CAC554EF-FF8F-4055-A716-E82F461413B7}"/>
              </a:ext>
            </a:extLst>
          </p:cNvPr>
          <p:cNvSpPr>
            <a:spLocks noGrp="1"/>
          </p:cNvSpPr>
          <p:nvPr>
            <p:ph type="body" sz="quarter" idx="28" hasCustomPrompt="1"/>
          </p:nvPr>
        </p:nvSpPr>
        <p:spPr>
          <a:xfrm>
            <a:off x="5520211" y="1165881"/>
            <a:ext cx="2289842" cy="506399"/>
          </a:xfrm>
          <a:prstGeom prst="rect">
            <a:avLst/>
          </a:prstGeom>
        </p:spPr>
        <p:txBody>
          <a:bodyPr>
            <a:noAutofit/>
          </a:bodyPr>
          <a:lstStyle>
            <a:lvl1pPr marL="0" indent="0" algn="l">
              <a:lnSpc>
                <a:spcPct val="90000"/>
              </a:lnSpc>
              <a:spcBef>
                <a:spcPts val="0"/>
              </a:spcBef>
              <a:buNone/>
              <a:defRPr sz="1400" b="0" i="0">
                <a:solidFill>
                  <a:schemeClr val="bg1"/>
                </a:solidFill>
                <a:latin typeface="+mn-lt"/>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56" name="Content placeholder 47">
            <a:extLst>
              <a:ext uri="{FF2B5EF4-FFF2-40B4-BE49-F238E27FC236}">
                <a16:creationId xmlns:a16="http://schemas.microsoft.com/office/drawing/2014/main" id="{4F0742C0-A9F2-4886-B17E-6915399483C3}"/>
              </a:ext>
            </a:extLst>
          </p:cNvPr>
          <p:cNvSpPr>
            <a:spLocks noGrp="1"/>
          </p:cNvSpPr>
          <p:nvPr>
            <p:ph type="pic" sz="quarter" idx="72"/>
          </p:nvPr>
        </p:nvSpPr>
        <p:spPr>
          <a:xfrm>
            <a:off x="8059916" y="436455"/>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bg1"/>
                </a:solidFill>
              </a:defRPr>
            </a:lvl1pPr>
          </a:lstStyle>
          <a:p>
            <a:r>
              <a:rPr lang="en-US" altLang="zh-CN"/>
              <a:t>Click icon to add picture</a:t>
            </a:r>
            <a:endParaRPr lang="zh-CN" altLang="en-US"/>
          </a:p>
        </p:txBody>
      </p:sp>
      <p:sp>
        <p:nvSpPr>
          <p:cNvPr id="41" name="Content placeholder 47" descr="Click icon to add picture">
            <a:extLst>
              <a:ext uri="{FF2B5EF4-FFF2-40B4-BE49-F238E27FC236}">
                <a16:creationId xmlns:a16="http://schemas.microsoft.com/office/drawing/2014/main" id="{CE3DC674-39AB-43B9-AC30-97A68D221596}"/>
              </a:ext>
            </a:extLst>
          </p:cNvPr>
          <p:cNvSpPr>
            <a:spLocks noGrp="1"/>
          </p:cNvSpPr>
          <p:nvPr>
            <p:ph type="body" sz="quarter" idx="55" hasCustomPrompt="1"/>
          </p:nvPr>
        </p:nvSpPr>
        <p:spPr>
          <a:xfrm>
            <a:off x="9309889" y="642667"/>
            <a:ext cx="2098039" cy="506399"/>
          </a:xfrm>
          <a:prstGeom prst="rect">
            <a:avLst/>
          </a:prstGeom>
        </p:spPr>
        <p:txBody>
          <a:bodyPr anchor="b">
            <a:noAutofit/>
          </a:bodyPr>
          <a:lstStyle>
            <a:lvl1pPr marL="0" indent="0" algn="l">
              <a:lnSpc>
                <a:spcPct val="100000"/>
              </a:lnSpc>
              <a:buNone/>
              <a:defRPr sz="1800" b="1" i="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2" name="Content placeholder 47">
            <a:extLst>
              <a:ext uri="{FF2B5EF4-FFF2-40B4-BE49-F238E27FC236}">
                <a16:creationId xmlns:a16="http://schemas.microsoft.com/office/drawing/2014/main" id="{F12189CA-0E22-41A5-91FD-03761860993D}"/>
              </a:ext>
            </a:extLst>
          </p:cNvPr>
          <p:cNvSpPr>
            <a:spLocks noGrp="1"/>
          </p:cNvSpPr>
          <p:nvPr>
            <p:ph type="body" sz="quarter" idx="56" hasCustomPrompt="1"/>
          </p:nvPr>
        </p:nvSpPr>
        <p:spPr>
          <a:xfrm>
            <a:off x="9309891" y="1165881"/>
            <a:ext cx="2098038" cy="506399"/>
          </a:xfrm>
          <a:prstGeom prst="rect">
            <a:avLst/>
          </a:prstGeom>
        </p:spPr>
        <p:txBody>
          <a:bodyPr>
            <a:noAutofit/>
          </a:bodyPr>
          <a:lstStyle>
            <a:lvl1pPr marL="0" indent="0" algn="l">
              <a:lnSpc>
                <a:spcPct val="100000"/>
              </a:lnSpc>
              <a:buNone/>
              <a:defRPr lang="en-US" altLang="zh-CN" sz="1400" b="0" i="0" kern="1200" dirty="0">
                <a:solidFill>
                  <a:schemeClr val="bg1"/>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48" name="Content placeholder 47">
            <a:extLst>
              <a:ext uri="{FF2B5EF4-FFF2-40B4-BE49-F238E27FC236}">
                <a16:creationId xmlns:a16="http://schemas.microsoft.com/office/drawing/2014/main" id="{A962C62E-F92F-445A-9243-8B433747A548}"/>
              </a:ext>
            </a:extLst>
          </p:cNvPr>
          <p:cNvSpPr>
            <a:spLocks noGrp="1"/>
          </p:cNvSpPr>
          <p:nvPr>
            <p:ph type="pic" sz="quarter" idx="69"/>
          </p:nvPr>
        </p:nvSpPr>
        <p:spPr>
          <a:xfrm>
            <a:off x="4269796" y="2004222"/>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bg1"/>
                </a:solidFill>
              </a:defRPr>
            </a:lvl1pPr>
          </a:lstStyle>
          <a:p>
            <a:r>
              <a:rPr lang="en-US" altLang="zh-CN"/>
              <a:t>Click icon to add picture</a:t>
            </a:r>
            <a:endParaRPr lang="zh-CN" altLang="en-US"/>
          </a:p>
        </p:txBody>
      </p:sp>
      <p:sp>
        <p:nvSpPr>
          <p:cNvPr id="43" name="Content placeholder 47" descr="Click icon to add picture">
            <a:extLst>
              <a:ext uri="{FF2B5EF4-FFF2-40B4-BE49-F238E27FC236}">
                <a16:creationId xmlns:a16="http://schemas.microsoft.com/office/drawing/2014/main" id="{DE6F9463-BB2D-43FC-BE8F-21D3F9A2539C}"/>
              </a:ext>
            </a:extLst>
          </p:cNvPr>
          <p:cNvSpPr>
            <a:spLocks noGrp="1"/>
          </p:cNvSpPr>
          <p:nvPr>
            <p:ph type="body" sz="quarter" idx="57" hasCustomPrompt="1"/>
          </p:nvPr>
        </p:nvSpPr>
        <p:spPr>
          <a:xfrm>
            <a:off x="5520210" y="2105171"/>
            <a:ext cx="2193021" cy="617418"/>
          </a:xfrm>
          <a:prstGeom prst="rect">
            <a:avLst/>
          </a:prstGeom>
        </p:spPr>
        <p:txBody>
          <a:bodyPr anchor="b">
            <a:noAutofit/>
          </a:bodyPr>
          <a:lstStyle>
            <a:lvl1pPr marL="0" indent="0" algn="l">
              <a:lnSpc>
                <a:spcPct val="100000"/>
              </a:lnSpc>
              <a:buNone/>
              <a:defRPr sz="1800" b="1" i="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4" name="Content placeholder 47">
            <a:extLst>
              <a:ext uri="{FF2B5EF4-FFF2-40B4-BE49-F238E27FC236}">
                <a16:creationId xmlns:a16="http://schemas.microsoft.com/office/drawing/2014/main" id="{7DF27694-08A2-4530-B763-5A9B9D4DC6E0}"/>
              </a:ext>
            </a:extLst>
          </p:cNvPr>
          <p:cNvSpPr>
            <a:spLocks noGrp="1"/>
          </p:cNvSpPr>
          <p:nvPr>
            <p:ph type="body" sz="quarter" idx="58" hasCustomPrompt="1"/>
          </p:nvPr>
        </p:nvSpPr>
        <p:spPr>
          <a:xfrm>
            <a:off x="5520212" y="2739721"/>
            <a:ext cx="2193021" cy="506399"/>
          </a:xfrm>
          <a:prstGeom prst="rect">
            <a:avLst/>
          </a:prstGeom>
        </p:spPr>
        <p:txBody>
          <a:bodyPr>
            <a:noAutofit/>
          </a:bodyPr>
          <a:lstStyle>
            <a:lvl1pPr marL="0" indent="0" algn="l">
              <a:lnSpc>
                <a:spcPct val="100000"/>
              </a:lnSpc>
              <a:spcBef>
                <a:spcPts val="0"/>
              </a:spcBef>
              <a:buNone/>
              <a:defRPr lang="en-US" altLang="zh-CN" sz="1400" b="0" i="0" kern="1200" dirty="0">
                <a:solidFill>
                  <a:schemeClr val="bg1"/>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61" name="Content placeholder 47">
            <a:extLst>
              <a:ext uri="{FF2B5EF4-FFF2-40B4-BE49-F238E27FC236}">
                <a16:creationId xmlns:a16="http://schemas.microsoft.com/office/drawing/2014/main" id="{2EA753B3-D0BB-4484-85D1-E28345D99F4C}"/>
              </a:ext>
            </a:extLst>
          </p:cNvPr>
          <p:cNvSpPr>
            <a:spLocks noGrp="1"/>
          </p:cNvSpPr>
          <p:nvPr>
            <p:ph type="pic" sz="quarter" idx="73"/>
          </p:nvPr>
        </p:nvSpPr>
        <p:spPr>
          <a:xfrm>
            <a:off x="8059916" y="2004222"/>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bg1"/>
                </a:solidFill>
              </a:defRPr>
            </a:lvl1pPr>
          </a:lstStyle>
          <a:p>
            <a:r>
              <a:rPr lang="en-US" altLang="zh-CN"/>
              <a:t>Click icon to add picture</a:t>
            </a:r>
            <a:endParaRPr lang="zh-CN" altLang="en-US" dirty="0"/>
          </a:p>
        </p:txBody>
      </p:sp>
      <p:sp>
        <p:nvSpPr>
          <p:cNvPr id="45" name="Content placeholder 47" descr="Click icon to add picture">
            <a:extLst>
              <a:ext uri="{FF2B5EF4-FFF2-40B4-BE49-F238E27FC236}">
                <a16:creationId xmlns:a16="http://schemas.microsoft.com/office/drawing/2014/main" id="{20398AA4-3D68-487D-BE7C-9F1D45E3F5FF}"/>
              </a:ext>
            </a:extLst>
          </p:cNvPr>
          <p:cNvSpPr>
            <a:spLocks noGrp="1"/>
          </p:cNvSpPr>
          <p:nvPr>
            <p:ph type="body" sz="quarter" idx="59" hasCustomPrompt="1"/>
          </p:nvPr>
        </p:nvSpPr>
        <p:spPr>
          <a:xfrm>
            <a:off x="9309890" y="2032203"/>
            <a:ext cx="2098039" cy="701144"/>
          </a:xfrm>
          <a:prstGeom prst="rect">
            <a:avLst/>
          </a:prstGeom>
        </p:spPr>
        <p:txBody>
          <a:bodyPr anchor="b">
            <a:noAutofit/>
          </a:bodyPr>
          <a:lstStyle>
            <a:lvl1pPr marL="0" indent="0" algn="l">
              <a:lnSpc>
                <a:spcPct val="100000"/>
              </a:lnSpc>
              <a:buNone/>
              <a:defRPr sz="1800" b="1" i="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6" name="Content placeholder 47">
            <a:extLst>
              <a:ext uri="{FF2B5EF4-FFF2-40B4-BE49-F238E27FC236}">
                <a16:creationId xmlns:a16="http://schemas.microsoft.com/office/drawing/2014/main" id="{6B623D7A-5E96-42AB-9B1F-14E445503187}"/>
              </a:ext>
            </a:extLst>
          </p:cNvPr>
          <p:cNvSpPr>
            <a:spLocks noGrp="1"/>
          </p:cNvSpPr>
          <p:nvPr>
            <p:ph type="body" sz="quarter" idx="60" hasCustomPrompt="1"/>
          </p:nvPr>
        </p:nvSpPr>
        <p:spPr>
          <a:xfrm>
            <a:off x="9309890" y="2746407"/>
            <a:ext cx="2098038" cy="506399"/>
          </a:xfrm>
          <a:prstGeom prst="rect">
            <a:avLst/>
          </a:prstGeom>
        </p:spPr>
        <p:txBody>
          <a:bodyPr>
            <a:noAutofit/>
          </a:bodyPr>
          <a:lstStyle>
            <a:lvl1pPr marL="0" indent="0" algn="l">
              <a:lnSpc>
                <a:spcPct val="100000"/>
              </a:lnSpc>
              <a:buNone/>
              <a:defRPr lang="en-US" altLang="zh-CN" sz="1400" b="0" i="0" kern="1200" dirty="0">
                <a:solidFill>
                  <a:schemeClr val="bg1"/>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49" name="Content placeholder 47">
            <a:extLst>
              <a:ext uri="{FF2B5EF4-FFF2-40B4-BE49-F238E27FC236}">
                <a16:creationId xmlns:a16="http://schemas.microsoft.com/office/drawing/2014/main" id="{EAA5B0EA-1F3B-4D8B-9BB9-F9037A393705}"/>
              </a:ext>
            </a:extLst>
          </p:cNvPr>
          <p:cNvSpPr>
            <a:spLocks noGrp="1"/>
          </p:cNvSpPr>
          <p:nvPr>
            <p:ph type="pic" sz="quarter" idx="70"/>
          </p:nvPr>
        </p:nvSpPr>
        <p:spPr>
          <a:xfrm>
            <a:off x="4269796" y="3571991"/>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bg1"/>
                </a:solidFill>
              </a:defRPr>
            </a:lvl1pPr>
          </a:lstStyle>
          <a:p>
            <a:r>
              <a:rPr lang="en-US" altLang="zh-CN"/>
              <a:t>Click icon to add picture</a:t>
            </a:r>
            <a:endParaRPr lang="zh-CN" altLang="en-US"/>
          </a:p>
        </p:txBody>
      </p:sp>
      <p:sp>
        <p:nvSpPr>
          <p:cNvPr id="47" name="Content placeholder 47" descr="Click icon to add picture">
            <a:extLst>
              <a:ext uri="{FF2B5EF4-FFF2-40B4-BE49-F238E27FC236}">
                <a16:creationId xmlns:a16="http://schemas.microsoft.com/office/drawing/2014/main" id="{2C93687D-1E42-4B01-9F16-9FA098CE1153}"/>
              </a:ext>
            </a:extLst>
          </p:cNvPr>
          <p:cNvSpPr>
            <a:spLocks noGrp="1"/>
          </p:cNvSpPr>
          <p:nvPr>
            <p:ph type="body" sz="quarter" idx="61" hasCustomPrompt="1"/>
          </p:nvPr>
        </p:nvSpPr>
        <p:spPr>
          <a:xfrm>
            <a:off x="5520210" y="3775516"/>
            <a:ext cx="2098039" cy="506399"/>
          </a:xfrm>
          <a:prstGeom prst="rect">
            <a:avLst/>
          </a:prstGeom>
        </p:spPr>
        <p:txBody>
          <a:bodyPr anchor="b">
            <a:noAutofit/>
          </a:bodyPr>
          <a:lstStyle>
            <a:lvl1pPr marL="0" indent="0" algn="l">
              <a:lnSpc>
                <a:spcPct val="100000"/>
              </a:lnSpc>
              <a:buNone/>
              <a:defRPr sz="1800" b="1" i="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50" name="Content placeholder 47">
            <a:extLst>
              <a:ext uri="{FF2B5EF4-FFF2-40B4-BE49-F238E27FC236}">
                <a16:creationId xmlns:a16="http://schemas.microsoft.com/office/drawing/2014/main" id="{7AB91474-458B-45F7-9773-FA375C2CF7FD}"/>
              </a:ext>
            </a:extLst>
          </p:cNvPr>
          <p:cNvSpPr>
            <a:spLocks noGrp="1"/>
          </p:cNvSpPr>
          <p:nvPr>
            <p:ph type="body" sz="quarter" idx="62" hasCustomPrompt="1"/>
          </p:nvPr>
        </p:nvSpPr>
        <p:spPr>
          <a:xfrm>
            <a:off x="5520211" y="4312077"/>
            <a:ext cx="2098038" cy="506399"/>
          </a:xfrm>
          <a:prstGeom prst="rect">
            <a:avLst/>
          </a:prstGeom>
        </p:spPr>
        <p:txBody>
          <a:bodyPr>
            <a:noAutofit/>
          </a:bodyPr>
          <a:lstStyle>
            <a:lvl1pPr marL="0" indent="0" algn="l">
              <a:lnSpc>
                <a:spcPct val="100000"/>
              </a:lnSpc>
              <a:buNone/>
              <a:defRPr lang="en-US" altLang="zh-CN" sz="1400" b="0" i="0" kern="1200" dirty="0">
                <a:solidFill>
                  <a:schemeClr val="bg1"/>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62" name="Content placeholder 47">
            <a:extLst>
              <a:ext uri="{FF2B5EF4-FFF2-40B4-BE49-F238E27FC236}">
                <a16:creationId xmlns:a16="http://schemas.microsoft.com/office/drawing/2014/main" id="{52E587E7-A09A-4FB2-8774-8073E737F106}"/>
              </a:ext>
            </a:extLst>
          </p:cNvPr>
          <p:cNvSpPr>
            <a:spLocks noGrp="1"/>
          </p:cNvSpPr>
          <p:nvPr>
            <p:ph type="pic" sz="quarter" idx="74"/>
          </p:nvPr>
        </p:nvSpPr>
        <p:spPr>
          <a:xfrm>
            <a:off x="8059916" y="3571991"/>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bg1"/>
                </a:solidFill>
              </a:defRPr>
            </a:lvl1pPr>
          </a:lstStyle>
          <a:p>
            <a:r>
              <a:rPr lang="en-US" altLang="zh-CN"/>
              <a:t>Click icon to add picture</a:t>
            </a:r>
            <a:endParaRPr lang="zh-CN" altLang="en-US"/>
          </a:p>
        </p:txBody>
      </p:sp>
      <p:sp>
        <p:nvSpPr>
          <p:cNvPr id="51" name="Content placeholder 47" descr="Click icon to add picture">
            <a:extLst>
              <a:ext uri="{FF2B5EF4-FFF2-40B4-BE49-F238E27FC236}">
                <a16:creationId xmlns:a16="http://schemas.microsoft.com/office/drawing/2014/main" id="{FBF01DC7-D684-4484-B2AA-B50F7B1A00DA}"/>
              </a:ext>
            </a:extLst>
          </p:cNvPr>
          <p:cNvSpPr>
            <a:spLocks noGrp="1"/>
          </p:cNvSpPr>
          <p:nvPr>
            <p:ph type="body" sz="quarter" idx="63" hasCustomPrompt="1"/>
          </p:nvPr>
        </p:nvSpPr>
        <p:spPr>
          <a:xfrm>
            <a:off x="9309889" y="3775516"/>
            <a:ext cx="2098039" cy="506399"/>
          </a:xfrm>
          <a:prstGeom prst="rect">
            <a:avLst/>
          </a:prstGeom>
        </p:spPr>
        <p:txBody>
          <a:bodyPr anchor="b">
            <a:noAutofit/>
          </a:bodyPr>
          <a:lstStyle>
            <a:lvl1pPr marL="0" indent="0" algn="l">
              <a:lnSpc>
                <a:spcPct val="100000"/>
              </a:lnSpc>
              <a:buNone/>
              <a:defRPr sz="1800" b="1" i="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52" name="Content placeholder 47">
            <a:extLst>
              <a:ext uri="{FF2B5EF4-FFF2-40B4-BE49-F238E27FC236}">
                <a16:creationId xmlns:a16="http://schemas.microsoft.com/office/drawing/2014/main" id="{6046C90F-8A25-4E70-9BC9-4496C6B94EBC}"/>
              </a:ext>
            </a:extLst>
          </p:cNvPr>
          <p:cNvSpPr>
            <a:spLocks noGrp="1"/>
          </p:cNvSpPr>
          <p:nvPr>
            <p:ph type="body" sz="quarter" idx="64" hasCustomPrompt="1"/>
          </p:nvPr>
        </p:nvSpPr>
        <p:spPr>
          <a:xfrm>
            <a:off x="9309891" y="4312077"/>
            <a:ext cx="2098038" cy="506399"/>
          </a:xfrm>
          <a:prstGeom prst="rect">
            <a:avLst/>
          </a:prstGeom>
        </p:spPr>
        <p:txBody>
          <a:bodyPr>
            <a:noAutofit/>
          </a:bodyPr>
          <a:lstStyle>
            <a:lvl1pPr marL="0" indent="0" algn="l">
              <a:lnSpc>
                <a:spcPct val="100000"/>
              </a:lnSpc>
              <a:buNone/>
              <a:defRPr lang="en-US" altLang="zh-CN" sz="1400" b="0" i="0" kern="1200" dirty="0">
                <a:solidFill>
                  <a:schemeClr val="bg1"/>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55" name="Content placeholder 47">
            <a:extLst>
              <a:ext uri="{FF2B5EF4-FFF2-40B4-BE49-F238E27FC236}">
                <a16:creationId xmlns:a16="http://schemas.microsoft.com/office/drawing/2014/main" id="{D05B9A22-6B21-40BB-BBC1-9586C432A97B}"/>
              </a:ext>
            </a:extLst>
          </p:cNvPr>
          <p:cNvSpPr>
            <a:spLocks noGrp="1"/>
          </p:cNvSpPr>
          <p:nvPr>
            <p:ph type="pic" sz="quarter" idx="71"/>
          </p:nvPr>
        </p:nvSpPr>
        <p:spPr>
          <a:xfrm>
            <a:off x="4269796" y="5153614"/>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bg1"/>
                </a:solidFill>
              </a:defRPr>
            </a:lvl1pPr>
          </a:lstStyle>
          <a:p>
            <a:r>
              <a:rPr lang="en-US" altLang="zh-CN"/>
              <a:t>Click icon to add picture</a:t>
            </a:r>
            <a:endParaRPr lang="zh-CN" altLang="en-US"/>
          </a:p>
        </p:txBody>
      </p:sp>
      <p:sp>
        <p:nvSpPr>
          <p:cNvPr id="53" name="Content placeholder 47" descr="Click icon to add picture">
            <a:extLst>
              <a:ext uri="{FF2B5EF4-FFF2-40B4-BE49-F238E27FC236}">
                <a16:creationId xmlns:a16="http://schemas.microsoft.com/office/drawing/2014/main" id="{F5E2B418-8D0E-4995-A3ED-4348C6F4A1AF}"/>
              </a:ext>
            </a:extLst>
          </p:cNvPr>
          <p:cNvSpPr>
            <a:spLocks noGrp="1"/>
          </p:cNvSpPr>
          <p:nvPr>
            <p:ph type="body" sz="quarter" idx="65" hasCustomPrompt="1"/>
          </p:nvPr>
        </p:nvSpPr>
        <p:spPr>
          <a:xfrm>
            <a:off x="5520210" y="5369449"/>
            <a:ext cx="2098039" cy="506399"/>
          </a:xfrm>
          <a:prstGeom prst="rect">
            <a:avLst/>
          </a:prstGeom>
        </p:spPr>
        <p:txBody>
          <a:bodyPr anchor="b">
            <a:noAutofit/>
          </a:bodyPr>
          <a:lstStyle>
            <a:lvl1pPr marL="0" indent="0" algn="l">
              <a:lnSpc>
                <a:spcPct val="100000"/>
              </a:lnSpc>
              <a:buNone/>
              <a:defRPr sz="1800" b="1" i="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58" name="Content placeholder 47">
            <a:extLst>
              <a:ext uri="{FF2B5EF4-FFF2-40B4-BE49-F238E27FC236}">
                <a16:creationId xmlns:a16="http://schemas.microsoft.com/office/drawing/2014/main" id="{90A2A6E4-4D11-4F28-9D68-BC28580EBC05}"/>
              </a:ext>
            </a:extLst>
          </p:cNvPr>
          <p:cNvSpPr>
            <a:spLocks noGrp="1"/>
          </p:cNvSpPr>
          <p:nvPr>
            <p:ph type="body" sz="quarter" idx="66" hasCustomPrompt="1"/>
          </p:nvPr>
        </p:nvSpPr>
        <p:spPr>
          <a:xfrm>
            <a:off x="5520211" y="5901594"/>
            <a:ext cx="2098038" cy="506399"/>
          </a:xfrm>
          <a:prstGeom prst="rect">
            <a:avLst/>
          </a:prstGeom>
        </p:spPr>
        <p:txBody>
          <a:bodyPr>
            <a:noAutofit/>
          </a:bodyPr>
          <a:lstStyle>
            <a:lvl1pPr marL="0" indent="0" algn="l">
              <a:lnSpc>
                <a:spcPct val="100000"/>
              </a:lnSpc>
              <a:buNone/>
              <a:defRPr lang="en-US" altLang="zh-CN" sz="1400" b="0" i="0" kern="1200" dirty="0">
                <a:solidFill>
                  <a:schemeClr val="bg1"/>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63" name="Content placeholder 47">
            <a:extLst>
              <a:ext uri="{FF2B5EF4-FFF2-40B4-BE49-F238E27FC236}">
                <a16:creationId xmlns:a16="http://schemas.microsoft.com/office/drawing/2014/main" id="{A74DEBE4-2F74-4EB7-9501-8D37A3151B2A}"/>
              </a:ext>
            </a:extLst>
          </p:cNvPr>
          <p:cNvSpPr>
            <a:spLocks noGrp="1"/>
          </p:cNvSpPr>
          <p:nvPr>
            <p:ph type="pic" sz="quarter" idx="75"/>
          </p:nvPr>
        </p:nvSpPr>
        <p:spPr>
          <a:xfrm>
            <a:off x="8059916" y="5153614"/>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bg1"/>
                </a:solidFill>
              </a:defRPr>
            </a:lvl1pPr>
          </a:lstStyle>
          <a:p>
            <a:r>
              <a:rPr lang="en-US" altLang="zh-CN"/>
              <a:t>Click icon to add picture</a:t>
            </a:r>
            <a:endParaRPr lang="zh-CN" altLang="en-US"/>
          </a:p>
        </p:txBody>
      </p:sp>
      <p:sp>
        <p:nvSpPr>
          <p:cNvPr id="59" name="Content placeholder 47" descr="Click icon to add picture">
            <a:extLst>
              <a:ext uri="{FF2B5EF4-FFF2-40B4-BE49-F238E27FC236}">
                <a16:creationId xmlns:a16="http://schemas.microsoft.com/office/drawing/2014/main" id="{070D69EE-1032-4604-B201-FD13AE846E9E}"/>
              </a:ext>
            </a:extLst>
          </p:cNvPr>
          <p:cNvSpPr>
            <a:spLocks noGrp="1"/>
          </p:cNvSpPr>
          <p:nvPr>
            <p:ph type="body" sz="quarter" idx="67" hasCustomPrompt="1"/>
          </p:nvPr>
        </p:nvSpPr>
        <p:spPr>
          <a:xfrm>
            <a:off x="9313612" y="5369449"/>
            <a:ext cx="2098039" cy="506399"/>
          </a:xfrm>
          <a:prstGeom prst="rect">
            <a:avLst/>
          </a:prstGeom>
        </p:spPr>
        <p:txBody>
          <a:bodyPr anchor="b">
            <a:noAutofit/>
          </a:bodyPr>
          <a:lstStyle>
            <a:lvl1pPr marL="0" indent="0" algn="l">
              <a:lnSpc>
                <a:spcPct val="100000"/>
              </a:lnSpc>
              <a:buNone/>
              <a:defRPr sz="1800" b="1" i="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60" name="Content placeholder 47">
            <a:extLst>
              <a:ext uri="{FF2B5EF4-FFF2-40B4-BE49-F238E27FC236}">
                <a16:creationId xmlns:a16="http://schemas.microsoft.com/office/drawing/2014/main" id="{B65187B8-CD7A-46B0-A851-E2456586E758}"/>
              </a:ext>
            </a:extLst>
          </p:cNvPr>
          <p:cNvSpPr>
            <a:spLocks noGrp="1"/>
          </p:cNvSpPr>
          <p:nvPr>
            <p:ph type="body" sz="quarter" idx="68" hasCustomPrompt="1"/>
          </p:nvPr>
        </p:nvSpPr>
        <p:spPr>
          <a:xfrm>
            <a:off x="9309891" y="5901594"/>
            <a:ext cx="2098038" cy="506399"/>
          </a:xfrm>
          <a:prstGeom prst="rect">
            <a:avLst/>
          </a:prstGeom>
        </p:spPr>
        <p:txBody>
          <a:bodyPr>
            <a:noAutofit/>
          </a:bodyPr>
          <a:lstStyle>
            <a:lvl1pPr marL="0" indent="0" algn="l">
              <a:lnSpc>
                <a:spcPct val="100000"/>
              </a:lnSpc>
              <a:buNone/>
              <a:defRPr lang="en-US" altLang="zh-CN" sz="1400" b="0" i="0" kern="1200" dirty="0">
                <a:solidFill>
                  <a:schemeClr val="bg1"/>
                </a:solidFill>
                <a:latin typeface="+mn-lt"/>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US" altLang="zh-CN" dirty="0"/>
              <a:t>Click to edit Master text styles </a:t>
            </a:r>
          </a:p>
        </p:txBody>
      </p:sp>
      <p:sp>
        <p:nvSpPr>
          <p:cNvPr id="5" name="Footer Placeholder 4">
            <a:extLst>
              <a:ext uri="{FF2B5EF4-FFF2-40B4-BE49-F238E27FC236}">
                <a16:creationId xmlns:a16="http://schemas.microsoft.com/office/drawing/2014/main" id="{B2964988-2386-5A15-B085-00BD5D58E53C}"/>
              </a:ext>
            </a:extLst>
          </p:cNvPr>
          <p:cNvSpPr>
            <a:spLocks noGrp="1"/>
          </p:cNvSpPr>
          <p:nvPr>
            <p:ph type="ftr" sz="quarter" idx="76"/>
          </p:nvPr>
        </p:nvSpPr>
        <p:spPr/>
        <p:txBody>
          <a:bodyPr>
            <a:noAutofit/>
          </a:bodyPr>
          <a:lstStyle/>
          <a:p>
            <a:r>
              <a:rPr lang="en-US" noProof="0" dirty="0"/>
              <a:t>Presentation Title</a:t>
            </a:r>
          </a:p>
        </p:txBody>
      </p:sp>
      <p:sp>
        <p:nvSpPr>
          <p:cNvPr id="6" name="Slide Number Placeholder 5">
            <a:extLst>
              <a:ext uri="{FF2B5EF4-FFF2-40B4-BE49-F238E27FC236}">
                <a16:creationId xmlns:a16="http://schemas.microsoft.com/office/drawing/2014/main" id="{062CC095-C330-BF75-42CE-50A46EAD82C5}"/>
              </a:ext>
            </a:extLst>
          </p:cNvPr>
          <p:cNvSpPr>
            <a:spLocks noGrp="1"/>
          </p:cNvSpPr>
          <p:nvPr>
            <p:ph type="sldNum" sz="quarter" idx="77"/>
          </p:nvPr>
        </p:nvSpPr>
        <p:spPr/>
        <p:txBody>
          <a:bodyPr>
            <a:noAutofit/>
          </a:bodyPr>
          <a:lstStyle>
            <a:lvl1pPr>
              <a:defRPr b="0"/>
            </a:lvl1pPr>
          </a:lstStyle>
          <a:p>
            <a:fld id="{47FEACEE-25B4-4A2D-B147-27296E36371D}" type="slidenum">
              <a:rPr lang="en-US" altLang="zh-CN" smtClean="0"/>
              <a:pPr/>
              <a:t>‹#›</a:t>
            </a:fld>
            <a:endParaRPr lang="en-US" altLang="zh-CN" dirty="0"/>
          </a:p>
        </p:txBody>
      </p:sp>
    </p:spTree>
    <p:extLst>
      <p:ext uri="{BB962C8B-B14F-4D97-AF65-F5344CB8AC3E}">
        <p14:creationId xmlns:p14="http://schemas.microsoft.com/office/powerpoint/2010/main" val="374311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with Icons">
    <p:spTree>
      <p:nvGrpSpPr>
        <p:cNvPr id="1" name=""/>
        <p:cNvGrpSpPr/>
        <p:nvPr/>
      </p:nvGrpSpPr>
      <p:grpSpPr>
        <a:xfrm>
          <a:off x="0" y="0"/>
          <a:ext cx="0" cy="0"/>
          <a:chOff x="0" y="0"/>
          <a:chExt cx="0" cy="0"/>
        </a:xfrm>
      </p:grpSpPr>
      <p:sp>
        <p:nvSpPr>
          <p:cNvPr id="4" name="Freeform: Shape 6">
            <a:extLst>
              <a:ext uri="{FF2B5EF4-FFF2-40B4-BE49-F238E27FC236}">
                <a16:creationId xmlns:a16="http://schemas.microsoft.com/office/drawing/2014/main" id="{A533F602-EEC9-45F6-8223-8C8F4914919D}"/>
              </a:ext>
            </a:extLst>
          </p:cNvPr>
          <p:cNvSpPr/>
          <p:nvPr userDrawn="1"/>
        </p:nvSpPr>
        <p:spPr>
          <a:xfrm>
            <a:off x="2121636" y="2070606"/>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Freeform: Shape 7">
            <a:extLst>
              <a:ext uri="{FF2B5EF4-FFF2-40B4-BE49-F238E27FC236}">
                <a16:creationId xmlns:a16="http://schemas.microsoft.com/office/drawing/2014/main" id="{08F73F8C-5CF8-4470-AE2B-8E6D7952FF3E}"/>
              </a:ext>
            </a:extLst>
          </p:cNvPr>
          <p:cNvSpPr/>
          <p:nvPr userDrawn="1"/>
        </p:nvSpPr>
        <p:spPr>
          <a:xfrm>
            <a:off x="4174867" y="207344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Freeform: Shape 8">
            <a:extLst>
              <a:ext uri="{FF2B5EF4-FFF2-40B4-BE49-F238E27FC236}">
                <a16:creationId xmlns:a16="http://schemas.microsoft.com/office/drawing/2014/main" id="{1299AD72-44AB-4D37-ABBB-9E295508DDB5}"/>
              </a:ext>
            </a:extLst>
          </p:cNvPr>
          <p:cNvSpPr/>
          <p:nvPr userDrawn="1"/>
        </p:nvSpPr>
        <p:spPr>
          <a:xfrm>
            <a:off x="6308379" y="206452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7" name="Freeform: Shape 9">
            <a:extLst>
              <a:ext uri="{FF2B5EF4-FFF2-40B4-BE49-F238E27FC236}">
                <a16:creationId xmlns:a16="http://schemas.microsoft.com/office/drawing/2014/main" id="{834981F1-A16D-4CA2-8001-0D2A65539268}"/>
              </a:ext>
            </a:extLst>
          </p:cNvPr>
          <p:cNvSpPr/>
          <p:nvPr userDrawn="1"/>
        </p:nvSpPr>
        <p:spPr>
          <a:xfrm>
            <a:off x="8407152" y="206898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1" name="Content placeholder 47" descr="Click icon to add picture">
            <a:extLst>
              <a:ext uri="{FF2B5EF4-FFF2-40B4-BE49-F238E27FC236}">
                <a16:creationId xmlns:a16="http://schemas.microsoft.com/office/drawing/2014/main" id="{7AA46292-B7E4-4DB5-85D0-C4F19D66F86C}"/>
              </a:ext>
            </a:extLst>
          </p:cNvPr>
          <p:cNvSpPr>
            <a:spLocks noGrp="1"/>
          </p:cNvSpPr>
          <p:nvPr>
            <p:ph type="body" sz="quarter" idx="27" hasCustomPrompt="1"/>
          </p:nvPr>
        </p:nvSpPr>
        <p:spPr>
          <a:xfrm>
            <a:off x="821770" y="4416565"/>
            <a:ext cx="1877575" cy="506399"/>
          </a:xfrm>
          <a:prstGeom prst="rect">
            <a:avLst/>
          </a:prstGeom>
        </p:spPr>
        <p:txBody>
          <a:bodyPr>
            <a:noAutofit/>
          </a:bodyPr>
          <a:lstStyle>
            <a:lvl1pPr marL="0" indent="0" algn="ctr">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2" name="Content placeholder 47">
            <a:extLst>
              <a:ext uri="{FF2B5EF4-FFF2-40B4-BE49-F238E27FC236}">
                <a16:creationId xmlns:a16="http://schemas.microsoft.com/office/drawing/2014/main" id="{382E7D57-1A1A-432F-AEA9-9730DEE1572B}"/>
              </a:ext>
            </a:extLst>
          </p:cNvPr>
          <p:cNvSpPr>
            <a:spLocks noGrp="1"/>
          </p:cNvSpPr>
          <p:nvPr>
            <p:ph type="body" sz="quarter" idx="28" hasCustomPrompt="1"/>
          </p:nvPr>
        </p:nvSpPr>
        <p:spPr>
          <a:xfrm>
            <a:off x="912627"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3" name="Content placeholder 47" descr="Click icon to add picture">
            <a:extLst>
              <a:ext uri="{FF2B5EF4-FFF2-40B4-BE49-F238E27FC236}">
                <a16:creationId xmlns:a16="http://schemas.microsoft.com/office/drawing/2014/main" id="{E51F0384-440E-45B9-91E7-78CA13DE0B98}"/>
              </a:ext>
            </a:extLst>
          </p:cNvPr>
          <p:cNvSpPr>
            <a:spLocks noGrp="1"/>
          </p:cNvSpPr>
          <p:nvPr>
            <p:ph type="body" sz="quarter" idx="49" hasCustomPrompt="1"/>
          </p:nvPr>
        </p:nvSpPr>
        <p:spPr>
          <a:xfrm>
            <a:off x="2888314" y="4416565"/>
            <a:ext cx="1877575" cy="506399"/>
          </a:xfrm>
          <a:prstGeom prst="rect">
            <a:avLst/>
          </a:prstGeom>
        </p:spPr>
        <p:txBody>
          <a:bodyPr>
            <a:noAutofit/>
          </a:bodyPr>
          <a:lstStyle>
            <a:lvl1pPr marL="0" indent="0" algn="ctr">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4" name="Content placeholder 47">
            <a:extLst>
              <a:ext uri="{FF2B5EF4-FFF2-40B4-BE49-F238E27FC236}">
                <a16:creationId xmlns:a16="http://schemas.microsoft.com/office/drawing/2014/main" id="{35EAE525-3692-40E8-894E-B19171FF64F6}"/>
              </a:ext>
            </a:extLst>
          </p:cNvPr>
          <p:cNvSpPr>
            <a:spLocks noGrp="1"/>
          </p:cNvSpPr>
          <p:nvPr>
            <p:ph type="body" sz="quarter" idx="50" hasCustomPrompt="1"/>
          </p:nvPr>
        </p:nvSpPr>
        <p:spPr>
          <a:xfrm>
            <a:off x="2979171"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5" name="Content placeholder 47" descr="Click icon to add picture">
            <a:extLst>
              <a:ext uri="{FF2B5EF4-FFF2-40B4-BE49-F238E27FC236}">
                <a16:creationId xmlns:a16="http://schemas.microsoft.com/office/drawing/2014/main" id="{847DC539-F391-4470-96EB-486AB02DADBB}"/>
              </a:ext>
            </a:extLst>
          </p:cNvPr>
          <p:cNvSpPr>
            <a:spLocks noGrp="1"/>
          </p:cNvSpPr>
          <p:nvPr>
            <p:ph type="body" sz="quarter" idx="51" hasCustomPrompt="1"/>
          </p:nvPr>
        </p:nvSpPr>
        <p:spPr>
          <a:xfrm>
            <a:off x="5073898" y="4416565"/>
            <a:ext cx="1877575" cy="506399"/>
          </a:xfrm>
          <a:prstGeom prst="rect">
            <a:avLst/>
          </a:prstGeom>
        </p:spPr>
        <p:txBody>
          <a:bodyPr>
            <a:noAutofit/>
          </a:bodyPr>
          <a:lstStyle>
            <a:lvl1pPr marL="0" indent="0" algn="ctr">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6" name="Content placeholder 47">
            <a:extLst>
              <a:ext uri="{FF2B5EF4-FFF2-40B4-BE49-F238E27FC236}">
                <a16:creationId xmlns:a16="http://schemas.microsoft.com/office/drawing/2014/main" id="{50988645-D146-4AFE-B87D-279279577176}"/>
              </a:ext>
            </a:extLst>
          </p:cNvPr>
          <p:cNvSpPr>
            <a:spLocks noGrp="1"/>
          </p:cNvSpPr>
          <p:nvPr>
            <p:ph type="body" sz="quarter" idx="52" hasCustomPrompt="1"/>
          </p:nvPr>
        </p:nvSpPr>
        <p:spPr>
          <a:xfrm>
            <a:off x="5164755"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7" name="Content placeholder 47" descr="Click icon to add picture">
            <a:extLst>
              <a:ext uri="{FF2B5EF4-FFF2-40B4-BE49-F238E27FC236}">
                <a16:creationId xmlns:a16="http://schemas.microsoft.com/office/drawing/2014/main" id="{6712E8AC-14E0-42CC-8037-7C1D0E044B61}"/>
              </a:ext>
            </a:extLst>
          </p:cNvPr>
          <p:cNvSpPr>
            <a:spLocks noGrp="1"/>
          </p:cNvSpPr>
          <p:nvPr>
            <p:ph type="body" sz="quarter" idx="53" hasCustomPrompt="1"/>
          </p:nvPr>
        </p:nvSpPr>
        <p:spPr>
          <a:xfrm>
            <a:off x="7259482" y="4416565"/>
            <a:ext cx="1877575" cy="506399"/>
          </a:xfrm>
          <a:prstGeom prst="rect">
            <a:avLst/>
          </a:prstGeom>
        </p:spPr>
        <p:txBody>
          <a:bodyPr>
            <a:noAutofit/>
          </a:bodyPr>
          <a:lstStyle>
            <a:lvl1pPr marL="0" indent="0" algn="ctr">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8" name="Content placeholder 47">
            <a:extLst>
              <a:ext uri="{FF2B5EF4-FFF2-40B4-BE49-F238E27FC236}">
                <a16:creationId xmlns:a16="http://schemas.microsoft.com/office/drawing/2014/main" id="{C68DF822-6F14-4839-BD33-6874C8136EE0}"/>
              </a:ext>
            </a:extLst>
          </p:cNvPr>
          <p:cNvSpPr>
            <a:spLocks noGrp="1"/>
          </p:cNvSpPr>
          <p:nvPr>
            <p:ph type="body" sz="quarter" idx="54" hasCustomPrompt="1"/>
          </p:nvPr>
        </p:nvSpPr>
        <p:spPr>
          <a:xfrm>
            <a:off x="7350339"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9" name="Content placeholder 47" descr="Click icon to add picture">
            <a:extLst>
              <a:ext uri="{FF2B5EF4-FFF2-40B4-BE49-F238E27FC236}">
                <a16:creationId xmlns:a16="http://schemas.microsoft.com/office/drawing/2014/main" id="{2D1F75C7-DA21-4400-B066-F38190B4F520}"/>
              </a:ext>
            </a:extLst>
          </p:cNvPr>
          <p:cNvSpPr>
            <a:spLocks noGrp="1"/>
          </p:cNvSpPr>
          <p:nvPr>
            <p:ph type="body" sz="quarter" idx="55" hasCustomPrompt="1"/>
          </p:nvPr>
        </p:nvSpPr>
        <p:spPr>
          <a:xfrm>
            <a:off x="9445066" y="4416565"/>
            <a:ext cx="1877575" cy="506399"/>
          </a:xfrm>
          <a:prstGeom prst="rect">
            <a:avLst/>
          </a:prstGeom>
        </p:spPr>
        <p:txBody>
          <a:bodyPr>
            <a:noAutofit/>
          </a:bodyPr>
          <a:lstStyle>
            <a:lvl1pPr marL="0" indent="0" algn="ctr">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0" name="Content placeholder 47">
            <a:extLst>
              <a:ext uri="{FF2B5EF4-FFF2-40B4-BE49-F238E27FC236}">
                <a16:creationId xmlns:a16="http://schemas.microsoft.com/office/drawing/2014/main" id="{F7CF6BF0-A40D-4F18-B9DF-D9C4106065D2}"/>
              </a:ext>
            </a:extLst>
          </p:cNvPr>
          <p:cNvSpPr>
            <a:spLocks noGrp="1"/>
          </p:cNvSpPr>
          <p:nvPr>
            <p:ph type="body" sz="quarter" idx="56" hasCustomPrompt="1"/>
          </p:nvPr>
        </p:nvSpPr>
        <p:spPr>
          <a:xfrm>
            <a:off x="9535923"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bg1"/>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41" name="Content placeholder 47">
            <a:extLst>
              <a:ext uri="{FF2B5EF4-FFF2-40B4-BE49-F238E27FC236}">
                <a16:creationId xmlns:a16="http://schemas.microsoft.com/office/drawing/2014/main" id="{95C6B2A2-937E-4C7D-92E3-8A105DD43A98}"/>
              </a:ext>
            </a:extLst>
          </p:cNvPr>
          <p:cNvSpPr>
            <a:spLocks noGrp="1"/>
          </p:cNvSpPr>
          <p:nvPr>
            <p:ph type="pic" sz="quarter" idx="57"/>
          </p:nvPr>
        </p:nvSpPr>
        <p:spPr>
          <a:xfrm>
            <a:off x="983282"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tx1"/>
                </a:solidFill>
              </a:defRPr>
            </a:lvl1pPr>
          </a:lstStyle>
          <a:p>
            <a:r>
              <a:rPr lang="en-US" altLang="zh-CN"/>
              <a:t>Click icon to add picture</a:t>
            </a:r>
            <a:endParaRPr lang="zh-CN" altLang="en-US"/>
          </a:p>
        </p:txBody>
      </p:sp>
      <p:sp>
        <p:nvSpPr>
          <p:cNvPr id="42" name="Content placeholder 47">
            <a:extLst>
              <a:ext uri="{FF2B5EF4-FFF2-40B4-BE49-F238E27FC236}">
                <a16:creationId xmlns:a16="http://schemas.microsoft.com/office/drawing/2014/main" id="{A9ECEF10-95EB-4F03-B3B1-8FC0E421618E}"/>
              </a:ext>
            </a:extLst>
          </p:cNvPr>
          <p:cNvSpPr>
            <a:spLocks noGrp="1"/>
          </p:cNvSpPr>
          <p:nvPr>
            <p:ph type="pic" sz="quarter" idx="58"/>
          </p:nvPr>
        </p:nvSpPr>
        <p:spPr>
          <a:xfrm>
            <a:off x="3109346"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tx1"/>
                </a:solidFill>
              </a:defRPr>
            </a:lvl1pPr>
          </a:lstStyle>
          <a:p>
            <a:r>
              <a:rPr lang="en-US" altLang="zh-CN"/>
              <a:t>Click icon to add picture</a:t>
            </a:r>
            <a:endParaRPr lang="zh-CN" altLang="en-US"/>
          </a:p>
        </p:txBody>
      </p:sp>
      <p:sp>
        <p:nvSpPr>
          <p:cNvPr id="43" name="Content placeholder 47">
            <a:extLst>
              <a:ext uri="{FF2B5EF4-FFF2-40B4-BE49-F238E27FC236}">
                <a16:creationId xmlns:a16="http://schemas.microsoft.com/office/drawing/2014/main" id="{12D92FE1-9874-49B8-8FDC-F903A4843015}"/>
              </a:ext>
            </a:extLst>
          </p:cNvPr>
          <p:cNvSpPr>
            <a:spLocks noGrp="1"/>
          </p:cNvSpPr>
          <p:nvPr>
            <p:ph type="pic" sz="quarter" idx="59"/>
          </p:nvPr>
        </p:nvSpPr>
        <p:spPr>
          <a:xfrm>
            <a:off x="5235410"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tx1"/>
                </a:solidFill>
              </a:defRPr>
            </a:lvl1pPr>
          </a:lstStyle>
          <a:p>
            <a:r>
              <a:rPr lang="en-US" altLang="zh-CN"/>
              <a:t>Click icon to add picture</a:t>
            </a:r>
            <a:endParaRPr lang="zh-CN" altLang="en-US"/>
          </a:p>
        </p:txBody>
      </p:sp>
      <p:sp>
        <p:nvSpPr>
          <p:cNvPr id="44" name="Content placeholder 47">
            <a:extLst>
              <a:ext uri="{FF2B5EF4-FFF2-40B4-BE49-F238E27FC236}">
                <a16:creationId xmlns:a16="http://schemas.microsoft.com/office/drawing/2014/main" id="{12070F52-AB91-476E-9FE0-5403568A11DD}"/>
              </a:ext>
            </a:extLst>
          </p:cNvPr>
          <p:cNvSpPr>
            <a:spLocks noGrp="1"/>
          </p:cNvSpPr>
          <p:nvPr>
            <p:ph type="pic" sz="quarter" idx="60"/>
          </p:nvPr>
        </p:nvSpPr>
        <p:spPr>
          <a:xfrm>
            <a:off x="7361474"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tx1"/>
                </a:solidFill>
              </a:defRPr>
            </a:lvl1pPr>
          </a:lstStyle>
          <a:p>
            <a:r>
              <a:rPr lang="en-US" altLang="zh-CN"/>
              <a:t>Click icon to add picture</a:t>
            </a:r>
            <a:endParaRPr lang="zh-CN" altLang="en-US"/>
          </a:p>
        </p:txBody>
      </p:sp>
      <p:sp>
        <p:nvSpPr>
          <p:cNvPr id="45" name="Content placeholder 47">
            <a:extLst>
              <a:ext uri="{FF2B5EF4-FFF2-40B4-BE49-F238E27FC236}">
                <a16:creationId xmlns:a16="http://schemas.microsoft.com/office/drawing/2014/main" id="{13AE459B-26D7-43FC-BE0B-EF7B119D7D40}"/>
              </a:ext>
            </a:extLst>
          </p:cNvPr>
          <p:cNvSpPr>
            <a:spLocks noGrp="1"/>
          </p:cNvSpPr>
          <p:nvPr>
            <p:ph type="pic" sz="quarter" idx="61"/>
          </p:nvPr>
        </p:nvSpPr>
        <p:spPr>
          <a:xfrm>
            <a:off x="9487536"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tx1"/>
                </a:solidFill>
              </a:defRPr>
            </a:lvl1pPr>
          </a:lstStyle>
          <a:p>
            <a:r>
              <a:rPr lang="en-US" altLang="zh-CN"/>
              <a:t>Click icon to add picture</a:t>
            </a:r>
            <a:endParaRPr lang="zh-CN" altLang="en-US"/>
          </a:p>
        </p:txBody>
      </p:sp>
      <p:sp>
        <p:nvSpPr>
          <p:cNvPr id="25" name="Title Placeholder 4">
            <a:extLst>
              <a:ext uri="{FF2B5EF4-FFF2-40B4-BE49-F238E27FC236}">
                <a16:creationId xmlns:a16="http://schemas.microsoft.com/office/drawing/2014/main" id="{C8ECEE37-7B17-4FD7-2612-FBD357E10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lvl1pPr algn="ctr">
              <a:defRPr/>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F7F2CD23-FF0B-8184-9F40-957043412F1C}"/>
              </a:ext>
            </a:extLst>
          </p:cNvPr>
          <p:cNvSpPr>
            <a:spLocks noGrp="1"/>
          </p:cNvSpPr>
          <p:nvPr>
            <p:ph type="ftr" sz="quarter" idx="62"/>
          </p:nvPr>
        </p:nvSpPr>
        <p:spPr/>
        <p:txBody>
          <a:bodyPr>
            <a:noAutofit/>
          </a:bodyPr>
          <a:lstStyle/>
          <a:p>
            <a:r>
              <a:rPr lang="en-US" noProof="0" dirty="0"/>
              <a:t>Presentation Title</a:t>
            </a:r>
          </a:p>
        </p:txBody>
      </p:sp>
      <p:sp>
        <p:nvSpPr>
          <p:cNvPr id="3" name="Slide Number Placeholder 2">
            <a:extLst>
              <a:ext uri="{FF2B5EF4-FFF2-40B4-BE49-F238E27FC236}">
                <a16:creationId xmlns:a16="http://schemas.microsoft.com/office/drawing/2014/main" id="{7876D293-58F2-B8E9-6576-2676F210D7CF}"/>
              </a:ext>
            </a:extLst>
          </p:cNvPr>
          <p:cNvSpPr>
            <a:spLocks noGrp="1"/>
          </p:cNvSpPr>
          <p:nvPr>
            <p:ph type="sldNum" sz="quarter" idx="63"/>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693317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32" name="Content placeholder 47">
            <a:extLst>
              <a:ext uri="{FF2B5EF4-FFF2-40B4-BE49-F238E27FC236}">
                <a16:creationId xmlns:a16="http://schemas.microsoft.com/office/drawing/2014/main" id="{67FF6BA4-2B1B-4B51-9FE3-A67E3DCC3184}"/>
              </a:ext>
            </a:extLst>
          </p:cNvPr>
          <p:cNvSpPr>
            <a:spLocks noGrp="1"/>
          </p:cNvSpPr>
          <p:nvPr>
            <p:ph type="body" sz="quarter" idx="32" hasCustomPrompt="1"/>
          </p:nvPr>
        </p:nvSpPr>
        <p:spPr>
          <a:xfrm>
            <a:off x="838200" y="2929823"/>
            <a:ext cx="1865376" cy="2464293"/>
          </a:xfrm>
          <a:prstGeom prst="rect">
            <a:avLst/>
          </a:prstGeom>
          <a:ln w="19050">
            <a:solidFill>
              <a:schemeClr val="bg1"/>
            </a:solidFill>
          </a:ln>
        </p:spPr>
        <p:txBody>
          <a:bodyPr tIns="219456">
            <a:noAutofit/>
          </a:bodyPr>
          <a:lstStyle>
            <a:lvl1pPr marL="0" indent="0" algn="ctr">
              <a:lnSpc>
                <a:spcPct val="100000"/>
              </a:lnSpc>
              <a:spcBef>
                <a:spcPts val="0"/>
              </a:spcBef>
              <a:buNone/>
              <a:defRPr sz="15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0" name="Content placeholder 47">
            <a:extLst>
              <a:ext uri="{FF2B5EF4-FFF2-40B4-BE49-F238E27FC236}">
                <a16:creationId xmlns:a16="http://schemas.microsoft.com/office/drawing/2014/main" id="{88E2377A-ED6B-4D69-A9DC-647CB22A5204}"/>
              </a:ext>
            </a:extLst>
          </p:cNvPr>
          <p:cNvSpPr>
            <a:spLocks noGrp="1"/>
          </p:cNvSpPr>
          <p:nvPr>
            <p:ph type="body" sz="quarter" idx="50" hasCustomPrompt="1"/>
          </p:nvPr>
        </p:nvSpPr>
        <p:spPr>
          <a:xfrm>
            <a:off x="3000303" y="2929823"/>
            <a:ext cx="1867186" cy="2471878"/>
          </a:xfrm>
          <a:prstGeom prst="rect">
            <a:avLst/>
          </a:prstGeom>
          <a:ln w="19050">
            <a:solidFill>
              <a:schemeClr val="bg1"/>
            </a:solidFill>
          </a:ln>
        </p:spPr>
        <p:txBody>
          <a:bodyPr tIns="219456">
            <a:noAutofit/>
          </a:bodyPr>
          <a:lstStyle>
            <a:lvl1pPr marL="0" indent="0" algn="ctr">
              <a:lnSpc>
                <a:spcPct val="100000"/>
              </a:lnSpc>
              <a:spcBef>
                <a:spcPts val="0"/>
              </a:spcBef>
              <a:buNone/>
              <a:defRPr sz="15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1" name="Content placeholder 47">
            <a:extLst>
              <a:ext uri="{FF2B5EF4-FFF2-40B4-BE49-F238E27FC236}">
                <a16:creationId xmlns:a16="http://schemas.microsoft.com/office/drawing/2014/main" id="{ECC27D7D-FA65-E93F-3C7E-AADBF7E0CC2C}"/>
              </a:ext>
            </a:extLst>
          </p:cNvPr>
          <p:cNvSpPr>
            <a:spLocks noGrp="1"/>
          </p:cNvSpPr>
          <p:nvPr>
            <p:ph type="body" sz="quarter" idx="51" hasCustomPrompt="1"/>
          </p:nvPr>
        </p:nvSpPr>
        <p:spPr>
          <a:xfrm>
            <a:off x="5164216" y="2929823"/>
            <a:ext cx="1865376" cy="2464293"/>
          </a:xfrm>
          <a:prstGeom prst="rect">
            <a:avLst/>
          </a:prstGeom>
          <a:ln w="19050">
            <a:solidFill>
              <a:schemeClr val="bg1"/>
            </a:solidFill>
          </a:ln>
        </p:spPr>
        <p:txBody>
          <a:bodyPr tIns="219456">
            <a:noAutofit/>
          </a:bodyPr>
          <a:lstStyle>
            <a:lvl1pPr marL="0" indent="0" algn="ctr">
              <a:lnSpc>
                <a:spcPct val="100000"/>
              </a:lnSpc>
              <a:spcBef>
                <a:spcPts val="0"/>
              </a:spcBef>
              <a:buNone/>
              <a:defRPr sz="15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3" name="Content placeholder 47">
            <a:extLst>
              <a:ext uri="{FF2B5EF4-FFF2-40B4-BE49-F238E27FC236}">
                <a16:creationId xmlns:a16="http://schemas.microsoft.com/office/drawing/2014/main" id="{DF5280E4-E86B-9E17-04A1-072A8148C3BD}"/>
              </a:ext>
            </a:extLst>
          </p:cNvPr>
          <p:cNvSpPr>
            <a:spLocks noGrp="1"/>
          </p:cNvSpPr>
          <p:nvPr>
            <p:ph type="body" sz="quarter" idx="52" hasCustomPrompt="1"/>
          </p:nvPr>
        </p:nvSpPr>
        <p:spPr>
          <a:xfrm>
            <a:off x="7326319" y="2929823"/>
            <a:ext cx="1865376" cy="2464293"/>
          </a:xfrm>
          <a:prstGeom prst="rect">
            <a:avLst/>
          </a:prstGeom>
          <a:ln w="19050">
            <a:solidFill>
              <a:schemeClr val="bg1"/>
            </a:solidFill>
          </a:ln>
        </p:spPr>
        <p:txBody>
          <a:bodyPr tIns="219456">
            <a:noAutofit/>
          </a:bodyPr>
          <a:lstStyle>
            <a:lvl1pPr marL="0" indent="0" algn="ctr">
              <a:lnSpc>
                <a:spcPct val="100000"/>
              </a:lnSpc>
              <a:spcBef>
                <a:spcPts val="0"/>
              </a:spcBef>
              <a:buNone/>
              <a:defRPr sz="15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37" name="Content placeholder 47">
            <a:extLst>
              <a:ext uri="{FF2B5EF4-FFF2-40B4-BE49-F238E27FC236}">
                <a16:creationId xmlns:a16="http://schemas.microsoft.com/office/drawing/2014/main" id="{42F4F0D3-AF64-7F92-FF1C-F5D1DC62A388}"/>
              </a:ext>
            </a:extLst>
          </p:cNvPr>
          <p:cNvSpPr>
            <a:spLocks noGrp="1"/>
          </p:cNvSpPr>
          <p:nvPr>
            <p:ph type="body" sz="quarter" idx="53" hasCustomPrompt="1"/>
          </p:nvPr>
        </p:nvSpPr>
        <p:spPr>
          <a:xfrm>
            <a:off x="9488424" y="2929823"/>
            <a:ext cx="1865376" cy="2464293"/>
          </a:xfrm>
          <a:prstGeom prst="rect">
            <a:avLst/>
          </a:prstGeom>
          <a:ln w="19050">
            <a:solidFill>
              <a:schemeClr val="bg1"/>
            </a:solidFill>
          </a:ln>
        </p:spPr>
        <p:txBody>
          <a:bodyPr tIns="219456">
            <a:noAutofit/>
          </a:bodyPr>
          <a:lstStyle>
            <a:lvl1pPr marL="0" indent="0" algn="ctr">
              <a:lnSpc>
                <a:spcPct val="100000"/>
              </a:lnSpc>
              <a:spcBef>
                <a:spcPts val="0"/>
              </a:spcBef>
              <a:buNone/>
              <a:defRPr sz="15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7" name="Content placeholder 47">
            <a:extLst>
              <a:ext uri="{FF2B5EF4-FFF2-40B4-BE49-F238E27FC236}">
                <a16:creationId xmlns:a16="http://schemas.microsoft.com/office/drawing/2014/main" id="{43D089D6-48B5-43AB-A887-EEF910BA9161}"/>
              </a:ext>
            </a:extLst>
          </p:cNvPr>
          <p:cNvSpPr>
            <a:spLocks noGrp="1"/>
          </p:cNvSpPr>
          <p:nvPr>
            <p:ph type="body" sz="quarter" idx="27" hasCustomPrompt="1"/>
          </p:nvPr>
        </p:nvSpPr>
        <p:spPr>
          <a:xfrm>
            <a:off x="838200" y="2067143"/>
            <a:ext cx="1865376" cy="866219"/>
          </a:xfrm>
          <a:prstGeom prst="rect">
            <a:avLst/>
          </a:prstGeom>
          <a:ln w="19050">
            <a:solidFill>
              <a:schemeClr val="bg1"/>
            </a:solidFill>
          </a:ln>
        </p:spPr>
        <p:txBody>
          <a:bodyPr anchor="ctr">
            <a:noAutofit/>
          </a:bodyPr>
          <a:lstStyle>
            <a:lvl1pPr marL="0" indent="0" algn="ctr">
              <a:lnSpc>
                <a:spcPct val="100000"/>
              </a:lnSpc>
              <a:buFontTx/>
              <a:buNone/>
              <a:defRPr sz="1800" b="1" i="0">
                <a:solidFill>
                  <a:schemeClr val="bg1"/>
                </a:solidFill>
                <a:latin typeface="+mn-lt"/>
              </a:defRPr>
            </a:lvl1pPr>
          </a:lstStyle>
          <a:p>
            <a:pPr lvl="0"/>
            <a:r>
              <a:rPr lang="en-US" altLang="zh-CN" dirty="0"/>
              <a:t>Click to edit Master title style</a:t>
            </a:r>
            <a:endParaRPr lang="zh-CN" altLang="en-US" dirty="0"/>
          </a:p>
        </p:txBody>
      </p:sp>
      <p:sp>
        <p:nvSpPr>
          <p:cNvPr id="24" name="Title Placeholder 4">
            <a:extLst>
              <a:ext uri="{FF2B5EF4-FFF2-40B4-BE49-F238E27FC236}">
                <a16:creationId xmlns:a16="http://schemas.microsoft.com/office/drawing/2014/main" id="{69ABDED2-7EB3-3ABE-90D0-E6C00F806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lvl1pPr algn="ctr">
              <a:defRPr/>
            </a:lvl1pPr>
          </a:lstStyle>
          <a:p>
            <a:r>
              <a:rPr lang="en-US"/>
              <a:t>Click to edit Master title style</a:t>
            </a:r>
            <a:endParaRPr lang="en-US" dirty="0"/>
          </a:p>
        </p:txBody>
      </p:sp>
      <p:sp>
        <p:nvSpPr>
          <p:cNvPr id="25" name="Content placeholder 47">
            <a:extLst>
              <a:ext uri="{FF2B5EF4-FFF2-40B4-BE49-F238E27FC236}">
                <a16:creationId xmlns:a16="http://schemas.microsoft.com/office/drawing/2014/main" id="{476A31DC-7395-007C-8BA1-C38E5B289CF5}"/>
              </a:ext>
            </a:extLst>
          </p:cNvPr>
          <p:cNvSpPr>
            <a:spLocks noGrp="1"/>
          </p:cNvSpPr>
          <p:nvPr>
            <p:ph type="body" sz="quarter" idx="46" hasCustomPrompt="1"/>
          </p:nvPr>
        </p:nvSpPr>
        <p:spPr>
          <a:xfrm>
            <a:off x="3000756" y="2067143"/>
            <a:ext cx="1865376" cy="866219"/>
          </a:xfrm>
          <a:prstGeom prst="rect">
            <a:avLst/>
          </a:prstGeom>
          <a:ln w="19050">
            <a:solidFill>
              <a:schemeClr val="bg1"/>
            </a:solidFill>
          </a:ln>
        </p:spPr>
        <p:txBody>
          <a:bodyPr anchor="ctr">
            <a:noAutofit/>
          </a:bodyPr>
          <a:lstStyle>
            <a:lvl1pPr marL="0" indent="0" algn="ctr">
              <a:lnSpc>
                <a:spcPct val="100000"/>
              </a:lnSpc>
              <a:buFontTx/>
              <a:buNone/>
              <a:defRPr sz="1800" b="1" i="0">
                <a:solidFill>
                  <a:schemeClr val="bg1"/>
                </a:solidFill>
                <a:latin typeface="+mn-lt"/>
              </a:defRPr>
            </a:lvl1pPr>
          </a:lstStyle>
          <a:p>
            <a:pPr lvl="0"/>
            <a:r>
              <a:rPr lang="en-US" altLang="zh-CN" dirty="0"/>
              <a:t>Click to edit Master title style</a:t>
            </a:r>
            <a:endParaRPr lang="zh-CN" altLang="en-US" dirty="0"/>
          </a:p>
        </p:txBody>
      </p:sp>
      <p:sp>
        <p:nvSpPr>
          <p:cNvPr id="26" name="Content placeholder 47">
            <a:extLst>
              <a:ext uri="{FF2B5EF4-FFF2-40B4-BE49-F238E27FC236}">
                <a16:creationId xmlns:a16="http://schemas.microsoft.com/office/drawing/2014/main" id="{35CE0786-D87B-DD89-C418-C53C1B7E610B}"/>
              </a:ext>
            </a:extLst>
          </p:cNvPr>
          <p:cNvSpPr>
            <a:spLocks noGrp="1"/>
          </p:cNvSpPr>
          <p:nvPr>
            <p:ph type="body" sz="quarter" idx="47" hasCustomPrompt="1"/>
          </p:nvPr>
        </p:nvSpPr>
        <p:spPr>
          <a:xfrm>
            <a:off x="5163312" y="2067143"/>
            <a:ext cx="1865376" cy="866219"/>
          </a:xfrm>
          <a:prstGeom prst="rect">
            <a:avLst/>
          </a:prstGeom>
          <a:ln w="19050">
            <a:solidFill>
              <a:schemeClr val="bg1"/>
            </a:solidFill>
          </a:ln>
        </p:spPr>
        <p:txBody>
          <a:bodyPr anchor="ctr">
            <a:noAutofit/>
          </a:bodyPr>
          <a:lstStyle>
            <a:lvl1pPr marL="0" indent="0" algn="ctr">
              <a:lnSpc>
                <a:spcPct val="100000"/>
              </a:lnSpc>
              <a:buFontTx/>
              <a:buNone/>
              <a:defRPr sz="1800" b="1" i="0">
                <a:solidFill>
                  <a:schemeClr val="bg1"/>
                </a:solidFill>
                <a:latin typeface="+mn-lt"/>
              </a:defRPr>
            </a:lvl1pPr>
          </a:lstStyle>
          <a:p>
            <a:pPr lvl="0"/>
            <a:r>
              <a:rPr lang="en-US" altLang="zh-CN" dirty="0"/>
              <a:t>Click to edit Master title style</a:t>
            </a:r>
            <a:endParaRPr lang="zh-CN" altLang="en-US" dirty="0"/>
          </a:p>
        </p:txBody>
      </p:sp>
      <p:sp>
        <p:nvSpPr>
          <p:cNvPr id="28" name="Content placeholder 47">
            <a:extLst>
              <a:ext uri="{FF2B5EF4-FFF2-40B4-BE49-F238E27FC236}">
                <a16:creationId xmlns:a16="http://schemas.microsoft.com/office/drawing/2014/main" id="{7C7F2E6C-1DCD-3C6A-4830-5BF230A3AAB2}"/>
              </a:ext>
            </a:extLst>
          </p:cNvPr>
          <p:cNvSpPr>
            <a:spLocks noGrp="1"/>
          </p:cNvSpPr>
          <p:nvPr>
            <p:ph type="body" sz="quarter" idx="48" hasCustomPrompt="1"/>
          </p:nvPr>
        </p:nvSpPr>
        <p:spPr>
          <a:xfrm>
            <a:off x="7325868" y="2067143"/>
            <a:ext cx="1865376" cy="866219"/>
          </a:xfrm>
          <a:prstGeom prst="rect">
            <a:avLst/>
          </a:prstGeom>
          <a:ln w="19050">
            <a:solidFill>
              <a:schemeClr val="bg1"/>
            </a:solidFill>
          </a:ln>
        </p:spPr>
        <p:txBody>
          <a:bodyPr anchor="ctr">
            <a:noAutofit/>
          </a:bodyPr>
          <a:lstStyle>
            <a:lvl1pPr marL="0" indent="0" algn="ctr">
              <a:lnSpc>
                <a:spcPct val="100000"/>
              </a:lnSpc>
              <a:buFontTx/>
              <a:buNone/>
              <a:defRPr sz="1800" b="1" i="0">
                <a:solidFill>
                  <a:schemeClr val="bg1"/>
                </a:solidFill>
                <a:latin typeface="+mn-lt"/>
              </a:defRPr>
            </a:lvl1pPr>
          </a:lstStyle>
          <a:p>
            <a:pPr lvl="0"/>
            <a:r>
              <a:rPr lang="en-US" altLang="zh-CN" dirty="0"/>
              <a:t>Click to edit Master title style</a:t>
            </a:r>
            <a:endParaRPr lang="zh-CN" altLang="en-US" dirty="0"/>
          </a:p>
        </p:txBody>
      </p:sp>
      <p:sp>
        <p:nvSpPr>
          <p:cNvPr id="29" name="Content placeholder 47">
            <a:extLst>
              <a:ext uri="{FF2B5EF4-FFF2-40B4-BE49-F238E27FC236}">
                <a16:creationId xmlns:a16="http://schemas.microsoft.com/office/drawing/2014/main" id="{56A87F6E-D6C5-8903-BC20-313810046034}"/>
              </a:ext>
            </a:extLst>
          </p:cNvPr>
          <p:cNvSpPr>
            <a:spLocks noGrp="1"/>
          </p:cNvSpPr>
          <p:nvPr>
            <p:ph type="body" sz="quarter" idx="49" hasCustomPrompt="1"/>
          </p:nvPr>
        </p:nvSpPr>
        <p:spPr>
          <a:xfrm>
            <a:off x="9488424" y="2067143"/>
            <a:ext cx="1865376" cy="866219"/>
          </a:xfrm>
          <a:prstGeom prst="rect">
            <a:avLst/>
          </a:prstGeom>
          <a:ln w="19050">
            <a:solidFill>
              <a:schemeClr val="bg1"/>
            </a:solidFill>
          </a:ln>
        </p:spPr>
        <p:txBody>
          <a:bodyPr anchor="ctr">
            <a:noAutofit/>
          </a:bodyPr>
          <a:lstStyle>
            <a:lvl1pPr marL="0" indent="0" algn="ctr">
              <a:lnSpc>
                <a:spcPct val="100000"/>
              </a:lnSpc>
              <a:buFontTx/>
              <a:buNone/>
              <a:defRPr sz="1800" b="1" i="0">
                <a:solidFill>
                  <a:schemeClr val="bg1"/>
                </a:solidFill>
                <a:latin typeface="+mn-lt"/>
              </a:defRPr>
            </a:lvl1pPr>
          </a:lstStyle>
          <a:p>
            <a:pPr lvl="0"/>
            <a:r>
              <a:rPr lang="en-US" altLang="zh-CN" dirty="0"/>
              <a:t>Click to edit Master title style</a:t>
            </a:r>
            <a:endParaRPr lang="zh-CN" altLang="en-US" dirty="0"/>
          </a:p>
        </p:txBody>
      </p:sp>
      <p:sp>
        <p:nvSpPr>
          <p:cNvPr id="11" name="Footer Placeholder 10">
            <a:extLst>
              <a:ext uri="{FF2B5EF4-FFF2-40B4-BE49-F238E27FC236}">
                <a16:creationId xmlns:a16="http://schemas.microsoft.com/office/drawing/2014/main" id="{7218367E-FDD8-A1F8-8E0F-A365771B85F7}"/>
              </a:ext>
            </a:extLst>
          </p:cNvPr>
          <p:cNvSpPr>
            <a:spLocks noGrp="1"/>
          </p:cNvSpPr>
          <p:nvPr>
            <p:ph type="ftr" sz="quarter" idx="54"/>
          </p:nvPr>
        </p:nvSpPr>
        <p:spPr/>
        <p:txBody>
          <a:bodyPr>
            <a:noAutofit/>
          </a:bodyPr>
          <a:lstStyle/>
          <a:p>
            <a:r>
              <a:rPr lang="en-US" noProof="0" dirty="0"/>
              <a:t>Presentation Title</a:t>
            </a:r>
          </a:p>
        </p:txBody>
      </p:sp>
      <p:sp>
        <p:nvSpPr>
          <p:cNvPr id="12" name="Slide Number Placeholder 11">
            <a:extLst>
              <a:ext uri="{FF2B5EF4-FFF2-40B4-BE49-F238E27FC236}">
                <a16:creationId xmlns:a16="http://schemas.microsoft.com/office/drawing/2014/main" id="{77ECE300-0AB8-85A0-D4D3-B948DDA7B00F}"/>
              </a:ext>
            </a:extLst>
          </p:cNvPr>
          <p:cNvSpPr>
            <a:spLocks noGrp="1"/>
          </p:cNvSpPr>
          <p:nvPr>
            <p:ph type="sldNum" sz="quarter" idx="55"/>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2649859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66" name="Freeform: Shape 25">
            <a:extLst>
              <a:ext uri="{FF2B5EF4-FFF2-40B4-BE49-F238E27FC236}">
                <a16:creationId xmlns:a16="http://schemas.microsoft.com/office/drawing/2014/main" id="{D61EE2E4-C5DD-4944-B70C-8F0A3F741A59}"/>
              </a:ext>
            </a:extLst>
          </p:cNvPr>
          <p:cNvSpPr/>
          <p:nvPr userDrawn="1"/>
        </p:nvSpPr>
        <p:spPr>
          <a:xfrm>
            <a:off x="1295508" y="3039919"/>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ysClr val="window" lastClr="FFFFFF"/>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67" name="Freeform: Shape 26">
            <a:extLst>
              <a:ext uri="{FF2B5EF4-FFF2-40B4-BE49-F238E27FC236}">
                <a16:creationId xmlns:a16="http://schemas.microsoft.com/office/drawing/2014/main" id="{91FA36A8-94E8-4069-B957-F7145D77BD5F}"/>
              </a:ext>
            </a:extLst>
          </p:cNvPr>
          <p:cNvSpPr/>
          <p:nvPr userDrawn="1"/>
        </p:nvSpPr>
        <p:spPr>
          <a:xfrm>
            <a:off x="3670763" y="1677046"/>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ysClr val="window" lastClr="FFFFFF"/>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68" name="Freeform: Shape 27">
            <a:extLst>
              <a:ext uri="{FF2B5EF4-FFF2-40B4-BE49-F238E27FC236}">
                <a16:creationId xmlns:a16="http://schemas.microsoft.com/office/drawing/2014/main" id="{7D38D67C-B6B8-4EB2-BC07-4A8128F44D16}"/>
              </a:ext>
            </a:extLst>
          </p:cNvPr>
          <p:cNvSpPr/>
          <p:nvPr userDrawn="1"/>
        </p:nvSpPr>
        <p:spPr>
          <a:xfrm>
            <a:off x="4865676" y="3722308"/>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ysClr val="window" lastClr="FFFFFF"/>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69" name="Freeform: Shape 28">
            <a:extLst>
              <a:ext uri="{FF2B5EF4-FFF2-40B4-BE49-F238E27FC236}">
                <a16:creationId xmlns:a16="http://schemas.microsoft.com/office/drawing/2014/main" id="{6B2E4C8C-D96E-4A66-A3D2-3580DACCF801}"/>
              </a:ext>
            </a:extLst>
          </p:cNvPr>
          <p:cNvSpPr/>
          <p:nvPr userDrawn="1"/>
        </p:nvSpPr>
        <p:spPr>
          <a:xfrm>
            <a:off x="7245668" y="3725411"/>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ysClr val="window" lastClr="FFFFFF"/>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0" name="Freeform: Shape 29">
            <a:extLst>
              <a:ext uri="{FF2B5EF4-FFF2-40B4-BE49-F238E27FC236}">
                <a16:creationId xmlns:a16="http://schemas.microsoft.com/office/drawing/2014/main" id="{74E0B8B0-45C7-4733-BBDC-B82F9307E431}"/>
              </a:ext>
            </a:extLst>
          </p:cNvPr>
          <p:cNvSpPr/>
          <p:nvPr userDrawn="1"/>
        </p:nvSpPr>
        <p:spPr>
          <a:xfrm>
            <a:off x="8440729" y="1677046"/>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ysClr val="window" lastClr="FFFFFF"/>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1" name="Freeform: Shape 30">
            <a:extLst>
              <a:ext uri="{FF2B5EF4-FFF2-40B4-BE49-F238E27FC236}">
                <a16:creationId xmlns:a16="http://schemas.microsoft.com/office/drawing/2014/main" id="{F0BBECC2-631C-4C53-A9E8-6C87D48A3B01}"/>
              </a:ext>
            </a:extLst>
          </p:cNvPr>
          <p:cNvSpPr/>
          <p:nvPr userDrawn="1"/>
        </p:nvSpPr>
        <p:spPr>
          <a:xfrm>
            <a:off x="1274779" y="1667026"/>
            <a:ext cx="7152768" cy="2736950"/>
          </a:xfrm>
          <a:custGeom>
            <a:avLst/>
            <a:gdLst>
              <a:gd name="connsiteX0" fmla="*/ 0 w 5958191"/>
              <a:gd name="connsiteY0" fmla="*/ 2052536 h 2733472"/>
              <a:gd name="connsiteX1" fmla="*/ 1186774 w 5958191"/>
              <a:gd name="connsiteY1" fmla="*/ 1361872 h 2733472"/>
              <a:gd name="connsiteX2" fmla="*/ 2368685 w 5958191"/>
              <a:gd name="connsiteY2" fmla="*/ 2057400 h 2733472"/>
              <a:gd name="connsiteX3" fmla="*/ 2378413 w 5958191"/>
              <a:gd name="connsiteY3" fmla="*/ 690664 h 2733472"/>
              <a:gd name="connsiteX4" fmla="*/ 3570051 w 5958191"/>
              <a:gd name="connsiteY4" fmla="*/ 0 h 2733472"/>
              <a:gd name="connsiteX5" fmla="*/ 4761689 w 5958191"/>
              <a:gd name="connsiteY5" fmla="*/ 680936 h 2733472"/>
              <a:gd name="connsiteX6" fmla="*/ 4756825 w 5958191"/>
              <a:gd name="connsiteY6" fmla="*/ 2052536 h 2733472"/>
              <a:gd name="connsiteX7" fmla="*/ 5958191 w 5958191"/>
              <a:gd name="connsiteY7" fmla="*/ 2733472 h 2733472"/>
              <a:gd name="connsiteX8" fmla="*/ 5958191 w 5958191"/>
              <a:gd name="connsiteY8" fmla="*/ 2733472 h 2733472"/>
              <a:gd name="connsiteX0" fmla="*/ 0 w 7159557"/>
              <a:gd name="connsiteY0" fmla="*/ 2052536 h 2733472"/>
              <a:gd name="connsiteX1" fmla="*/ 1186774 w 7159557"/>
              <a:gd name="connsiteY1" fmla="*/ 1361872 h 2733472"/>
              <a:gd name="connsiteX2" fmla="*/ 2368685 w 7159557"/>
              <a:gd name="connsiteY2" fmla="*/ 2057400 h 2733472"/>
              <a:gd name="connsiteX3" fmla="*/ 2378413 w 7159557"/>
              <a:gd name="connsiteY3" fmla="*/ 690664 h 2733472"/>
              <a:gd name="connsiteX4" fmla="*/ 3570051 w 7159557"/>
              <a:gd name="connsiteY4" fmla="*/ 0 h 2733472"/>
              <a:gd name="connsiteX5" fmla="*/ 4761689 w 7159557"/>
              <a:gd name="connsiteY5" fmla="*/ 680936 h 2733472"/>
              <a:gd name="connsiteX6" fmla="*/ 4756825 w 7159557"/>
              <a:gd name="connsiteY6" fmla="*/ 2052536 h 2733472"/>
              <a:gd name="connsiteX7" fmla="*/ 5958191 w 7159557"/>
              <a:gd name="connsiteY7" fmla="*/ 2733472 h 2733472"/>
              <a:gd name="connsiteX8" fmla="*/ 7159557 w 7159557"/>
              <a:gd name="connsiteY8" fmla="*/ 2067128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62264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57400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52536 h 2733472"/>
              <a:gd name="connsiteX0" fmla="*/ 0 w 7159556"/>
              <a:gd name="connsiteY0" fmla="*/ 2052536 h 2733472"/>
              <a:gd name="connsiteX1" fmla="*/ 1186774 w 7159556"/>
              <a:gd name="connsiteY1" fmla="*/ 1361872 h 2733472"/>
              <a:gd name="connsiteX2" fmla="*/ 2368685 w 7159556"/>
              <a:gd name="connsiteY2" fmla="*/ 2057400 h 2733472"/>
              <a:gd name="connsiteX3" fmla="*/ 2378413 w 7159556"/>
              <a:gd name="connsiteY3" fmla="*/ 690664 h 2733472"/>
              <a:gd name="connsiteX4" fmla="*/ 3570051 w 7159556"/>
              <a:gd name="connsiteY4" fmla="*/ 0 h 2733472"/>
              <a:gd name="connsiteX5" fmla="*/ 4761689 w 7159556"/>
              <a:gd name="connsiteY5" fmla="*/ 680936 h 2733472"/>
              <a:gd name="connsiteX6" fmla="*/ 4756825 w 7159556"/>
              <a:gd name="connsiteY6" fmla="*/ 2052536 h 2733472"/>
              <a:gd name="connsiteX7" fmla="*/ 5958191 w 7159556"/>
              <a:gd name="connsiteY7" fmla="*/ 2733472 h 2733472"/>
              <a:gd name="connsiteX8" fmla="*/ 7159556 w 7159556"/>
              <a:gd name="connsiteY8" fmla="*/ 2052536 h 2733472"/>
              <a:gd name="connsiteX0" fmla="*/ 0 w 7145649"/>
              <a:gd name="connsiteY0" fmla="*/ 2049060 h 2733472"/>
              <a:gd name="connsiteX1" fmla="*/ 1172867 w 7145649"/>
              <a:gd name="connsiteY1" fmla="*/ 1361872 h 2733472"/>
              <a:gd name="connsiteX2" fmla="*/ 2354778 w 7145649"/>
              <a:gd name="connsiteY2" fmla="*/ 2057400 h 2733472"/>
              <a:gd name="connsiteX3" fmla="*/ 2364506 w 7145649"/>
              <a:gd name="connsiteY3" fmla="*/ 690664 h 2733472"/>
              <a:gd name="connsiteX4" fmla="*/ 3556144 w 7145649"/>
              <a:gd name="connsiteY4" fmla="*/ 0 h 2733472"/>
              <a:gd name="connsiteX5" fmla="*/ 4747782 w 7145649"/>
              <a:gd name="connsiteY5" fmla="*/ 680936 h 2733472"/>
              <a:gd name="connsiteX6" fmla="*/ 4742918 w 7145649"/>
              <a:gd name="connsiteY6" fmla="*/ 2052536 h 2733472"/>
              <a:gd name="connsiteX7" fmla="*/ 5944284 w 7145649"/>
              <a:gd name="connsiteY7" fmla="*/ 2733472 h 2733472"/>
              <a:gd name="connsiteX8" fmla="*/ 7145649 w 7145649"/>
              <a:gd name="connsiteY8" fmla="*/ 2052536 h 2733472"/>
              <a:gd name="connsiteX0" fmla="*/ 0 w 7156079"/>
              <a:gd name="connsiteY0" fmla="*/ 2035152 h 2733472"/>
              <a:gd name="connsiteX1" fmla="*/ 1183297 w 7156079"/>
              <a:gd name="connsiteY1" fmla="*/ 1361872 h 2733472"/>
              <a:gd name="connsiteX2" fmla="*/ 2365208 w 7156079"/>
              <a:gd name="connsiteY2" fmla="*/ 205740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65208 w 7156079"/>
              <a:gd name="connsiteY2" fmla="*/ 205740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61731 w 7156079"/>
              <a:gd name="connsiteY2" fmla="*/ 2029586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82592 w 7156079"/>
              <a:gd name="connsiteY2" fmla="*/ 2033063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72162 w 7156079"/>
              <a:gd name="connsiteY2" fmla="*/ 202611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62966 h 2761286"/>
              <a:gd name="connsiteX1" fmla="*/ 1183297 w 7156079"/>
              <a:gd name="connsiteY1" fmla="*/ 1372302 h 2761286"/>
              <a:gd name="connsiteX2" fmla="*/ 2372162 w 7156079"/>
              <a:gd name="connsiteY2" fmla="*/ 2053924 h 2761286"/>
              <a:gd name="connsiteX3" fmla="*/ 2374936 w 7156079"/>
              <a:gd name="connsiteY3" fmla="*/ 718478 h 2761286"/>
              <a:gd name="connsiteX4" fmla="*/ 3577004 w 7156079"/>
              <a:gd name="connsiteY4" fmla="*/ 0 h 2761286"/>
              <a:gd name="connsiteX5" fmla="*/ 4758212 w 7156079"/>
              <a:gd name="connsiteY5" fmla="*/ 708750 h 2761286"/>
              <a:gd name="connsiteX6" fmla="*/ 4753348 w 7156079"/>
              <a:gd name="connsiteY6" fmla="*/ 2080350 h 2761286"/>
              <a:gd name="connsiteX7" fmla="*/ 5954714 w 7156079"/>
              <a:gd name="connsiteY7" fmla="*/ 2761286 h 2761286"/>
              <a:gd name="connsiteX8" fmla="*/ 7156079 w 7156079"/>
              <a:gd name="connsiteY8" fmla="*/ 2080350 h 2761286"/>
              <a:gd name="connsiteX0" fmla="*/ 0 w 7156079"/>
              <a:gd name="connsiteY0" fmla="*/ 2062966 h 2761286"/>
              <a:gd name="connsiteX1" fmla="*/ 1183297 w 7156079"/>
              <a:gd name="connsiteY1" fmla="*/ 1372302 h 2761286"/>
              <a:gd name="connsiteX2" fmla="*/ 2372162 w 7156079"/>
              <a:gd name="connsiteY2" fmla="*/ 2053924 h 2761286"/>
              <a:gd name="connsiteX3" fmla="*/ 2371460 w 7156079"/>
              <a:gd name="connsiteY3" fmla="*/ 708048 h 2761286"/>
              <a:gd name="connsiteX4" fmla="*/ 3577004 w 7156079"/>
              <a:gd name="connsiteY4" fmla="*/ 0 h 2761286"/>
              <a:gd name="connsiteX5" fmla="*/ 4758212 w 7156079"/>
              <a:gd name="connsiteY5" fmla="*/ 708750 h 2761286"/>
              <a:gd name="connsiteX6" fmla="*/ 4753348 w 7156079"/>
              <a:gd name="connsiteY6" fmla="*/ 2080350 h 2761286"/>
              <a:gd name="connsiteX7" fmla="*/ 5954714 w 7156079"/>
              <a:gd name="connsiteY7" fmla="*/ 2761286 h 2761286"/>
              <a:gd name="connsiteX8" fmla="*/ 7156079 w 7156079"/>
              <a:gd name="connsiteY8" fmla="*/ 2080350 h 2761286"/>
              <a:gd name="connsiteX0" fmla="*/ 0 w 7156079"/>
              <a:gd name="connsiteY0" fmla="*/ 2035152 h 2733472"/>
              <a:gd name="connsiteX1" fmla="*/ 1183297 w 7156079"/>
              <a:gd name="connsiteY1" fmla="*/ 1344488 h 2733472"/>
              <a:gd name="connsiteX2" fmla="*/ 2372162 w 7156079"/>
              <a:gd name="connsiteY2" fmla="*/ 2026110 h 2733472"/>
              <a:gd name="connsiteX3" fmla="*/ 2371460 w 7156079"/>
              <a:gd name="connsiteY3" fmla="*/ 680234 h 2733472"/>
              <a:gd name="connsiteX4" fmla="*/ 3573527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62967 h 2761287"/>
              <a:gd name="connsiteX1" fmla="*/ 1183297 w 7156079"/>
              <a:gd name="connsiteY1" fmla="*/ 1372303 h 2761287"/>
              <a:gd name="connsiteX2" fmla="*/ 2372162 w 7156079"/>
              <a:gd name="connsiteY2" fmla="*/ 2053925 h 2761287"/>
              <a:gd name="connsiteX3" fmla="*/ 2371460 w 7156079"/>
              <a:gd name="connsiteY3" fmla="*/ 708049 h 2761287"/>
              <a:gd name="connsiteX4" fmla="*/ 3563096 w 7156079"/>
              <a:gd name="connsiteY4" fmla="*/ 0 h 2761287"/>
              <a:gd name="connsiteX5" fmla="*/ 4758212 w 7156079"/>
              <a:gd name="connsiteY5" fmla="*/ 708751 h 2761287"/>
              <a:gd name="connsiteX6" fmla="*/ 4753348 w 7156079"/>
              <a:gd name="connsiteY6" fmla="*/ 2080351 h 2761287"/>
              <a:gd name="connsiteX7" fmla="*/ 5954714 w 7156079"/>
              <a:gd name="connsiteY7" fmla="*/ 2761287 h 2761287"/>
              <a:gd name="connsiteX8" fmla="*/ 7156079 w 7156079"/>
              <a:gd name="connsiteY8" fmla="*/ 2080351 h 2761287"/>
              <a:gd name="connsiteX0" fmla="*/ 0 w 7156079"/>
              <a:gd name="connsiteY0" fmla="*/ 2045583 h 2743903"/>
              <a:gd name="connsiteX1" fmla="*/ 1183297 w 7156079"/>
              <a:gd name="connsiteY1" fmla="*/ 1354919 h 2743903"/>
              <a:gd name="connsiteX2" fmla="*/ 2372162 w 7156079"/>
              <a:gd name="connsiteY2" fmla="*/ 2036541 h 2743903"/>
              <a:gd name="connsiteX3" fmla="*/ 2371460 w 7156079"/>
              <a:gd name="connsiteY3" fmla="*/ 690665 h 2743903"/>
              <a:gd name="connsiteX4" fmla="*/ 3563096 w 7156079"/>
              <a:gd name="connsiteY4" fmla="*/ 0 h 2743903"/>
              <a:gd name="connsiteX5" fmla="*/ 4758212 w 7156079"/>
              <a:gd name="connsiteY5" fmla="*/ 691367 h 2743903"/>
              <a:gd name="connsiteX6" fmla="*/ 4753348 w 7156079"/>
              <a:gd name="connsiteY6" fmla="*/ 2062967 h 2743903"/>
              <a:gd name="connsiteX7" fmla="*/ 5954714 w 7156079"/>
              <a:gd name="connsiteY7" fmla="*/ 2743903 h 2743903"/>
              <a:gd name="connsiteX8" fmla="*/ 7156079 w 7156079"/>
              <a:gd name="connsiteY8" fmla="*/ 2062967 h 2743903"/>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8212 w 7156079"/>
              <a:gd name="connsiteY5" fmla="*/ 698321 h 2750857"/>
              <a:gd name="connsiteX6" fmla="*/ 4753348 w 7156079"/>
              <a:gd name="connsiteY6" fmla="*/ 2069921 h 2750857"/>
              <a:gd name="connsiteX7" fmla="*/ 5954714 w 7156079"/>
              <a:gd name="connsiteY7" fmla="*/ 2750857 h 2750857"/>
              <a:gd name="connsiteX8" fmla="*/ 7156079 w 7156079"/>
              <a:gd name="connsiteY8" fmla="*/ 2069921 h 2750857"/>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1259 w 7156079"/>
              <a:gd name="connsiteY5" fmla="*/ 698321 h 2750857"/>
              <a:gd name="connsiteX6" fmla="*/ 4753348 w 7156079"/>
              <a:gd name="connsiteY6" fmla="*/ 2069921 h 2750857"/>
              <a:gd name="connsiteX7" fmla="*/ 5954714 w 7156079"/>
              <a:gd name="connsiteY7" fmla="*/ 2750857 h 2750857"/>
              <a:gd name="connsiteX8" fmla="*/ 7156079 w 7156079"/>
              <a:gd name="connsiteY8" fmla="*/ 2069921 h 2750857"/>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1259 w 7156079"/>
              <a:gd name="connsiteY5" fmla="*/ 698321 h 2750857"/>
              <a:gd name="connsiteX6" fmla="*/ 4742917 w 7156079"/>
              <a:gd name="connsiteY6" fmla="*/ 2062967 h 2750857"/>
              <a:gd name="connsiteX7" fmla="*/ 5954714 w 7156079"/>
              <a:gd name="connsiteY7" fmla="*/ 2750857 h 2750857"/>
              <a:gd name="connsiteX8" fmla="*/ 7156079 w 7156079"/>
              <a:gd name="connsiteY8" fmla="*/ 2069921 h 2750857"/>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42917 w 7156079"/>
              <a:gd name="connsiteY6" fmla="*/ 2062967 h 2736950"/>
              <a:gd name="connsiteX7" fmla="*/ 5954714 w 7156079"/>
              <a:gd name="connsiteY7" fmla="*/ 2736950 h 2736950"/>
              <a:gd name="connsiteX8" fmla="*/ 7156079 w 7156079"/>
              <a:gd name="connsiteY8" fmla="*/ 2069921 h 2736950"/>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60301 w 7156079"/>
              <a:gd name="connsiteY6" fmla="*/ 2052536 h 2736950"/>
              <a:gd name="connsiteX7" fmla="*/ 5954714 w 7156079"/>
              <a:gd name="connsiteY7" fmla="*/ 2736950 h 2736950"/>
              <a:gd name="connsiteX8" fmla="*/ 7156079 w 7156079"/>
              <a:gd name="connsiteY8" fmla="*/ 2069921 h 2736950"/>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42917 w 7156079"/>
              <a:gd name="connsiteY6" fmla="*/ 2052536 h 2736950"/>
              <a:gd name="connsiteX7" fmla="*/ 5954714 w 7156079"/>
              <a:gd name="connsiteY7" fmla="*/ 2736950 h 2736950"/>
              <a:gd name="connsiteX8" fmla="*/ 7156079 w 7156079"/>
              <a:gd name="connsiteY8" fmla="*/ 2069921 h 2736950"/>
              <a:gd name="connsiteX0" fmla="*/ 0 w 7135218"/>
              <a:gd name="connsiteY0" fmla="*/ 2052537 h 2736950"/>
              <a:gd name="connsiteX1" fmla="*/ 1183297 w 7135218"/>
              <a:gd name="connsiteY1" fmla="*/ 1361873 h 2736950"/>
              <a:gd name="connsiteX2" fmla="*/ 2372162 w 7135218"/>
              <a:gd name="connsiteY2" fmla="*/ 2043495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6014 h 2736950"/>
              <a:gd name="connsiteX0" fmla="*/ 0 w 7124788"/>
              <a:gd name="connsiteY0" fmla="*/ 2052537 h 2736950"/>
              <a:gd name="connsiteX1" fmla="*/ 1183297 w 7124788"/>
              <a:gd name="connsiteY1" fmla="*/ 1361873 h 2736950"/>
              <a:gd name="connsiteX2" fmla="*/ 2372162 w 7124788"/>
              <a:gd name="connsiteY2" fmla="*/ 2043495 h 2736950"/>
              <a:gd name="connsiteX3" fmla="*/ 2371460 w 7124788"/>
              <a:gd name="connsiteY3" fmla="*/ 697619 h 2736950"/>
              <a:gd name="connsiteX4" fmla="*/ 3559620 w 7124788"/>
              <a:gd name="connsiteY4" fmla="*/ 0 h 2736950"/>
              <a:gd name="connsiteX5" fmla="*/ 4751259 w 7124788"/>
              <a:gd name="connsiteY5" fmla="*/ 698321 h 2736950"/>
              <a:gd name="connsiteX6" fmla="*/ 4742917 w 7124788"/>
              <a:gd name="connsiteY6" fmla="*/ 2052536 h 2736950"/>
              <a:gd name="connsiteX7" fmla="*/ 5954714 w 7124788"/>
              <a:gd name="connsiteY7" fmla="*/ 2736950 h 2736950"/>
              <a:gd name="connsiteX8" fmla="*/ 7124788 w 7124788"/>
              <a:gd name="connsiteY8" fmla="*/ 2045583 h 2736950"/>
              <a:gd name="connsiteX0" fmla="*/ 0 w 7135218"/>
              <a:gd name="connsiteY0" fmla="*/ 2052537 h 2736950"/>
              <a:gd name="connsiteX1" fmla="*/ 1183297 w 7135218"/>
              <a:gd name="connsiteY1" fmla="*/ 1361873 h 2736950"/>
              <a:gd name="connsiteX2" fmla="*/ 2372162 w 7135218"/>
              <a:gd name="connsiteY2" fmla="*/ 2043495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35218"/>
              <a:gd name="connsiteY0" fmla="*/ 2052537 h 2736950"/>
              <a:gd name="connsiteX1" fmla="*/ 1183297 w 7135218"/>
              <a:gd name="connsiteY1" fmla="*/ 1361873 h 2736950"/>
              <a:gd name="connsiteX2" fmla="*/ 2376070 w 7135218"/>
              <a:gd name="connsiteY2" fmla="*/ 2055218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35218"/>
              <a:gd name="connsiteY0" fmla="*/ 2067128 h 2736950"/>
              <a:gd name="connsiteX1" fmla="*/ 1183297 w 7135218"/>
              <a:gd name="connsiteY1" fmla="*/ 1361873 h 2736950"/>
              <a:gd name="connsiteX2" fmla="*/ 2376070 w 7135218"/>
              <a:gd name="connsiteY2" fmla="*/ 2055218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59537"/>
              <a:gd name="connsiteY0" fmla="*/ 2062264 h 2736950"/>
              <a:gd name="connsiteX1" fmla="*/ 1207616 w 7159537"/>
              <a:gd name="connsiteY1" fmla="*/ 1361873 h 2736950"/>
              <a:gd name="connsiteX2" fmla="*/ 2400389 w 7159537"/>
              <a:gd name="connsiteY2" fmla="*/ 2055218 h 2736950"/>
              <a:gd name="connsiteX3" fmla="*/ 2395779 w 7159537"/>
              <a:gd name="connsiteY3" fmla="*/ 697619 h 2736950"/>
              <a:gd name="connsiteX4" fmla="*/ 3583939 w 7159537"/>
              <a:gd name="connsiteY4" fmla="*/ 0 h 2736950"/>
              <a:gd name="connsiteX5" fmla="*/ 4775578 w 7159537"/>
              <a:gd name="connsiteY5" fmla="*/ 698321 h 2736950"/>
              <a:gd name="connsiteX6" fmla="*/ 4767236 w 7159537"/>
              <a:gd name="connsiteY6" fmla="*/ 2052536 h 2736950"/>
              <a:gd name="connsiteX7" fmla="*/ 5979033 w 7159537"/>
              <a:gd name="connsiteY7" fmla="*/ 2736950 h 2736950"/>
              <a:gd name="connsiteX8" fmla="*/ 7159537 w 7159537"/>
              <a:gd name="connsiteY8" fmla="*/ 2052536 h 2736950"/>
              <a:gd name="connsiteX0" fmla="*/ 0 w 7149809"/>
              <a:gd name="connsiteY0" fmla="*/ 2071991 h 2736950"/>
              <a:gd name="connsiteX1" fmla="*/ 1197888 w 7149809"/>
              <a:gd name="connsiteY1" fmla="*/ 1361873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22208 w 7149809"/>
              <a:gd name="connsiteY1" fmla="*/ 1357009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7344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7344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2480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2480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5823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7093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70930 w 7149809"/>
              <a:gd name="connsiteY5" fmla="*/ 698321 h 2736950"/>
              <a:gd name="connsiteX6" fmla="*/ 4757508 w 7149809"/>
              <a:gd name="connsiteY6" fmla="*/ 2047456 h 2736950"/>
              <a:gd name="connsiteX7" fmla="*/ 5969305 w 7149809"/>
              <a:gd name="connsiteY7" fmla="*/ 2736950 h 2736950"/>
              <a:gd name="connsiteX8" fmla="*/ 7149809 w 7149809"/>
              <a:gd name="connsiteY8" fmla="*/ 2052536 h 2736950"/>
              <a:gd name="connsiteX0" fmla="*/ 0 w 7152768"/>
              <a:gd name="connsiteY0" fmla="*/ 2063113 h 2736950"/>
              <a:gd name="connsiteX1" fmla="*/ 1197659 w 7152768"/>
              <a:gd name="connsiteY1" fmla="*/ 1371385 h 2736950"/>
              <a:gd name="connsiteX2" fmla="*/ 2393620 w 7152768"/>
              <a:gd name="connsiteY2" fmla="*/ 2055218 h 2736950"/>
              <a:gd name="connsiteX3" fmla="*/ 2389010 w 7152768"/>
              <a:gd name="connsiteY3" fmla="*/ 697619 h 2736950"/>
              <a:gd name="connsiteX4" fmla="*/ 3577170 w 7152768"/>
              <a:gd name="connsiteY4" fmla="*/ 0 h 2736950"/>
              <a:gd name="connsiteX5" fmla="*/ 4773889 w 7152768"/>
              <a:gd name="connsiteY5" fmla="*/ 698321 h 2736950"/>
              <a:gd name="connsiteX6" fmla="*/ 4760467 w 7152768"/>
              <a:gd name="connsiteY6" fmla="*/ 2047456 h 2736950"/>
              <a:gd name="connsiteX7" fmla="*/ 5972264 w 7152768"/>
              <a:gd name="connsiteY7" fmla="*/ 2736950 h 2736950"/>
              <a:gd name="connsiteX8" fmla="*/ 7152768 w 7152768"/>
              <a:gd name="connsiteY8" fmla="*/ 2052536 h 273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2768" h="2736950">
                <a:moveTo>
                  <a:pt x="0" y="2063113"/>
                </a:moveTo>
                <a:cubicBezTo>
                  <a:pt x="405781" y="1831271"/>
                  <a:pt x="752967" y="1616359"/>
                  <a:pt x="1197659" y="1371385"/>
                </a:cubicBezTo>
                <a:lnTo>
                  <a:pt x="2393620" y="2055218"/>
                </a:lnTo>
                <a:cubicBezTo>
                  <a:pt x="2396863" y="1599639"/>
                  <a:pt x="2385767" y="1153198"/>
                  <a:pt x="2389010" y="697619"/>
                </a:cubicBezTo>
                <a:lnTo>
                  <a:pt x="3577170" y="0"/>
                </a:lnTo>
                <a:lnTo>
                  <a:pt x="4773889" y="698321"/>
                </a:lnTo>
                <a:cubicBezTo>
                  <a:pt x="4772268" y="1155521"/>
                  <a:pt x="4762088" y="1590256"/>
                  <a:pt x="4760467" y="2047456"/>
                </a:cubicBezTo>
                <a:lnTo>
                  <a:pt x="5972264" y="2736950"/>
                </a:lnTo>
                <a:lnTo>
                  <a:pt x="7152768" y="2052536"/>
                </a:lnTo>
              </a:path>
            </a:pathLst>
          </a:custGeom>
          <a:noFill/>
          <a:ln w="38100" cap="flat" cmpd="sng" algn="ctr">
            <a:solidFill>
              <a:schemeClr val="accent1">
                <a:lumMod val="75000"/>
              </a:schemeClr>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2" name="Freeform: Shape 31">
            <a:extLst>
              <a:ext uri="{FF2B5EF4-FFF2-40B4-BE49-F238E27FC236}">
                <a16:creationId xmlns:a16="http://schemas.microsoft.com/office/drawing/2014/main" id="{274DD645-8640-45D5-9B60-F31EC01D3CC0}"/>
              </a:ext>
            </a:extLst>
          </p:cNvPr>
          <p:cNvSpPr/>
          <p:nvPr userDrawn="1"/>
        </p:nvSpPr>
        <p:spPr>
          <a:xfrm>
            <a:off x="8440979" y="1677475"/>
            <a:ext cx="2373549" cy="2062264"/>
          </a:xfrm>
          <a:custGeom>
            <a:avLst/>
            <a:gdLst>
              <a:gd name="connsiteX0" fmla="*/ 2373549 w 2373549"/>
              <a:gd name="connsiteY0" fmla="*/ 680936 h 2062264"/>
              <a:gd name="connsiteX1" fmla="*/ 1186774 w 2373549"/>
              <a:gd name="connsiteY1" fmla="*/ 0 h 2062264"/>
              <a:gd name="connsiteX2" fmla="*/ 0 w 2373549"/>
              <a:gd name="connsiteY2" fmla="*/ 690664 h 2062264"/>
              <a:gd name="connsiteX3" fmla="*/ 0 w 2373549"/>
              <a:gd name="connsiteY3" fmla="*/ 2062264 h 2062264"/>
            </a:gdLst>
            <a:ahLst/>
            <a:cxnLst>
              <a:cxn ang="0">
                <a:pos x="connsiteX0" y="connsiteY0"/>
              </a:cxn>
              <a:cxn ang="0">
                <a:pos x="connsiteX1" y="connsiteY1"/>
              </a:cxn>
              <a:cxn ang="0">
                <a:pos x="connsiteX2" y="connsiteY2"/>
              </a:cxn>
              <a:cxn ang="0">
                <a:pos x="connsiteX3" y="connsiteY3"/>
              </a:cxn>
            </a:cxnLst>
            <a:rect l="l" t="t" r="r" b="b"/>
            <a:pathLst>
              <a:path w="2373549" h="2062264">
                <a:moveTo>
                  <a:pt x="2373549" y="680936"/>
                </a:moveTo>
                <a:lnTo>
                  <a:pt x="1186774" y="0"/>
                </a:lnTo>
                <a:lnTo>
                  <a:pt x="0" y="690664"/>
                </a:lnTo>
                <a:lnTo>
                  <a:pt x="0" y="2062264"/>
                </a:lnTo>
              </a:path>
            </a:pathLst>
          </a:custGeom>
          <a:noFill/>
          <a:ln w="38100" cap="flat" cmpd="sng" algn="ctr">
            <a:solidFill>
              <a:srgbClr val="44678D"/>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3" name="Freeform: Shape 34">
            <a:extLst>
              <a:ext uri="{FF2B5EF4-FFF2-40B4-BE49-F238E27FC236}">
                <a16:creationId xmlns:a16="http://schemas.microsoft.com/office/drawing/2014/main" id="{71C09F09-7119-47FD-8E60-E4A92C9A3119}"/>
              </a:ext>
            </a:extLst>
          </p:cNvPr>
          <p:cNvSpPr/>
          <p:nvPr userDrawn="1"/>
        </p:nvSpPr>
        <p:spPr>
          <a:xfrm flipH="1">
            <a:off x="10715501" y="2243467"/>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4" name="Freeform: Shape 45">
            <a:extLst>
              <a:ext uri="{FF2B5EF4-FFF2-40B4-BE49-F238E27FC236}">
                <a16:creationId xmlns:a16="http://schemas.microsoft.com/office/drawing/2014/main" id="{E99BCE04-19B9-4541-925F-AC59CF760E7F}"/>
              </a:ext>
            </a:extLst>
          </p:cNvPr>
          <p:cNvSpPr/>
          <p:nvPr userDrawn="1"/>
        </p:nvSpPr>
        <p:spPr>
          <a:xfrm flipH="1">
            <a:off x="9534557" y="1571099"/>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5" name="Freeform: Shape 46">
            <a:extLst>
              <a:ext uri="{FF2B5EF4-FFF2-40B4-BE49-F238E27FC236}">
                <a16:creationId xmlns:a16="http://schemas.microsoft.com/office/drawing/2014/main" id="{F2B610BB-26F6-44A5-B7DB-CEEDCAE916ED}"/>
              </a:ext>
            </a:extLst>
          </p:cNvPr>
          <p:cNvSpPr/>
          <p:nvPr userDrawn="1"/>
        </p:nvSpPr>
        <p:spPr>
          <a:xfrm flipH="1">
            <a:off x="8328171" y="2258376"/>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6" name="Freeform: Shape 47">
            <a:extLst>
              <a:ext uri="{FF2B5EF4-FFF2-40B4-BE49-F238E27FC236}">
                <a16:creationId xmlns:a16="http://schemas.microsoft.com/office/drawing/2014/main" id="{C979636C-DE09-47B7-8972-BAE28DFA91DF}"/>
              </a:ext>
            </a:extLst>
          </p:cNvPr>
          <p:cNvSpPr/>
          <p:nvPr userDrawn="1"/>
        </p:nvSpPr>
        <p:spPr>
          <a:xfrm flipH="1">
            <a:off x="8333460" y="3610854"/>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Posterama Text SemiBold"/>
              <a:ea typeface="+mn-ea"/>
              <a:cs typeface="+mn-cs"/>
            </a:endParaRPr>
          </a:p>
        </p:txBody>
      </p:sp>
      <p:sp>
        <p:nvSpPr>
          <p:cNvPr id="77" name="Freeform: Shape 48">
            <a:extLst>
              <a:ext uri="{FF2B5EF4-FFF2-40B4-BE49-F238E27FC236}">
                <a16:creationId xmlns:a16="http://schemas.microsoft.com/office/drawing/2014/main" id="{01B12467-C508-4D89-94B3-6D23C6199703}"/>
              </a:ext>
            </a:extLst>
          </p:cNvPr>
          <p:cNvSpPr/>
          <p:nvPr userDrawn="1"/>
        </p:nvSpPr>
        <p:spPr>
          <a:xfrm flipH="1">
            <a:off x="7146016" y="429086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Posterama Text SemiBold"/>
              <a:ea typeface="+mn-ea"/>
              <a:cs typeface="+mn-cs"/>
            </a:endParaRPr>
          </a:p>
        </p:txBody>
      </p:sp>
      <p:sp>
        <p:nvSpPr>
          <p:cNvPr id="78" name="Freeform: Shape 49">
            <a:extLst>
              <a:ext uri="{FF2B5EF4-FFF2-40B4-BE49-F238E27FC236}">
                <a16:creationId xmlns:a16="http://schemas.microsoft.com/office/drawing/2014/main" id="{9EA72422-90A8-454F-8133-112CD2B85BEA}"/>
              </a:ext>
            </a:extLst>
          </p:cNvPr>
          <p:cNvSpPr/>
          <p:nvPr userDrawn="1"/>
        </p:nvSpPr>
        <p:spPr>
          <a:xfrm flipH="1">
            <a:off x="5937847" y="361339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Posterama Text SemiBold"/>
              <a:ea typeface="+mn-ea"/>
              <a:cs typeface="+mn-cs"/>
            </a:endParaRPr>
          </a:p>
        </p:txBody>
      </p:sp>
      <p:sp>
        <p:nvSpPr>
          <p:cNvPr id="79" name="Freeform: Shape 50">
            <a:extLst>
              <a:ext uri="{FF2B5EF4-FFF2-40B4-BE49-F238E27FC236}">
                <a16:creationId xmlns:a16="http://schemas.microsoft.com/office/drawing/2014/main" id="{3C67727D-D0D9-4CA6-99EE-0B89D465A706}"/>
              </a:ext>
            </a:extLst>
          </p:cNvPr>
          <p:cNvSpPr/>
          <p:nvPr userDrawn="1"/>
        </p:nvSpPr>
        <p:spPr>
          <a:xfrm flipH="1">
            <a:off x="5951993" y="225130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80" name="Freeform: Shape 51">
            <a:extLst>
              <a:ext uri="{FF2B5EF4-FFF2-40B4-BE49-F238E27FC236}">
                <a16:creationId xmlns:a16="http://schemas.microsoft.com/office/drawing/2014/main" id="{C88A67D0-B01F-4CC8-B248-2CF85911F456}"/>
              </a:ext>
            </a:extLst>
          </p:cNvPr>
          <p:cNvSpPr/>
          <p:nvPr userDrawn="1"/>
        </p:nvSpPr>
        <p:spPr>
          <a:xfrm flipH="1">
            <a:off x="4778156" y="1565771"/>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81" name="Freeform: Shape 52">
            <a:extLst>
              <a:ext uri="{FF2B5EF4-FFF2-40B4-BE49-F238E27FC236}">
                <a16:creationId xmlns:a16="http://schemas.microsoft.com/office/drawing/2014/main" id="{DBF6CA39-E979-4287-833E-20A9B455F7D6}"/>
              </a:ext>
            </a:extLst>
          </p:cNvPr>
          <p:cNvSpPr/>
          <p:nvPr userDrawn="1"/>
        </p:nvSpPr>
        <p:spPr>
          <a:xfrm flipH="1">
            <a:off x="3565843" y="2247823"/>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82" name="Freeform: Shape 53">
            <a:extLst>
              <a:ext uri="{FF2B5EF4-FFF2-40B4-BE49-F238E27FC236}">
                <a16:creationId xmlns:a16="http://schemas.microsoft.com/office/drawing/2014/main" id="{9EAA4E60-7510-4920-A426-5630491CFAC2}"/>
              </a:ext>
            </a:extLst>
          </p:cNvPr>
          <p:cNvSpPr/>
          <p:nvPr userDrawn="1"/>
        </p:nvSpPr>
        <p:spPr>
          <a:xfrm flipH="1">
            <a:off x="3565952" y="361339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Posterama Text SemiBold"/>
              <a:ea typeface="+mn-ea"/>
              <a:cs typeface="+mn-cs"/>
            </a:endParaRPr>
          </a:p>
        </p:txBody>
      </p:sp>
      <p:sp>
        <p:nvSpPr>
          <p:cNvPr id="83" name="Freeform: Shape 54">
            <a:extLst>
              <a:ext uri="{FF2B5EF4-FFF2-40B4-BE49-F238E27FC236}">
                <a16:creationId xmlns:a16="http://schemas.microsoft.com/office/drawing/2014/main" id="{322F7ECD-1942-42EE-B5E0-FC1E0206BFFD}"/>
              </a:ext>
            </a:extLst>
          </p:cNvPr>
          <p:cNvSpPr/>
          <p:nvPr userDrawn="1"/>
        </p:nvSpPr>
        <p:spPr>
          <a:xfrm flipH="1">
            <a:off x="2386318" y="2962784"/>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84" name="Freeform: Shape 55">
            <a:extLst>
              <a:ext uri="{FF2B5EF4-FFF2-40B4-BE49-F238E27FC236}">
                <a16:creationId xmlns:a16="http://schemas.microsoft.com/office/drawing/2014/main" id="{2465D6BD-72DA-4C13-97C2-7CF8D7F2F0C4}"/>
              </a:ext>
            </a:extLst>
          </p:cNvPr>
          <p:cNvSpPr/>
          <p:nvPr userDrawn="1"/>
        </p:nvSpPr>
        <p:spPr>
          <a:xfrm flipH="1">
            <a:off x="1190302" y="361221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85" name="Content placeholder 47" descr="Click icon to add picture">
            <a:extLst>
              <a:ext uri="{FF2B5EF4-FFF2-40B4-BE49-F238E27FC236}">
                <a16:creationId xmlns:a16="http://schemas.microsoft.com/office/drawing/2014/main" id="{E7C6BEEA-1766-44A1-A28D-2E817DBF2267}"/>
              </a:ext>
            </a:extLst>
          </p:cNvPr>
          <p:cNvSpPr>
            <a:spLocks noGrp="1"/>
          </p:cNvSpPr>
          <p:nvPr>
            <p:ph type="body" sz="quarter" idx="27" hasCustomPrompt="1"/>
          </p:nvPr>
        </p:nvSpPr>
        <p:spPr>
          <a:xfrm>
            <a:off x="1507136" y="3865003"/>
            <a:ext cx="1877575" cy="506399"/>
          </a:xfrm>
          <a:prstGeom prst="rect">
            <a:avLst/>
          </a:prstGeom>
        </p:spPr>
        <p:txBody>
          <a:bodyPr anchor="b">
            <a:noAutofit/>
          </a:bodyPr>
          <a:lstStyle>
            <a:lvl1pPr marL="0" indent="0" algn="ctr">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86" name="Content placeholder 47">
            <a:extLst>
              <a:ext uri="{FF2B5EF4-FFF2-40B4-BE49-F238E27FC236}">
                <a16:creationId xmlns:a16="http://schemas.microsoft.com/office/drawing/2014/main" id="{597D4D7A-8D7E-492C-8795-D491CF53B5FA}"/>
              </a:ext>
            </a:extLst>
          </p:cNvPr>
          <p:cNvSpPr>
            <a:spLocks noGrp="1"/>
          </p:cNvSpPr>
          <p:nvPr>
            <p:ph type="body" sz="quarter" idx="28" hasCustomPrompt="1"/>
          </p:nvPr>
        </p:nvSpPr>
        <p:spPr>
          <a:xfrm>
            <a:off x="1507136" y="4447079"/>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bg1"/>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87" name="Content placeholder 47" descr="Click icon to add picture">
            <a:extLst>
              <a:ext uri="{FF2B5EF4-FFF2-40B4-BE49-F238E27FC236}">
                <a16:creationId xmlns:a16="http://schemas.microsoft.com/office/drawing/2014/main" id="{A7396594-2DE7-4DB9-B6B4-92F63F06EFCF}"/>
              </a:ext>
            </a:extLst>
          </p:cNvPr>
          <p:cNvSpPr>
            <a:spLocks noGrp="1"/>
          </p:cNvSpPr>
          <p:nvPr>
            <p:ph type="body" sz="quarter" idx="38" hasCustomPrompt="1"/>
          </p:nvPr>
        </p:nvSpPr>
        <p:spPr>
          <a:xfrm>
            <a:off x="3889942" y="2355643"/>
            <a:ext cx="1877575" cy="506399"/>
          </a:xfrm>
          <a:prstGeom prst="rect">
            <a:avLst/>
          </a:prstGeom>
        </p:spPr>
        <p:txBody>
          <a:bodyPr anchor="b">
            <a:noAutofit/>
          </a:bodyPr>
          <a:lstStyle>
            <a:lvl1pPr marL="0" indent="0" algn="ctr">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88" name="Content placeholder 47">
            <a:extLst>
              <a:ext uri="{FF2B5EF4-FFF2-40B4-BE49-F238E27FC236}">
                <a16:creationId xmlns:a16="http://schemas.microsoft.com/office/drawing/2014/main" id="{CC680CF7-ED60-4FFF-B04E-B24ECDDD3512}"/>
              </a:ext>
            </a:extLst>
          </p:cNvPr>
          <p:cNvSpPr>
            <a:spLocks noGrp="1"/>
          </p:cNvSpPr>
          <p:nvPr>
            <p:ph type="body" sz="quarter" idx="39" hasCustomPrompt="1"/>
          </p:nvPr>
        </p:nvSpPr>
        <p:spPr>
          <a:xfrm>
            <a:off x="3889942" y="2937719"/>
            <a:ext cx="1877575" cy="506399"/>
          </a:xfrm>
          <a:prstGeom prst="rect">
            <a:avLst/>
          </a:prstGeom>
        </p:spPr>
        <p:txBody>
          <a:bodyPr>
            <a:noAutofit/>
          </a:bodyPr>
          <a:lstStyle>
            <a:lvl1pPr marL="0" indent="0" algn="ctr">
              <a:lnSpc>
                <a:spcPct val="90000"/>
              </a:lnSpc>
              <a:buNone/>
              <a:defRPr lang="en-US" altLang="zh-CN" sz="1400" b="0" kern="1200" dirty="0">
                <a:solidFill>
                  <a:schemeClr val="bg1"/>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89" name="Content placeholder 47" descr="Click icon to add picture">
            <a:extLst>
              <a:ext uri="{FF2B5EF4-FFF2-40B4-BE49-F238E27FC236}">
                <a16:creationId xmlns:a16="http://schemas.microsoft.com/office/drawing/2014/main" id="{042E6E66-3835-45DF-80D9-C4AFDF3401FF}"/>
              </a:ext>
            </a:extLst>
          </p:cNvPr>
          <p:cNvSpPr>
            <a:spLocks noGrp="1"/>
          </p:cNvSpPr>
          <p:nvPr>
            <p:ph type="body" sz="quarter" idx="40" hasCustomPrompt="1"/>
          </p:nvPr>
        </p:nvSpPr>
        <p:spPr>
          <a:xfrm>
            <a:off x="5107230" y="4469081"/>
            <a:ext cx="1877575" cy="506399"/>
          </a:xfrm>
          <a:prstGeom prst="rect">
            <a:avLst/>
          </a:prstGeom>
        </p:spPr>
        <p:txBody>
          <a:bodyPr anchor="b">
            <a:noAutofit/>
          </a:bodyPr>
          <a:lstStyle>
            <a:lvl1pPr marL="0" indent="0" algn="ctr">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90" name="Content placeholder 47">
            <a:extLst>
              <a:ext uri="{FF2B5EF4-FFF2-40B4-BE49-F238E27FC236}">
                <a16:creationId xmlns:a16="http://schemas.microsoft.com/office/drawing/2014/main" id="{A6E85C70-1784-4A0C-8897-EDE98D39BC01}"/>
              </a:ext>
            </a:extLst>
          </p:cNvPr>
          <p:cNvSpPr>
            <a:spLocks noGrp="1"/>
          </p:cNvSpPr>
          <p:nvPr>
            <p:ph type="body" sz="quarter" idx="41" hasCustomPrompt="1"/>
          </p:nvPr>
        </p:nvSpPr>
        <p:spPr>
          <a:xfrm>
            <a:off x="5107230" y="5051157"/>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bg1"/>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91" name="Content placeholder 47" descr="Click icon to add picture">
            <a:extLst>
              <a:ext uri="{FF2B5EF4-FFF2-40B4-BE49-F238E27FC236}">
                <a16:creationId xmlns:a16="http://schemas.microsoft.com/office/drawing/2014/main" id="{4CD55BC2-05D0-49CB-B0A5-C96ACB411B57}"/>
              </a:ext>
            </a:extLst>
          </p:cNvPr>
          <p:cNvSpPr>
            <a:spLocks noGrp="1"/>
          </p:cNvSpPr>
          <p:nvPr>
            <p:ph type="body" sz="quarter" idx="42" hasCustomPrompt="1"/>
          </p:nvPr>
        </p:nvSpPr>
        <p:spPr>
          <a:xfrm>
            <a:off x="7501941" y="4469081"/>
            <a:ext cx="1877575" cy="506399"/>
          </a:xfrm>
          <a:prstGeom prst="rect">
            <a:avLst/>
          </a:prstGeom>
        </p:spPr>
        <p:txBody>
          <a:bodyPr anchor="b">
            <a:noAutofit/>
          </a:bodyPr>
          <a:lstStyle>
            <a:lvl1pPr marL="0" indent="0" algn="ctr">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92" name="Content placeholder 47">
            <a:extLst>
              <a:ext uri="{FF2B5EF4-FFF2-40B4-BE49-F238E27FC236}">
                <a16:creationId xmlns:a16="http://schemas.microsoft.com/office/drawing/2014/main" id="{49DB7120-2F2C-4F89-AA8C-ABC4F3FF25F3}"/>
              </a:ext>
            </a:extLst>
          </p:cNvPr>
          <p:cNvSpPr>
            <a:spLocks noGrp="1"/>
          </p:cNvSpPr>
          <p:nvPr>
            <p:ph type="body" sz="quarter" idx="43" hasCustomPrompt="1"/>
          </p:nvPr>
        </p:nvSpPr>
        <p:spPr>
          <a:xfrm>
            <a:off x="7501941" y="5051157"/>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bg1"/>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93" name="Content placeholder 47" descr="Click icon to add picture">
            <a:extLst>
              <a:ext uri="{FF2B5EF4-FFF2-40B4-BE49-F238E27FC236}">
                <a16:creationId xmlns:a16="http://schemas.microsoft.com/office/drawing/2014/main" id="{AEB1F7BA-7D83-4C23-A72B-82DF9377E9C3}"/>
              </a:ext>
            </a:extLst>
          </p:cNvPr>
          <p:cNvSpPr>
            <a:spLocks noGrp="1"/>
          </p:cNvSpPr>
          <p:nvPr>
            <p:ph type="body" sz="quarter" idx="44" hasCustomPrompt="1"/>
          </p:nvPr>
        </p:nvSpPr>
        <p:spPr>
          <a:xfrm>
            <a:off x="8734718" y="2355643"/>
            <a:ext cx="1877575" cy="506399"/>
          </a:xfrm>
          <a:prstGeom prst="rect">
            <a:avLst/>
          </a:prstGeom>
        </p:spPr>
        <p:txBody>
          <a:bodyPr anchor="b">
            <a:noAutofit/>
          </a:bodyPr>
          <a:lstStyle>
            <a:lvl1pPr marL="0" indent="0" algn="ctr">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94" name="Content placeholder 47">
            <a:extLst>
              <a:ext uri="{FF2B5EF4-FFF2-40B4-BE49-F238E27FC236}">
                <a16:creationId xmlns:a16="http://schemas.microsoft.com/office/drawing/2014/main" id="{7C32F3EB-1AC3-40E9-B66D-ADB19CC74F0F}"/>
              </a:ext>
            </a:extLst>
          </p:cNvPr>
          <p:cNvSpPr>
            <a:spLocks noGrp="1"/>
          </p:cNvSpPr>
          <p:nvPr>
            <p:ph type="body" sz="quarter" idx="45" hasCustomPrompt="1"/>
          </p:nvPr>
        </p:nvSpPr>
        <p:spPr>
          <a:xfrm>
            <a:off x="8734718" y="2937719"/>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bg1"/>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2" name="Title 1">
            <a:extLst>
              <a:ext uri="{FF2B5EF4-FFF2-40B4-BE49-F238E27FC236}">
                <a16:creationId xmlns:a16="http://schemas.microsoft.com/office/drawing/2014/main" id="{667E7569-B8BF-39D0-D742-EF98B83E4E1D}"/>
              </a:ext>
            </a:extLst>
          </p:cNvPr>
          <p:cNvSpPr>
            <a:spLocks noGrp="1"/>
          </p:cNvSpPr>
          <p:nvPr>
            <p:ph type="title"/>
          </p:nvPr>
        </p:nvSpPr>
        <p:spPr>
          <a:xfrm>
            <a:off x="578914" y="726705"/>
            <a:ext cx="10515600" cy="1205058"/>
          </a:xfrm>
        </p:spPr>
        <p:txBody>
          <a:bodyPr anchor="t">
            <a:noAutofit/>
          </a:bodyPr>
          <a:lstStyle>
            <a:lvl1pPr algn="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9FC159C7-D006-5B5F-1FEA-689C432B8C8C}"/>
              </a:ext>
            </a:extLst>
          </p:cNvPr>
          <p:cNvSpPr>
            <a:spLocks noGrp="1"/>
          </p:cNvSpPr>
          <p:nvPr>
            <p:ph type="ftr" sz="quarter" idx="46"/>
          </p:nvPr>
        </p:nvSpPr>
        <p:spPr/>
        <p:txBody>
          <a:bodyPr>
            <a:noAutofit/>
          </a:bodyPr>
          <a:lstStyle/>
          <a:p>
            <a:r>
              <a:rPr lang="en-US" noProof="0" dirty="0"/>
              <a:t>Presentation Title</a:t>
            </a:r>
          </a:p>
        </p:txBody>
      </p:sp>
      <p:sp>
        <p:nvSpPr>
          <p:cNvPr id="4" name="Slide Number Placeholder 3">
            <a:extLst>
              <a:ext uri="{FF2B5EF4-FFF2-40B4-BE49-F238E27FC236}">
                <a16:creationId xmlns:a16="http://schemas.microsoft.com/office/drawing/2014/main" id="{4F0EBABD-E264-2C96-1139-289A712F35B7}"/>
              </a:ext>
            </a:extLst>
          </p:cNvPr>
          <p:cNvSpPr>
            <a:spLocks noGrp="1"/>
          </p:cNvSpPr>
          <p:nvPr>
            <p:ph type="sldNum" sz="quarter" idx="47"/>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3590880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Rectangle 13">
            <a:extLst>
              <a:ext uri="{FF2B5EF4-FFF2-40B4-BE49-F238E27FC236}">
                <a16:creationId xmlns:a16="http://schemas.microsoft.com/office/drawing/2014/main" id="{12BFFCE7-C68B-4904-8795-9589C3F38FD4}"/>
              </a:ext>
            </a:extLst>
          </p:cNvPr>
          <p:cNvSpPr/>
          <p:nvPr userDrawn="1"/>
        </p:nvSpPr>
        <p:spPr>
          <a:xfrm>
            <a:off x="636161" y="5854024"/>
            <a:ext cx="2330137" cy="708120"/>
          </a:xfrm>
          <a:prstGeom prst="rect">
            <a:avLst/>
          </a:prstGeom>
          <a:solidFill>
            <a:srgbClr val="0F2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7" name="Freeform: Shape 19">
            <a:extLst>
              <a:ext uri="{FF2B5EF4-FFF2-40B4-BE49-F238E27FC236}">
                <a16:creationId xmlns:a16="http://schemas.microsoft.com/office/drawing/2014/main" id="{F38B75F8-75D4-4B41-B7C7-433032DD0A6F}"/>
              </a:ext>
            </a:extLst>
          </p:cNvPr>
          <p:cNvSpPr/>
          <p:nvPr userDrawn="1"/>
        </p:nvSpPr>
        <p:spPr>
          <a:xfrm flipH="1">
            <a:off x="769290" y="491100"/>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8" name="Freeform: Shape 24">
            <a:extLst>
              <a:ext uri="{FF2B5EF4-FFF2-40B4-BE49-F238E27FC236}">
                <a16:creationId xmlns:a16="http://schemas.microsoft.com/office/drawing/2014/main" id="{671D1224-EDDC-4900-92DC-13608D44C524}"/>
              </a:ext>
            </a:extLst>
          </p:cNvPr>
          <p:cNvSpPr/>
          <p:nvPr userDrawn="1"/>
        </p:nvSpPr>
        <p:spPr>
          <a:xfrm flipH="1">
            <a:off x="783145" y="4057904"/>
            <a:ext cx="1886359"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15" name="Freeform 14">
            <a:extLst>
              <a:ext uri="{FF2B5EF4-FFF2-40B4-BE49-F238E27FC236}">
                <a16:creationId xmlns:a16="http://schemas.microsoft.com/office/drawing/2014/main" id="{635A9E44-4E60-1AD1-0B85-72422683B48A}"/>
              </a:ext>
            </a:extLst>
          </p:cNvPr>
          <p:cNvSpPr/>
          <p:nvPr userDrawn="1"/>
        </p:nvSpPr>
        <p:spPr>
          <a:xfrm flipH="1">
            <a:off x="0" y="3709992"/>
            <a:ext cx="1157948"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Subtitle 47" descr="Click icon to add picture">
            <a:extLst>
              <a:ext uri="{FF2B5EF4-FFF2-40B4-BE49-F238E27FC236}">
                <a16:creationId xmlns:a16="http://schemas.microsoft.com/office/drawing/2014/main" id="{0C7786BA-5E56-47AA-AE47-4EC07A0D4FA1}"/>
              </a:ext>
            </a:extLst>
          </p:cNvPr>
          <p:cNvSpPr>
            <a:spLocks noGrp="1"/>
          </p:cNvSpPr>
          <p:nvPr>
            <p:ph type="body" sz="quarter" idx="27" hasCustomPrompt="1"/>
          </p:nvPr>
        </p:nvSpPr>
        <p:spPr>
          <a:xfrm>
            <a:off x="4550705" y="3625598"/>
            <a:ext cx="2653545" cy="587964"/>
          </a:xfrm>
          <a:prstGeom prst="rect">
            <a:avLst/>
          </a:prstGeom>
        </p:spPr>
        <p:txBody>
          <a:bodyPr anchor="b">
            <a:noAutofit/>
          </a:bodyPr>
          <a:lstStyle>
            <a:lvl1pPr marL="0" indent="0" algn="l">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noProof="0" dirty="0"/>
              <a:t>Click to edit Master title style </a:t>
            </a:r>
          </a:p>
        </p:txBody>
      </p:sp>
      <p:sp>
        <p:nvSpPr>
          <p:cNvPr id="23" name="Content placeholder 47">
            <a:extLst>
              <a:ext uri="{FF2B5EF4-FFF2-40B4-BE49-F238E27FC236}">
                <a16:creationId xmlns:a16="http://schemas.microsoft.com/office/drawing/2014/main" id="{880214CF-87DD-476A-9B2E-A58DB313A61A}"/>
              </a:ext>
            </a:extLst>
          </p:cNvPr>
          <p:cNvSpPr>
            <a:spLocks noGrp="1"/>
          </p:cNvSpPr>
          <p:nvPr>
            <p:ph type="body" sz="quarter" idx="28" hasCustomPrompt="1"/>
          </p:nvPr>
        </p:nvSpPr>
        <p:spPr>
          <a:xfrm>
            <a:off x="4550705" y="4246516"/>
            <a:ext cx="2653545" cy="1727103"/>
          </a:xfrm>
          <a:prstGeom prst="rect">
            <a:avLst/>
          </a:prstGeom>
        </p:spPr>
        <p:txBody>
          <a:bodyPr>
            <a:noAutofit/>
          </a:bodyPr>
          <a:lstStyle>
            <a:lvl1pPr marL="0" indent="0" algn="l">
              <a:lnSpc>
                <a:spcPct val="100000"/>
              </a:lnSpc>
              <a:spcBef>
                <a:spcPts val="0"/>
              </a:spcBef>
              <a:buNone/>
              <a:defRPr sz="1400" b="0">
                <a:solidFill>
                  <a:schemeClr val="bg1"/>
                </a:solidFill>
                <a:latin typeface="+mn-lt"/>
              </a:defRPr>
            </a:lvl1pPr>
            <a:lvl2pPr>
              <a:defRPr sz="1000"/>
            </a:lvl2pPr>
            <a:lvl3pPr>
              <a:defRPr sz="900"/>
            </a:lvl3pPr>
            <a:lvl4pPr>
              <a:defRPr sz="800"/>
            </a:lvl4pPr>
            <a:lvl5pPr>
              <a:defRPr sz="800"/>
            </a:lvl5pPr>
          </a:lstStyle>
          <a:p>
            <a:pPr lvl="0"/>
            <a:r>
              <a:rPr lang="en-US" altLang="zh-CN" noProof="0" dirty="0"/>
              <a:t>Click to edit Master text styles </a:t>
            </a:r>
          </a:p>
        </p:txBody>
      </p:sp>
      <p:sp>
        <p:nvSpPr>
          <p:cNvPr id="37" name="Picture placeholder">
            <a:extLst>
              <a:ext uri="{FF2B5EF4-FFF2-40B4-BE49-F238E27FC236}">
                <a16:creationId xmlns:a16="http://schemas.microsoft.com/office/drawing/2014/main" id="{264CF63C-079E-41AA-AA9A-762A765E699F}"/>
              </a:ext>
            </a:extLst>
          </p:cNvPr>
          <p:cNvSpPr>
            <a:spLocks noGrp="1"/>
          </p:cNvSpPr>
          <p:nvPr>
            <p:ph type="pic" sz="quarter" idx="51"/>
          </p:nvPr>
        </p:nvSpPr>
        <p:spPr>
          <a:xfrm>
            <a:off x="1788170" y="2296125"/>
            <a:ext cx="1886360" cy="214466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tx1"/>
                </a:solidFill>
              </a:defRPr>
            </a:lvl1pPr>
          </a:lstStyle>
          <a:p>
            <a:r>
              <a:rPr lang="en-US" altLang="zh-CN" noProof="0"/>
              <a:t>Click icon to add picture</a:t>
            </a:r>
            <a:endParaRPr lang="en-US" altLang="zh-CN" noProof="0" dirty="0"/>
          </a:p>
        </p:txBody>
      </p:sp>
      <p:sp>
        <p:nvSpPr>
          <p:cNvPr id="17" name="Title 1">
            <a:extLst>
              <a:ext uri="{FF2B5EF4-FFF2-40B4-BE49-F238E27FC236}">
                <a16:creationId xmlns:a16="http://schemas.microsoft.com/office/drawing/2014/main" id="{D041C638-CBB8-1159-9AF8-B5D14CC7BE0F}"/>
              </a:ext>
            </a:extLst>
          </p:cNvPr>
          <p:cNvSpPr>
            <a:spLocks noGrp="1"/>
          </p:cNvSpPr>
          <p:nvPr>
            <p:ph type="title"/>
          </p:nvPr>
        </p:nvSpPr>
        <p:spPr>
          <a:xfrm>
            <a:off x="4550704" y="1690878"/>
            <a:ext cx="6599429" cy="1325563"/>
          </a:xfrm>
        </p:spPr>
        <p:txBody>
          <a:bodyPr anchor="b">
            <a:noAutofit/>
          </a:bodyPr>
          <a:lstStyle/>
          <a:p>
            <a:r>
              <a:rPr lang="en-US" noProof="0"/>
              <a:t>Click to edit Master title style</a:t>
            </a:r>
            <a:endParaRPr lang="en-US" noProof="0" dirty="0"/>
          </a:p>
        </p:txBody>
      </p:sp>
      <p:sp>
        <p:nvSpPr>
          <p:cNvPr id="18" name="Subtitle 47" descr="Click icon to add picture">
            <a:extLst>
              <a:ext uri="{FF2B5EF4-FFF2-40B4-BE49-F238E27FC236}">
                <a16:creationId xmlns:a16="http://schemas.microsoft.com/office/drawing/2014/main" id="{3C2C4001-E56F-4174-01AA-4630360BFF48}"/>
              </a:ext>
            </a:extLst>
          </p:cNvPr>
          <p:cNvSpPr>
            <a:spLocks noGrp="1"/>
          </p:cNvSpPr>
          <p:nvPr>
            <p:ph type="body" sz="quarter" idx="52" hasCustomPrompt="1"/>
          </p:nvPr>
        </p:nvSpPr>
        <p:spPr>
          <a:xfrm>
            <a:off x="7811506" y="3625598"/>
            <a:ext cx="2653545" cy="587964"/>
          </a:xfrm>
          <a:prstGeom prst="rect">
            <a:avLst/>
          </a:prstGeom>
        </p:spPr>
        <p:txBody>
          <a:bodyPr anchor="b">
            <a:noAutofit/>
          </a:bodyPr>
          <a:lstStyle>
            <a:lvl1pPr marL="0" indent="0" algn="l">
              <a:lnSpc>
                <a:spcPct val="100000"/>
              </a:lnSpc>
              <a:buNone/>
              <a:defRPr sz="1800" b="1">
                <a:solidFill>
                  <a:schemeClr val="bg1"/>
                </a:solidFill>
              </a:defRPr>
            </a:lvl1pPr>
            <a:lvl2pPr>
              <a:defRPr sz="1000"/>
            </a:lvl2pPr>
            <a:lvl3pPr>
              <a:defRPr sz="900"/>
            </a:lvl3pPr>
            <a:lvl4pPr>
              <a:defRPr sz="800"/>
            </a:lvl4pPr>
            <a:lvl5pPr>
              <a:defRPr sz="800"/>
            </a:lvl5pPr>
          </a:lstStyle>
          <a:p>
            <a:pPr lvl="0"/>
            <a:r>
              <a:rPr lang="en-US" altLang="zh-CN" noProof="0" dirty="0"/>
              <a:t>Click to edit Master title style </a:t>
            </a:r>
          </a:p>
        </p:txBody>
      </p:sp>
      <p:sp>
        <p:nvSpPr>
          <p:cNvPr id="20" name="Content placeholder 47">
            <a:extLst>
              <a:ext uri="{FF2B5EF4-FFF2-40B4-BE49-F238E27FC236}">
                <a16:creationId xmlns:a16="http://schemas.microsoft.com/office/drawing/2014/main" id="{02DFC856-C546-62E9-220F-7A668D349056}"/>
              </a:ext>
            </a:extLst>
          </p:cNvPr>
          <p:cNvSpPr>
            <a:spLocks noGrp="1"/>
          </p:cNvSpPr>
          <p:nvPr>
            <p:ph type="body" sz="quarter" idx="53" hasCustomPrompt="1"/>
          </p:nvPr>
        </p:nvSpPr>
        <p:spPr>
          <a:xfrm>
            <a:off x="7811506" y="4246516"/>
            <a:ext cx="2653545" cy="1727103"/>
          </a:xfrm>
          <a:prstGeom prst="rect">
            <a:avLst/>
          </a:prstGeom>
        </p:spPr>
        <p:txBody>
          <a:bodyPr>
            <a:noAutofit/>
          </a:bodyPr>
          <a:lstStyle>
            <a:lvl1pPr marL="0" indent="0" algn="l">
              <a:lnSpc>
                <a:spcPct val="100000"/>
              </a:lnSpc>
              <a:spcBef>
                <a:spcPts val="0"/>
              </a:spcBef>
              <a:buNone/>
              <a:defRPr sz="1400" b="0">
                <a:solidFill>
                  <a:schemeClr val="bg1"/>
                </a:solidFill>
                <a:latin typeface="+mn-lt"/>
              </a:defRPr>
            </a:lvl1pPr>
            <a:lvl2pPr>
              <a:defRPr sz="1000"/>
            </a:lvl2pPr>
            <a:lvl3pPr>
              <a:defRPr sz="900"/>
            </a:lvl3pPr>
            <a:lvl4pPr>
              <a:defRPr sz="800"/>
            </a:lvl4pPr>
            <a:lvl5pPr>
              <a:defRPr sz="800"/>
            </a:lvl5pPr>
          </a:lstStyle>
          <a:p>
            <a:pPr lvl="0"/>
            <a:r>
              <a:rPr lang="en-US" altLang="zh-CN" noProof="0" dirty="0"/>
              <a:t>Click to edit Master text styles </a:t>
            </a:r>
          </a:p>
        </p:txBody>
      </p:sp>
      <p:sp>
        <p:nvSpPr>
          <p:cNvPr id="6" name="Slide Number Placeholder 5">
            <a:extLst>
              <a:ext uri="{FF2B5EF4-FFF2-40B4-BE49-F238E27FC236}">
                <a16:creationId xmlns:a16="http://schemas.microsoft.com/office/drawing/2014/main" id="{F507335A-F59E-2A6C-D2D6-F10391DA8D69}"/>
              </a:ext>
            </a:extLst>
          </p:cNvPr>
          <p:cNvSpPr>
            <a:spLocks noGrp="1"/>
          </p:cNvSpPr>
          <p:nvPr>
            <p:ph type="sldNum" sz="quarter" idx="55"/>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3613646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F946AB17-3782-8412-C51A-DE10A0637453}"/>
              </a:ext>
            </a:extLst>
          </p:cNvPr>
          <p:cNvSpPr/>
          <p:nvPr userDrawn="1"/>
        </p:nvSpPr>
        <p:spPr>
          <a:xfrm>
            <a:off x="0" y="2860787"/>
            <a:ext cx="2361029" cy="3676532"/>
          </a:xfrm>
          <a:custGeom>
            <a:avLst/>
            <a:gdLst>
              <a:gd name="connsiteX0" fmla="*/ 773997 w 2361029"/>
              <a:gd name="connsiteY0" fmla="*/ 0 h 3676532"/>
              <a:gd name="connsiteX1" fmla="*/ 2361029 w 2361029"/>
              <a:gd name="connsiteY1" fmla="*/ 925683 h 3676532"/>
              <a:gd name="connsiteX2" fmla="*/ 2361029 w 2361029"/>
              <a:gd name="connsiteY2" fmla="*/ 2763949 h 3676532"/>
              <a:gd name="connsiteX3" fmla="*/ 769661 w 2361029"/>
              <a:gd name="connsiteY3" fmla="*/ 3676532 h 3676532"/>
              <a:gd name="connsiteX4" fmla="*/ 0 w 2361029"/>
              <a:gd name="connsiteY4" fmla="*/ 3234717 h 3676532"/>
              <a:gd name="connsiteX5" fmla="*/ 0 w 2361029"/>
              <a:gd name="connsiteY5" fmla="*/ 446885 h 367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1029" h="3676532">
                <a:moveTo>
                  <a:pt x="773997" y="0"/>
                </a:moveTo>
                <a:lnTo>
                  <a:pt x="2361029" y="925683"/>
                </a:lnTo>
                <a:lnTo>
                  <a:pt x="2361029" y="2763949"/>
                </a:lnTo>
                <a:lnTo>
                  <a:pt x="769661" y="3676532"/>
                </a:lnTo>
                <a:lnTo>
                  <a:pt x="0" y="3234717"/>
                </a:lnTo>
                <a:lnTo>
                  <a:pt x="0" y="44688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2BA5A58B-9440-7DAB-E7D7-3143B049FBAC}"/>
              </a:ext>
            </a:extLst>
          </p:cNvPr>
          <p:cNvSpPr/>
          <p:nvPr userDrawn="1"/>
        </p:nvSpPr>
        <p:spPr>
          <a:xfrm flipH="1">
            <a:off x="1014233" y="5253270"/>
            <a:ext cx="1710765" cy="1593273"/>
          </a:xfrm>
          <a:custGeom>
            <a:avLst/>
            <a:gdLst>
              <a:gd name="connsiteX0" fmla="*/ 852873 w 1710765"/>
              <a:gd name="connsiteY0" fmla="*/ 0 h 1593273"/>
              <a:gd name="connsiteX1" fmla="*/ 0 w 1710765"/>
              <a:gd name="connsiteY1" fmla="*/ 494134 h 1593273"/>
              <a:gd name="connsiteX2" fmla="*/ 0 w 1710765"/>
              <a:gd name="connsiteY2" fmla="*/ 1475410 h 1593273"/>
              <a:gd name="connsiteX3" fmla="*/ 206916 w 1710765"/>
              <a:gd name="connsiteY3" fmla="*/ 1593273 h 1593273"/>
              <a:gd name="connsiteX4" fmla="*/ 1502835 w 1710765"/>
              <a:gd name="connsiteY4" fmla="*/ 1593273 h 1593273"/>
              <a:gd name="connsiteX5" fmla="*/ 1709418 w 1710765"/>
              <a:gd name="connsiteY5" fmla="*/ 1475480 h 1593273"/>
              <a:gd name="connsiteX6" fmla="*/ 1710407 w 1710765"/>
              <a:gd name="connsiteY6" fmla="*/ 491803 h 159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0765" h="1593273">
                <a:moveTo>
                  <a:pt x="852873" y="0"/>
                </a:moveTo>
                <a:lnTo>
                  <a:pt x="0" y="494134"/>
                </a:lnTo>
                <a:lnTo>
                  <a:pt x="0" y="1475410"/>
                </a:lnTo>
                <a:lnTo>
                  <a:pt x="206916" y="1593273"/>
                </a:lnTo>
                <a:lnTo>
                  <a:pt x="1502835" y="1593273"/>
                </a:lnTo>
                <a:lnTo>
                  <a:pt x="1709418" y="1475480"/>
                </a:lnTo>
                <a:cubicBezTo>
                  <a:pt x="1707864" y="1146834"/>
                  <a:pt x="1711961" y="820449"/>
                  <a:pt x="1710407" y="491803"/>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Content Placeholder 47" descr="Click icon to add picture">
            <a:extLst>
              <a:ext uri="{FF2B5EF4-FFF2-40B4-BE49-F238E27FC236}">
                <a16:creationId xmlns:a16="http://schemas.microsoft.com/office/drawing/2014/main" id="{95ADF367-2619-4E00-AB82-8FFF41D0E5C2}"/>
              </a:ext>
            </a:extLst>
          </p:cNvPr>
          <p:cNvSpPr>
            <a:spLocks noGrp="1"/>
          </p:cNvSpPr>
          <p:nvPr>
            <p:ph type="body" sz="quarter" idx="27" hasCustomPrompt="1"/>
          </p:nvPr>
        </p:nvSpPr>
        <p:spPr>
          <a:xfrm>
            <a:off x="5271609" y="1025236"/>
            <a:ext cx="5162709" cy="420683"/>
          </a:xfrm>
          <a:prstGeom prst="rect">
            <a:avLst/>
          </a:prstGeom>
        </p:spPr>
        <p:txBody>
          <a:bodyPr anchor="b">
            <a:noAutofit/>
          </a:bodyPr>
          <a:lstStyle>
            <a:lvl1pPr marL="0" indent="0" algn="l">
              <a:lnSpc>
                <a:spcPct val="100000"/>
              </a:lnSpc>
              <a:buNone/>
              <a:defRPr sz="1800" b="1" i="0">
                <a:solidFill>
                  <a:schemeClr val="bg1"/>
                </a:solidFill>
                <a:latin typeface="+mn-lt"/>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3" name="Content Placeholder 47">
            <a:extLst>
              <a:ext uri="{FF2B5EF4-FFF2-40B4-BE49-F238E27FC236}">
                <a16:creationId xmlns:a16="http://schemas.microsoft.com/office/drawing/2014/main" id="{8CEB04CE-793E-47B4-8D80-9B82864F2CDF}"/>
              </a:ext>
            </a:extLst>
          </p:cNvPr>
          <p:cNvSpPr>
            <a:spLocks noGrp="1"/>
          </p:cNvSpPr>
          <p:nvPr>
            <p:ph type="body" sz="quarter" idx="28" hasCustomPrompt="1"/>
          </p:nvPr>
        </p:nvSpPr>
        <p:spPr>
          <a:xfrm>
            <a:off x="5271608" y="1469069"/>
            <a:ext cx="5162709" cy="1506166"/>
          </a:xfrm>
          <a:prstGeom prst="rect">
            <a:avLst/>
          </a:prstGeom>
        </p:spPr>
        <p:txBody>
          <a:bodyPr>
            <a:noAutofit/>
          </a:bodyPr>
          <a:lstStyle>
            <a:lvl1pPr marL="228600" indent="-228600" algn="l">
              <a:lnSpc>
                <a:spcPct val="100000"/>
              </a:lnSpc>
              <a:spcBef>
                <a:spcPts val="0"/>
              </a:spcBef>
              <a:spcAft>
                <a:spcPts val="600"/>
              </a:spcAft>
              <a:buFont typeface="Arial" panose="020B0604020202020204" pitchFamily="34" charset="0"/>
              <a:buChar char="•"/>
              <a:defRPr sz="14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4" name="Content Placeholder 47" descr="Click icon to add picture">
            <a:extLst>
              <a:ext uri="{FF2B5EF4-FFF2-40B4-BE49-F238E27FC236}">
                <a16:creationId xmlns:a16="http://schemas.microsoft.com/office/drawing/2014/main" id="{067BF8FD-2643-4122-BE3E-63F413244ECB}"/>
              </a:ext>
            </a:extLst>
          </p:cNvPr>
          <p:cNvSpPr>
            <a:spLocks noGrp="1"/>
          </p:cNvSpPr>
          <p:nvPr>
            <p:ph type="body" sz="quarter" idx="29" hasCustomPrompt="1"/>
          </p:nvPr>
        </p:nvSpPr>
        <p:spPr>
          <a:xfrm>
            <a:off x="5271609" y="2984685"/>
            <a:ext cx="5162709" cy="420683"/>
          </a:xfrm>
          <a:prstGeom prst="rect">
            <a:avLst/>
          </a:prstGeom>
        </p:spPr>
        <p:txBody>
          <a:bodyPr anchor="b">
            <a:noAutofit/>
          </a:bodyPr>
          <a:lstStyle>
            <a:lvl1pPr marL="0" indent="0" algn="l">
              <a:lnSpc>
                <a:spcPct val="100000"/>
              </a:lnSpc>
              <a:buNone/>
              <a:defRPr sz="1800" b="1" i="0">
                <a:solidFill>
                  <a:schemeClr val="bg1"/>
                </a:solidFill>
                <a:latin typeface="+mn-lt"/>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6" name="Content Placeholder 47" descr="Click icon to add picture">
            <a:extLst>
              <a:ext uri="{FF2B5EF4-FFF2-40B4-BE49-F238E27FC236}">
                <a16:creationId xmlns:a16="http://schemas.microsoft.com/office/drawing/2014/main" id="{02260D10-FEA1-48A7-B544-FAEEAECF5DE2}"/>
              </a:ext>
            </a:extLst>
          </p:cNvPr>
          <p:cNvSpPr>
            <a:spLocks noGrp="1"/>
          </p:cNvSpPr>
          <p:nvPr>
            <p:ph type="body" sz="quarter" idx="31" hasCustomPrompt="1"/>
          </p:nvPr>
        </p:nvSpPr>
        <p:spPr>
          <a:xfrm>
            <a:off x="5271607" y="4597473"/>
            <a:ext cx="5162709" cy="421399"/>
          </a:xfrm>
          <a:prstGeom prst="rect">
            <a:avLst/>
          </a:prstGeom>
        </p:spPr>
        <p:txBody>
          <a:bodyPr anchor="b">
            <a:noAutofit/>
          </a:bodyPr>
          <a:lstStyle>
            <a:lvl1pPr marL="0" indent="0" algn="l">
              <a:lnSpc>
                <a:spcPct val="100000"/>
              </a:lnSpc>
              <a:buNone/>
              <a:defRPr sz="1800" b="1" i="0">
                <a:solidFill>
                  <a:schemeClr val="bg1"/>
                </a:solidFill>
                <a:latin typeface="+mn-lt"/>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0" name="Content Placeholder 47">
            <a:extLst>
              <a:ext uri="{FF2B5EF4-FFF2-40B4-BE49-F238E27FC236}">
                <a16:creationId xmlns:a16="http://schemas.microsoft.com/office/drawing/2014/main" id="{64584B30-8BCF-4D75-8A6C-FD82347CC7B6}"/>
              </a:ext>
            </a:extLst>
          </p:cNvPr>
          <p:cNvSpPr>
            <a:spLocks noGrp="1"/>
          </p:cNvSpPr>
          <p:nvPr>
            <p:ph type="body" sz="quarter" idx="34" hasCustomPrompt="1"/>
          </p:nvPr>
        </p:nvSpPr>
        <p:spPr>
          <a:xfrm>
            <a:off x="5271608" y="3419684"/>
            <a:ext cx="5162709" cy="1177789"/>
          </a:xfrm>
          <a:prstGeom prst="rect">
            <a:avLst/>
          </a:prstGeom>
        </p:spPr>
        <p:txBody>
          <a:bodyPr>
            <a:noAutofit/>
          </a:bodyPr>
          <a:lstStyle>
            <a:lvl1pPr marL="228600" indent="-228600" algn="l">
              <a:lnSpc>
                <a:spcPct val="100000"/>
              </a:lnSpc>
              <a:spcBef>
                <a:spcPts val="0"/>
              </a:spcBef>
              <a:spcAft>
                <a:spcPts val="600"/>
              </a:spcAft>
              <a:buFont typeface="Arial" panose="020B0604020202020204" pitchFamily="34" charset="0"/>
              <a:buChar char="•"/>
              <a:defRPr sz="14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8" name="Content Placeholder 47">
            <a:extLst>
              <a:ext uri="{FF2B5EF4-FFF2-40B4-BE49-F238E27FC236}">
                <a16:creationId xmlns:a16="http://schemas.microsoft.com/office/drawing/2014/main" id="{A4A25056-27FA-4039-ACFA-6624F778712A}"/>
              </a:ext>
            </a:extLst>
          </p:cNvPr>
          <p:cNvSpPr>
            <a:spLocks noGrp="1"/>
          </p:cNvSpPr>
          <p:nvPr>
            <p:ph type="body" sz="quarter" idx="35" hasCustomPrompt="1"/>
          </p:nvPr>
        </p:nvSpPr>
        <p:spPr>
          <a:xfrm>
            <a:off x="5271608" y="5041922"/>
            <a:ext cx="5162709" cy="1635938"/>
          </a:xfrm>
          <a:prstGeom prst="rect">
            <a:avLst/>
          </a:prstGeom>
        </p:spPr>
        <p:txBody>
          <a:bodyPr>
            <a:noAutofit/>
          </a:bodyPr>
          <a:lstStyle>
            <a:lvl1pPr marL="228600" indent="-228600" algn="l">
              <a:lnSpc>
                <a:spcPct val="100000"/>
              </a:lnSpc>
              <a:spcBef>
                <a:spcPts val="0"/>
              </a:spcBef>
              <a:spcAft>
                <a:spcPts val="600"/>
              </a:spcAft>
              <a:buFont typeface="Arial" panose="020B0604020202020204" pitchFamily="34" charset="0"/>
              <a:buChar char="•"/>
              <a:defRPr sz="14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27" name="Freeform: Shape 24">
            <a:extLst>
              <a:ext uri="{FF2B5EF4-FFF2-40B4-BE49-F238E27FC236}">
                <a16:creationId xmlns:a16="http://schemas.microsoft.com/office/drawing/2014/main" id="{A23F9759-CF52-CE45-5E22-9678534685A7}"/>
              </a:ext>
            </a:extLst>
          </p:cNvPr>
          <p:cNvSpPr/>
          <p:nvPr userDrawn="1"/>
        </p:nvSpPr>
        <p:spPr>
          <a:xfrm flipH="1">
            <a:off x="2631891" y="4699053"/>
            <a:ext cx="668814" cy="78469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Title 5">
            <a:extLst>
              <a:ext uri="{FF2B5EF4-FFF2-40B4-BE49-F238E27FC236}">
                <a16:creationId xmlns:a16="http://schemas.microsoft.com/office/drawing/2014/main" id="{5D84FCC1-368D-680C-31AA-597C3AAF4232}"/>
              </a:ext>
            </a:extLst>
          </p:cNvPr>
          <p:cNvSpPr>
            <a:spLocks noGrp="1"/>
          </p:cNvSpPr>
          <p:nvPr>
            <p:ph type="title"/>
          </p:nvPr>
        </p:nvSpPr>
        <p:spPr>
          <a:xfrm>
            <a:off x="502665" y="707105"/>
            <a:ext cx="3994173" cy="2277580"/>
          </a:xfrm>
        </p:spPr>
        <p:txBody>
          <a:bodyPr anchor="t">
            <a:noAutofit/>
          </a:bodyPr>
          <a:lstStyle/>
          <a:p>
            <a:r>
              <a:rPr lang="en-US"/>
              <a:t>Click to edit Master title style</a:t>
            </a:r>
            <a:endParaRPr lang="en-US" dirty="0"/>
          </a:p>
        </p:txBody>
      </p:sp>
      <p:sp>
        <p:nvSpPr>
          <p:cNvPr id="18" name="Picture Placeholder 2">
            <a:extLst>
              <a:ext uri="{FF2B5EF4-FFF2-40B4-BE49-F238E27FC236}">
                <a16:creationId xmlns:a16="http://schemas.microsoft.com/office/drawing/2014/main" id="{E53E8C9F-CD73-30CD-1F24-20F2E6149D58}"/>
              </a:ext>
            </a:extLst>
          </p:cNvPr>
          <p:cNvSpPr>
            <a:spLocks noGrp="1"/>
          </p:cNvSpPr>
          <p:nvPr>
            <p:ph type="pic" sz="quarter" idx="36"/>
          </p:nvPr>
        </p:nvSpPr>
        <p:spPr>
          <a:xfrm>
            <a:off x="4734172" y="1141669"/>
            <a:ext cx="507778" cy="565882"/>
          </a:xfrm>
        </p:spPr>
        <p:txBody>
          <a:bodyPr lIns="0" rIns="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zh-CN"/>
              <a:t>Click icon to add picture</a:t>
            </a:r>
            <a:endParaRPr lang="en-US" dirty="0"/>
          </a:p>
        </p:txBody>
      </p:sp>
      <p:sp>
        <p:nvSpPr>
          <p:cNvPr id="19" name="Picture Placeholder 2">
            <a:extLst>
              <a:ext uri="{FF2B5EF4-FFF2-40B4-BE49-F238E27FC236}">
                <a16:creationId xmlns:a16="http://schemas.microsoft.com/office/drawing/2014/main" id="{CE61E189-349E-0076-EA43-7BCB6E24CE86}"/>
              </a:ext>
            </a:extLst>
          </p:cNvPr>
          <p:cNvSpPr>
            <a:spLocks noGrp="1"/>
          </p:cNvSpPr>
          <p:nvPr>
            <p:ph type="pic" sz="quarter" idx="37"/>
          </p:nvPr>
        </p:nvSpPr>
        <p:spPr>
          <a:xfrm>
            <a:off x="4724705" y="3105650"/>
            <a:ext cx="536270" cy="565882"/>
          </a:xfrm>
        </p:spPr>
        <p:txBody>
          <a:bodyPr lIns="0" rIns="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zh-CN"/>
              <a:t>Click icon to add picture</a:t>
            </a:r>
            <a:endParaRPr lang="en-US" dirty="0"/>
          </a:p>
        </p:txBody>
      </p:sp>
      <p:sp>
        <p:nvSpPr>
          <p:cNvPr id="21" name="Picture Placeholder 2">
            <a:extLst>
              <a:ext uri="{FF2B5EF4-FFF2-40B4-BE49-F238E27FC236}">
                <a16:creationId xmlns:a16="http://schemas.microsoft.com/office/drawing/2014/main" id="{68B04572-5D47-C3DF-CDEA-15EC646EA8FE}"/>
              </a:ext>
            </a:extLst>
          </p:cNvPr>
          <p:cNvSpPr>
            <a:spLocks noGrp="1"/>
          </p:cNvSpPr>
          <p:nvPr>
            <p:ph type="pic" sz="quarter" idx="38"/>
          </p:nvPr>
        </p:nvSpPr>
        <p:spPr>
          <a:xfrm>
            <a:off x="4714069" y="4716041"/>
            <a:ext cx="536270" cy="565882"/>
          </a:xfrm>
        </p:spPr>
        <p:txBody>
          <a:bodyPr lIns="0" rIns="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zh-CN"/>
              <a:t>Click icon to add picture</a:t>
            </a:r>
            <a:endParaRPr lang="en-US" dirty="0"/>
          </a:p>
        </p:txBody>
      </p:sp>
      <p:sp>
        <p:nvSpPr>
          <p:cNvPr id="5" name="Slide Number Placeholder 4">
            <a:extLst>
              <a:ext uri="{FF2B5EF4-FFF2-40B4-BE49-F238E27FC236}">
                <a16:creationId xmlns:a16="http://schemas.microsoft.com/office/drawing/2014/main" id="{2446A453-65E1-B688-A3F9-EA0AA347DDEA}"/>
              </a:ext>
            </a:extLst>
          </p:cNvPr>
          <p:cNvSpPr>
            <a:spLocks noGrp="1"/>
          </p:cNvSpPr>
          <p:nvPr>
            <p:ph type="sldNum" sz="quarter" idx="40"/>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2662113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8" name="Content Placeholder 47">
            <a:extLst>
              <a:ext uri="{FF2B5EF4-FFF2-40B4-BE49-F238E27FC236}">
                <a16:creationId xmlns:a16="http://schemas.microsoft.com/office/drawing/2014/main" id="{3EDD8D3E-653B-4A9E-9868-3B013A65FE9F}"/>
              </a:ext>
            </a:extLst>
          </p:cNvPr>
          <p:cNvSpPr>
            <a:spLocks noGrp="1"/>
          </p:cNvSpPr>
          <p:nvPr>
            <p:ph type="pic" sz="quarter" idx="48"/>
          </p:nvPr>
        </p:nvSpPr>
        <p:spPr>
          <a:xfrm>
            <a:off x="7493157" y="5291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ln w="19050">
            <a:solidFill>
              <a:schemeClr val="tx1"/>
            </a:solidFill>
          </a:ln>
        </p:spPr>
        <p:txBody>
          <a:bodyPr anchor="ctr">
            <a:noAutofit/>
          </a:bodyPr>
          <a:lstStyle>
            <a:lvl1pPr marL="0" indent="0" algn="ctr">
              <a:buNone/>
              <a:defRPr>
                <a:solidFill>
                  <a:schemeClr val="bg1"/>
                </a:solidFill>
              </a:defRPr>
            </a:lvl1pPr>
          </a:lstStyle>
          <a:p>
            <a:r>
              <a:rPr lang="en-US" altLang="zh-CN"/>
              <a:t>Click icon to add picture</a:t>
            </a:r>
            <a:endParaRPr lang="zh-CN" altLang="en-US"/>
          </a:p>
        </p:txBody>
      </p:sp>
      <p:sp>
        <p:nvSpPr>
          <p:cNvPr id="18" name="Content Placeholder 47">
            <a:extLst>
              <a:ext uri="{FF2B5EF4-FFF2-40B4-BE49-F238E27FC236}">
                <a16:creationId xmlns:a16="http://schemas.microsoft.com/office/drawing/2014/main" id="{DD4E6A9F-7400-917B-6A6B-6BAB445E85FA}"/>
              </a:ext>
            </a:extLst>
          </p:cNvPr>
          <p:cNvSpPr>
            <a:spLocks noGrp="1"/>
          </p:cNvSpPr>
          <p:nvPr>
            <p:ph type="body" sz="quarter" idx="28" hasCustomPrompt="1"/>
          </p:nvPr>
        </p:nvSpPr>
        <p:spPr>
          <a:xfrm>
            <a:off x="517427" y="3253120"/>
            <a:ext cx="4959822" cy="2007158"/>
          </a:xfrm>
          <a:prstGeom prst="rect">
            <a:avLst/>
          </a:prstGeom>
        </p:spPr>
        <p:txBody>
          <a:bodyPr>
            <a:noAutofit/>
          </a:bodyPr>
          <a:lstStyle>
            <a:lvl1pPr marL="0" indent="0">
              <a:lnSpc>
                <a:spcPct val="100000"/>
              </a:lnSpc>
              <a:buNone/>
              <a:defRPr sz="1500" b="0">
                <a:solidFill>
                  <a:schemeClr val="bg1"/>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19" name="Freeform: Shape 25">
            <a:extLst>
              <a:ext uri="{FF2B5EF4-FFF2-40B4-BE49-F238E27FC236}">
                <a16:creationId xmlns:a16="http://schemas.microsoft.com/office/drawing/2014/main" id="{D7BBD3E8-D5DD-C21F-3792-4880373CCDCC}"/>
              </a:ext>
            </a:extLst>
          </p:cNvPr>
          <p:cNvSpPr/>
          <p:nvPr userDrawn="1"/>
        </p:nvSpPr>
        <p:spPr>
          <a:xfrm flipH="1">
            <a:off x="7400972" y="4594440"/>
            <a:ext cx="1347680" cy="158117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0" name="Freeform: Shape 11">
            <a:extLst>
              <a:ext uri="{FF2B5EF4-FFF2-40B4-BE49-F238E27FC236}">
                <a16:creationId xmlns:a16="http://schemas.microsoft.com/office/drawing/2014/main" id="{FC461D80-0CAC-62E5-726A-63B48BEF3F25}"/>
              </a:ext>
            </a:extLst>
          </p:cNvPr>
          <p:cNvSpPr/>
          <p:nvPr userDrawn="1"/>
        </p:nvSpPr>
        <p:spPr>
          <a:xfrm>
            <a:off x="6521016" y="4772906"/>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3" name="Title 2">
            <a:extLst>
              <a:ext uri="{FF2B5EF4-FFF2-40B4-BE49-F238E27FC236}">
                <a16:creationId xmlns:a16="http://schemas.microsoft.com/office/drawing/2014/main" id="{D4944167-AFE9-AE61-AF44-B9AEE24D17D8}"/>
              </a:ext>
            </a:extLst>
          </p:cNvPr>
          <p:cNvSpPr>
            <a:spLocks noGrp="1"/>
          </p:cNvSpPr>
          <p:nvPr>
            <p:ph type="title"/>
          </p:nvPr>
        </p:nvSpPr>
        <p:spPr>
          <a:xfrm>
            <a:off x="517427" y="2497488"/>
            <a:ext cx="9823998" cy="1325563"/>
          </a:xfrm>
        </p:spPr>
        <p:txBody>
          <a:bodyPr anchor="t">
            <a:noAutofit/>
          </a:body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47268D53-92DA-7335-4DAB-83485CAF3FE9}"/>
              </a:ext>
            </a:extLst>
          </p:cNvPr>
          <p:cNvSpPr>
            <a:spLocks noGrp="1"/>
          </p:cNvSpPr>
          <p:nvPr>
            <p:ph type="ftr" sz="quarter" idx="49"/>
          </p:nvPr>
        </p:nvSpPr>
        <p:spPr/>
        <p:txBody>
          <a:bodyPr>
            <a:noAutofit/>
          </a:bodyPr>
          <a:lstStyle/>
          <a:p>
            <a:r>
              <a:rPr lang="en-US" noProof="0" dirty="0"/>
              <a:t>Presentation Title</a:t>
            </a:r>
          </a:p>
        </p:txBody>
      </p:sp>
      <p:sp>
        <p:nvSpPr>
          <p:cNvPr id="6" name="Slide Number Placeholder 5">
            <a:extLst>
              <a:ext uri="{FF2B5EF4-FFF2-40B4-BE49-F238E27FC236}">
                <a16:creationId xmlns:a16="http://schemas.microsoft.com/office/drawing/2014/main" id="{9F9FCB16-3643-AB04-D20E-A14FFE07F67C}"/>
              </a:ext>
            </a:extLst>
          </p:cNvPr>
          <p:cNvSpPr>
            <a:spLocks noGrp="1"/>
          </p:cNvSpPr>
          <p:nvPr>
            <p:ph type="sldNum" sz="quarter" idx="50"/>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3213276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39B50CEE-D9F9-B5CD-C274-BEAA5EAB37E3}"/>
              </a:ext>
            </a:extLst>
          </p:cNvPr>
          <p:cNvSpPr/>
          <p:nvPr userDrawn="1"/>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Hexagon 15">
            <a:extLst>
              <a:ext uri="{FF2B5EF4-FFF2-40B4-BE49-F238E27FC236}">
                <a16:creationId xmlns:a16="http://schemas.microsoft.com/office/drawing/2014/main" id="{93831F6E-A0DA-46E5-AF13-ED5D9ABF108D}"/>
              </a:ext>
            </a:extLst>
          </p:cNvPr>
          <p:cNvSpPr/>
          <p:nvPr userDrawn="1"/>
        </p:nvSpPr>
        <p:spPr>
          <a:xfrm>
            <a:off x="1579486" y="450004"/>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Hexagon 17">
            <a:extLst>
              <a:ext uri="{FF2B5EF4-FFF2-40B4-BE49-F238E27FC236}">
                <a16:creationId xmlns:a16="http://schemas.microsoft.com/office/drawing/2014/main" id="{18B06ECC-5FA7-4ACA-86BF-694240D0C05B}"/>
              </a:ext>
            </a:extLst>
          </p:cNvPr>
          <p:cNvSpPr/>
          <p:nvPr userDrawn="1"/>
        </p:nvSpPr>
        <p:spPr>
          <a:xfrm>
            <a:off x="412218" y="1136470"/>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1" name="Hexagon 19">
            <a:extLst>
              <a:ext uri="{FF2B5EF4-FFF2-40B4-BE49-F238E27FC236}">
                <a16:creationId xmlns:a16="http://schemas.microsoft.com/office/drawing/2014/main" id="{089AA305-8FFC-46A5-B806-D5D78320D0CD}"/>
              </a:ext>
            </a:extLst>
          </p:cNvPr>
          <p:cNvSpPr/>
          <p:nvPr userDrawn="1"/>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Hexagon 21">
            <a:extLst>
              <a:ext uri="{FF2B5EF4-FFF2-40B4-BE49-F238E27FC236}">
                <a16:creationId xmlns:a16="http://schemas.microsoft.com/office/drawing/2014/main" id="{DB2D65ED-32BC-44B2-92F3-E16717051CA1}"/>
              </a:ext>
            </a:extLst>
          </p:cNvPr>
          <p:cNvSpPr/>
          <p:nvPr userDrawn="1"/>
        </p:nvSpPr>
        <p:spPr>
          <a:xfrm>
            <a:off x="3953772" y="4582171"/>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4" name="Freeform 43">
            <a:extLst>
              <a:ext uri="{FF2B5EF4-FFF2-40B4-BE49-F238E27FC236}">
                <a16:creationId xmlns:a16="http://schemas.microsoft.com/office/drawing/2014/main" id="{6100186E-95B0-AB29-6F1D-DBFBAA566DB2}"/>
              </a:ext>
            </a:extLst>
          </p:cNvPr>
          <p:cNvSpPr/>
          <p:nvPr userDrawn="1"/>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Hexagon 27">
            <a:extLst>
              <a:ext uri="{FF2B5EF4-FFF2-40B4-BE49-F238E27FC236}">
                <a16:creationId xmlns:a16="http://schemas.microsoft.com/office/drawing/2014/main" id="{5275D449-7441-440B-8584-96D25256F24D}"/>
              </a:ext>
            </a:extLst>
          </p:cNvPr>
          <p:cNvSpPr/>
          <p:nvPr userDrawn="1"/>
        </p:nvSpPr>
        <p:spPr>
          <a:xfrm>
            <a:off x="2783996" y="5245443"/>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5" name="Hexagon 28">
            <a:extLst>
              <a:ext uri="{FF2B5EF4-FFF2-40B4-BE49-F238E27FC236}">
                <a16:creationId xmlns:a16="http://schemas.microsoft.com/office/drawing/2014/main" id="{94CFCD79-F5CD-4175-96DE-1AC2E1999DB6}"/>
              </a:ext>
            </a:extLst>
          </p:cNvPr>
          <p:cNvSpPr/>
          <p:nvPr userDrawn="1"/>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3" name="Freeform 42">
            <a:extLst>
              <a:ext uri="{FF2B5EF4-FFF2-40B4-BE49-F238E27FC236}">
                <a16:creationId xmlns:a16="http://schemas.microsoft.com/office/drawing/2014/main" id="{C8667104-E096-23C3-4C2C-5277C2AF5C57}"/>
              </a:ext>
            </a:extLst>
          </p:cNvPr>
          <p:cNvSpPr/>
          <p:nvPr userDrawn="1"/>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Hexagon 31">
            <a:extLst>
              <a:ext uri="{FF2B5EF4-FFF2-40B4-BE49-F238E27FC236}">
                <a16:creationId xmlns:a16="http://schemas.microsoft.com/office/drawing/2014/main" id="{61BB4AB0-7C5C-4697-A25B-0AFD8754AB52}"/>
              </a:ext>
            </a:extLst>
          </p:cNvPr>
          <p:cNvSpPr/>
          <p:nvPr userDrawn="1"/>
        </p:nvSpPr>
        <p:spPr>
          <a:xfrm>
            <a:off x="1580353" y="3182793"/>
            <a:ext cx="1455521" cy="1266696"/>
          </a:xfrm>
          <a:prstGeom prst="hexagon">
            <a:avLst>
              <a:gd name="adj" fmla="val 28413"/>
              <a:gd name="vf" fmla="val 11547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6" name="Freeform 45">
            <a:extLst>
              <a:ext uri="{FF2B5EF4-FFF2-40B4-BE49-F238E27FC236}">
                <a16:creationId xmlns:a16="http://schemas.microsoft.com/office/drawing/2014/main" id="{2363FF00-E570-D743-258E-E9FEF4F02A08}"/>
              </a:ext>
            </a:extLst>
          </p:cNvPr>
          <p:cNvSpPr/>
          <p:nvPr userDrawn="1"/>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rgbClr val="98432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Content Placeholder 47">
            <a:extLst>
              <a:ext uri="{FF2B5EF4-FFF2-40B4-BE49-F238E27FC236}">
                <a16:creationId xmlns:a16="http://schemas.microsoft.com/office/drawing/2014/main" id="{073CD90F-1E45-47EC-B558-D5F638F5FE6F}"/>
              </a:ext>
            </a:extLst>
          </p:cNvPr>
          <p:cNvSpPr>
            <a:spLocks noGrp="1"/>
          </p:cNvSpPr>
          <p:nvPr>
            <p:ph type="pic" sz="quarter" idx="48"/>
          </p:nvPr>
        </p:nvSpPr>
        <p:spPr>
          <a:xfrm>
            <a:off x="2754948" y="2502098"/>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bg1"/>
                </a:solidFill>
              </a:defRPr>
            </a:lvl1pPr>
          </a:lstStyle>
          <a:p>
            <a:r>
              <a:rPr lang="en-US" altLang="zh-CN"/>
              <a:t>Click icon to add picture</a:t>
            </a:r>
            <a:endParaRPr lang="en-US" altLang="zh-CN" dirty="0"/>
          </a:p>
        </p:txBody>
      </p:sp>
      <p:sp>
        <p:nvSpPr>
          <p:cNvPr id="29" name="Content Placeholder 47">
            <a:extLst>
              <a:ext uri="{FF2B5EF4-FFF2-40B4-BE49-F238E27FC236}">
                <a16:creationId xmlns:a16="http://schemas.microsoft.com/office/drawing/2014/main" id="{9A501203-35D0-41A5-A2A4-9F05FAB495C4}"/>
              </a:ext>
            </a:extLst>
          </p:cNvPr>
          <p:cNvSpPr>
            <a:spLocks noGrp="1"/>
          </p:cNvSpPr>
          <p:nvPr>
            <p:ph type="pic" sz="quarter" idx="49"/>
          </p:nvPr>
        </p:nvSpPr>
        <p:spPr>
          <a:xfrm>
            <a:off x="391110" y="2493385"/>
            <a:ext cx="1465840" cy="1289394"/>
          </a:xfrm>
          <a:prstGeom prst="hexagon">
            <a:avLst>
              <a:gd name="adj" fmla="val 28349"/>
              <a:gd name="vf" fmla="val 115470"/>
            </a:avLst>
          </a:prstGeom>
          <a:ln>
            <a:noFill/>
          </a:ln>
        </p:spPr>
        <p:txBody>
          <a:bodyPr>
            <a:noAutofit/>
          </a:bodyPr>
          <a:lstStyle>
            <a:lvl1pPr marL="0" indent="0" algn="l">
              <a:buFontTx/>
              <a:buNone/>
              <a:defRPr sz="1050">
                <a:solidFill>
                  <a:schemeClr val="bg1"/>
                </a:solidFill>
              </a:defRPr>
            </a:lvl1pPr>
          </a:lstStyle>
          <a:p>
            <a:r>
              <a:rPr lang="en-US" altLang="zh-CN"/>
              <a:t>Click icon to add picture</a:t>
            </a:r>
            <a:endParaRPr lang="en-US" altLang="zh-CN" dirty="0"/>
          </a:p>
        </p:txBody>
      </p:sp>
      <p:sp>
        <p:nvSpPr>
          <p:cNvPr id="30" name="Content Placeholder 47">
            <a:extLst>
              <a:ext uri="{FF2B5EF4-FFF2-40B4-BE49-F238E27FC236}">
                <a16:creationId xmlns:a16="http://schemas.microsoft.com/office/drawing/2014/main" id="{1FA62038-8BB7-45FD-896E-34738A5578BD}"/>
              </a:ext>
            </a:extLst>
          </p:cNvPr>
          <p:cNvSpPr>
            <a:spLocks noGrp="1"/>
          </p:cNvSpPr>
          <p:nvPr>
            <p:ph type="pic" sz="quarter" idx="50"/>
          </p:nvPr>
        </p:nvSpPr>
        <p:spPr>
          <a:xfrm>
            <a:off x="5151412" y="5238680"/>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bg1"/>
                </a:solidFill>
              </a:defRPr>
            </a:lvl1pPr>
          </a:lstStyle>
          <a:p>
            <a:r>
              <a:rPr lang="en-US" altLang="zh-CN"/>
              <a:t>Click icon to add picture</a:t>
            </a:r>
            <a:endParaRPr lang="en-US" altLang="zh-CN" dirty="0"/>
          </a:p>
        </p:txBody>
      </p:sp>
      <p:sp>
        <p:nvSpPr>
          <p:cNvPr id="31" name="Content Placeholder 47">
            <a:extLst>
              <a:ext uri="{FF2B5EF4-FFF2-40B4-BE49-F238E27FC236}">
                <a16:creationId xmlns:a16="http://schemas.microsoft.com/office/drawing/2014/main" id="{9A7E0EE6-5885-489B-81A9-65DBC0016938}"/>
              </a:ext>
            </a:extLst>
          </p:cNvPr>
          <p:cNvSpPr>
            <a:spLocks noGrp="1"/>
          </p:cNvSpPr>
          <p:nvPr>
            <p:ph type="pic" sz="quarter" idx="51"/>
          </p:nvPr>
        </p:nvSpPr>
        <p:spPr>
          <a:xfrm>
            <a:off x="3948599" y="3194928"/>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bg1"/>
                </a:solidFill>
              </a:defRPr>
            </a:lvl1pPr>
          </a:lstStyle>
          <a:p>
            <a:r>
              <a:rPr lang="en-US" altLang="zh-CN"/>
              <a:t>Click icon to add picture</a:t>
            </a:r>
            <a:endParaRPr lang="en-US" altLang="zh-CN" dirty="0"/>
          </a:p>
        </p:txBody>
      </p:sp>
      <p:sp>
        <p:nvSpPr>
          <p:cNvPr id="21" name="Content Placeholder 47" descr="Click icon to add picture">
            <a:extLst>
              <a:ext uri="{FF2B5EF4-FFF2-40B4-BE49-F238E27FC236}">
                <a16:creationId xmlns:a16="http://schemas.microsoft.com/office/drawing/2014/main" id="{B7E46D91-6194-E279-CAE3-425E21FD4A83}"/>
              </a:ext>
            </a:extLst>
          </p:cNvPr>
          <p:cNvSpPr>
            <a:spLocks noGrp="1"/>
          </p:cNvSpPr>
          <p:nvPr>
            <p:ph type="body" sz="quarter" idx="27" hasCustomPrompt="1"/>
          </p:nvPr>
        </p:nvSpPr>
        <p:spPr>
          <a:xfrm>
            <a:off x="6096000" y="3093990"/>
            <a:ext cx="3034145" cy="1879791"/>
          </a:xfrm>
          <a:prstGeom prst="rect">
            <a:avLst/>
          </a:prstGeom>
        </p:spPr>
        <p:txBody>
          <a:bodyPr anchor="t">
            <a:noAutofit/>
          </a:bodyPr>
          <a:lstStyle>
            <a:lvl1pPr marL="0" indent="0" algn="l">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2" name="Title 1">
            <a:extLst>
              <a:ext uri="{FF2B5EF4-FFF2-40B4-BE49-F238E27FC236}">
                <a16:creationId xmlns:a16="http://schemas.microsoft.com/office/drawing/2014/main" id="{4722C9EB-D452-B3DF-5219-160F48DE789C}"/>
              </a:ext>
            </a:extLst>
          </p:cNvPr>
          <p:cNvSpPr>
            <a:spLocks noGrp="1"/>
          </p:cNvSpPr>
          <p:nvPr>
            <p:ph type="title"/>
          </p:nvPr>
        </p:nvSpPr>
        <p:spPr>
          <a:xfrm>
            <a:off x="6096000" y="1703538"/>
            <a:ext cx="5055698" cy="1325563"/>
          </a:xfrm>
        </p:spPr>
        <p:txBody>
          <a:bodyPr anchor="b">
            <a:noAutofit/>
          </a:bodyPr>
          <a:lstStyle/>
          <a:p>
            <a:r>
              <a:rPr lang="en-US"/>
              <a:t>Click to edit Master title style</a:t>
            </a:r>
            <a:endParaRPr lang="en-US" dirty="0"/>
          </a:p>
        </p:txBody>
      </p:sp>
      <p:sp>
        <p:nvSpPr>
          <p:cNvPr id="40" name="Freeform 39">
            <a:extLst>
              <a:ext uri="{FF2B5EF4-FFF2-40B4-BE49-F238E27FC236}">
                <a16:creationId xmlns:a16="http://schemas.microsoft.com/office/drawing/2014/main" id="{E3C8467A-0A34-2A65-92FE-F12F6A3D84A6}"/>
              </a:ext>
            </a:extLst>
          </p:cNvPr>
          <p:cNvSpPr/>
          <p:nvPr userDrawn="1"/>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47334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Content placeholder 47">
            <a:extLst>
              <a:ext uri="{FF2B5EF4-FFF2-40B4-BE49-F238E27FC236}">
                <a16:creationId xmlns:a16="http://schemas.microsoft.com/office/drawing/2014/main" id="{28B6388A-37D2-4382-A7FC-9B9A76BDE84D}"/>
              </a:ext>
            </a:extLst>
          </p:cNvPr>
          <p:cNvSpPr>
            <a:spLocks noGrp="1"/>
          </p:cNvSpPr>
          <p:nvPr>
            <p:ph type="sldNum" sz="quarter" idx="4"/>
          </p:nvPr>
        </p:nvSpPr>
        <p:spPr>
          <a:xfrm>
            <a:off x="11194169" y="6217920"/>
            <a:ext cx="458592" cy="365125"/>
          </a:xfrm>
          <a:prstGeom prst="rect">
            <a:avLst/>
          </a:prstGeom>
        </p:spPr>
        <p:txBody>
          <a:bodyPr vert="horz" lIns="91440" tIns="45720" rIns="91440" bIns="45720" rtlCol="0" anchor="ctr">
            <a:noAutofit/>
          </a:bodyPr>
          <a:lstStyle>
            <a:lvl1pPr algn="ctr">
              <a:defRPr sz="1200">
                <a:solidFill>
                  <a:schemeClr val="bg1"/>
                </a:solidFill>
                <a:latin typeface="+mn-lt"/>
              </a:defRPr>
            </a:lvl1pPr>
          </a:lstStyle>
          <a:p>
            <a:fld id="{47FEACEE-25B4-4A2D-B147-27296E36371D}" type="slidenum">
              <a:rPr lang="en-US" altLang="zh-CN" noProof="0" smtClean="0"/>
              <a:pPr/>
              <a:t>‹#›</a:t>
            </a:fld>
            <a:endParaRPr lang="en-US" altLang="zh-CN" noProof="0" dirty="0"/>
          </a:p>
        </p:txBody>
      </p:sp>
      <p:sp>
        <p:nvSpPr>
          <p:cNvPr id="6" name="Text Placeholder 2">
            <a:extLst>
              <a:ext uri="{FF2B5EF4-FFF2-40B4-BE49-F238E27FC236}">
                <a16:creationId xmlns:a16="http://schemas.microsoft.com/office/drawing/2014/main" id="{18CB8A3D-9A54-FD7C-F6A5-B33E6C891A4E}"/>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itle Placeholder 4">
            <a:extLst>
              <a:ext uri="{FF2B5EF4-FFF2-40B4-BE49-F238E27FC236}">
                <a16:creationId xmlns:a16="http://schemas.microsoft.com/office/drawing/2014/main" id="{F38A7675-78A2-B642-22AF-B98514C68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noProof="0"/>
              <a:t>Click to edit Master title style</a:t>
            </a:r>
          </a:p>
        </p:txBody>
      </p:sp>
      <p:sp>
        <p:nvSpPr>
          <p:cNvPr id="8" name="Footer Placeholder 7">
            <a:extLst>
              <a:ext uri="{FF2B5EF4-FFF2-40B4-BE49-F238E27FC236}">
                <a16:creationId xmlns:a16="http://schemas.microsoft.com/office/drawing/2014/main" id="{C176125D-E69D-E2ED-1549-3D67DBD487E0}"/>
              </a:ext>
            </a:extLst>
          </p:cNvPr>
          <p:cNvSpPr>
            <a:spLocks noGrp="1"/>
          </p:cNvSpPr>
          <p:nvPr>
            <p:ph type="ftr" sz="quarter" idx="3"/>
          </p:nvPr>
        </p:nvSpPr>
        <p:spPr>
          <a:xfrm>
            <a:off x="484632" y="6217920"/>
            <a:ext cx="4114800" cy="365125"/>
          </a:xfrm>
          <a:prstGeom prst="rect">
            <a:avLst/>
          </a:prstGeom>
        </p:spPr>
        <p:txBody>
          <a:bodyPr vert="horz" lIns="91440" tIns="45720" rIns="91440" bIns="45720" rtlCol="0" anchor="ctr">
            <a:noAutofit/>
          </a:bodyPr>
          <a:lstStyle>
            <a:lvl1pPr algn="l">
              <a:defRPr sz="1200">
                <a:solidFill>
                  <a:schemeClr val="bg1"/>
                </a:solidFill>
                <a:latin typeface="+mn-lt"/>
              </a:defRPr>
            </a:lvl1pPr>
          </a:lstStyle>
          <a:p>
            <a:r>
              <a:rPr lang="en-US" noProof="0" dirty="0"/>
              <a:t>Presentation Title</a:t>
            </a:r>
          </a:p>
        </p:txBody>
      </p:sp>
    </p:spTree>
    <p:extLst>
      <p:ext uri="{BB962C8B-B14F-4D97-AF65-F5344CB8AC3E}">
        <p14:creationId xmlns:p14="http://schemas.microsoft.com/office/powerpoint/2010/main" val="2020574204"/>
      </p:ext>
    </p:extLst>
  </p:cSld>
  <p:clrMap bg1="lt1" tx1="dk1" bg2="lt2" tx2="dk2" accent1="accent1" accent2="accent2" accent3="accent3" accent4="accent4" accent5="accent5" accent6="accent6" hlink="hlink" folHlink="folHlink"/>
  <p:sldLayoutIdLst>
    <p:sldLayoutId id="2147483667" r:id="rId1"/>
    <p:sldLayoutId id="2147483652"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8" r:id="rId11"/>
    <p:sldLayoutId id="2147483661" r:id="rId12"/>
    <p:sldLayoutId id="2147483662" r:id="rId13"/>
    <p:sldLayoutId id="2147483663" r:id="rId14"/>
    <p:sldLayoutId id="2147483664" r:id="rId15"/>
    <p:sldLayoutId id="2147483665" r:id="rId16"/>
  </p:sldLayoutIdLst>
  <p:hf sldNum="0" hd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guide id="2" pos="3840" userDrawn="1">
          <p15:clr>
            <a:srgbClr val="F26B43"/>
          </p15:clr>
        </p15:guide>
        <p15:guide id="3" pos="5640" userDrawn="1">
          <p15:clr>
            <a:srgbClr val="F26B43"/>
          </p15:clr>
        </p15:guide>
        <p15:guide id="4" pos="1656" userDrawn="1">
          <p15:clr>
            <a:srgbClr val="F26B43"/>
          </p15:clr>
        </p15:guide>
        <p15:guide id="5" pos="520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diagramLayout" Target="../diagrams/layout11.xml"/><Relationship Id="rId3" Type="http://schemas.openxmlformats.org/officeDocument/2006/relationships/diagramLayout" Target="../diagrams/layout9.xml"/><Relationship Id="rId7" Type="http://schemas.openxmlformats.org/officeDocument/2006/relationships/diagramData" Target="../diagrams/data10.xml"/><Relationship Id="rId12" Type="http://schemas.openxmlformats.org/officeDocument/2006/relationships/diagramData" Target="../diagrams/data11.xml"/><Relationship Id="rId2" Type="http://schemas.openxmlformats.org/officeDocument/2006/relationships/diagramData" Target="../diagrams/data9.xml"/><Relationship Id="rId16" Type="http://schemas.microsoft.com/office/2007/relationships/diagramDrawing" Target="../diagrams/drawing11.xml"/><Relationship Id="rId1" Type="http://schemas.openxmlformats.org/officeDocument/2006/relationships/slideLayout" Target="../slideLayouts/slideLayout5.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5" Type="http://schemas.openxmlformats.org/officeDocument/2006/relationships/diagramColors" Target="../diagrams/colors11.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diagramQuickStyle" Target="../diagrams/quickStyle1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31.png"/><Relationship Id="rId2" Type="http://schemas.openxmlformats.org/officeDocument/2006/relationships/diagramData" Target="../diagrams/data12.xml"/><Relationship Id="rId1" Type="http://schemas.openxmlformats.org/officeDocument/2006/relationships/slideLayout" Target="../slideLayouts/slideLayout5.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diagramLayout" Target="../diagrams/layout16.xml"/><Relationship Id="rId3" Type="http://schemas.openxmlformats.org/officeDocument/2006/relationships/diagramLayout" Target="../diagrams/layout14.xml"/><Relationship Id="rId7" Type="http://schemas.openxmlformats.org/officeDocument/2006/relationships/diagramData" Target="../diagrams/data15.xml"/><Relationship Id="rId12" Type="http://schemas.openxmlformats.org/officeDocument/2006/relationships/diagramData" Target="../diagrams/data16.xml"/><Relationship Id="rId2" Type="http://schemas.openxmlformats.org/officeDocument/2006/relationships/diagramData" Target="../diagrams/data14.xml"/><Relationship Id="rId16" Type="http://schemas.microsoft.com/office/2007/relationships/diagramDrawing" Target="../diagrams/drawing16.xml"/><Relationship Id="rId1" Type="http://schemas.openxmlformats.org/officeDocument/2006/relationships/slideLayout" Target="../slideLayouts/slideLayout5.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5" Type="http://schemas.openxmlformats.org/officeDocument/2006/relationships/diagramColors" Target="../diagrams/colors16.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 Id="rId14" Type="http://schemas.openxmlformats.org/officeDocument/2006/relationships/diagramQuickStyle" Target="../diagrams/quickStyle16.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diagramData" Target="../diagrams/data19.xml"/><Relationship Id="rId3" Type="http://schemas.openxmlformats.org/officeDocument/2006/relationships/diagramData" Target="../diagrams/data18.xml"/><Relationship Id="rId7" Type="http://schemas.microsoft.com/office/2007/relationships/diagramDrawing" Target="../diagrams/drawing18.xml"/><Relationship Id="rId12" Type="http://schemas.microsoft.com/office/2007/relationships/diagramDrawing" Target="../diagrams/drawing19.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18.xml"/><Relationship Id="rId11" Type="http://schemas.openxmlformats.org/officeDocument/2006/relationships/diagramColors" Target="../diagrams/colors19.xml"/><Relationship Id="rId5" Type="http://schemas.openxmlformats.org/officeDocument/2006/relationships/diagramQuickStyle" Target="../diagrams/quickStyle18.xml"/><Relationship Id="rId10" Type="http://schemas.openxmlformats.org/officeDocument/2006/relationships/diagramQuickStyle" Target="../diagrams/quickStyle19.xml"/><Relationship Id="rId4" Type="http://schemas.openxmlformats.org/officeDocument/2006/relationships/diagramLayout" Target="../diagrams/layout18.xml"/><Relationship Id="rId9" Type="http://schemas.openxmlformats.org/officeDocument/2006/relationships/diagramLayout" Target="../diagrams/layout19.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5.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5.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A3B864-5E85-99D2-93E5-5CA1F4F35DC7}"/>
              </a:ext>
            </a:extLst>
          </p:cNvPr>
          <p:cNvSpPr>
            <a:spLocks noGrp="1"/>
          </p:cNvSpPr>
          <p:nvPr>
            <p:ph type="title"/>
          </p:nvPr>
        </p:nvSpPr>
        <p:spPr/>
        <p:txBody>
          <a:bodyPr/>
          <a:lstStyle/>
          <a:p>
            <a:pPr>
              <a:lnSpc>
                <a:spcPct val="100000"/>
              </a:lnSpc>
            </a:pPr>
            <a:r>
              <a:rPr lang="en-US" sz="6600" dirty="0">
                <a:solidFill>
                  <a:schemeClr val="accent4">
                    <a:lumMod val="60000"/>
                    <a:lumOff val="40000"/>
                  </a:schemeClr>
                </a:solidFill>
              </a:rPr>
              <a:t>PERIODONTAL MEDICINE </a:t>
            </a:r>
          </a:p>
        </p:txBody>
      </p:sp>
      <p:sp>
        <p:nvSpPr>
          <p:cNvPr id="9" name="Text Placeholder 8">
            <a:extLst>
              <a:ext uri="{FF2B5EF4-FFF2-40B4-BE49-F238E27FC236}">
                <a16:creationId xmlns:a16="http://schemas.microsoft.com/office/drawing/2014/main" id="{485E0237-B9A1-0B58-E0AA-05EF84817EB4}"/>
              </a:ext>
            </a:extLst>
          </p:cNvPr>
          <p:cNvSpPr>
            <a:spLocks noGrp="1"/>
          </p:cNvSpPr>
          <p:nvPr>
            <p:ph type="body" sz="quarter" idx="28"/>
          </p:nvPr>
        </p:nvSpPr>
        <p:spPr>
          <a:xfrm>
            <a:off x="1588607" y="4449169"/>
            <a:ext cx="2750127" cy="760288"/>
          </a:xfrm>
        </p:spPr>
        <p:txBody>
          <a:bodyPr/>
          <a:lstStyle/>
          <a:p>
            <a:r>
              <a:rPr lang="en-US" b="1" dirty="0" err="1">
                <a:solidFill>
                  <a:schemeClr val="accent3">
                    <a:lumMod val="20000"/>
                    <a:lumOff val="80000"/>
                  </a:schemeClr>
                </a:solidFill>
                <a:latin typeface="Comic Sans MS" panose="030F0702030302020204" pitchFamily="66" charset="0"/>
              </a:rPr>
              <a:t>Presentor</a:t>
            </a:r>
            <a:endParaRPr lang="en-US" b="1" dirty="0">
              <a:solidFill>
                <a:schemeClr val="accent3">
                  <a:lumMod val="20000"/>
                  <a:lumOff val="80000"/>
                </a:schemeClr>
              </a:solidFill>
              <a:latin typeface="Comic Sans MS" panose="030F0702030302020204" pitchFamily="66" charset="0"/>
            </a:endParaRPr>
          </a:p>
          <a:p>
            <a:r>
              <a:rPr lang="en-US" b="1" dirty="0">
                <a:solidFill>
                  <a:schemeClr val="accent3">
                    <a:lumMod val="20000"/>
                    <a:lumOff val="80000"/>
                  </a:schemeClr>
                </a:solidFill>
                <a:latin typeface="Comic Sans MS" panose="030F0702030302020204" pitchFamily="66" charset="0"/>
              </a:rPr>
              <a:t> </a:t>
            </a:r>
            <a:r>
              <a:rPr lang="en-US" b="1" dirty="0" err="1">
                <a:solidFill>
                  <a:schemeClr val="accent3">
                    <a:lumMod val="20000"/>
                    <a:lumOff val="80000"/>
                  </a:schemeClr>
                </a:solidFill>
                <a:latin typeface="Comic Sans MS" panose="030F0702030302020204" pitchFamily="66" charset="0"/>
              </a:rPr>
              <a:t>Dr.P.D.L.Haneesha</a:t>
            </a:r>
            <a:endParaRPr lang="en-US" b="1" dirty="0">
              <a:solidFill>
                <a:schemeClr val="accent3">
                  <a:lumMod val="20000"/>
                  <a:lumOff val="80000"/>
                </a:schemeClr>
              </a:solidFill>
              <a:latin typeface="Comic Sans MS" panose="030F0702030302020204" pitchFamily="66" charset="0"/>
            </a:endParaRPr>
          </a:p>
        </p:txBody>
      </p:sp>
      <p:pic>
        <p:nvPicPr>
          <p:cNvPr id="30" name="Picture placeholder 29" descr="People in an office discussing work over a laptop&#10;">
            <a:extLst>
              <a:ext uri="{FF2B5EF4-FFF2-40B4-BE49-F238E27FC236}">
                <a16:creationId xmlns:a16="http://schemas.microsoft.com/office/drawing/2014/main" id="{18C88B4D-F554-49C2-A23C-DFE94D4C835B}"/>
              </a:ext>
            </a:extLst>
          </p:cNvPr>
          <p:cNvPicPr>
            <a:picLocks noGrp="1" noChangeAspect="1"/>
          </p:cNvPicPr>
          <p:nvPr>
            <p:ph type="pic" sz="quarter" idx="47"/>
          </p:nvPr>
        </p:nvPicPr>
        <p:blipFill rotWithShape="1">
          <a:blip r:embed="rId3">
            <a:extLst>
              <a:ext uri="{28A0092B-C50C-407E-A947-70E740481C1C}">
                <a14:useLocalDpi xmlns:a14="http://schemas.microsoft.com/office/drawing/2010/main"/>
              </a:ext>
            </a:extLst>
          </a:blip>
          <a:srcRect t="2475" r="2475"/>
          <a:stretch/>
        </p:blipFill>
        <p:spPr>
          <a:xfrm>
            <a:off x="6742557" y="821836"/>
            <a:ext cx="4405503" cy="5066346"/>
          </a:xfrm>
        </p:spPr>
      </p:pic>
      <p:pic>
        <p:nvPicPr>
          <p:cNvPr id="12" name="Shape 31">
            <a:extLst>
              <a:ext uri="{FF2B5EF4-FFF2-40B4-BE49-F238E27FC236}">
                <a16:creationId xmlns:a16="http://schemas.microsoft.com/office/drawing/2014/main" id="{A2E096B7-3B4F-355B-58E5-41784AC8BE2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t="2555" b="2555"/>
          <a:stretch>
            <a:fillRect/>
          </a:stretch>
        </p:blipFill>
        <p:spPr>
          <a:xfrm>
            <a:off x="6284315" y="398445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pic>
        <p:nvPicPr>
          <p:cNvPr id="13" name="Shape 33">
            <a:extLst>
              <a:ext uri="{FF2B5EF4-FFF2-40B4-BE49-F238E27FC236}">
                <a16:creationId xmlns:a16="http://schemas.microsoft.com/office/drawing/2014/main" id="{4D81E37E-7366-D88D-83B8-BBA577CA462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9897686" y="106446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Tree>
    <p:extLst>
      <p:ext uri="{BB962C8B-B14F-4D97-AF65-F5344CB8AC3E}">
        <p14:creationId xmlns:p14="http://schemas.microsoft.com/office/powerpoint/2010/main" val="3898447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FEA3BB9-F064-CFBE-C0BE-BB7A22A4DCFC}"/>
              </a:ext>
            </a:extLst>
          </p:cNvPr>
          <p:cNvSpPr>
            <a:spLocks noGrp="1"/>
          </p:cNvSpPr>
          <p:nvPr>
            <p:ph type="body" sz="quarter" idx="28"/>
          </p:nvPr>
        </p:nvSpPr>
        <p:spPr>
          <a:xfrm>
            <a:off x="6372808" y="1034911"/>
            <a:ext cx="1767112" cy="1518409"/>
          </a:xfrm>
        </p:spPr>
        <p:txBody>
          <a:bodyPr/>
          <a:lstStyle/>
          <a:p>
            <a:pPr algn="l"/>
            <a:r>
              <a:rPr lang="en-IN" b="1" i="0" u="none" strike="noStrike" baseline="0" dirty="0">
                <a:solidFill>
                  <a:schemeClr val="bg1">
                    <a:lumMod val="95000"/>
                  </a:schemeClr>
                </a:solidFill>
                <a:latin typeface="Times New Roman" panose="02020603050405020304" pitchFamily="18" charset="0"/>
                <a:cs typeface="Times New Roman" panose="02020603050405020304" pitchFamily="18" charset="0"/>
              </a:rPr>
              <a:t>Periodontal Disease, Coronary Heart Disease, and Atherosclerosis</a:t>
            </a:r>
          </a:p>
          <a:p>
            <a:endParaRPr lang="en-US" sz="20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9" name="Text Placeholder 8">
            <a:extLst>
              <a:ext uri="{FF2B5EF4-FFF2-40B4-BE49-F238E27FC236}">
                <a16:creationId xmlns:a16="http://schemas.microsoft.com/office/drawing/2014/main" id="{78024C77-A2F8-1ABA-5412-E6BB88B5FA1B}"/>
              </a:ext>
            </a:extLst>
          </p:cNvPr>
          <p:cNvSpPr>
            <a:spLocks noGrp="1"/>
          </p:cNvSpPr>
          <p:nvPr>
            <p:ph type="body" sz="quarter" idx="29"/>
          </p:nvPr>
        </p:nvSpPr>
        <p:spPr>
          <a:xfrm>
            <a:off x="8357697" y="1172180"/>
            <a:ext cx="1904890" cy="1054728"/>
          </a:xfrm>
        </p:spPr>
        <p:txBody>
          <a:bodyPr/>
          <a:lstStyle/>
          <a:p>
            <a:r>
              <a:rPr lang="en-IN" b="1" i="0" u="none" strike="noStrike" baseline="0" dirty="0">
                <a:solidFill>
                  <a:schemeClr val="bg1">
                    <a:lumMod val="95000"/>
                  </a:schemeClr>
                </a:solidFill>
                <a:latin typeface="Times New Roman" panose="02020603050405020304" pitchFamily="18" charset="0"/>
                <a:cs typeface="Times New Roman" panose="02020603050405020304" pitchFamily="18" charset="0"/>
              </a:rPr>
              <a:t>Periodontal Disease and Stroke</a:t>
            </a:r>
          </a:p>
          <a:p>
            <a:endParaRPr lang="en-US" sz="20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18" name="Text Placeholder 17">
            <a:extLst>
              <a:ext uri="{FF2B5EF4-FFF2-40B4-BE49-F238E27FC236}">
                <a16:creationId xmlns:a16="http://schemas.microsoft.com/office/drawing/2014/main" id="{241202DB-E499-EB19-8A48-A3301DA59ED7}"/>
              </a:ext>
            </a:extLst>
          </p:cNvPr>
          <p:cNvSpPr>
            <a:spLocks noGrp="1"/>
          </p:cNvSpPr>
          <p:nvPr>
            <p:ph type="body" sz="quarter" idx="30"/>
          </p:nvPr>
        </p:nvSpPr>
        <p:spPr>
          <a:xfrm>
            <a:off x="7405252" y="3101594"/>
            <a:ext cx="1904890" cy="928828"/>
          </a:xfrm>
        </p:spPr>
        <p:txBody>
          <a:bodyPr/>
          <a:lstStyle/>
          <a:p>
            <a:pPr algn="l"/>
            <a:r>
              <a:rPr lang="en-IN" b="1" i="0" u="none" strike="noStrike" baseline="0" dirty="0">
                <a:solidFill>
                  <a:schemeClr val="bg1">
                    <a:lumMod val="95000"/>
                  </a:schemeClr>
                </a:solidFill>
                <a:latin typeface="Times New Roman" panose="02020603050405020304" pitchFamily="18" charset="0"/>
                <a:cs typeface="Times New Roman" panose="02020603050405020304" pitchFamily="18" charset="0"/>
              </a:rPr>
              <a:t>Periodontal Disease and Diabetes Mellitus</a:t>
            </a:r>
          </a:p>
          <a:p>
            <a:endParaRPr lang="en-US" sz="20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22" name="Text Placeholder 21">
            <a:extLst>
              <a:ext uri="{FF2B5EF4-FFF2-40B4-BE49-F238E27FC236}">
                <a16:creationId xmlns:a16="http://schemas.microsoft.com/office/drawing/2014/main" id="{D5402852-C1AD-6A4E-DAA7-0AE582A742FD}"/>
              </a:ext>
            </a:extLst>
          </p:cNvPr>
          <p:cNvSpPr>
            <a:spLocks noGrp="1"/>
          </p:cNvSpPr>
          <p:nvPr>
            <p:ph type="body" sz="quarter" idx="31"/>
          </p:nvPr>
        </p:nvSpPr>
        <p:spPr>
          <a:xfrm>
            <a:off x="9455173" y="2923298"/>
            <a:ext cx="2021479" cy="1107124"/>
          </a:xfrm>
        </p:spPr>
        <p:txBody>
          <a:bodyPr/>
          <a:lstStyle/>
          <a:p>
            <a:pPr algn="l"/>
            <a:r>
              <a:rPr lang="en-IN" sz="1600" b="1" i="0" u="none" strike="noStrike" baseline="0" dirty="0">
                <a:solidFill>
                  <a:schemeClr val="bg1">
                    <a:lumMod val="95000"/>
                  </a:schemeClr>
                </a:solidFill>
                <a:latin typeface="Times New Roman" panose="02020603050405020304" pitchFamily="18" charset="0"/>
                <a:cs typeface="Times New Roman" panose="02020603050405020304" pitchFamily="18" charset="0"/>
              </a:rPr>
              <a:t>Periodontal Disease and Chronic Obstructive Pulmonary Disease</a:t>
            </a:r>
          </a:p>
          <a:p>
            <a:endParaRPr lang="en-US" sz="20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24" name="Text Placeholder 23">
            <a:extLst>
              <a:ext uri="{FF2B5EF4-FFF2-40B4-BE49-F238E27FC236}">
                <a16:creationId xmlns:a16="http://schemas.microsoft.com/office/drawing/2014/main" id="{ABF1D337-2A3C-A0FB-A6CD-5E4B9D6DFD91}"/>
              </a:ext>
            </a:extLst>
          </p:cNvPr>
          <p:cNvSpPr>
            <a:spLocks noGrp="1"/>
          </p:cNvSpPr>
          <p:nvPr>
            <p:ph type="body" sz="quarter" idx="32"/>
          </p:nvPr>
        </p:nvSpPr>
        <p:spPr>
          <a:xfrm>
            <a:off x="8387860" y="4578696"/>
            <a:ext cx="2134625" cy="1107124"/>
          </a:xfrm>
        </p:spPr>
        <p:txBody>
          <a:bodyPr/>
          <a:lstStyle/>
          <a:p>
            <a:pPr algn="l"/>
            <a:r>
              <a:rPr lang="en-IN" b="1" i="0" u="none" strike="noStrike" baseline="0" dirty="0">
                <a:solidFill>
                  <a:schemeClr val="bg1">
                    <a:lumMod val="95000"/>
                  </a:schemeClr>
                </a:solidFill>
                <a:latin typeface="Times New Roman" panose="02020603050405020304" pitchFamily="18" charset="0"/>
                <a:cs typeface="Times New Roman" panose="02020603050405020304" pitchFamily="18" charset="0"/>
              </a:rPr>
              <a:t>Periodontal Disease and Acute Respiratory Infections</a:t>
            </a:r>
            <a:endParaRPr lang="en-US"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20" name="Footer Placeholder 19">
            <a:extLst>
              <a:ext uri="{FF2B5EF4-FFF2-40B4-BE49-F238E27FC236}">
                <a16:creationId xmlns:a16="http://schemas.microsoft.com/office/drawing/2014/main" id="{1664F554-8F3F-2148-FE86-1FE8F66B856B}"/>
              </a:ext>
            </a:extLst>
          </p:cNvPr>
          <p:cNvSpPr>
            <a:spLocks noGrp="1"/>
          </p:cNvSpPr>
          <p:nvPr>
            <p:ph type="ftr" sz="quarter" idx="33"/>
          </p:nvPr>
        </p:nvSpPr>
        <p:spPr/>
        <p:txBody>
          <a:bodyPr/>
          <a:lstStyle/>
          <a:p>
            <a:r>
              <a:rPr lang="en-US" sz="1400" noProof="0">
                <a:solidFill>
                  <a:schemeClr val="bg1">
                    <a:lumMod val="95000"/>
                  </a:schemeClr>
                </a:solidFill>
                <a:latin typeface="Times New Roman" panose="02020603050405020304" pitchFamily="18" charset="0"/>
                <a:cs typeface="Times New Roman" panose="02020603050405020304" pitchFamily="18" charset="0"/>
              </a:rPr>
              <a:t>Presentation Title</a:t>
            </a:r>
            <a:endParaRPr lang="en-US" sz="1400" noProof="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F50404ED-190D-FF51-7CEA-6E4987954EF5}"/>
              </a:ext>
            </a:extLst>
          </p:cNvPr>
          <p:cNvSpPr txBox="1"/>
          <p:nvPr/>
        </p:nvSpPr>
        <p:spPr>
          <a:xfrm>
            <a:off x="519619" y="1451508"/>
            <a:ext cx="2159566" cy="523220"/>
          </a:xfrm>
          <a:prstGeom prst="rect">
            <a:avLst/>
          </a:prstGeom>
        </p:spPr>
        <p:txBody>
          <a:bodyPr wrap="none" rtlCol="0">
            <a:spAutoFit/>
          </a:bodyPr>
          <a:lstStyle/>
          <a:p>
            <a:pPr marL="0" indent="0" algn="ctr">
              <a:lnSpc>
                <a:spcPct val="100000"/>
              </a:lnSpc>
              <a:spcBef>
                <a:spcPts val="0"/>
              </a:spcBef>
              <a:buFontTx/>
              <a:buNone/>
            </a:pPr>
            <a:r>
              <a:rPr lang="en-IN" sz="2800" b="1" dirty="0">
                <a:solidFill>
                  <a:schemeClr val="bg1">
                    <a:lumMod val="95000"/>
                  </a:schemeClr>
                </a:solidFill>
                <a:latin typeface="Times New Roman" panose="02020603050405020304" pitchFamily="18" charset="0"/>
                <a:ea typeface="微软雅黑"/>
                <a:cs typeface="Times New Roman" panose="02020603050405020304" pitchFamily="18" charset="0"/>
              </a:rPr>
              <a:t>CONTENTS</a:t>
            </a:r>
          </a:p>
        </p:txBody>
      </p:sp>
      <p:sp>
        <p:nvSpPr>
          <p:cNvPr id="13" name="TextBox 12">
            <a:extLst>
              <a:ext uri="{FF2B5EF4-FFF2-40B4-BE49-F238E27FC236}">
                <a16:creationId xmlns:a16="http://schemas.microsoft.com/office/drawing/2014/main" id="{1A42644A-0B50-2860-4213-73DB662E11F6}"/>
              </a:ext>
            </a:extLst>
          </p:cNvPr>
          <p:cNvSpPr txBox="1"/>
          <p:nvPr/>
        </p:nvSpPr>
        <p:spPr>
          <a:xfrm>
            <a:off x="5528660" y="2769502"/>
            <a:ext cx="1555721" cy="1323439"/>
          </a:xfrm>
          <a:prstGeom prst="rect">
            <a:avLst/>
          </a:prstGeom>
          <a:noFill/>
        </p:spPr>
        <p:txBody>
          <a:bodyPr wrap="square">
            <a:spAutoFit/>
          </a:bodyPr>
          <a:lstStyle/>
          <a:p>
            <a:pPr algn="l"/>
            <a:r>
              <a:rPr lang="en-IN" sz="2000" b="1" i="0" u="none" strike="noStrike" baseline="0" dirty="0">
                <a:solidFill>
                  <a:schemeClr val="bg1">
                    <a:lumMod val="95000"/>
                  </a:schemeClr>
                </a:solidFill>
                <a:latin typeface="Times New Roman" panose="02020603050405020304" pitchFamily="18" charset="0"/>
                <a:cs typeface="Times New Roman" panose="02020603050405020304" pitchFamily="18" charset="0"/>
              </a:rPr>
              <a:t>Periodontal Disease and Pregnancy</a:t>
            </a:r>
          </a:p>
          <a:p>
            <a:pPr algn="l"/>
            <a:r>
              <a:rPr lang="en-IN" sz="2000" b="1" i="0" u="none" strike="noStrike" baseline="0" dirty="0">
                <a:solidFill>
                  <a:schemeClr val="bg1">
                    <a:lumMod val="95000"/>
                  </a:schemeClr>
                </a:solidFill>
                <a:latin typeface="Times New Roman" panose="02020603050405020304" pitchFamily="18" charset="0"/>
                <a:cs typeface="Times New Roman" panose="02020603050405020304" pitchFamily="18" charset="0"/>
              </a:rPr>
              <a:t>Outcome </a:t>
            </a:r>
            <a:endParaRPr lang="en-IN" sz="2000" dirty="0">
              <a:solidFill>
                <a:schemeClr val="bg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5535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1D18537-D028-9E9C-FB87-93F24955DFC7}"/>
              </a:ext>
            </a:extLst>
          </p:cNvPr>
          <p:cNvSpPr>
            <a:spLocks noGrp="1"/>
          </p:cNvSpPr>
          <p:nvPr>
            <p:ph type="title"/>
          </p:nvPr>
        </p:nvSpPr>
        <p:spPr>
          <a:xfrm>
            <a:off x="1649101" y="256961"/>
            <a:ext cx="4035688" cy="566408"/>
          </a:xfrm>
        </p:spPr>
        <p:txBody>
          <a:bodyPr/>
          <a:lstStyle/>
          <a:p>
            <a:r>
              <a:rPr lang="en-US" altLang="zh-CN" dirty="0">
                <a:solidFill>
                  <a:schemeClr val="accent4"/>
                </a:solidFill>
                <a:latin typeface="Comic Sans MS" panose="030F0702030302020204" pitchFamily="66" charset="0"/>
              </a:rPr>
              <a:t>Introduction</a:t>
            </a:r>
            <a:endParaRPr lang="en-US" dirty="0">
              <a:solidFill>
                <a:schemeClr val="accent4"/>
              </a:solidFill>
              <a:latin typeface="Comic Sans MS" panose="030F0702030302020204" pitchFamily="66" charset="0"/>
            </a:endParaRPr>
          </a:p>
        </p:txBody>
      </p:sp>
      <p:sp>
        <p:nvSpPr>
          <p:cNvPr id="20" name="Text Placeholder 19">
            <a:extLst>
              <a:ext uri="{FF2B5EF4-FFF2-40B4-BE49-F238E27FC236}">
                <a16:creationId xmlns:a16="http://schemas.microsoft.com/office/drawing/2014/main" id="{CC0093B1-77CC-1E61-FB22-E136F94EABD2}"/>
              </a:ext>
            </a:extLst>
          </p:cNvPr>
          <p:cNvSpPr>
            <a:spLocks noGrp="1"/>
          </p:cNvSpPr>
          <p:nvPr>
            <p:ph type="body" sz="quarter" idx="28"/>
          </p:nvPr>
        </p:nvSpPr>
        <p:spPr>
          <a:xfrm>
            <a:off x="136817" y="1123148"/>
            <a:ext cx="6609217" cy="4129199"/>
          </a:xfrm>
        </p:spPr>
        <p:txBody>
          <a:bodyPr/>
          <a:lstStyle/>
          <a:p>
            <a:pPr algn="l">
              <a:lnSpc>
                <a:spcPct val="150000"/>
              </a:lnSpc>
            </a:pPr>
            <a:r>
              <a:rPr lang="en-GB" sz="1800" dirty="0">
                <a:latin typeface="Times New Roman" panose="02020603050405020304" pitchFamily="18" charset="0"/>
                <a:cs typeface="Times New Roman" panose="02020603050405020304" pitchFamily="18" charset="0"/>
              </a:rPr>
              <a:t>P</a:t>
            </a:r>
            <a:r>
              <a:rPr lang="en-GB" sz="1800" b="0" i="0" u="none" strike="noStrike" baseline="0" dirty="0">
                <a:latin typeface="Times New Roman" panose="02020603050405020304" pitchFamily="18" charset="0"/>
                <a:cs typeface="Times New Roman" panose="02020603050405020304" pitchFamily="18" charset="0"/>
              </a:rPr>
              <a:t>athogenic bacteria are necessary for periodontal disease, but bacteria alone are not sufficient to cause disease. </a:t>
            </a:r>
          </a:p>
          <a:p>
            <a:pPr algn="l">
              <a:lnSpc>
                <a:spcPct val="150000"/>
              </a:lnSpc>
            </a:pPr>
            <a:r>
              <a:rPr lang="en-GB" sz="1800" b="1" i="1" u="none" strike="noStrike" baseline="0" dirty="0">
                <a:solidFill>
                  <a:schemeClr val="accent2">
                    <a:lumMod val="60000"/>
                    <a:lumOff val="40000"/>
                  </a:schemeClr>
                </a:solidFill>
                <a:latin typeface="Times New Roman" panose="02020603050405020304" pitchFamily="18" charset="0"/>
                <a:cs typeface="Times New Roman" panose="02020603050405020304" pitchFamily="18" charset="0"/>
              </a:rPr>
              <a:t>A susceptible host is imperative</a:t>
            </a:r>
            <a:r>
              <a:rPr lang="en-GB" sz="1800" b="0" i="0" u="none" strike="noStrike" baseline="0" dirty="0">
                <a:latin typeface="Times New Roman" panose="02020603050405020304" pitchFamily="18" charset="0"/>
                <a:cs typeface="Times New Roman" panose="02020603050405020304" pitchFamily="18" charset="0"/>
              </a:rPr>
              <a:t>.</a:t>
            </a:r>
          </a:p>
          <a:p>
            <a:pPr algn="l">
              <a:lnSpc>
                <a:spcPct val="150000"/>
              </a:lnSpc>
            </a:pPr>
            <a:r>
              <a:rPr lang="en-GB" sz="1800" b="0" i="0" u="none" strike="noStrike" baseline="0" dirty="0">
                <a:latin typeface="Times New Roman" panose="02020603050405020304" pitchFamily="18" charset="0"/>
                <a:cs typeface="Times New Roman" panose="02020603050405020304" pitchFamily="18" charset="0"/>
              </a:rPr>
              <a:t>In a host with relatively low susceptibility, bacterial pathogens may have little or no clinical effect. </a:t>
            </a:r>
          </a:p>
          <a:p>
            <a:pPr algn="l">
              <a:lnSpc>
                <a:spcPct val="150000"/>
              </a:lnSpc>
            </a:pPr>
            <a:r>
              <a:rPr lang="en-IN" sz="1800" b="0" i="0" u="none" strike="noStrike" baseline="0" dirty="0">
                <a:latin typeface="TimesNewRomanPSMT"/>
              </a:rPr>
              <a:t>Conditions in </a:t>
            </a:r>
            <a:r>
              <a:rPr lang="en-GB" sz="1800" b="0" i="0" u="none" strike="noStrike" baseline="0" dirty="0">
                <a:latin typeface="TimesNewRomanPSMT"/>
              </a:rPr>
              <a:t>which the influences of periodontal infection are well documented include coronary heart disease (CHD) and CHD-related events such as angina, infarction, atherosclerosis, and other vascular conditions;</a:t>
            </a:r>
          </a:p>
          <a:p>
            <a:pPr algn="l"/>
            <a:r>
              <a:rPr lang="en-GB" sz="1800" b="0" i="0" u="none" strike="noStrike" baseline="0" dirty="0">
                <a:latin typeface="TimesNewRomanPSMT"/>
              </a:rPr>
              <a:t>stroke; diabetes mellitus; preterm </a:t>
            </a:r>
            <a:r>
              <a:rPr lang="en-GB" sz="1800" b="0" i="0" u="none" strike="noStrike" baseline="0" dirty="0" err="1">
                <a:latin typeface="TimesNewRomanPSMT"/>
              </a:rPr>
              <a:t>labor</a:t>
            </a:r>
            <a:r>
              <a:rPr lang="en-GB" sz="1800" b="0" i="0" u="none" strike="noStrike" baseline="0" dirty="0">
                <a:latin typeface="TimesNewRomanPSMT"/>
              </a:rPr>
              <a:t>, low-birth-weight delivery,</a:t>
            </a:r>
          </a:p>
          <a:p>
            <a:pPr algn="l">
              <a:lnSpc>
                <a:spcPct val="150000"/>
              </a:lnSpc>
            </a:pPr>
            <a:r>
              <a:rPr lang="en-GB" sz="1800" b="0" i="0" u="none" strike="noStrike" baseline="0" dirty="0">
                <a:latin typeface="TimesNewRomanPSMT"/>
              </a:rPr>
              <a:t>and preeclampsia; and respiratory conditions such as chronic obstructive </a:t>
            </a:r>
            <a:r>
              <a:rPr lang="en-IN" sz="1800" b="0" i="0" u="none" strike="noStrike" baseline="0" dirty="0">
                <a:latin typeface="TimesNewRomanPSMT"/>
              </a:rPr>
              <a:t>pulmonary disease</a:t>
            </a:r>
            <a:endParaRPr lang="en-US" dirty="0">
              <a:latin typeface="Times New Roman" panose="02020603050405020304" pitchFamily="18" charset="0"/>
              <a:cs typeface="Times New Roman" panose="02020603050405020304" pitchFamily="18" charset="0"/>
            </a:endParaRPr>
          </a:p>
        </p:txBody>
      </p:sp>
      <p:sp>
        <p:nvSpPr>
          <p:cNvPr id="9" name="Slide Number Placeholder 13">
            <a:extLst>
              <a:ext uri="{FF2B5EF4-FFF2-40B4-BE49-F238E27FC236}">
                <a16:creationId xmlns:a16="http://schemas.microsoft.com/office/drawing/2014/main" id="{D246665A-6901-3F62-340A-A95E775ACA48}"/>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altLang="zh-CN" sz="1200" u="none" strike="noStrike" kern="1200" cap="none" spc="0" normalizeH="0" baseline="0" dirty="0">
              <a:ln>
                <a:noFill/>
              </a:ln>
              <a:solidFill>
                <a:schemeClr val="bg1"/>
              </a:solidFill>
              <a:effectLst/>
              <a:uLnTx/>
              <a:uFillTx/>
            </a:endParaRPr>
          </a:p>
        </p:txBody>
      </p:sp>
      <p:pic>
        <p:nvPicPr>
          <p:cNvPr id="10" name="Picture Placeholder 9">
            <a:extLst>
              <a:ext uri="{FF2B5EF4-FFF2-40B4-BE49-F238E27FC236}">
                <a16:creationId xmlns:a16="http://schemas.microsoft.com/office/drawing/2014/main" id="{87F670AD-A9CC-0C20-B268-447E4388FA3A}"/>
              </a:ext>
            </a:extLst>
          </p:cNvPr>
          <p:cNvPicPr>
            <a:picLocks noGrp="1" noChangeAspect="1"/>
          </p:cNvPicPr>
          <p:nvPr>
            <p:ph type="pic" sz="quarter" idx="51"/>
          </p:nvPr>
        </p:nvPicPr>
        <p:blipFill>
          <a:blip r:embed="rId3"/>
          <a:srcRect l="-152" r="20624"/>
          <a:stretch/>
        </p:blipFill>
        <p:spPr>
          <a:xfrm>
            <a:off x="6746034" y="0"/>
            <a:ext cx="5445966" cy="6858000"/>
          </a:xfrm>
          <a:prstGeom prst="rect">
            <a:avLst/>
          </a:prstGeom>
        </p:spPr>
      </p:pic>
    </p:spTree>
    <p:extLst>
      <p:ext uri="{BB962C8B-B14F-4D97-AF65-F5344CB8AC3E}">
        <p14:creationId xmlns:p14="http://schemas.microsoft.com/office/powerpoint/2010/main" val="77554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4D761329-3BEF-0173-1328-A4DB26572AFF}"/>
              </a:ext>
            </a:extLst>
          </p:cNvPr>
          <p:cNvSpPr>
            <a:spLocks noGrp="1"/>
          </p:cNvSpPr>
          <p:nvPr>
            <p:ph type="title"/>
          </p:nvPr>
        </p:nvSpPr>
        <p:spPr>
          <a:xfrm>
            <a:off x="5024762" y="2041071"/>
            <a:ext cx="7167238" cy="2775857"/>
          </a:xfrm>
        </p:spPr>
        <p:txBody>
          <a:bodyPr/>
          <a:lstStyle/>
          <a:p>
            <a:pPr>
              <a:lnSpc>
                <a:spcPct val="150000"/>
              </a:lnSpc>
            </a:pPr>
            <a:r>
              <a:rPr lang="en-GB" sz="1800" b="0" i="0" u="none" strike="noStrike" baseline="0" dirty="0">
                <a:latin typeface="TimesNewRomanPSMT"/>
              </a:rPr>
              <a:t>In 1900, British physician William Hunter first developed the idea that oral microorganisms were responsible for a wide range of systemic conditions that were not easily recognized as being infectious in nature.</a:t>
            </a:r>
            <a:br>
              <a:rPr lang="en-GB" sz="1800" b="0" i="0" u="none" strike="noStrike" baseline="0" dirty="0">
                <a:latin typeface="TimesNewRomanPSMT"/>
              </a:rPr>
            </a:br>
            <a:r>
              <a:rPr lang="en-GB" sz="1800" b="0" i="0" u="none" strike="noStrike" baseline="0" dirty="0">
                <a:latin typeface="TimesNewRomanPSMT"/>
              </a:rPr>
              <a:t> </a:t>
            </a:r>
            <a:r>
              <a:rPr lang="en-GB" sz="1800" b="0" i="0" u="none" strike="noStrike" baseline="0" dirty="0">
                <a:solidFill>
                  <a:srgbClr val="FF7474"/>
                </a:solidFill>
                <a:latin typeface="TimesNewRomanPSMT"/>
              </a:rPr>
              <a:t>He claimed that restoration of carious teeth, instead of extraction, resulted in the trapping of infectious agents under restorations. </a:t>
            </a:r>
            <a:br>
              <a:rPr lang="en-GB" sz="1800" b="0" i="0" u="none" strike="noStrike" baseline="0" dirty="0">
                <a:solidFill>
                  <a:srgbClr val="FF7474"/>
                </a:solidFill>
                <a:latin typeface="TimesNewRomanPSMT"/>
              </a:rPr>
            </a:br>
            <a:r>
              <a:rPr lang="en-GB" sz="1800" b="0" i="0" u="none" strike="noStrike" baseline="0" dirty="0">
                <a:latin typeface="TimesNewRomanPSMT"/>
              </a:rPr>
              <a:t>Hunter identified gingivitis</a:t>
            </a:r>
            <a:r>
              <a:rPr lang="en-GB" sz="1800" b="0" dirty="0">
                <a:latin typeface="TimesNewRomanPSMT"/>
              </a:rPr>
              <a:t> </a:t>
            </a:r>
            <a:r>
              <a:rPr lang="en-GB" sz="1800" b="0" i="0" u="none" strike="noStrike" baseline="0" dirty="0">
                <a:latin typeface="TimesNewRomanPSMT"/>
              </a:rPr>
              <a:t>and periodontitis as foci of infection. </a:t>
            </a:r>
            <a:br>
              <a:rPr lang="en-GB" sz="1800" b="0" i="0" u="none" strike="noStrike" baseline="0" dirty="0">
                <a:latin typeface="TimesNewRomanPSMT"/>
              </a:rPr>
            </a:br>
            <a:r>
              <a:rPr lang="en-GB" sz="1800" b="0" i="0" u="none" strike="noStrike" baseline="0" dirty="0">
                <a:latin typeface="TimesNewRomanPSMT"/>
              </a:rPr>
              <a:t>He advocated the extraction of teeth with these conditions to eliminate the source of sepsis.</a:t>
            </a:r>
            <a:br>
              <a:rPr lang="en-GB" sz="1800" b="0" i="0" u="none" strike="noStrike" baseline="0" dirty="0">
                <a:latin typeface="TimesNewRomanPSMT"/>
              </a:rPr>
            </a:br>
            <a:r>
              <a:rPr lang="en-GB" sz="1800" i="1" u="none" strike="noStrike" baseline="0" dirty="0">
                <a:solidFill>
                  <a:srgbClr val="FF7474"/>
                </a:solidFill>
                <a:latin typeface="TimesNewRomanPSMT"/>
              </a:rPr>
              <a:t>Hunter thought that teeth were prone to septic infection primarily</a:t>
            </a:r>
            <a:br>
              <a:rPr lang="en-GB" sz="1800" i="1" u="none" strike="noStrike" baseline="0" dirty="0">
                <a:solidFill>
                  <a:srgbClr val="FF7474"/>
                </a:solidFill>
                <a:latin typeface="TimesNewRomanPSMT"/>
              </a:rPr>
            </a:br>
            <a:r>
              <a:rPr lang="en-GB" sz="1800" i="1" u="none" strike="noStrike" baseline="0" dirty="0">
                <a:solidFill>
                  <a:srgbClr val="FF7474"/>
                </a:solidFill>
                <a:latin typeface="TimesNewRomanPSMT"/>
              </a:rPr>
              <a:t>because of their structure and their relationship to alveolar bone. </a:t>
            </a:r>
            <a:br>
              <a:rPr lang="en-GB" sz="1800" i="1" u="none" strike="noStrike" baseline="0" dirty="0">
                <a:solidFill>
                  <a:srgbClr val="FF7474"/>
                </a:solidFill>
                <a:latin typeface="TimesNewRomanPSMT"/>
              </a:rPr>
            </a:br>
            <a:r>
              <a:rPr lang="en-GB" sz="1800" b="0" i="0" u="none" strike="noStrike" baseline="0" dirty="0">
                <a:latin typeface="TimesNewRomanPSMT"/>
              </a:rPr>
              <a:t>He</a:t>
            </a:r>
            <a:r>
              <a:rPr lang="en-GB" sz="1800" b="0" dirty="0">
                <a:latin typeface="TimesNewRomanPSMT"/>
              </a:rPr>
              <a:t> </a:t>
            </a:r>
            <a:r>
              <a:rPr lang="en-GB" sz="1800" b="0" i="0" u="none" strike="noStrike" baseline="0" dirty="0">
                <a:latin typeface="TimesNewRomanPSMT"/>
              </a:rPr>
              <a:t>stated that the degree of systemic effect produced by oral sepsis</a:t>
            </a:r>
            <a:br>
              <a:rPr lang="en-GB" sz="1800" b="0" i="0" u="none" strike="noStrike" baseline="0" dirty="0">
                <a:latin typeface="TimesNewRomanPSMT"/>
              </a:rPr>
            </a:br>
            <a:r>
              <a:rPr lang="en-GB" sz="1800" b="0" i="0" u="none" strike="noStrike" baseline="0" dirty="0">
                <a:latin typeface="TimesNewRomanPSMT"/>
              </a:rPr>
              <a:t>depended on the virulence of the oral infection and the individual’s</a:t>
            </a:r>
            <a:br>
              <a:rPr lang="en-GB" sz="1800" b="0" i="0" u="none" strike="noStrike" baseline="0" dirty="0">
                <a:latin typeface="TimesNewRomanPSMT"/>
              </a:rPr>
            </a:br>
            <a:r>
              <a:rPr lang="en-GB" sz="1800" b="0" i="0" u="none" strike="noStrike" baseline="0" dirty="0">
                <a:latin typeface="TimesNewRomanPSMT"/>
              </a:rPr>
              <a:t>degree of resistance.</a:t>
            </a:r>
            <a:endParaRPr lang="en-US" dirty="0"/>
          </a:p>
        </p:txBody>
      </p:sp>
      <p:sp>
        <p:nvSpPr>
          <p:cNvPr id="19" name="Text Placeholder 18">
            <a:extLst>
              <a:ext uri="{FF2B5EF4-FFF2-40B4-BE49-F238E27FC236}">
                <a16:creationId xmlns:a16="http://schemas.microsoft.com/office/drawing/2014/main" id="{FC101F03-8617-09D4-619B-F38E2F0A4F15}"/>
              </a:ext>
            </a:extLst>
          </p:cNvPr>
          <p:cNvSpPr>
            <a:spLocks noGrp="1"/>
          </p:cNvSpPr>
          <p:nvPr>
            <p:ph type="body" sz="quarter" idx="28"/>
          </p:nvPr>
        </p:nvSpPr>
        <p:spPr>
          <a:xfrm>
            <a:off x="2876550" y="2621015"/>
            <a:ext cx="1570612" cy="1070829"/>
          </a:xfrm>
        </p:spPr>
        <p:txBody>
          <a:bodyPr/>
          <a:lstStyle/>
          <a:p>
            <a:pPr>
              <a:lnSpc>
                <a:spcPct val="150000"/>
              </a:lnSpc>
            </a:pPr>
            <a:r>
              <a:rPr lang="en-US" dirty="0">
                <a:solidFill>
                  <a:srgbClr val="FF0000"/>
                </a:solidFill>
                <a:latin typeface="Comic Sans MS" panose="030F0702030302020204" pitchFamily="66" charset="0"/>
              </a:rPr>
              <a:t>Focal infection theory revisited</a:t>
            </a:r>
          </a:p>
        </p:txBody>
      </p:sp>
      <p:pic>
        <p:nvPicPr>
          <p:cNvPr id="1026" name="Picture 2" descr="Portrait of William Hunter (1718–1783 ...">
            <a:extLst>
              <a:ext uri="{FF2B5EF4-FFF2-40B4-BE49-F238E27FC236}">
                <a16:creationId xmlns:a16="http://schemas.microsoft.com/office/drawing/2014/main" id="{D8E6E73B-E847-99EE-95C4-D2F5D3BEC1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4" y="73984"/>
            <a:ext cx="3060148" cy="3355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8079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5031B05-1EB6-3179-46DB-C7A53CE4970B}"/>
              </a:ext>
            </a:extLst>
          </p:cNvPr>
          <p:cNvGraphicFramePr/>
          <p:nvPr>
            <p:extLst>
              <p:ext uri="{D42A27DB-BD31-4B8C-83A1-F6EECF244321}">
                <p14:modId xmlns:p14="http://schemas.microsoft.com/office/powerpoint/2010/main" val="2392251644"/>
              </p:ext>
            </p:extLst>
          </p:nvPr>
        </p:nvGraphicFramePr>
        <p:xfrm>
          <a:off x="219464" y="2198178"/>
          <a:ext cx="6296025" cy="4202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2FA7AD24-DBB6-1774-0D12-C070955A9CBF}"/>
              </a:ext>
            </a:extLst>
          </p:cNvPr>
          <p:cNvSpPr txBox="1"/>
          <p:nvPr/>
        </p:nvSpPr>
        <p:spPr>
          <a:xfrm>
            <a:off x="321814" y="457518"/>
            <a:ext cx="11458853" cy="878317"/>
          </a:xfrm>
          <a:prstGeom prst="rect">
            <a:avLst/>
          </a:prstGeom>
          <a:noFill/>
        </p:spPr>
        <p:txBody>
          <a:bodyPr wrap="square">
            <a:spAutoFit/>
          </a:bodyPr>
          <a:lstStyle/>
          <a:p>
            <a:pPr>
              <a:lnSpc>
                <a:spcPct val="150000"/>
              </a:lnSpc>
            </a:pPr>
            <a:r>
              <a:rPr lang="en-GB" sz="1800" b="0" i="0" u="none" strike="noStrike" baseline="0" dirty="0">
                <a:solidFill>
                  <a:schemeClr val="bg1"/>
                </a:solidFill>
                <a:latin typeface="TimesNewRomanPSMT"/>
              </a:rPr>
              <a:t>Finally, Hunter thought</a:t>
            </a:r>
            <a:r>
              <a:rPr lang="en-GB" sz="1800" b="0" dirty="0">
                <a:solidFill>
                  <a:schemeClr val="bg1"/>
                </a:solidFill>
                <a:latin typeface="TimesNewRomanPSMT"/>
              </a:rPr>
              <a:t> t</a:t>
            </a:r>
            <a:r>
              <a:rPr lang="en-GB" sz="1800" b="0" i="0" u="none" strike="noStrike" baseline="0" dirty="0">
                <a:solidFill>
                  <a:schemeClr val="bg1"/>
                </a:solidFill>
                <a:latin typeface="TimesNewRomanPSMT"/>
              </a:rPr>
              <a:t>hat the connection between oral sepsis and resulting systemic conditions could be shown via removal of the causative sepsis through tooth extraction and observation of the improvement in systemic health</a:t>
            </a:r>
            <a:endParaRPr lang="en-IN" dirty="0">
              <a:solidFill>
                <a:schemeClr val="bg1"/>
              </a:solidFill>
            </a:endParaRPr>
          </a:p>
        </p:txBody>
      </p:sp>
      <p:pic>
        <p:nvPicPr>
          <p:cNvPr id="2" name="Picture 1">
            <a:extLst>
              <a:ext uri="{FF2B5EF4-FFF2-40B4-BE49-F238E27FC236}">
                <a16:creationId xmlns:a16="http://schemas.microsoft.com/office/drawing/2014/main" id="{58BE3CE0-5445-AE64-155A-025953AA1F6A}"/>
              </a:ext>
            </a:extLst>
          </p:cNvPr>
          <p:cNvPicPr>
            <a:picLocks noChangeAspect="1"/>
          </p:cNvPicPr>
          <p:nvPr/>
        </p:nvPicPr>
        <p:blipFill>
          <a:blip r:embed="rId7"/>
          <a:stretch>
            <a:fillRect/>
          </a:stretch>
        </p:blipFill>
        <p:spPr>
          <a:xfrm>
            <a:off x="6677026" y="1676399"/>
            <a:ext cx="5514974" cy="5114926"/>
          </a:xfrm>
          <a:prstGeom prst="rect">
            <a:avLst/>
          </a:prstGeom>
        </p:spPr>
      </p:pic>
    </p:spTree>
    <p:extLst>
      <p:ext uri="{BB962C8B-B14F-4D97-AF65-F5344CB8AC3E}">
        <p14:creationId xmlns:p14="http://schemas.microsoft.com/office/powerpoint/2010/main" val="3098078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0A270-A176-92D1-B7F3-4E87B03496CB}"/>
              </a:ext>
            </a:extLst>
          </p:cNvPr>
          <p:cNvSpPr>
            <a:spLocks noGrp="1"/>
          </p:cNvSpPr>
          <p:nvPr>
            <p:ph type="title"/>
          </p:nvPr>
        </p:nvSpPr>
        <p:spPr>
          <a:xfrm>
            <a:off x="6172942" y="2242313"/>
            <a:ext cx="6172940" cy="2775857"/>
          </a:xfrm>
        </p:spPr>
        <p:txBody>
          <a:bodyPr/>
          <a:lstStyle/>
          <a:p>
            <a:pPr>
              <a:lnSpc>
                <a:spcPct val="150000"/>
              </a:lnSpc>
            </a:pPr>
            <a:r>
              <a:rPr lang="en-GB" sz="1800" i="1" u="none" strike="noStrike" baseline="0" dirty="0">
                <a:solidFill>
                  <a:srgbClr val="FF7474"/>
                </a:solidFill>
                <a:latin typeface="TimesNewRomanPSMT"/>
              </a:rPr>
              <a:t>The subgingival microbiota in patients with periodontitis provides a significant and persistent gram-negative bacterial challenge to the host that is met with a potent immunoinflammatory response.</a:t>
            </a:r>
            <a:br>
              <a:rPr lang="en-GB" sz="1800" i="1" u="none" strike="noStrike" baseline="0" dirty="0">
                <a:solidFill>
                  <a:srgbClr val="FF7474"/>
                </a:solidFill>
                <a:latin typeface="TimesNewRomanPSMT"/>
              </a:rPr>
            </a:br>
            <a:r>
              <a:rPr lang="en-GB" sz="1800" b="0" i="0" u="none" strike="noStrike" baseline="0" dirty="0">
                <a:latin typeface="TimesNewRomanPSMT"/>
              </a:rPr>
              <a:t>These organisms and their products, such as </a:t>
            </a:r>
            <a:r>
              <a:rPr lang="en-GB" sz="1800" b="0" i="1" u="none" strike="noStrike" baseline="0" dirty="0">
                <a:latin typeface="TimesNewRomanPS-ItalicMT"/>
              </a:rPr>
              <a:t>lipopolysaccharides</a:t>
            </a:r>
            <a:br>
              <a:rPr lang="en-GB" sz="1800" b="0" i="1" u="none" strike="noStrike" baseline="0" dirty="0">
                <a:latin typeface="TimesNewRomanPS-ItalicMT"/>
              </a:rPr>
            </a:br>
            <a:r>
              <a:rPr lang="en-GB" sz="1800" b="0" i="0" u="none" strike="noStrike" baseline="0" dirty="0">
                <a:latin typeface="TimesNewRomanPSMT"/>
              </a:rPr>
              <a:t>(LPSs), have ready access to the periodontal tissues and to the circulation</a:t>
            </a:r>
            <a:r>
              <a:rPr lang="en-GB" sz="1800" b="0" dirty="0">
                <a:latin typeface="TimesNewRomanPSMT"/>
              </a:rPr>
              <a:t> </a:t>
            </a:r>
            <a:r>
              <a:rPr lang="en-GB" sz="1800" b="0" i="0" u="none" strike="noStrike" baseline="0" dirty="0">
                <a:latin typeface="TimesNewRomanPSMT"/>
              </a:rPr>
              <a:t>via the sulcular epithelium, which is frequently ulcerated and discontinuous. </a:t>
            </a:r>
            <a:br>
              <a:rPr lang="en-GB" sz="1800" b="0" i="0" u="none" strike="noStrike" baseline="0" dirty="0">
                <a:latin typeface="TimesNewRomanPSMT"/>
              </a:rPr>
            </a:br>
            <a:r>
              <a:rPr lang="en-GB" sz="1800" b="0" i="0" u="none" strike="noStrike" baseline="0" dirty="0">
                <a:latin typeface="TimesNewRomanPSMT"/>
              </a:rPr>
              <a:t>Even with treatment, complete eradication of these</a:t>
            </a:r>
            <a:br>
              <a:rPr lang="en-GB" sz="1800" b="0" i="0" u="none" strike="noStrike" baseline="0" dirty="0">
                <a:latin typeface="TimesNewRomanPSMT"/>
              </a:rPr>
            </a:br>
            <a:r>
              <a:rPr lang="en-GB" sz="1800" b="0" i="0" u="none" strike="noStrike" baseline="0" dirty="0">
                <a:latin typeface="TimesNewRomanPSMT"/>
              </a:rPr>
              <a:t>organisms is difficult, and their reemergence is often rapid. </a:t>
            </a:r>
            <a:br>
              <a:rPr lang="en-GB" sz="1800" b="0" i="0" u="none" strike="noStrike" baseline="0" dirty="0">
                <a:latin typeface="TimesNewRomanPSMT"/>
              </a:rPr>
            </a:br>
            <a:r>
              <a:rPr lang="en-GB" sz="1800" i="1" u="none" strike="noStrike" baseline="0" dirty="0">
                <a:solidFill>
                  <a:srgbClr val="FFC000"/>
                </a:solidFill>
                <a:latin typeface="TimesNewRomanPSMT"/>
              </a:rPr>
              <a:t>The total surface area of pocket epithelium in contact with subgingival bacteria and their products in a patient with generalized moderate periodontitis has been estimated to be approximately the size of the palm of an adult hand</a:t>
            </a:r>
            <a:r>
              <a:rPr lang="en-GB" sz="1800" b="0" dirty="0">
                <a:solidFill>
                  <a:srgbClr val="FFC000"/>
                </a:solidFill>
                <a:latin typeface="TimesNewRomanPSMT"/>
              </a:rPr>
              <a:t>.</a:t>
            </a:r>
            <a:br>
              <a:rPr lang="en-GB" sz="1800" b="0" dirty="0">
                <a:solidFill>
                  <a:srgbClr val="FFC000"/>
                </a:solidFill>
                <a:latin typeface="TimesNewRomanPSMT"/>
              </a:rPr>
            </a:br>
            <a:r>
              <a:rPr lang="en-GB" sz="1800" i="1" u="none" strike="noStrike" baseline="0" dirty="0" err="1">
                <a:solidFill>
                  <a:schemeClr val="accent3">
                    <a:lumMod val="20000"/>
                    <a:lumOff val="80000"/>
                  </a:schemeClr>
                </a:solidFill>
                <a:latin typeface="TimesNewRomanPSMT"/>
              </a:rPr>
              <a:t>Bacteremias</a:t>
            </a:r>
            <a:r>
              <a:rPr lang="en-GB" sz="1800" i="1" u="none" strike="noStrike" baseline="0" dirty="0">
                <a:solidFill>
                  <a:schemeClr val="accent3">
                    <a:lumMod val="20000"/>
                    <a:lumOff val="80000"/>
                  </a:schemeClr>
                </a:solidFill>
                <a:latin typeface="TimesNewRomanPSMT"/>
              </a:rPr>
              <a:t> are common after mechanical periodontal therapy</a:t>
            </a:r>
            <a:r>
              <a:rPr lang="en-GB" sz="1800" b="0" i="0" u="none" strike="noStrike" baseline="0" dirty="0">
                <a:latin typeface="TimesNewRomanPSMT"/>
              </a:rPr>
              <a:t>, </a:t>
            </a:r>
            <a:endParaRPr lang="en-IN" sz="1600" dirty="0"/>
          </a:p>
        </p:txBody>
      </p:sp>
      <p:pic>
        <p:nvPicPr>
          <p:cNvPr id="5" name="Picture 4">
            <a:extLst>
              <a:ext uri="{FF2B5EF4-FFF2-40B4-BE49-F238E27FC236}">
                <a16:creationId xmlns:a16="http://schemas.microsoft.com/office/drawing/2014/main" id="{607FBDA7-009E-6931-1DD4-CF1A068556E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a:off x="62145" y="0"/>
            <a:ext cx="5956915" cy="6782539"/>
          </a:xfrm>
          <a:prstGeom prst="rect">
            <a:avLst/>
          </a:prstGeom>
        </p:spPr>
      </p:pic>
    </p:spTree>
    <p:extLst>
      <p:ext uri="{BB962C8B-B14F-4D97-AF65-F5344CB8AC3E}">
        <p14:creationId xmlns:p14="http://schemas.microsoft.com/office/powerpoint/2010/main" val="740138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ED209FB-7B1D-0434-835A-798908AD7194}"/>
              </a:ext>
            </a:extLst>
          </p:cNvPr>
          <p:cNvSpPr txBox="1"/>
          <p:nvPr/>
        </p:nvSpPr>
        <p:spPr>
          <a:xfrm>
            <a:off x="1063471" y="290012"/>
            <a:ext cx="10065058" cy="954107"/>
          </a:xfrm>
          <a:prstGeom prst="rect">
            <a:avLst/>
          </a:prstGeom>
          <a:noFill/>
        </p:spPr>
        <p:txBody>
          <a:bodyPr wrap="square">
            <a:spAutoFit/>
          </a:bodyPr>
          <a:lstStyle/>
          <a:p>
            <a:pPr algn="l"/>
            <a:r>
              <a:rPr lang="en-IN" sz="2800" b="1" i="0" u="none" strike="noStrike" baseline="0" dirty="0">
                <a:solidFill>
                  <a:srgbClr val="FFC000"/>
                </a:solidFill>
                <a:latin typeface="Comic Sans MS" panose="030F0702030302020204" pitchFamily="66" charset="0"/>
              </a:rPr>
              <a:t>Periodontal disease, coronary heart Disease, and atherosclerosis</a:t>
            </a:r>
            <a:endParaRPr lang="en-IN" sz="2800" dirty="0">
              <a:solidFill>
                <a:srgbClr val="FFC000"/>
              </a:solidFill>
              <a:latin typeface="Comic Sans MS" panose="030F0702030302020204" pitchFamily="66" charset="0"/>
            </a:endParaRPr>
          </a:p>
        </p:txBody>
      </p:sp>
      <p:sp>
        <p:nvSpPr>
          <p:cNvPr id="8" name="TextBox 7">
            <a:extLst>
              <a:ext uri="{FF2B5EF4-FFF2-40B4-BE49-F238E27FC236}">
                <a16:creationId xmlns:a16="http://schemas.microsoft.com/office/drawing/2014/main" id="{6D9995F8-EE66-A3AF-C40F-184DA84B62EC}"/>
              </a:ext>
            </a:extLst>
          </p:cNvPr>
          <p:cNvSpPr txBox="1"/>
          <p:nvPr/>
        </p:nvSpPr>
        <p:spPr>
          <a:xfrm>
            <a:off x="74480" y="2020179"/>
            <a:ext cx="5800696" cy="3786806"/>
          </a:xfrm>
          <a:prstGeom prst="rect">
            <a:avLst/>
          </a:prstGeom>
          <a:noFill/>
        </p:spPr>
        <p:txBody>
          <a:bodyPr wrap="square">
            <a:spAutoFit/>
          </a:bodyPr>
          <a:lstStyle/>
          <a:p>
            <a:pPr algn="l">
              <a:lnSpc>
                <a:spcPct val="150000"/>
              </a:lnSpc>
            </a:pPr>
            <a:r>
              <a:rPr lang="en-GB" sz="1800" b="0" i="0" u="none" strike="noStrike" baseline="0" dirty="0">
                <a:solidFill>
                  <a:schemeClr val="bg1"/>
                </a:solidFill>
                <a:latin typeface="TimesNewRomanPSMT"/>
              </a:rPr>
              <a:t>There are numerous mechanisms—both direct and indirect—through which periodontal infection may affect the onset or progression of atherosclerosis and CHD.</a:t>
            </a:r>
            <a:endParaRPr lang="en-GB" sz="800" dirty="0">
              <a:solidFill>
                <a:schemeClr val="bg1"/>
              </a:solidFill>
              <a:latin typeface="TimesNewRomanPSMT"/>
            </a:endParaRPr>
          </a:p>
          <a:p>
            <a:pPr algn="l">
              <a:lnSpc>
                <a:spcPct val="150000"/>
              </a:lnSpc>
            </a:pPr>
            <a:r>
              <a:rPr lang="en-GB" sz="1800" b="0" i="0" u="none" strike="noStrike" baseline="0" dirty="0">
                <a:solidFill>
                  <a:schemeClr val="bg1"/>
                </a:solidFill>
                <a:latin typeface="TimesNewRomanPSMT"/>
              </a:rPr>
              <a:t>Periodontitis and atherosclerosis</a:t>
            </a:r>
          </a:p>
          <a:p>
            <a:pPr algn="l">
              <a:lnSpc>
                <a:spcPct val="150000"/>
              </a:lnSpc>
            </a:pPr>
            <a:r>
              <a:rPr lang="en-GB" sz="1800" b="0" i="0" u="none" strike="noStrike" baseline="0" dirty="0">
                <a:solidFill>
                  <a:schemeClr val="bg1"/>
                </a:solidFill>
                <a:latin typeface="TimesNewRomanPSMT"/>
              </a:rPr>
              <a:t>both have complex etiologic factors that combine genetic and environmental influences.</a:t>
            </a:r>
          </a:p>
          <a:p>
            <a:pPr algn="l">
              <a:lnSpc>
                <a:spcPct val="150000"/>
              </a:lnSpc>
            </a:pPr>
            <a:r>
              <a:rPr lang="en-GB" sz="1800" b="0" i="0" u="none" strike="noStrike" baseline="0" dirty="0">
                <a:solidFill>
                  <a:schemeClr val="bg1"/>
                </a:solidFill>
                <a:latin typeface="TimesNewRomanPSMT"/>
              </a:rPr>
              <a:t> In addition to smoking, the diseases share many risk factors and have distinct similarities concerning their</a:t>
            </a:r>
            <a:r>
              <a:rPr lang="en-GB" dirty="0">
                <a:solidFill>
                  <a:schemeClr val="bg1"/>
                </a:solidFill>
                <a:latin typeface="TimesNewRomanPSMT"/>
              </a:rPr>
              <a:t> </a:t>
            </a:r>
            <a:r>
              <a:rPr lang="en-IN" sz="1800" b="0" i="0" u="none" strike="noStrike" baseline="0" dirty="0">
                <a:solidFill>
                  <a:schemeClr val="bg1"/>
                </a:solidFill>
                <a:latin typeface="TimesNewRomanPSMT"/>
              </a:rPr>
              <a:t>basic pathogenic mechanisms</a:t>
            </a:r>
            <a:endParaRPr lang="en-IN" dirty="0">
              <a:solidFill>
                <a:schemeClr val="bg1"/>
              </a:solidFill>
            </a:endParaRPr>
          </a:p>
        </p:txBody>
      </p:sp>
      <p:pic>
        <p:nvPicPr>
          <p:cNvPr id="3" name="Picture 2">
            <a:extLst>
              <a:ext uri="{FF2B5EF4-FFF2-40B4-BE49-F238E27FC236}">
                <a16:creationId xmlns:a16="http://schemas.microsoft.com/office/drawing/2014/main" id="{8C4B1100-3C9E-E427-F35C-9D56DD3FC7E3}"/>
              </a:ext>
            </a:extLst>
          </p:cNvPr>
          <p:cNvPicPr>
            <a:picLocks noChangeAspect="1"/>
          </p:cNvPicPr>
          <p:nvPr/>
        </p:nvPicPr>
        <p:blipFill>
          <a:blip r:embed="rId2"/>
          <a:stretch>
            <a:fillRect/>
          </a:stretch>
        </p:blipFill>
        <p:spPr>
          <a:xfrm>
            <a:off x="6096000" y="1000864"/>
            <a:ext cx="6021520" cy="5582181"/>
          </a:xfrm>
          <a:prstGeom prst="rect">
            <a:avLst/>
          </a:prstGeom>
        </p:spPr>
      </p:pic>
    </p:spTree>
    <p:extLst>
      <p:ext uri="{BB962C8B-B14F-4D97-AF65-F5344CB8AC3E}">
        <p14:creationId xmlns:p14="http://schemas.microsoft.com/office/powerpoint/2010/main" val="1485324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61336AE-E217-7D16-0E91-090059679535}"/>
              </a:ext>
            </a:extLst>
          </p:cNvPr>
          <p:cNvSpPr>
            <a:spLocks noGrp="1"/>
          </p:cNvSpPr>
          <p:nvPr>
            <p:ph type="ftr" sz="quarter" idx="28"/>
          </p:nvPr>
        </p:nvSpPr>
        <p:spPr/>
        <p:txBody>
          <a:bodyPr/>
          <a:lstStyle/>
          <a:p>
            <a:r>
              <a:rPr lang="en-US" noProof="0"/>
              <a:t>Presentation Title</a:t>
            </a:r>
            <a:endParaRPr lang="en-US" noProof="0" dirty="0"/>
          </a:p>
        </p:txBody>
      </p:sp>
      <p:pic>
        <p:nvPicPr>
          <p:cNvPr id="6" name="Picture 5">
            <a:extLst>
              <a:ext uri="{FF2B5EF4-FFF2-40B4-BE49-F238E27FC236}">
                <a16:creationId xmlns:a16="http://schemas.microsoft.com/office/drawing/2014/main" id="{E0BC8886-DEBC-8B90-4F8A-CE0F786CF6E0}"/>
              </a:ext>
            </a:extLst>
          </p:cNvPr>
          <p:cNvPicPr>
            <a:picLocks noChangeAspect="1"/>
          </p:cNvPicPr>
          <p:nvPr/>
        </p:nvPicPr>
        <p:blipFill>
          <a:blip r:embed="rId2"/>
          <a:srcRect l="9493" t="35305" r="62199" b="8670"/>
          <a:stretch/>
        </p:blipFill>
        <p:spPr>
          <a:xfrm>
            <a:off x="484632" y="274955"/>
            <a:ext cx="5303760" cy="63117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DEB51287-9D2E-39C6-30AA-B03717831133}"/>
              </a:ext>
            </a:extLst>
          </p:cNvPr>
          <p:cNvPicPr>
            <a:picLocks noChangeAspect="1"/>
          </p:cNvPicPr>
          <p:nvPr/>
        </p:nvPicPr>
        <p:blipFill>
          <a:blip r:embed="rId3"/>
          <a:stretch>
            <a:fillRect/>
          </a:stretch>
        </p:blipFill>
        <p:spPr>
          <a:xfrm>
            <a:off x="6178859" y="274955"/>
            <a:ext cx="5823751" cy="62412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29332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51154-B48B-1E4A-573F-8592E243147F}"/>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F3EE1496-8ED2-5F65-D3A3-C98BBE9D8C6E}"/>
              </a:ext>
            </a:extLst>
          </p:cNvPr>
          <p:cNvSpPr>
            <a:spLocks noGrp="1"/>
          </p:cNvSpPr>
          <p:nvPr>
            <p:ph type="ftr" sz="quarter" idx="28"/>
          </p:nvPr>
        </p:nvSpPr>
        <p:spPr/>
        <p:txBody>
          <a:bodyPr/>
          <a:lstStyle/>
          <a:p>
            <a:r>
              <a:rPr lang="en-US" noProof="0"/>
              <a:t>Presentation Title</a:t>
            </a:r>
            <a:endParaRPr lang="en-US" noProof="0" dirty="0"/>
          </a:p>
        </p:txBody>
      </p:sp>
      <p:sp>
        <p:nvSpPr>
          <p:cNvPr id="3" name="TextBox 2">
            <a:extLst>
              <a:ext uri="{FF2B5EF4-FFF2-40B4-BE49-F238E27FC236}">
                <a16:creationId xmlns:a16="http://schemas.microsoft.com/office/drawing/2014/main" id="{0A78B427-74C0-9E05-3184-F08EE76FDC59}"/>
              </a:ext>
            </a:extLst>
          </p:cNvPr>
          <p:cNvSpPr txBox="1"/>
          <p:nvPr/>
        </p:nvSpPr>
        <p:spPr>
          <a:xfrm>
            <a:off x="253812" y="612242"/>
            <a:ext cx="6644137" cy="5444054"/>
          </a:xfrm>
          <a:prstGeom prst="rect">
            <a:avLst/>
          </a:prstGeom>
          <a:noFill/>
        </p:spPr>
        <p:txBody>
          <a:bodyPr wrap="square">
            <a:spAutoFit/>
          </a:bodyPr>
          <a:lstStyle/>
          <a:p>
            <a:pPr>
              <a:lnSpc>
                <a:spcPct val="150000"/>
              </a:lnSpc>
            </a:pPr>
            <a:r>
              <a:rPr lang="en-GB" dirty="0">
                <a:solidFill>
                  <a:schemeClr val="bg1"/>
                </a:solidFill>
                <a:latin typeface="Times New Roman" panose="02020603050405020304" pitchFamily="18" charset="0"/>
                <a:cs typeface="Times New Roman" panose="02020603050405020304" pitchFamily="18" charset="0"/>
              </a:rPr>
              <a:t>Increased viscosity of blood may promote major ischemic heart disease and cerebrovascular accident (stroke) by increasing the risk of thrombus formation.</a:t>
            </a:r>
          </a:p>
          <a:p>
            <a:pPr>
              <a:lnSpc>
                <a:spcPct val="150000"/>
              </a:lnSpc>
            </a:pPr>
            <a:r>
              <a:rPr lang="en-GB" dirty="0">
                <a:solidFill>
                  <a:schemeClr val="bg1"/>
                </a:solidFill>
                <a:latin typeface="Times New Roman" panose="02020603050405020304" pitchFamily="18" charset="0"/>
                <a:cs typeface="Times New Roman" panose="02020603050405020304" pitchFamily="18" charset="0"/>
              </a:rPr>
              <a:t>Fibrinogen is a major factor in the promotion of this is the precursor to fibrin, and hypercoagulable state.</a:t>
            </a:r>
          </a:p>
          <a:p>
            <a:pPr>
              <a:lnSpc>
                <a:spcPct val="150000"/>
              </a:lnSpc>
            </a:pPr>
            <a:r>
              <a:rPr lang="en-GB" dirty="0">
                <a:solidFill>
                  <a:schemeClr val="bg1"/>
                </a:solidFill>
                <a:latin typeface="Times New Roman" panose="02020603050405020304" pitchFamily="18" charset="0"/>
                <a:cs typeface="Times New Roman" panose="02020603050405020304" pitchFamily="18" charset="0"/>
              </a:rPr>
              <a:t>increased fibrinogen levels increase blood viscosity. </a:t>
            </a:r>
          </a:p>
          <a:p>
            <a:pPr>
              <a:lnSpc>
                <a:spcPct val="150000"/>
              </a:lnSpc>
            </a:pPr>
            <a:r>
              <a:rPr lang="en-GB" dirty="0">
                <a:solidFill>
                  <a:schemeClr val="bg1"/>
                </a:solidFill>
                <a:latin typeface="Times New Roman" panose="02020603050405020304" pitchFamily="18" charset="0"/>
                <a:cs typeface="Times New Roman" panose="02020603050405020304" pitchFamily="18" charset="0"/>
              </a:rPr>
              <a:t>Increased plasma fibrinogen is a recognized risk factor for cardiovascular events and peripheral vascular disease. </a:t>
            </a:r>
          </a:p>
          <a:p>
            <a:pPr>
              <a:lnSpc>
                <a:spcPct val="150000"/>
              </a:lnSpc>
            </a:pPr>
            <a:r>
              <a:rPr lang="en-GB" dirty="0">
                <a:solidFill>
                  <a:schemeClr val="bg1"/>
                </a:solidFill>
                <a:latin typeface="Times New Roman" panose="02020603050405020304" pitchFamily="18" charset="0"/>
                <a:cs typeface="Times New Roman" panose="02020603050405020304" pitchFamily="18" charset="0"/>
              </a:rPr>
              <a:t>An elevated white blood cell count is also a predictor of heart disease and stroke, and circulating leukocytes may promote the occlusion of blood vessels.</a:t>
            </a:r>
          </a:p>
          <a:p>
            <a:pPr>
              <a:lnSpc>
                <a:spcPct val="150000"/>
              </a:lnSpc>
            </a:pPr>
            <a:r>
              <a:rPr lang="en-GB" dirty="0">
                <a:solidFill>
                  <a:schemeClr val="bg1"/>
                </a:solidFill>
                <a:latin typeface="Times New Roman" panose="02020603050405020304" pitchFamily="18" charset="0"/>
                <a:cs typeface="Times New Roman" panose="02020603050405020304" pitchFamily="18" charset="0"/>
              </a:rPr>
              <a:t> Coagulation factor VIII (von Willebrand factor) has likewise been associated with a risk of ischemic heart disease.</a:t>
            </a:r>
            <a:endParaRPr lang="en-IN" dirty="0">
              <a:solidFill>
                <a:schemeClr val="bg1"/>
              </a:solidFill>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A51182CE-F24F-FC51-FC2F-47D870CE15B7}"/>
              </a:ext>
            </a:extLst>
          </p:cNvPr>
          <p:cNvSpPr/>
          <p:nvPr/>
        </p:nvSpPr>
        <p:spPr>
          <a:xfrm>
            <a:off x="7961050" y="736847"/>
            <a:ext cx="3160451" cy="91440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IN" dirty="0"/>
              <a:t>Systemic or periodontal infection</a:t>
            </a:r>
          </a:p>
        </p:txBody>
      </p:sp>
      <p:sp>
        <p:nvSpPr>
          <p:cNvPr id="8" name="Rectangle 7">
            <a:extLst>
              <a:ext uri="{FF2B5EF4-FFF2-40B4-BE49-F238E27FC236}">
                <a16:creationId xmlns:a16="http://schemas.microsoft.com/office/drawing/2014/main" id="{C8079ED9-280D-FDE4-8727-B434DE4BB278}"/>
              </a:ext>
            </a:extLst>
          </p:cNvPr>
          <p:cNvSpPr/>
          <p:nvPr/>
        </p:nvSpPr>
        <p:spPr>
          <a:xfrm>
            <a:off x="7874491" y="2237172"/>
            <a:ext cx="3524436"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a:t>Fibrinogen</a:t>
            </a:r>
          </a:p>
          <a:p>
            <a:pPr algn="ctr"/>
            <a:r>
              <a:rPr lang="en-IN" dirty="0" err="1"/>
              <a:t>Wbc</a:t>
            </a:r>
            <a:endParaRPr lang="en-IN" dirty="0"/>
          </a:p>
          <a:p>
            <a:pPr algn="ctr"/>
            <a:r>
              <a:rPr lang="en-IN" dirty="0"/>
              <a:t>Von Willebrand factor</a:t>
            </a:r>
          </a:p>
        </p:txBody>
      </p:sp>
      <p:sp>
        <p:nvSpPr>
          <p:cNvPr id="10" name="Rectangle 9">
            <a:extLst>
              <a:ext uri="{FF2B5EF4-FFF2-40B4-BE49-F238E27FC236}">
                <a16:creationId xmlns:a16="http://schemas.microsoft.com/office/drawing/2014/main" id="{40D5592A-757E-0689-48E1-FAA2D04066AE}"/>
              </a:ext>
            </a:extLst>
          </p:cNvPr>
          <p:cNvSpPr/>
          <p:nvPr/>
        </p:nvSpPr>
        <p:spPr>
          <a:xfrm>
            <a:off x="7918881" y="3749928"/>
            <a:ext cx="3244790" cy="9144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IN" dirty="0"/>
              <a:t>Blood viscosity</a:t>
            </a:r>
          </a:p>
        </p:txBody>
      </p:sp>
      <p:sp>
        <p:nvSpPr>
          <p:cNvPr id="11" name="Rectangle 10">
            <a:extLst>
              <a:ext uri="{FF2B5EF4-FFF2-40B4-BE49-F238E27FC236}">
                <a16:creationId xmlns:a16="http://schemas.microsoft.com/office/drawing/2014/main" id="{8B39690C-466B-AA43-3FB3-A7A20D851A50}"/>
              </a:ext>
            </a:extLst>
          </p:cNvPr>
          <p:cNvSpPr/>
          <p:nvPr/>
        </p:nvSpPr>
        <p:spPr>
          <a:xfrm>
            <a:off x="7732449" y="5303520"/>
            <a:ext cx="3808521" cy="91440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dirty="0"/>
              <a:t>Ischaemic heart disease</a:t>
            </a:r>
          </a:p>
        </p:txBody>
      </p:sp>
      <p:sp>
        <p:nvSpPr>
          <p:cNvPr id="12" name="Arrow: Up 11">
            <a:extLst>
              <a:ext uri="{FF2B5EF4-FFF2-40B4-BE49-F238E27FC236}">
                <a16:creationId xmlns:a16="http://schemas.microsoft.com/office/drawing/2014/main" id="{31A00578-2411-5155-1959-C611071DC4D5}"/>
              </a:ext>
            </a:extLst>
          </p:cNvPr>
          <p:cNvSpPr/>
          <p:nvPr/>
        </p:nvSpPr>
        <p:spPr>
          <a:xfrm flipH="1">
            <a:off x="7961050" y="2211425"/>
            <a:ext cx="435004" cy="914399"/>
          </a:xfrm>
          <a:prstGeom prst="upArrow">
            <a:avLst>
              <a:gd name="adj1" fmla="val 50000"/>
              <a:gd name="adj2" fmla="val 48592"/>
            </a:avLst>
          </a:prstGeom>
          <a:solidFill>
            <a:srgbClr val="989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4" name="Straight Connector 13">
            <a:extLst>
              <a:ext uri="{FF2B5EF4-FFF2-40B4-BE49-F238E27FC236}">
                <a16:creationId xmlns:a16="http://schemas.microsoft.com/office/drawing/2014/main" id="{4CADCA9E-FF2A-DC17-2488-6E2747536E91}"/>
              </a:ext>
            </a:extLst>
          </p:cNvPr>
          <p:cNvCxnSpPr>
            <a:cxnSpLocks/>
          </p:cNvCxnSpPr>
          <p:nvPr/>
        </p:nvCxnSpPr>
        <p:spPr>
          <a:xfrm>
            <a:off x="9520561" y="1642368"/>
            <a:ext cx="0" cy="5948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CB0AB0F-DC34-5844-CFED-90507B692D87}"/>
              </a:ext>
            </a:extLst>
          </p:cNvPr>
          <p:cNvCxnSpPr>
            <a:cxnSpLocks/>
          </p:cNvCxnSpPr>
          <p:nvPr/>
        </p:nvCxnSpPr>
        <p:spPr>
          <a:xfrm>
            <a:off x="9524260" y="3155124"/>
            <a:ext cx="0" cy="5948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EE7B907-E598-6FBE-7164-CAC621F963A0}"/>
              </a:ext>
            </a:extLst>
          </p:cNvPr>
          <p:cNvCxnSpPr>
            <a:cxnSpLocks/>
          </p:cNvCxnSpPr>
          <p:nvPr/>
        </p:nvCxnSpPr>
        <p:spPr>
          <a:xfrm>
            <a:off x="9520561" y="4664328"/>
            <a:ext cx="0" cy="63919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3439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EE25D-63C4-B230-C93E-5F14546086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33848AA-4B2A-8BFA-5B8E-768678B44AD4}"/>
              </a:ext>
            </a:extLst>
          </p:cNvPr>
          <p:cNvSpPr txBox="1"/>
          <p:nvPr/>
        </p:nvSpPr>
        <p:spPr>
          <a:xfrm>
            <a:off x="391326" y="1437673"/>
            <a:ext cx="6094520" cy="4202304"/>
          </a:xfrm>
          <a:prstGeom prst="rect">
            <a:avLst/>
          </a:prstGeom>
          <a:noFill/>
        </p:spPr>
        <p:txBody>
          <a:bodyPr wrap="square">
            <a:spAutoFit/>
          </a:bodyPr>
          <a:lstStyle/>
          <a:p>
            <a:pPr algn="l">
              <a:lnSpc>
                <a:spcPct val="150000"/>
              </a:lnSpc>
            </a:pPr>
            <a:r>
              <a:rPr lang="en-GB" sz="1800" b="0" i="0" u="none" strike="noStrike" baseline="0" dirty="0">
                <a:solidFill>
                  <a:schemeClr val="bg1"/>
                </a:solidFill>
                <a:latin typeface="TimesNewRomanPSMT"/>
              </a:rPr>
              <a:t>Platelet aggregation plays a major role in thrombogenesis, and most cases of acute MI are precipitated by thromboembolism. Oral organisms may be involved in coronary thrombogenesis. Platelets selectively bind some strains of </a:t>
            </a:r>
            <a:r>
              <a:rPr lang="en-GB" sz="1800" b="0" i="1" u="none" strike="noStrike" baseline="0" dirty="0">
                <a:solidFill>
                  <a:schemeClr val="bg1"/>
                </a:solidFill>
                <a:latin typeface="TimesNewRomanPS-ItalicMT"/>
              </a:rPr>
              <a:t>Streptococcus sanguinis, </a:t>
            </a:r>
            <a:r>
              <a:rPr lang="en-GB" sz="1800" b="0" i="0" u="none" strike="noStrike" baseline="0" dirty="0">
                <a:solidFill>
                  <a:schemeClr val="bg1"/>
                </a:solidFill>
                <a:latin typeface="TimesNewRomanPSMT"/>
              </a:rPr>
              <a:t>which is a common component of supragingival plaque, and </a:t>
            </a:r>
            <a:r>
              <a:rPr lang="en-GB" sz="1800" b="0" i="1" u="none" strike="noStrike" baseline="0" dirty="0">
                <a:solidFill>
                  <a:schemeClr val="bg1"/>
                </a:solidFill>
                <a:latin typeface="TimesNewRomanPS-ItalicMT"/>
              </a:rPr>
              <a:t>Porphyromonas </a:t>
            </a:r>
            <a:r>
              <a:rPr lang="en-GB" sz="1800" b="0" i="1" u="none" strike="noStrike" baseline="0" dirty="0" err="1">
                <a:solidFill>
                  <a:schemeClr val="bg1"/>
                </a:solidFill>
                <a:latin typeface="TimesNewRomanPS-ItalicMT"/>
              </a:rPr>
              <a:t>gingivalis</a:t>
            </a:r>
            <a:r>
              <a:rPr lang="en-GB" sz="1800" b="0" i="1" u="none" strike="noStrike" baseline="0" dirty="0">
                <a:solidFill>
                  <a:schemeClr val="bg1"/>
                </a:solidFill>
                <a:latin typeface="TimesNewRomanPS-ItalicMT"/>
              </a:rPr>
              <a:t>, </a:t>
            </a:r>
            <a:r>
              <a:rPr lang="en-GB" sz="1800" b="0" i="0" u="none" strike="noStrike" baseline="0" dirty="0">
                <a:solidFill>
                  <a:schemeClr val="bg1"/>
                </a:solidFill>
                <a:latin typeface="TimesNewRomanPSMT"/>
              </a:rPr>
              <a:t>which is a pathogen closely associated with periodontitis.</a:t>
            </a:r>
            <a:endParaRPr lang="en-GB" sz="800" dirty="0">
              <a:solidFill>
                <a:schemeClr val="bg1"/>
              </a:solidFill>
              <a:latin typeface="TimesNewRomanPSMT"/>
            </a:endParaRPr>
          </a:p>
          <a:p>
            <a:pPr algn="l">
              <a:lnSpc>
                <a:spcPct val="150000"/>
              </a:lnSpc>
            </a:pPr>
            <a:r>
              <a:rPr lang="en-GB" sz="1800" b="0" i="0" u="none" strike="noStrike" baseline="0" dirty="0">
                <a:solidFill>
                  <a:schemeClr val="bg1"/>
                </a:solidFill>
                <a:latin typeface="TimesNewRomanPSMT"/>
              </a:rPr>
              <a:t>The</a:t>
            </a:r>
            <a:r>
              <a:rPr lang="en-GB" dirty="0">
                <a:solidFill>
                  <a:schemeClr val="bg1"/>
                </a:solidFill>
                <a:latin typeface="TimesNewRomanPSMT"/>
              </a:rPr>
              <a:t> </a:t>
            </a:r>
            <a:r>
              <a:rPr lang="en-GB" sz="1800" b="0" i="0" u="none" strike="noStrike" baseline="0" dirty="0">
                <a:solidFill>
                  <a:schemeClr val="bg1"/>
                </a:solidFill>
                <a:latin typeface="TimesNewRomanPSMT"/>
              </a:rPr>
              <a:t>aggregation of platelets is induced by the </a:t>
            </a:r>
            <a:r>
              <a:rPr lang="en-GB" sz="1800" b="0" i="1" u="none" strike="noStrike" baseline="0" dirty="0">
                <a:solidFill>
                  <a:schemeClr val="bg1"/>
                </a:solidFill>
                <a:latin typeface="TimesNewRomanPS-ItalicMT"/>
              </a:rPr>
              <a:t>platelet aggregation–associated protein </a:t>
            </a:r>
            <a:r>
              <a:rPr lang="en-GB" sz="1800" b="0" i="0" u="none" strike="noStrike" baseline="0" dirty="0">
                <a:solidFill>
                  <a:schemeClr val="bg1"/>
                </a:solidFill>
                <a:latin typeface="TimesNewRomanPSMT"/>
              </a:rPr>
              <a:t>(PAAP) expressed on some strains of these bacteria.</a:t>
            </a:r>
            <a:endParaRPr lang="en-IN" dirty="0">
              <a:solidFill>
                <a:schemeClr val="bg1"/>
              </a:solidFill>
            </a:endParaRPr>
          </a:p>
        </p:txBody>
      </p:sp>
      <p:sp>
        <p:nvSpPr>
          <p:cNvPr id="6" name="TextBox 5">
            <a:extLst>
              <a:ext uri="{FF2B5EF4-FFF2-40B4-BE49-F238E27FC236}">
                <a16:creationId xmlns:a16="http://schemas.microsoft.com/office/drawing/2014/main" id="{25B14283-58B9-351C-9E2D-1089C9BA5CB5}"/>
              </a:ext>
            </a:extLst>
          </p:cNvPr>
          <p:cNvSpPr txBox="1"/>
          <p:nvPr/>
        </p:nvSpPr>
        <p:spPr>
          <a:xfrm>
            <a:off x="4112580" y="274955"/>
            <a:ext cx="3824056" cy="584775"/>
          </a:xfrm>
          <a:prstGeom prst="rect">
            <a:avLst/>
          </a:prstGeom>
          <a:noFill/>
        </p:spPr>
        <p:txBody>
          <a:bodyPr wrap="square">
            <a:spAutoFit/>
          </a:bodyPr>
          <a:lstStyle/>
          <a:p>
            <a:pPr algn="l"/>
            <a:r>
              <a:rPr lang="en-IN" sz="3200" b="1" i="1" u="none" strike="noStrike" baseline="0" dirty="0">
                <a:solidFill>
                  <a:schemeClr val="accent4">
                    <a:lumMod val="40000"/>
                    <a:lumOff val="60000"/>
                  </a:schemeClr>
                </a:solidFill>
                <a:latin typeface="Comic Sans MS" panose="030F0702030302020204" pitchFamily="66" charset="0"/>
              </a:rPr>
              <a:t>Thrombogenesis</a:t>
            </a:r>
          </a:p>
        </p:txBody>
      </p:sp>
      <p:pic>
        <p:nvPicPr>
          <p:cNvPr id="7" name="Picture 6">
            <a:extLst>
              <a:ext uri="{FF2B5EF4-FFF2-40B4-BE49-F238E27FC236}">
                <a16:creationId xmlns:a16="http://schemas.microsoft.com/office/drawing/2014/main" id="{2E3B4295-BFF0-D3B3-850C-04BDF9FA6912}"/>
              </a:ext>
            </a:extLst>
          </p:cNvPr>
          <p:cNvPicPr>
            <a:picLocks noChangeAspect="1"/>
          </p:cNvPicPr>
          <p:nvPr/>
        </p:nvPicPr>
        <p:blipFill>
          <a:blip r:embed="rId2"/>
          <a:stretch>
            <a:fillRect/>
          </a:stretch>
        </p:blipFill>
        <p:spPr>
          <a:xfrm>
            <a:off x="6663128" y="1437673"/>
            <a:ext cx="5289386" cy="4171463"/>
          </a:xfrm>
          <a:prstGeom prst="rect">
            <a:avLst/>
          </a:prstGeom>
        </p:spPr>
      </p:pic>
    </p:spTree>
    <p:extLst>
      <p:ext uri="{BB962C8B-B14F-4D97-AF65-F5344CB8AC3E}">
        <p14:creationId xmlns:p14="http://schemas.microsoft.com/office/powerpoint/2010/main" val="2593982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746F-6E79-B515-BD83-47863EAD049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8766C2-5107-AAC7-F049-37B993E64751}"/>
              </a:ext>
            </a:extLst>
          </p:cNvPr>
          <p:cNvSpPr txBox="1"/>
          <p:nvPr/>
        </p:nvSpPr>
        <p:spPr>
          <a:xfrm>
            <a:off x="148156" y="1223274"/>
            <a:ext cx="6370872" cy="5028556"/>
          </a:xfrm>
          <a:prstGeom prst="rect">
            <a:avLst/>
          </a:prstGeom>
          <a:noFill/>
        </p:spPr>
        <p:txBody>
          <a:bodyPr wrap="square">
            <a:spAutoFit/>
          </a:bodyPr>
          <a:lstStyle/>
          <a:p>
            <a:pPr algn="l">
              <a:lnSpc>
                <a:spcPct val="150000"/>
              </a:lnSpc>
            </a:pPr>
            <a:r>
              <a:rPr lang="en-GB" sz="1800" b="0" i="0" u="none" strike="noStrike" baseline="0" dirty="0">
                <a:solidFill>
                  <a:schemeClr val="bg1"/>
                </a:solidFill>
                <a:latin typeface="TimesNewRomanPSMT"/>
              </a:rPr>
              <a:t>Atherosclerosis is a focal thickening of the arterial </a:t>
            </a:r>
            <a:r>
              <a:rPr lang="en-GB" sz="1800" b="0" i="1" u="none" strike="noStrike" baseline="0" dirty="0">
                <a:solidFill>
                  <a:schemeClr val="bg1"/>
                </a:solidFill>
                <a:latin typeface="TimesNewRomanPS-ItalicMT"/>
              </a:rPr>
              <a:t>intima, </a:t>
            </a:r>
            <a:r>
              <a:rPr lang="en-GB" sz="1800" b="0" i="0" u="none" strike="noStrike" baseline="0" dirty="0">
                <a:solidFill>
                  <a:schemeClr val="bg1"/>
                </a:solidFill>
                <a:latin typeface="TimesNewRomanPSMT"/>
              </a:rPr>
              <a:t>the</a:t>
            </a:r>
          </a:p>
          <a:p>
            <a:pPr algn="l">
              <a:lnSpc>
                <a:spcPct val="150000"/>
              </a:lnSpc>
            </a:pPr>
            <a:r>
              <a:rPr lang="en-GB" sz="1800" b="0" i="0" u="none" strike="noStrike" baseline="0" dirty="0">
                <a:solidFill>
                  <a:schemeClr val="bg1"/>
                </a:solidFill>
                <a:latin typeface="TimesNewRomanPSMT"/>
              </a:rPr>
              <a:t>innermost layer lining the vessel lumen, and the </a:t>
            </a:r>
            <a:r>
              <a:rPr lang="en-GB" sz="1800" b="0" i="1" u="none" strike="noStrike" baseline="0" dirty="0">
                <a:solidFill>
                  <a:schemeClr val="bg1"/>
                </a:solidFill>
                <a:latin typeface="TimesNewRomanPS-ItalicMT"/>
              </a:rPr>
              <a:t>media, </a:t>
            </a:r>
            <a:r>
              <a:rPr lang="en-GB" sz="1800" b="0" i="0" u="none" strike="noStrike" baseline="0" dirty="0">
                <a:solidFill>
                  <a:schemeClr val="bg1"/>
                </a:solidFill>
                <a:latin typeface="TimesNewRomanPSMT"/>
              </a:rPr>
              <a:t>the thick</a:t>
            </a:r>
          </a:p>
          <a:p>
            <a:pPr algn="l">
              <a:lnSpc>
                <a:spcPct val="150000"/>
              </a:lnSpc>
            </a:pPr>
            <a:r>
              <a:rPr lang="en-GB" sz="1800" b="0" i="0" u="none" strike="noStrike" baseline="0" dirty="0">
                <a:solidFill>
                  <a:schemeClr val="bg1"/>
                </a:solidFill>
                <a:latin typeface="TimesNewRomanPSMT"/>
              </a:rPr>
              <a:t>layer under the intima that consists of smooth muscle, collagen, and elastic </a:t>
            </a:r>
            <a:r>
              <a:rPr lang="en-GB" sz="1800" b="0" i="0" u="none" strike="noStrike" baseline="0" dirty="0" err="1">
                <a:solidFill>
                  <a:schemeClr val="bg1"/>
                </a:solidFill>
                <a:latin typeface="TimesNewRomanPSMT"/>
              </a:rPr>
              <a:t>fibers</a:t>
            </a:r>
            <a:r>
              <a:rPr lang="en-GB" sz="1800" b="0" i="0" u="none" strike="noStrike" baseline="0" dirty="0">
                <a:solidFill>
                  <a:schemeClr val="bg1"/>
                </a:solidFill>
                <a:latin typeface="TimesNewRomanPSMT"/>
              </a:rPr>
              <a:t> .</a:t>
            </a:r>
          </a:p>
          <a:p>
            <a:pPr algn="l">
              <a:lnSpc>
                <a:spcPct val="150000"/>
              </a:lnSpc>
            </a:pPr>
            <a:endParaRPr lang="en-GB" sz="1800" b="0" i="0" u="none" strike="noStrike" baseline="0" dirty="0">
              <a:solidFill>
                <a:schemeClr val="bg1"/>
              </a:solidFill>
              <a:latin typeface="TimesNewRomanPSMT"/>
            </a:endParaRPr>
          </a:p>
          <a:p>
            <a:pPr algn="l">
              <a:lnSpc>
                <a:spcPct val="150000"/>
              </a:lnSpc>
            </a:pPr>
            <a:r>
              <a:rPr lang="en-GB" sz="1800" b="0" i="0" u="none" strike="noStrike" baseline="0" dirty="0">
                <a:solidFill>
                  <a:schemeClr val="bg1"/>
                </a:solidFill>
                <a:latin typeface="TimesNewRomanPSMT"/>
              </a:rPr>
              <a:t>The formation of atherosclerotic plaques is precipitated by damage to vascular endothelium that results in an inflammatory response in which circulating monocytes adhere to the vascular endothelium. </a:t>
            </a:r>
          </a:p>
          <a:p>
            <a:pPr algn="l">
              <a:lnSpc>
                <a:spcPct val="150000"/>
              </a:lnSpc>
            </a:pPr>
            <a:r>
              <a:rPr lang="en-GB" sz="1800" b="0" i="0" u="none" strike="noStrike" baseline="0" dirty="0">
                <a:solidFill>
                  <a:schemeClr val="bg1"/>
                </a:solidFill>
                <a:latin typeface="TimesNewRomanPSMT"/>
              </a:rPr>
              <a:t>Damage to vascular endothelium can occur because of the presence of intravascular microorganisms and their</a:t>
            </a:r>
            <a:r>
              <a:rPr lang="en-GB" dirty="0">
                <a:solidFill>
                  <a:schemeClr val="bg1"/>
                </a:solidFill>
                <a:latin typeface="TimesNewRomanPSMT"/>
              </a:rPr>
              <a:t> </a:t>
            </a:r>
            <a:r>
              <a:rPr lang="en-GB" sz="1800" b="0" i="0" u="none" strike="noStrike" baseline="0" dirty="0">
                <a:solidFill>
                  <a:schemeClr val="bg1"/>
                </a:solidFill>
                <a:latin typeface="TimesNewRomanPSMT"/>
              </a:rPr>
              <a:t>products; and increased shear force along the vascular lining, such as that occurring in hypertension. </a:t>
            </a:r>
          </a:p>
        </p:txBody>
      </p:sp>
      <p:sp>
        <p:nvSpPr>
          <p:cNvPr id="6" name="TextBox 5">
            <a:extLst>
              <a:ext uri="{FF2B5EF4-FFF2-40B4-BE49-F238E27FC236}">
                <a16:creationId xmlns:a16="http://schemas.microsoft.com/office/drawing/2014/main" id="{33DE36AA-5690-ABC2-D165-1456D6B07930}"/>
              </a:ext>
            </a:extLst>
          </p:cNvPr>
          <p:cNvSpPr txBox="1"/>
          <p:nvPr/>
        </p:nvSpPr>
        <p:spPr>
          <a:xfrm>
            <a:off x="4485443" y="194491"/>
            <a:ext cx="6094520" cy="584775"/>
          </a:xfrm>
          <a:prstGeom prst="rect">
            <a:avLst/>
          </a:prstGeom>
          <a:noFill/>
        </p:spPr>
        <p:txBody>
          <a:bodyPr wrap="square">
            <a:spAutoFit/>
          </a:bodyPr>
          <a:lstStyle/>
          <a:p>
            <a:pPr algn="l"/>
            <a:r>
              <a:rPr lang="en-IN" sz="3200" b="1" i="1" u="none" strike="noStrike" baseline="0" dirty="0">
                <a:solidFill>
                  <a:schemeClr val="accent4">
                    <a:lumMod val="40000"/>
                    <a:lumOff val="60000"/>
                  </a:schemeClr>
                </a:solidFill>
                <a:latin typeface="Comic Sans MS" panose="030F0702030302020204" pitchFamily="66" charset="0"/>
              </a:rPr>
              <a:t>Atherosclerosis</a:t>
            </a:r>
          </a:p>
        </p:txBody>
      </p:sp>
      <p:pic>
        <p:nvPicPr>
          <p:cNvPr id="2" name="Picture 1">
            <a:extLst>
              <a:ext uri="{FF2B5EF4-FFF2-40B4-BE49-F238E27FC236}">
                <a16:creationId xmlns:a16="http://schemas.microsoft.com/office/drawing/2014/main" id="{2F990374-1401-1C6A-85B7-C60294B6810E}"/>
              </a:ext>
            </a:extLst>
          </p:cNvPr>
          <p:cNvPicPr>
            <a:picLocks noChangeAspect="1"/>
          </p:cNvPicPr>
          <p:nvPr/>
        </p:nvPicPr>
        <p:blipFill>
          <a:blip r:embed="rId2"/>
          <a:stretch>
            <a:fillRect/>
          </a:stretch>
        </p:blipFill>
        <p:spPr>
          <a:xfrm>
            <a:off x="6519028" y="779266"/>
            <a:ext cx="5570335" cy="6008914"/>
          </a:xfrm>
          <a:prstGeom prst="rect">
            <a:avLst/>
          </a:prstGeom>
        </p:spPr>
      </p:pic>
    </p:spTree>
    <p:extLst>
      <p:ext uri="{BB962C8B-B14F-4D97-AF65-F5344CB8AC3E}">
        <p14:creationId xmlns:p14="http://schemas.microsoft.com/office/powerpoint/2010/main" val="3964829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B0B29-B8CC-16E7-401B-6039454A3729}"/>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0076D5F6-969E-C990-CA8E-941187A762AE}"/>
              </a:ext>
            </a:extLst>
          </p:cNvPr>
          <p:cNvGraphicFramePr/>
          <p:nvPr>
            <p:extLst>
              <p:ext uri="{D42A27DB-BD31-4B8C-83A1-F6EECF244321}">
                <p14:modId xmlns:p14="http://schemas.microsoft.com/office/powerpoint/2010/main" val="3803531234"/>
              </p:ext>
            </p:extLst>
          </p:nvPr>
        </p:nvGraphicFramePr>
        <p:xfrm>
          <a:off x="686435" y="428980"/>
          <a:ext cx="10193060" cy="60000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8159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EA296-E7B8-F895-2A45-72F062B181A1}"/>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57463475-E9A9-105E-24DF-E7236F78703D}"/>
              </a:ext>
            </a:extLst>
          </p:cNvPr>
          <p:cNvSpPr>
            <a:spLocks noGrp="1"/>
          </p:cNvSpPr>
          <p:nvPr>
            <p:ph type="ftr" sz="quarter" idx="28"/>
          </p:nvPr>
        </p:nvSpPr>
        <p:spPr/>
        <p:txBody>
          <a:bodyPr/>
          <a:lstStyle/>
          <a:p>
            <a:r>
              <a:rPr lang="en-US" noProof="0"/>
              <a:t>Presentation Title</a:t>
            </a:r>
            <a:endParaRPr lang="en-US" noProof="0" dirty="0"/>
          </a:p>
        </p:txBody>
      </p:sp>
      <p:graphicFrame>
        <p:nvGraphicFramePr>
          <p:cNvPr id="5" name="Diagram 4">
            <a:extLst>
              <a:ext uri="{FF2B5EF4-FFF2-40B4-BE49-F238E27FC236}">
                <a16:creationId xmlns:a16="http://schemas.microsoft.com/office/drawing/2014/main" id="{1A3DBD86-F31C-D0AE-D2EA-F220EF6D96B5}"/>
              </a:ext>
            </a:extLst>
          </p:cNvPr>
          <p:cNvGraphicFramePr/>
          <p:nvPr>
            <p:extLst>
              <p:ext uri="{D42A27DB-BD31-4B8C-83A1-F6EECF244321}">
                <p14:modId xmlns:p14="http://schemas.microsoft.com/office/powerpoint/2010/main" val="3489164008"/>
              </p:ext>
            </p:extLst>
          </p:nvPr>
        </p:nvGraphicFramePr>
        <p:xfrm>
          <a:off x="484631" y="320040"/>
          <a:ext cx="11222737" cy="6217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784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3)">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80F72-4225-6C1E-260C-02DFF51EBB31}"/>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10FD279A-58BB-120D-F9B4-D754B7A0E090}"/>
              </a:ext>
            </a:extLst>
          </p:cNvPr>
          <p:cNvSpPr>
            <a:spLocks noGrp="1"/>
          </p:cNvSpPr>
          <p:nvPr>
            <p:ph type="ftr" sz="quarter" idx="28"/>
          </p:nvPr>
        </p:nvSpPr>
        <p:spPr/>
        <p:txBody>
          <a:bodyPr/>
          <a:lstStyle/>
          <a:p>
            <a:r>
              <a:rPr lang="en-US" noProof="0"/>
              <a:t>Presentation Title</a:t>
            </a:r>
            <a:endParaRPr lang="en-US" noProof="0" dirty="0"/>
          </a:p>
        </p:txBody>
      </p:sp>
      <p:graphicFrame>
        <p:nvGraphicFramePr>
          <p:cNvPr id="9" name="Diagram 8">
            <a:extLst>
              <a:ext uri="{FF2B5EF4-FFF2-40B4-BE49-F238E27FC236}">
                <a16:creationId xmlns:a16="http://schemas.microsoft.com/office/drawing/2014/main" id="{5CE48871-1390-0E72-25A5-021A23EC3EB2}"/>
              </a:ext>
            </a:extLst>
          </p:cNvPr>
          <p:cNvGraphicFramePr/>
          <p:nvPr>
            <p:extLst>
              <p:ext uri="{D42A27DB-BD31-4B8C-83A1-F6EECF244321}">
                <p14:modId xmlns:p14="http://schemas.microsoft.com/office/powerpoint/2010/main" val="3218079977"/>
              </p:ext>
            </p:extLst>
          </p:nvPr>
        </p:nvGraphicFramePr>
        <p:xfrm>
          <a:off x="298941" y="718747"/>
          <a:ext cx="11490605" cy="58642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02F2F2B3-7069-94B8-5F00-0E91D429CC39}"/>
              </a:ext>
            </a:extLst>
          </p:cNvPr>
          <p:cNvSpPr txBox="1"/>
          <p:nvPr/>
        </p:nvSpPr>
        <p:spPr>
          <a:xfrm>
            <a:off x="612558" y="136755"/>
            <a:ext cx="11390051" cy="830997"/>
          </a:xfrm>
          <a:prstGeom prst="rect">
            <a:avLst/>
          </a:prstGeom>
          <a:noFill/>
        </p:spPr>
        <p:txBody>
          <a:bodyPr wrap="square">
            <a:spAutoFit/>
          </a:bodyPr>
          <a:lstStyle/>
          <a:p>
            <a:pPr algn="l"/>
            <a:r>
              <a:rPr lang="en-GB" sz="2400" b="1" i="0" u="none" strike="noStrike" baseline="0" dirty="0">
                <a:solidFill>
                  <a:schemeClr val="accent2">
                    <a:lumMod val="40000"/>
                    <a:lumOff val="60000"/>
                  </a:schemeClr>
                </a:solidFill>
                <a:latin typeface="Comic Sans MS" panose="030F0702030302020204" pitchFamily="66" charset="0"/>
              </a:rPr>
              <a:t>Role of Periodontal Disease in Atherosclerotic </a:t>
            </a:r>
            <a:r>
              <a:rPr lang="en-IN" sz="2400" b="1" i="0" u="none" strike="noStrike" baseline="0" dirty="0">
                <a:solidFill>
                  <a:schemeClr val="accent2">
                    <a:lumMod val="40000"/>
                    <a:lumOff val="60000"/>
                  </a:schemeClr>
                </a:solidFill>
                <a:latin typeface="Comic Sans MS" panose="030F0702030302020204" pitchFamily="66" charset="0"/>
              </a:rPr>
              <a:t>Myocardial or Cerebral Ischemia</a:t>
            </a:r>
          </a:p>
        </p:txBody>
      </p:sp>
    </p:spTree>
    <p:extLst>
      <p:ext uri="{BB962C8B-B14F-4D97-AF65-F5344CB8AC3E}">
        <p14:creationId xmlns:p14="http://schemas.microsoft.com/office/powerpoint/2010/main" val="298825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graphicEl>
                                              <a:dgm id="{67C72D70-8EC1-4DA2-83DC-F85890BC8F44}"/>
                                            </p:graphicEl>
                                          </p:spTgt>
                                        </p:tgtEl>
                                        <p:attrNameLst>
                                          <p:attrName>style.visibility</p:attrName>
                                        </p:attrNameLst>
                                      </p:cBhvr>
                                      <p:to>
                                        <p:strVal val="visible"/>
                                      </p:to>
                                    </p:set>
                                    <p:animEffect transition="in" filter="randombar(horizontal)">
                                      <p:cBhvr>
                                        <p:cTn id="7" dur="500"/>
                                        <p:tgtEl>
                                          <p:spTgt spid="9">
                                            <p:graphicEl>
                                              <a:dgm id="{67C72D70-8EC1-4DA2-83DC-F85890BC8F44}"/>
                                            </p:graphic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graphicEl>
                                              <a:dgm id="{956D37EA-FDA0-42A9-8CA4-26735DF9D9AC}"/>
                                            </p:graphicEl>
                                          </p:spTgt>
                                        </p:tgtEl>
                                        <p:attrNameLst>
                                          <p:attrName>style.visibility</p:attrName>
                                        </p:attrNameLst>
                                      </p:cBhvr>
                                      <p:to>
                                        <p:strVal val="visible"/>
                                      </p:to>
                                    </p:set>
                                    <p:animEffect transition="in" filter="randombar(horizontal)">
                                      <p:cBhvr>
                                        <p:cTn id="10" dur="500"/>
                                        <p:tgtEl>
                                          <p:spTgt spid="9">
                                            <p:graphicEl>
                                              <a:dgm id="{956D37EA-FDA0-42A9-8CA4-26735DF9D9AC}"/>
                                            </p:graphic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9">
                                            <p:graphicEl>
                                              <a:dgm id="{A24C3320-83EC-4037-8ACA-B06513ECEFC3}"/>
                                            </p:graphicEl>
                                          </p:spTgt>
                                        </p:tgtEl>
                                        <p:attrNameLst>
                                          <p:attrName>style.visibility</p:attrName>
                                        </p:attrNameLst>
                                      </p:cBhvr>
                                      <p:to>
                                        <p:strVal val="visible"/>
                                      </p:to>
                                    </p:set>
                                    <p:animEffect transition="in" filter="randombar(horizontal)">
                                      <p:cBhvr>
                                        <p:cTn id="13" dur="500"/>
                                        <p:tgtEl>
                                          <p:spTgt spid="9">
                                            <p:graphicEl>
                                              <a:dgm id="{A24C3320-83EC-4037-8ACA-B06513ECEFC3}"/>
                                            </p:graphic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
                                            <p:graphicEl>
                                              <a:dgm id="{5B992D58-3C52-4593-933A-EA18972B5CCC}"/>
                                            </p:graphicEl>
                                          </p:spTgt>
                                        </p:tgtEl>
                                        <p:attrNameLst>
                                          <p:attrName>style.visibility</p:attrName>
                                        </p:attrNameLst>
                                      </p:cBhvr>
                                      <p:to>
                                        <p:strVal val="visible"/>
                                      </p:to>
                                    </p:set>
                                    <p:animEffect transition="in" filter="randombar(horizontal)">
                                      <p:cBhvr>
                                        <p:cTn id="16" dur="500"/>
                                        <p:tgtEl>
                                          <p:spTgt spid="9">
                                            <p:graphicEl>
                                              <a:dgm id="{5B992D58-3C52-4593-933A-EA18972B5CCC}"/>
                                            </p:graphic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9">
                                            <p:graphicEl>
                                              <a:dgm id="{3DDFD8E2-451D-4B19-9DC8-FA7E9BEF8EA4}"/>
                                            </p:graphicEl>
                                          </p:spTgt>
                                        </p:tgtEl>
                                        <p:attrNameLst>
                                          <p:attrName>style.visibility</p:attrName>
                                        </p:attrNameLst>
                                      </p:cBhvr>
                                      <p:to>
                                        <p:strVal val="visible"/>
                                      </p:to>
                                    </p:set>
                                    <p:animEffect transition="in" filter="randombar(horizontal)">
                                      <p:cBhvr>
                                        <p:cTn id="19" dur="500"/>
                                        <p:tgtEl>
                                          <p:spTgt spid="9">
                                            <p:graphicEl>
                                              <a:dgm id="{3DDFD8E2-451D-4B19-9DC8-FA7E9BEF8EA4}"/>
                                            </p:graphicEl>
                                          </p:spTgt>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graphicEl>
                                              <a:dgm id="{C7C924E2-74FF-4E58-B90E-02FEC3C2340B}"/>
                                            </p:graphicEl>
                                          </p:spTgt>
                                        </p:tgtEl>
                                        <p:attrNameLst>
                                          <p:attrName>style.visibility</p:attrName>
                                        </p:attrNameLst>
                                      </p:cBhvr>
                                      <p:to>
                                        <p:strVal val="visible"/>
                                      </p:to>
                                    </p:set>
                                    <p:animEffect transition="in" filter="randombar(horizontal)">
                                      <p:cBhvr>
                                        <p:cTn id="22" dur="500"/>
                                        <p:tgtEl>
                                          <p:spTgt spid="9">
                                            <p:graphicEl>
                                              <a:dgm id="{C7C924E2-74FF-4E58-B90E-02FEC3C2340B}"/>
                                            </p:graphicEl>
                                          </p:spTgt>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9">
                                            <p:graphicEl>
                                              <a:dgm id="{DE6E14A0-B443-45E5-AF6C-F95D4022BFFB}"/>
                                            </p:graphicEl>
                                          </p:spTgt>
                                        </p:tgtEl>
                                        <p:attrNameLst>
                                          <p:attrName>style.visibility</p:attrName>
                                        </p:attrNameLst>
                                      </p:cBhvr>
                                      <p:to>
                                        <p:strVal val="visible"/>
                                      </p:to>
                                    </p:set>
                                    <p:animEffect transition="in" filter="randombar(horizontal)">
                                      <p:cBhvr>
                                        <p:cTn id="25" dur="500"/>
                                        <p:tgtEl>
                                          <p:spTgt spid="9">
                                            <p:graphicEl>
                                              <a:dgm id="{DE6E14A0-B443-45E5-AF6C-F95D4022BFF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755505-3E65-A04C-5A52-DC0C8D7E41EB}"/>
              </a:ext>
            </a:extLst>
          </p:cNvPr>
          <p:cNvSpPr>
            <a:spLocks noGrp="1"/>
          </p:cNvSpPr>
          <p:nvPr>
            <p:ph type="ftr" sz="quarter" idx="28"/>
          </p:nvPr>
        </p:nvSpPr>
        <p:spPr/>
        <p:txBody>
          <a:bodyPr/>
          <a:lstStyle/>
          <a:p>
            <a:r>
              <a:rPr lang="en-US" noProof="0"/>
              <a:t>Presentation Title</a:t>
            </a:r>
            <a:endParaRPr lang="en-US" noProof="0" dirty="0"/>
          </a:p>
        </p:txBody>
      </p:sp>
      <p:pic>
        <p:nvPicPr>
          <p:cNvPr id="6" name="Picture 5">
            <a:extLst>
              <a:ext uri="{FF2B5EF4-FFF2-40B4-BE49-F238E27FC236}">
                <a16:creationId xmlns:a16="http://schemas.microsoft.com/office/drawing/2014/main" id="{E575F68F-BB31-FD0F-D0E1-2F1F18376E9D}"/>
              </a:ext>
            </a:extLst>
          </p:cNvPr>
          <p:cNvPicPr>
            <a:picLocks noChangeAspect="1"/>
          </p:cNvPicPr>
          <p:nvPr/>
        </p:nvPicPr>
        <p:blipFill>
          <a:blip r:embed="rId3"/>
          <a:srcRect l="14345" t="26077" r="67670" b="19901"/>
          <a:stretch/>
        </p:blipFill>
        <p:spPr>
          <a:xfrm>
            <a:off x="585926" y="630314"/>
            <a:ext cx="3879542" cy="569058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Picture 7">
            <a:extLst>
              <a:ext uri="{FF2B5EF4-FFF2-40B4-BE49-F238E27FC236}">
                <a16:creationId xmlns:a16="http://schemas.microsoft.com/office/drawing/2014/main" id="{46208E00-43CC-CA8E-D211-985BA335AE76}"/>
              </a:ext>
            </a:extLst>
          </p:cNvPr>
          <p:cNvPicPr>
            <a:picLocks noChangeAspect="1"/>
          </p:cNvPicPr>
          <p:nvPr/>
        </p:nvPicPr>
        <p:blipFill>
          <a:blip r:embed="rId4"/>
          <a:srcRect l="37063" t="24596" r="35340" b="5372"/>
          <a:stretch/>
        </p:blipFill>
        <p:spPr>
          <a:xfrm>
            <a:off x="6326819" y="630314"/>
            <a:ext cx="4805779" cy="5885896"/>
          </a:xfrm>
          <a:prstGeom prst="rect">
            <a:avLst/>
          </a:prstGeom>
        </p:spPr>
      </p:pic>
    </p:spTree>
    <p:extLst>
      <p:ext uri="{BB962C8B-B14F-4D97-AF65-F5344CB8AC3E}">
        <p14:creationId xmlns:p14="http://schemas.microsoft.com/office/powerpoint/2010/main" val="3426271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9AFE5-0BF0-2DD7-3FD1-A24257DF9BAE}"/>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E0A338A1-F19B-2A27-5939-5EBCC93E33B3}"/>
              </a:ext>
            </a:extLst>
          </p:cNvPr>
          <p:cNvGraphicFramePr/>
          <p:nvPr>
            <p:extLst>
              <p:ext uri="{D42A27DB-BD31-4B8C-83A1-F6EECF244321}">
                <p14:modId xmlns:p14="http://schemas.microsoft.com/office/powerpoint/2010/main" val="4286885713"/>
              </p:ext>
            </p:extLst>
          </p:nvPr>
        </p:nvGraphicFramePr>
        <p:xfrm>
          <a:off x="776384" y="323436"/>
          <a:ext cx="10914873" cy="62111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318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807FB-4260-9163-6617-94E41C8F3522}"/>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07B33307-4695-9DAF-59AE-A046E8461724}"/>
              </a:ext>
            </a:extLst>
          </p:cNvPr>
          <p:cNvSpPr>
            <a:spLocks noGrp="1"/>
          </p:cNvSpPr>
          <p:nvPr>
            <p:ph type="ftr" sz="quarter" idx="28"/>
          </p:nvPr>
        </p:nvSpPr>
        <p:spPr/>
        <p:txBody>
          <a:bodyPr/>
          <a:lstStyle/>
          <a:p>
            <a:r>
              <a:rPr lang="en-US" noProof="0"/>
              <a:t>Presentation Title</a:t>
            </a:r>
            <a:endParaRPr lang="en-US" noProof="0" dirty="0"/>
          </a:p>
        </p:txBody>
      </p:sp>
      <p:pic>
        <p:nvPicPr>
          <p:cNvPr id="2" name="Picture 1">
            <a:extLst>
              <a:ext uri="{FF2B5EF4-FFF2-40B4-BE49-F238E27FC236}">
                <a16:creationId xmlns:a16="http://schemas.microsoft.com/office/drawing/2014/main" id="{C78496E8-F79C-3B5A-7861-1EA1A01A8CE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28591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19A8E-10C7-703C-C997-2658B1C02154}"/>
              </a:ext>
            </a:extLst>
          </p:cNvPr>
          <p:cNvSpPr>
            <a:spLocks noGrp="1"/>
          </p:cNvSpPr>
          <p:nvPr>
            <p:ph type="title"/>
          </p:nvPr>
        </p:nvSpPr>
        <p:spPr/>
        <p:txBody>
          <a:bodyPr/>
          <a:lstStyle/>
          <a:p>
            <a:pPr>
              <a:lnSpc>
                <a:spcPct val="150000"/>
              </a:lnSpc>
            </a:pPr>
            <a:r>
              <a:rPr lang="en-IN" b="1" i="0" u="none" strike="noStrike" baseline="0" dirty="0">
                <a:solidFill>
                  <a:srgbClr val="FFFF00"/>
                </a:solidFill>
                <a:latin typeface="Comic Sans MS" panose="030F0702030302020204" pitchFamily="66" charset="0"/>
              </a:rPr>
              <a:t>Periodontal Disease and Stroke</a:t>
            </a:r>
            <a:endParaRPr lang="en-IN" sz="8800" dirty="0">
              <a:solidFill>
                <a:srgbClr val="FFFF00"/>
              </a:solidFill>
              <a:latin typeface="Comic Sans MS" panose="030F0702030302020204" pitchFamily="66" charset="0"/>
            </a:endParaRPr>
          </a:p>
        </p:txBody>
      </p:sp>
      <p:pic>
        <p:nvPicPr>
          <p:cNvPr id="3" name="Picture Placeholder 2">
            <a:extLst>
              <a:ext uri="{FF2B5EF4-FFF2-40B4-BE49-F238E27FC236}">
                <a16:creationId xmlns:a16="http://schemas.microsoft.com/office/drawing/2014/main" id="{1B2C00FC-8FC6-0693-29BB-E10E32EA8C66}"/>
              </a:ext>
            </a:extLst>
          </p:cNvPr>
          <p:cNvPicPr>
            <a:picLocks noGrp="1" noChangeAspect="1"/>
          </p:cNvPicPr>
          <p:nvPr>
            <p:ph type="pic" sz="quarter" idx="47"/>
          </p:nvPr>
        </p:nvPicPr>
        <p:blipFill>
          <a:blip r:embed="rId2"/>
          <a:srcRect l="6300" r="6300"/>
          <a:stretch>
            <a:fillRect/>
          </a:stretch>
        </p:blipFill>
        <p:spPr>
          <a:xfrm>
            <a:off x="5962262" y="607231"/>
            <a:ext cx="5812972" cy="58682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50198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9B0B9-BA00-2D27-6A79-60D7196758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AFDA099-CF96-4A7B-87A0-1E2A7DDCEA0B}"/>
              </a:ext>
            </a:extLst>
          </p:cNvPr>
          <p:cNvSpPr txBox="1"/>
          <p:nvPr/>
        </p:nvSpPr>
        <p:spPr>
          <a:xfrm>
            <a:off x="249596" y="409935"/>
            <a:ext cx="5582037" cy="6279796"/>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Stroke is classified as either </a:t>
            </a:r>
            <a:r>
              <a:rPr lang="en-GB" sz="1800" b="0" i="0" u="none" strike="noStrike" baseline="0" dirty="0" err="1">
                <a:solidFill>
                  <a:schemeClr val="bg1"/>
                </a:solidFill>
                <a:latin typeface="TimesNewRomanPSMT"/>
              </a:rPr>
              <a:t>hemorrhagic</a:t>
            </a:r>
            <a:r>
              <a:rPr lang="en-GB" sz="1800" b="0" i="0" u="none" strike="noStrike" baseline="0" dirty="0">
                <a:solidFill>
                  <a:schemeClr val="bg1"/>
                </a:solidFill>
                <a:latin typeface="TimesNewRomanPSMT"/>
              </a:rPr>
              <a:t> or non-</a:t>
            </a:r>
            <a:r>
              <a:rPr lang="en-GB" sz="1800" b="0" i="0" u="none" strike="noStrike" baseline="0" dirty="0" err="1">
                <a:solidFill>
                  <a:schemeClr val="bg1"/>
                </a:solidFill>
                <a:latin typeface="TimesNewRomanPSMT"/>
              </a:rPr>
              <a:t>hemorrhagic</a:t>
            </a:r>
            <a:r>
              <a:rPr lang="en-GB" sz="1800" b="0" i="0" u="none" strike="noStrike" baseline="0" dirty="0">
                <a:solidFill>
                  <a:schemeClr val="bg1"/>
                </a:solidFill>
                <a:latin typeface="TimesNewRomanPSMT"/>
              </a:rPr>
              <a:t>.</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Non-</a:t>
            </a:r>
            <a:r>
              <a:rPr lang="en-GB" sz="1800" b="0" i="0" u="none" strike="noStrike" baseline="0" dirty="0" err="1">
                <a:solidFill>
                  <a:schemeClr val="bg1"/>
                </a:solidFill>
                <a:latin typeface="TimesNewRomanPSMT"/>
              </a:rPr>
              <a:t>hemorrhagic</a:t>
            </a:r>
            <a:r>
              <a:rPr lang="en-GB" sz="1800" b="0" i="0" u="none" strike="noStrike" baseline="0" dirty="0">
                <a:solidFill>
                  <a:schemeClr val="bg1"/>
                </a:solidFill>
                <a:latin typeface="TimesNewRomanPSMT"/>
              </a:rPr>
              <a:t> stroke, or ischemic stroke, is usually caused by thromboembolic events and cerebrovascular atherosclerosis, whereas</a:t>
            </a:r>
          </a:p>
          <a:p>
            <a:pPr marL="285750" indent="-285750" algn="l">
              <a:lnSpc>
                <a:spcPct val="150000"/>
              </a:lnSpc>
              <a:buFont typeface="Arial" panose="020B0604020202020204" pitchFamily="34" charset="0"/>
              <a:buChar char="•"/>
            </a:pPr>
            <a:r>
              <a:rPr lang="en-GB" sz="1800" b="0" i="0" u="none" strike="noStrike" baseline="0" dirty="0" err="1">
                <a:solidFill>
                  <a:schemeClr val="bg1"/>
                </a:solidFill>
                <a:latin typeface="TimesNewRomanPSMT"/>
              </a:rPr>
              <a:t>hemorrhagic</a:t>
            </a:r>
            <a:r>
              <a:rPr lang="en-GB" sz="1800" b="0" i="0" u="none" strike="noStrike" baseline="0" dirty="0">
                <a:solidFill>
                  <a:schemeClr val="bg1"/>
                </a:solidFill>
                <a:latin typeface="TimesNewRomanPSMT"/>
              </a:rPr>
              <a:t> stroke often results from a vascular bleed such as an aneurysm. </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Periodontal disease has been associated primarily with an increased risk of non-</a:t>
            </a:r>
            <a:r>
              <a:rPr lang="en-GB" sz="1800" b="0" i="0" u="none" strike="noStrike" baseline="0" dirty="0" err="1">
                <a:solidFill>
                  <a:schemeClr val="bg1"/>
                </a:solidFill>
                <a:latin typeface="TimesNewRomanPSMT"/>
              </a:rPr>
              <a:t>hemorrhagic</a:t>
            </a:r>
            <a:r>
              <a:rPr lang="en-GB" sz="1800" b="0" i="0" u="none" strike="noStrike" baseline="0" dirty="0">
                <a:solidFill>
                  <a:schemeClr val="bg1"/>
                </a:solidFill>
                <a:latin typeface="TimesNewRomanPSMT"/>
              </a:rPr>
              <a:t> stroke.</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In a case–control study, subjects with severe periodontitis had a 4.3 times higher risk of stroke than subjects with mild or no periodontitis.</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 Severe periodontitis was a risk factor in men but not women and in those younger but not older than 65 years of age</a:t>
            </a:r>
            <a:endParaRPr lang="en-IN" dirty="0">
              <a:solidFill>
                <a:schemeClr val="bg1"/>
              </a:solidFill>
            </a:endParaRPr>
          </a:p>
        </p:txBody>
      </p:sp>
      <p:pic>
        <p:nvPicPr>
          <p:cNvPr id="2" name="Picture 1">
            <a:extLst>
              <a:ext uri="{FF2B5EF4-FFF2-40B4-BE49-F238E27FC236}">
                <a16:creationId xmlns:a16="http://schemas.microsoft.com/office/drawing/2014/main" id="{4B14798B-15EB-F6C9-D11D-869CB98AD730}"/>
              </a:ext>
            </a:extLst>
          </p:cNvPr>
          <p:cNvPicPr>
            <a:picLocks noChangeAspect="1"/>
          </p:cNvPicPr>
          <p:nvPr/>
        </p:nvPicPr>
        <p:blipFill>
          <a:blip r:embed="rId3"/>
          <a:stretch>
            <a:fillRect/>
          </a:stretch>
        </p:blipFill>
        <p:spPr>
          <a:xfrm>
            <a:off x="6027577" y="1031324"/>
            <a:ext cx="6164424" cy="5000625"/>
          </a:xfrm>
          <a:prstGeom prst="rect">
            <a:avLst/>
          </a:prstGeom>
        </p:spPr>
      </p:pic>
    </p:spTree>
    <p:extLst>
      <p:ext uri="{BB962C8B-B14F-4D97-AF65-F5344CB8AC3E}">
        <p14:creationId xmlns:p14="http://schemas.microsoft.com/office/powerpoint/2010/main" val="1463359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78E1D0-4D05-D436-FC02-8543A665C036}"/>
              </a:ext>
            </a:extLst>
          </p:cNvPr>
          <p:cNvPicPr>
            <a:picLocks noChangeAspect="1"/>
          </p:cNvPicPr>
          <p:nvPr/>
        </p:nvPicPr>
        <p:blipFill>
          <a:blip r:embed="rId2"/>
          <a:stretch>
            <a:fillRect/>
          </a:stretch>
        </p:blipFill>
        <p:spPr>
          <a:xfrm>
            <a:off x="5094514" y="0"/>
            <a:ext cx="7097486" cy="6858000"/>
          </a:xfrm>
          <a:prstGeom prst="rect">
            <a:avLst/>
          </a:prstGeom>
        </p:spPr>
      </p:pic>
    </p:spTree>
    <p:extLst>
      <p:ext uri="{BB962C8B-B14F-4D97-AF65-F5344CB8AC3E}">
        <p14:creationId xmlns:p14="http://schemas.microsoft.com/office/powerpoint/2010/main" val="3649336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75891-BA84-DECC-5269-81EED09BD7FD}"/>
              </a:ext>
            </a:extLst>
          </p:cNvPr>
          <p:cNvSpPr>
            <a:spLocks noGrp="1"/>
          </p:cNvSpPr>
          <p:nvPr>
            <p:ph type="title"/>
          </p:nvPr>
        </p:nvSpPr>
        <p:spPr>
          <a:xfrm>
            <a:off x="1248754" y="2182870"/>
            <a:ext cx="5257793" cy="2057441"/>
          </a:xfrm>
        </p:spPr>
        <p:txBody>
          <a:bodyPr/>
          <a:lstStyle/>
          <a:p>
            <a:pPr>
              <a:lnSpc>
                <a:spcPct val="200000"/>
              </a:lnSpc>
            </a:pPr>
            <a:r>
              <a:rPr lang="en-IN" b="1" i="0" u="none" strike="noStrike" baseline="0" dirty="0">
                <a:solidFill>
                  <a:srgbClr val="FFC000"/>
                </a:solidFill>
                <a:latin typeface="Comic Sans MS" panose="030F0702030302020204" pitchFamily="66" charset="0"/>
              </a:rPr>
              <a:t>Periodontal Disease and Diabetes Mellitus</a:t>
            </a:r>
            <a:endParaRPr lang="en-IN" sz="8800" dirty="0">
              <a:solidFill>
                <a:srgbClr val="FFC000"/>
              </a:solidFill>
              <a:latin typeface="Comic Sans MS" panose="030F0702030302020204" pitchFamily="66" charset="0"/>
            </a:endParaRPr>
          </a:p>
        </p:txBody>
      </p:sp>
      <p:pic>
        <p:nvPicPr>
          <p:cNvPr id="5" name="Picture Placeholder 4">
            <a:extLst>
              <a:ext uri="{FF2B5EF4-FFF2-40B4-BE49-F238E27FC236}">
                <a16:creationId xmlns:a16="http://schemas.microsoft.com/office/drawing/2014/main" id="{C3EE8E8D-0525-8D4B-BA06-08F2B7C2846A}"/>
              </a:ext>
            </a:extLst>
          </p:cNvPr>
          <p:cNvPicPr>
            <a:picLocks noGrp="1" noChangeAspect="1"/>
          </p:cNvPicPr>
          <p:nvPr>
            <p:ph type="pic" sz="quarter" idx="47"/>
          </p:nvPr>
        </p:nvPicPr>
        <p:blipFill>
          <a:blip r:embed="rId2"/>
          <a:srcRect t="4215" b="4215"/>
          <a:stretch>
            <a:fillRect/>
          </a:stretch>
        </p:blipFill>
        <p:spPr/>
      </p:pic>
    </p:spTree>
    <p:extLst>
      <p:ext uri="{BB962C8B-B14F-4D97-AF65-F5344CB8AC3E}">
        <p14:creationId xmlns:p14="http://schemas.microsoft.com/office/powerpoint/2010/main" val="613006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214E8-9549-39A5-8137-609C932A8C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D1305DD-9942-078C-6960-242369D7465B}"/>
              </a:ext>
            </a:extLst>
          </p:cNvPr>
          <p:cNvSpPr txBox="1"/>
          <p:nvPr/>
        </p:nvSpPr>
        <p:spPr>
          <a:xfrm>
            <a:off x="193610" y="659183"/>
            <a:ext cx="6097554" cy="2541593"/>
          </a:xfrm>
          <a:prstGeom prst="rect">
            <a:avLst/>
          </a:prstGeom>
          <a:noFill/>
        </p:spPr>
        <p:txBody>
          <a:bodyPr wrap="square">
            <a:spAutoFit/>
          </a:bodyPr>
          <a:lstStyle/>
          <a:p>
            <a:pPr algn="l">
              <a:lnSpc>
                <a:spcPct val="150000"/>
              </a:lnSpc>
            </a:pPr>
            <a:r>
              <a:rPr lang="en-IN" sz="1800" b="0" i="0" u="none" strike="noStrike" baseline="0" dirty="0">
                <a:solidFill>
                  <a:schemeClr val="bg1"/>
                </a:solidFill>
                <a:latin typeface="TimesNewRomanPSMT"/>
              </a:rPr>
              <a:t>The increased prevalence </a:t>
            </a:r>
            <a:r>
              <a:rPr lang="en-GB" sz="1800" b="0" i="0" u="none" strike="noStrike" baseline="0" dirty="0">
                <a:solidFill>
                  <a:schemeClr val="bg1"/>
                </a:solidFill>
                <a:latin typeface="TimesNewRomanPSMT"/>
              </a:rPr>
              <a:t>and severity of periodontitis typically seen in patients with diabetes— especially those with poor metabolic control—has led to the designation of periodontal disease as the “sixth complication” of diabetes.</a:t>
            </a:r>
            <a:r>
              <a:rPr lang="en-GB" sz="800" b="0" i="0" u="none" strike="noStrike" baseline="0" dirty="0">
                <a:solidFill>
                  <a:schemeClr val="bg1"/>
                </a:solidFill>
                <a:latin typeface="TimesNewRomanPSMT"/>
              </a:rPr>
              <a:t>99</a:t>
            </a:r>
          </a:p>
          <a:p>
            <a:pPr algn="l">
              <a:lnSpc>
                <a:spcPct val="150000"/>
              </a:lnSpc>
            </a:pPr>
            <a:r>
              <a:rPr lang="en-GB" sz="1800" b="0" i="0" u="none" strike="noStrike" baseline="0" dirty="0">
                <a:solidFill>
                  <a:schemeClr val="bg1"/>
                </a:solidFill>
                <a:latin typeface="TimesNewRomanPSMT"/>
              </a:rPr>
              <a:t>In addition to the five “classic” complications of diabetes.</a:t>
            </a:r>
          </a:p>
          <a:p>
            <a:pPr algn="l">
              <a:lnSpc>
                <a:spcPct val="150000"/>
              </a:lnSpc>
            </a:pPr>
            <a:endParaRPr lang="en-IN" dirty="0">
              <a:solidFill>
                <a:schemeClr val="bg1"/>
              </a:solidFill>
            </a:endParaRPr>
          </a:p>
        </p:txBody>
      </p:sp>
      <p:sp>
        <p:nvSpPr>
          <p:cNvPr id="6" name="TextBox 5">
            <a:extLst>
              <a:ext uri="{FF2B5EF4-FFF2-40B4-BE49-F238E27FC236}">
                <a16:creationId xmlns:a16="http://schemas.microsoft.com/office/drawing/2014/main" id="{42FB7D31-C332-2E1C-E2D4-68CF91ACB09B}"/>
              </a:ext>
            </a:extLst>
          </p:cNvPr>
          <p:cNvSpPr txBox="1"/>
          <p:nvPr/>
        </p:nvSpPr>
        <p:spPr>
          <a:xfrm>
            <a:off x="193610" y="3520672"/>
            <a:ext cx="6097554" cy="2540311"/>
          </a:xfrm>
          <a:prstGeom prst="rect">
            <a:avLst/>
          </a:prstGeom>
          <a:noFill/>
        </p:spPr>
        <p:txBody>
          <a:bodyPr wrap="square">
            <a:spAutoFit/>
          </a:bodyPr>
          <a:lstStyle/>
          <a:p>
            <a:pPr algn="l">
              <a:lnSpc>
                <a:spcPct val="150000"/>
              </a:lnSpc>
            </a:pPr>
            <a:r>
              <a:rPr lang="en-GB" sz="1800" b="0" i="0" u="none" strike="noStrike" baseline="0" dirty="0">
                <a:solidFill>
                  <a:schemeClr val="bg1"/>
                </a:solidFill>
                <a:latin typeface="TimesNewRomanPSMT"/>
              </a:rPr>
              <a:t>The incidence of type 2 diabetes (i.e., new diagnoses) was</a:t>
            </a:r>
          </a:p>
          <a:p>
            <a:pPr algn="l">
              <a:lnSpc>
                <a:spcPct val="150000"/>
              </a:lnSpc>
            </a:pPr>
            <a:r>
              <a:rPr lang="en-GB" sz="1800" b="0" i="0" u="none" strike="noStrike" baseline="0" dirty="0">
                <a:solidFill>
                  <a:schemeClr val="bg1"/>
                </a:solidFill>
                <a:latin typeface="TimesNewRomanPSMT"/>
              </a:rPr>
              <a:t>significantly greater in individuals with periodontal disease than in those without periodontal disease.</a:t>
            </a:r>
            <a:endParaRPr lang="en-GB" sz="800" dirty="0">
              <a:solidFill>
                <a:schemeClr val="bg1"/>
              </a:solidFill>
              <a:latin typeface="TimesNewRomanPSMT"/>
            </a:endParaRPr>
          </a:p>
          <a:p>
            <a:pPr algn="l">
              <a:lnSpc>
                <a:spcPct val="150000"/>
              </a:lnSpc>
            </a:pPr>
            <a:r>
              <a:rPr lang="en-GB" sz="1800" b="0" i="0" u="none" strike="noStrike" baseline="0" dirty="0">
                <a:solidFill>
                  <a:schemeClr val="bg1"/>
                </a:solidFill>
                <a:latin typeface="TimesNewRomanPSMT"/>
              </a:rPr>
              <a:t>In a longitudinal study of patients with type 2 diabetes, severe periodontitis was associated with the significant worsening of </a:t>
            </a:r>
            <a:r>
              <a:rPr lang="en-GB" sz="1800" b="0" i="0" u="none" strike="noStrike" baseline="0" dirty="0" err="1">
                <a:solidFill>
                  <a:schemeClr val="bg1"/>
                </a:solidFill>
                <a:latin typeface="TimesNewRomanPSMT"/>
              </a:rPr>
              <a:t>glycemic</a:t>
            </a:r>
            <a:r>
              <a:rPr lang="en-GB" sz="1800" b="0" i="0" u="none" strike="noStrike" baseline="0" dirty="0">
                <a:solidFill>
                  <a:schemeClr val="bg1"/>
                </a:solidFill>
                <a:latin typeface="TimesNewRomanPSMT"/>
              </a:rPr>
              <a:t> control over time</a:t>
            </a:r>
            <a:endParaRPr lang="en-IN" dirty="0">
              <a:solidFill>
                <a:schemeClr val="bg1"/>
              </a:solidFill>
            </a:endParaRPr>
          </a:p>
        </p:txBody>
      </p:sp>
      <p:sp>
        <p:nvSpPr>
          <p:cNvPr id="7" name="TextBox 6">
            <a:extLst>
              <a:ext uri="{FF2B5EF4-FFF2-40B4-BE49-F238E27FC236}">
                <a16:creationId xmlns:a16="http://schemas.microsoft.com/office/drawing/2014/main" id="{7B87BAE8-2E5B-C408-4F3F-F9EF1A72FCB0}"/>
              </a:ext>
            </a:extLst>
          </p:cNvPr>
          <p:cNvSpPr txBox="1"/>
          <p:nvPr/>
        </p:nvSpPr>
        <p:spPr>
          <a:xfrm>
            <a:off x="670251" y="6380880"/>
            <a:ext cx="11076990" cy="369332"/>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l"/>
            <a:r>
              <a:rPr lang="en-GB" sz="1800" b="0" i="0" u="none" strike="noStrike" baseline="0" dirty="0">
                <a:solidFill>
                  <a:schemeClr val="bg1"/>
                </a:solidFill>
                <a:latin typeface="TimesNewRomanPSMT"/>
              </a:rPr>
              <a:t>Among diabetic patients with periodontitis, periodontal therapy may have beneficial effects on </a:t>
            </a:r>
            <a:r>
              <a:rPr lang="en-GB" sz="1800" b="0" i="0" u="none" strike="noStrike" baseline="0" dirty="0" err="1">
                <a:solidFill>
                  <a:schemeClr val="bg1"/>
                </a:solidFill>
                <a:latin typeface="TimesNewRomanPSMT"/>
              </a:rPr>
              <a:t>glycemic</a:t>
            </a:r>
            <a:r>
              <a:rPr lang="en-GB" sz="1800" b="0" i="0" u="none" strike="noStrike" baseline="0" dirty="0">
                <a:solidFill>
                  <a:schemeClr val="bg1"/>
                </a:solidFill>
                <a:latin typeface="TimesNewRomanPSMT"/>
              </a:rPr>
              <a:t> control</a:t>
            </a:r>
            <a:endParaRPr lang="en-IN" dirty="0">
              <a:solidFill>
                <a:schemeClr val="bg1"/>
              </a:solidFill>
            </a:endParaRPr>
          </a:p>
        </p:txBody>
      </p:sp>
      <p:pic>
        <p:nvPicPr>
          <p:cNvPr id="2" name="Picture 1">
            <a:extLst>
              <a:ext uri="{FF2B5EF4-FFF2-40B4-BE49-F238E27FC236}">
                <a16:creationId xmlns:a16="http://schemas.microsoft.com/office/drawing/2014/main" id="{450ED691-3FB4-2D39-571A-A7AB25BF740C}"/>
              </a:ext>
            </a:extLst>
          </p:cNvPr>
          <p:cNvPicPr>
            <a:picLocks noChangeAspect="1"/>
          </p:cNvPicPr>
          <p:nvPr/>
        </p:nvPicPr>
        <p:blipFill>
          <a:blip r:embed="rId2"/>
          <a:srcRect t="4835" r="1499" b="4469"/>
          <a:stretch/>
        </p:blipFill>
        <p:spPr>
          <a:xfrm>
            <a:off x="6428791" y="998375"/>
            <a:ext cx="5569599" cy="44227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552598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FE89C-5540-BF15-BEA2-7A50A8CAAD3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1FE9BC1-8761-095C-0010-82953C9734EC}"/>
              </a:ext>
            </a:extLst>
          </p:cNvPr>
          <p:cNvSpPr txBox="1"/>
          <p:nvPr/>
        </p:nvSpPr>
        <p:spPr>
          <a:xfrm>
            <a:off x="137626" y="460606"/>
            <a:ext cx="10657891" cy="369332"/>
          </a:xfrm>
          <a:prstGeom prst="rect">
            <a:avLst/>
          </a:prstGeom>
          <a:noFill/>
        </p:spPr>
        <p:txBody>
          <a:bodyPr wrap="square">
            <a:spAutoFit/>
          </a:bodyPr>
          <a:lstStyle/>
          <a:p>
            <a:pPr algn="l"/>
            <a:r>
              <a:rPr lang="en-GB" sz="1800" b="0" i="0" u="none" strike="noStrike" baseline="0" dirty="0">
                <a:solidFill>
                  <a:schemeClr val="bg1"/>
                </a:solidFill>
                <a:latin typeface="TimesNewRomanPSMT"/>
              </a:rPr>
              <a:t>It is well known that systemic inflammation plays a major role in insulin sensitivity and glucose dynamics</a:t>
            </a:r>
            <a:endParaRPr lang="en-IN" dirty="0">
              <a:solidFill>
                <a:schemeClr val="bg1"/>
              </a:solidFill>
            </a:endParaRPr>
          </a:p>
        </p:txBody>
      </p:sp>
      <p:sp>
        <p:nvSpPr>
          <p:cNvPr id="8" name="TextBox 7">
            <a:extLst>
              <a:ext uri="{FF2B5EF4-FFF2-40B4-BE49-F238E27FC236}">
                <a16:creationId xmlns:a16="http://schemas.microsoft.com/office/drawing/2014/main" id="{CABF122D-95BE-A2FF-F75A-268E57D5F0AB}"/>
              </a:ext>
            </a:extLst>
          </p:cNvPr>
          <p:cNvSpPr txBox="1"/>
          <p:nvPr/>
        </p:nvSpPr>
        <p:spPr>
          <a:xfrm>
            <a:off x="108467" y="1077182"/>
            <a:ext cx="5760488" cy="545008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en-GB" sz="1800" b="0" i="0" u="none" strike="noStrike" baseline="0" dirty="0">
                <a:solidFill>
                  <a:schemeClr val="bg1"/>
                </a:solidFill>
                <a:latin typeface="TimesNewRomanPSMT"/>
              </a:rPr>
              <a:t>periodontal diseases can induce or perpetuate an elevated systemic chronic inflammatory state, which is reflected in increased serum CRP, IL-6, and fibrinogen levels seen in many people with periodontitis.</a:t>
            </a:r>
          </a:p>
          <a:p>
            <a:pPr algn="l">
              <a:lnSpc>
                <a:spcPct val="150000"/>
              </a:lnSpc>
            </a:pPr>
            <a:r>
              <a:rPr lang="en-GB" sz="1800" b="0" i="0" u="none" strike="noStrike" baseline="0" dirty="0">
                <a:solidFill>
                  <a:schemeClr val="bg1"/>
                </a:solidFill>
                <a:latin typeface="TimesNewRomanPSMT"/>
              </a:rPr>
              <a:t>Inflammation induces insulin resistance and such resistance often accompanies systemic infections.</a:t>
            </a:r>
          </a:p>
          <a:p>
            <a:pPr algn="l">
              <a:lnSpc>
                <a:spcPct val="150000"/>
              </a:lnSpc>
            </a:pPr>
            <a:endParaRPr lang="en-GB" sz="1800" b="0" i="0" u="none" strike="noStrike" baseline="0" dirty="0">
              <a:solidFill>
                <a:schemeClr val="bg1"/>
              </a:solidFill>
              <a:latin typeface="TimesNewRomanPSMT"/>
            </a:endParaRPr>
          </a:p>
          <a:p>
            <a:pPr algn="l">
              <a:lnSpc>
                <a:spcPct val="150000"/>
              </a:lnSpc>
            </a:pPr>
            <a:r>
              <a:rPr lang="en-IN" sz="1800" b="0" i="0" u="none" strike="noStrike" baseline="0" dirty="0">
                <a:solidFill>
                  <a:schemeClr val="bg1"/>
                </a:solidFill>
                <a:latin typeface="TimesNewRomanPSMT"/>
              </a:rPr>
              <a:t>Systemic </a:t>
            </a:r>
            <a:r>
              <a:rPr lang="en-GB" sz="1800" b="0" i="0" u="none" strike="noStrike" baseline="0" dirty="0">
                <a:solidFill>
                  <a:schemeClr val="bg1"/>
                </a:solidFill>
                <a:latin typeface="TimesNewRomanPSMT"/>
              </a:rPr>
              <a:t>infections increase tissue resistance to insulin through a variety of mechanisms, thereby preventing glucose from entering target cells, causing elevated blood glucose levels, and requiring increased pancreatic insulin production to maintain normoglycemia. </a:t>
            </a:r>
          </a:p>
          <a:p>
            <a:pPr algn="l">
              <a:lnSpc>
                <a:spcPct val="150000"/>
              </a:lnSpc>
            </a:pPr>
            <a:endParaRPr lang="en-IN" dirty="0">
              <a:solidFill>
                <a:schemeClr val="bg1"/>
              </a:solidFill>
            </a:endParaRPr>
          </a:p>
        </p:txBody>
      </p:sp>
      <p:pic>
        <p:nvPicPr>
          <p:cNvPr id="2" name="Picture 1">
            <a:extLst>
              <a:ext uri="{FF2B5EF4-FFF2-40B4-BE49-F238E27FC236}">
                <a16:creationId xmlns:a16="http://schemas.microsoft.com/office/drawing/2014/main" id="{137CB8CA-EA67-D366-B42A-6CF757988D85}"/>
              </a:ext>
            </a:extLst>
          </p:cNvPr>
          <p:cNvPicPr>
            <a:picLocks noChangeAspect="1"/>
          </p:cNvPicPr>
          <p:nvPr/>
        </p:nvPicPr>
        <p:blipFill>
          <a:blip r:embed="rId2"/>
          <a:stretch>
            <a:fillRect/>
          </a:stretch>
        </p:blipFill>
        <p:spPr>
          <a:xfrm>
            <a:off x="6096000" y="1520889"/>
            <a:ext cx="6096000" cy="4562669"/>
          </a:xfrm>
          <a:prstGeom prst="rect">
            <a:avLst/>
          </a:prstGeom>
        </p:spPr>
      </p:pic>
    </p:spTree>
    <p:extLst>
      <p:ext uri="{BB962C8B-B14F-4D97-AF65-F5344CB8AC3E}">
        <p14:creationId xmlns:p14="http://schemas.microsoft.com/office/powerpoint/2010/main" val="3962095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C5A4-EE15-4F2F-D633-4B22D4DAF00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4F0783-F4F4-D87B-4BCA-93C0B61D9636}"/>
              </a:ext>
            </a:extLst>
          </p:cNvPr>
          <p:cNvSpPr txBox="1"/>
          <p:nvPr/>
        </p:nvSpPr>
        <p:spPr>
          <a:xfrm>
            <a:off x="230933" y="199062"/>
            <a:ext cx="6035350" cy="212481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en-GB" sz="1800" b="0" i="0" u="none" strike="noStrike" baseline="0" dirty="0">
                <a:solidFill>
                  <a:schemeClr val="bg1"/>
                </a:solidFill>
                <a:latin typeface="TimesNewRomanPSMT"/>
              </a:rPr>
              <a:t>Insulin</a:t>
            </a:r>
            <a:r>
              <a:rPr lang="en-GB" dirty="0">
                <a:solidFill>
                  <a:schemeClr val="bg1"/>
                </a:solidFill>
                <a:latin typeface="TimesNewRomanPSMT"/>
              </a:rPr>
              <a:t> </a:t>
            </a:r>
            <a:r>
              <a:rPr lang="en-GB" sz="1800" b="0" i="0" u="none" strike="noStrike" baseline="0" dirty="0">
                <a:solidFill>
                  <a:schemeClr val="bg1"/>
                </a:solidFill>
                <a:latin typeface="TimesNewRomanPSMT"/>
              </a:rPr>
              <a:t>resistance may persist for weeks or even months after the patient has recovered clinically from the illness. </a:t>
            </a:r>
          </a:p>
          <a:p>
            <a:pPr algn="l">
              <a:lnSpc>
                <a:spcPct val="150000"/>
              </a:lnSpc>
            </a:pPr>
            <a:r>
              <a:rPr lang="en-GB" sz="1800" b="0" i="0" u="none" strike="noStrike" baseline="0" dirty="0">
                <a:solidFill>
                  <a:schemeClr val="bg1"/>
                </a:solidFill>
                <a:latin typeface="TimesNewRomanPSMT"/>
              </a:rPr>
              <a:t>In an individual with type2 diabetes who already has significant insulin resistance, further tissue resistance to insulin as a result of infection may considerably </a:t>
            </a:r>
            <a:r>
              <a:rPr lang="en-IN" sz="1800" b="0" i="0" u="none" strike="noStrike" baseline="0" dirty="0">
                <a:solidFill>
                  <a:schemeClr val="bg1"/>
                </a:solidFill>
                <a:latin typeface="TimesNewRomanPSMT"/>
              </a:rPr>
              <a:t>exacerbate poor </a:t>
            </a:r>
            <a:r>
              <a:rPr lang="en-IN" sz="1800" b="0" i="0" u="none" strike="noStrike" baseline="0" dirty="0" err="1">
                <a:solidFill>
                  <a:schemeClr val="bg1"/>
                </a:solidFill>
                <a:latin typeface="TimesNewRomanPSMT"/>
              </a:rPr>
              <a:t>glycemic</a:t>
            </a:r>
            <a:r>
              <a:rPr lang="en-IN" sz="1800" b="0" i="0" u="none" strike="noStrike" baseline="0" dirty="0">
                <a:solidFill>
                  <a:schemeClr val="bg1"/>
                </a:solidFill>
                <a:latin typeface="TimesNewRomanPSMT"/>
              </a:rPr>
              <a:t> control</a:t>
            </a:r>
            <a:endParaRPr lang="en-IN" dirty="0">
              <a:solidFill>
                <a:schemeClr val="bg1"/>
              </a:solidFill>
            </a:endParaRPr>
          </a:p>
        </p:txBody>
      </p:sp>
      <p:sp>
        <p:nvSpPr>
          <p:cNvPr id="6" name="TextBox 5">
            <a:extLst>
              <a:ext uri="{FF2B5EF4-FFF2-40B4-BE49-F238E27FC236}">
                <a16:creationId xmlns:a16="http://schemas.microsoft.com/office/drawing/2014/main" id="{FD269D41-1DC9-33E1-59E4-1988A41A12FE}"/>
              </a:ext>
            </a:extLst>
          </p:cNvPr>
          <p:cNvSpPr txBox="1"/>
          <p:nvPr/>
        </p:nvSpPr>
        <p:spPr>
          <a:xfrm>
            <a:off x="168729" y="2848473"/>
            <a:ext cx="6097554" cy="3371308"/>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en-GB" sz="1800" b="0" i="0" u="none" strike="noStrike" baseline="0" dirty="0">
                <a:solidFill>
                  <a:schemeClr val="bg1"/>
                </a:solidFill>
                <a:latin typeface="TimesNewRomanPSMT"/>
              </a:rPr>
              <a:t>It is possible that chronic gram-negative periodontal infections</a:t>
            </a:r>
          </a:p>
          <a:p>
            <a:pPr algn="l">
              <a:lnSpc>
                <a:spcPct val="150000"/>
              </a:lnSpc>
            </a:pPr>
            <a:r>
              <a:rPr lang="en-GB" sz="1800" b="0" i="0" u="none" strike="noStrike" baseline="0" dirty="0">
                <a:solidFill>
                  <a:schemeClr val="bg1"/>
                </a:solidFill>
                <a:latin typeface="TimesNewRomanPSMT"/>
              </a:rPr>
              <a:t>may also result in increased insulin resistance and poor </a:t>
            </a:r>
            <a:r>
              <a:rPr lang="en-GB" sz="1800" b="0" i="0" u="none" strike="noStrike" baseline="0" dirty="0" err="1">
                <a:solidFill>
                  <a:schemeClr val="bg1"/>
                </a:solidFill>
                <a:latin typeface="TimesNewRomanPSMT"/>
              </a:rPr>
              <a:t>glycemic</a:t>
            </a:r>
            <a:r>
              <a:rPr lang="en-GB" dirty="0">
                <a:solidFill>
                  <a:schemeClr val="bg1"/>
                </a:solidFill>
                <a:latin typeface="TimesNewRomanPSMT"/>
              </a:rPr>
              <a:t> </a:t>
            </a:r>
            <a:r>
              <a:rPr lang="en-GB" sz="1800" b="0" i="0" u="none" strike="noStrike" baseline="0" dirty="0">
                <a:solidFill>
                  <a:schemeClr val="bg1"/>
                </a:solidFill>
                <a:latin typeface="TimesNewRomanPSMT"/>
              </a:rPr>
              <a:t>control.</a:t>
            </a:r>
            <a:r>
              <a:rPr lang="en-GB" sz="800" b="0" i="0" u="none" strike="noStrike" baseline="0" dirty="0">
                <a:solidFill>
                  <a:schemeClr val="bg1"/>
                </a:solidFill>
                <a:latin typeface="TimesNewRomanPSMT"/>
              </a:rPr>
              <a:t> </a:t>
            </a:r>
          </a:p>
          <a:p>
            <a:pPr algn="l">
              <a:lnSpc>
                <a:spcPct val="150000"/>
              </a:lnSpc>
            </a:pPr>
            <a:r>
              <a:rPr lang="en-GB" sz="1800" b="0" i="0" u="none" strike="noStrike" baseline="0" dirty="0">
                <a:solidFill>
                  <a:schemeClr val="bg1"/>
                </a:solidFill>
                <a:latin typeface="TimesNewRomanPSMT"/>
              </a:rPr>
              <a:t>In patients with periodontitis, persistent systemic challenge</a:t>
            </a:r>
          </a:p>
          <a:p>
            <a:pPr algn="l">
              <a:lnSpc>
                <a:spcPct val="150000"/>
              </a:lnSpc>
            </a:pPr>
            <a:r>
              <a:rPr lang="en-GB" sz="1800" b="0" i="0" u="none" strike="noStrike" baseline="0" dirty="0">
                <a:solidFill>
                  <a:schemeClr val="bg1"/>
                </a:solidFill>
                <a:latin typeface="TimesNewRomanPSMT"/>
              </a:rPr>
              <a:t>with periodontopathic bacteria and their products results in an upregulation of the immunoinflammatory response, with elevation in serum levels of proinflammatory mediators such as IL-1, TNF-</a:t>
            </a:r>
            <a:r>
              <a:rPr lang="el-GR" sz="1800" b="0" i="0" u="none" strike="noStrike" baseline="0" dirty="0">
                <a:solidFill>
                  <a:schemeClr val="bg1"/>
                </a:solidFill>
                <a:latin typeface="Times New Roman" panose="02020603050405020304" pitchFamily="18" charset="0"/>
                <a:cs typeface="Times New Roman" panose="02020603050405020304" pitchFamily="18" charset="0"/>
              </a:rPr>
              <a:t>α</a:t>
            </a:r>
            <a:r>
              <a:rPr lang="en-GB" sz="1800" b="0" i="0" u="none" strike="noStrike" baseline="0" dirty="0">
                <a:solidFill>
                  <a:schemeClr val="bg1"/>
                </a:solidFill>
                <a:latin typeface="TimesNewRomanPSMT"/>
              </a:rPr>
              <a:t>, and IL-6</a:t>
            </a:r>
            <a:r>
              <a:rPr lang="en-GB" dirty="0">
                <a:solidFill>
                  <a:schemeClr val="bg1"/>
                </a:solidFill>
                <a:latin typeface="TimesNewRomanPSMT"/>
              </a:rPr>
              <a:t>.</a:t>
            </a:r>
            <a:endParaRPr lang="en-IN" dirty="0">
              <a:solidFill>
                <a:schemeClr val="bg1"/>
              </a:solidFill>
            </a:endParaRPr>
          </a:p>
        </p:txBody>
      </p:sp>
      <p:sp>
        <p:nvSpPr>
          <p:cNvPr id="8" name="TextBox 7">
            <a:extLst>
              <a:ext uri="{FF2B5EF4-FFF2-40B4-BE49-F238E27FC236}">
                <a16:creationId xmlns:a16="http://schemas.microsoft.com/office/drawing/2014/main" id="{04C610C0-CB6B-F82D-BC05-28FE9C80D72E}"/>
              </a:ext>
            </a:extLst>
          </p:cNvPr>
          <p:cNvSpPr txBox="1"/>
          <p:nvPr/>
        </p:nvSpPr>
        <p:spPr>
          <a:xfrm>
            <a:off x="763556" y="6330036"/>
            <a:ext cx="10965024" cy="36933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l"/>
            <a:r>
              <a:rPr lang="en-IN" sz="1800" b="0" i="0" u="none" strike="noStrike" baseline="0" dirty="0">
                <a:latin typeface="TimesNewRomanPSMT"/>
              </a:rPr>
              <a:t>Increased serum levels of </a:t>
            </a:r>
            <a:r>
              <a:rPr lang="en-GB" sz="1800" b="0" i="0" u="none" strike="noStrike" baseline="0" dirty="0">
                <a:latin typeface="TimesNewRomanPSMT"/>
              </a:rPr>
              <a:t>several cytokines, including TNF-</a:t>
            </a:r>
            <a:r>
              <a:rPr lang="en-GB" sz="1800" b="0" i="0" u="none" strike="noStrike" baseline="0" dirty="0">
                <a:latin typeface="SymbolNew-Medium"/>
              </a:rPr>
              <a:t> </a:t>
            </a:r>
            <a:r>
              <a:rPr lang="en-GB" sz="1800" b="0" i="0" u="none" strike="noStrike" baseline="0" dirty="0">
                <a:latin typeface="TimesNewRomanPSMT"/>
              </a:rPr>
              <a:t>and IL-6, are associated with </a:t>
            </a:r>
            <a:r>
              <a:rPr lang="en-IN" sz="1800" b="0" i="0" u="none" strike="noStrike" baseline="0" dirty="0">
                <a:latin typeface="TimesNewRomanPSMT"/>
              </a:rPr>
              <a:t>increased insulin resistance</a:t>
            </a:r>
            <a:endParaRPr lang="en-IN" dirty="0"/>
          </a:p>
        </p:txBody>
      </p:sp>
      <p:pic>
        <p:nvPicPr>
          <p:cNvPr id="2" name="Picture 1">
            <a:extLst>
              <a:ext uri="{FF2B5EF4-FFF2-40B4-BE49-F238E27FC236}">
                <a16:creationId xmlns:a16="http://schemas.microsoft.com/office/drawing/2014/main" id="{7F83A69D-B916-892D-0C55-720532B8BE0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6536872" y="1103955"/>
            <a:ext cx="5561044" cy="4650090"/>
          </a:xfrm>
          <a:prstGeom prst="rect">
            <a:avLst/>
          </a:prstGeom>
        </p:spPr>
      </p:pic>
    </p:spTree>
    <p:extLst>
      <p:ext uri="{BB962C8B-B14F-4D97-AF65-F5344CB8AC3E}">
        <p14:creationId xmlns:p14="http://schemas.microsoft.com/office/powerpoint/2010/main" val="4021390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CD793-806B-FEE5-5133-730303749B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BD3012B-9F74-8C94-0211-CDD5A0DB1D3E}"/>
              </a:ext>
            </a:extLst>
          </p:cNvPr>
          <p:cNvSpPr txBox="1"/>
          <p:nvPr/>
        </p:nvSpPr>
        <p:spPr>
          <a:xfrm>
            <a:off x="511628" y="6060233"/>
            <a:ext cx="11168743" cy="64633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r>
              <a:rPr lang="en-GB" sz="1800" b="0" i="0" u="none" strike="noStrike" baseline="0" dirty="0">
                <a:latin typeface="TimesNewRomanPSMT"/>
              </a:rPr>
              <a:t>Periodontal treatment is designed to decrease bacterial insult and reduce inflammation may result in decreased systemic inflammation,</a:t>
            </a:r>
            <a:r>
              <a:rPr lang="en-GB" dirty="0">
                <a:latin typeface="TimesNewRomanPSMT"/>
              </a:rPr>
              <a:t> </a:t>
            </a:r>
            <a:r>
              <a:rPr lang="en-GB" sz="1800" b="0" i="0" u="none" strike="noStrike" baseline="0" dirty="0">
                <a:latin typeface="TimesNewRomanPSMT"/>
              </a:rPr>
              <a:t>restoring insulin sensitivity over time and thereby resulting in </a:t>
            </a:r>
            <a:r>
              <a:rPr lang="en-IN" sz="1800" b="0" i="0" u="none" strike="noStrike" baseline="0" dirty="0">
                <a:latin typeface="TimesNewRomanPSMT"/>
              </a:rPr>
              <a:t>improved metabolic control</a:t>
            </a:r>
            <a:endParaRPr lang="en-IN" dirty="0"/>
          </a:p>
        </p:txBody>
      </p:sp>
      <p:graphicFrame>
        <p:nvGraphicFramePr>
          <p:cNvPr id="10" name="Diagram 9">
            <a:extLst>
              <a:ext uri="{FF2B5EF4-FFF2-40B4-BE49-F238E27FC236}">
                <a16:creationId xmlns:a16="http://schemas.microsoft.com/office/drawing/2014/main" id="{2129172F-62CD-59E9-DFA8-EF2BB4F1AF0F}"/>
              </a:ext>
            </a:extLst>
          </p:cNvPr>
          <p:cNvGraphicFramePr/>
          <p:nvPr>
            <p:extLst>
              <p:ext uri="{D42A27DB-BD31-4B8C-83A1-F6EECF244321}">
                <p14:modId xmlns:p14="http://schemas.microsoft.com/office/powerpoint/2010/main" val="2811490410"/>
              </p:ext>
            </p:extLst>
          </p:nvPr>
        </p:nvGraphicFramePr>
        <p:xfrm>
          <a:off x="354563" y="256594"/>
          <a:ext cx="5197151" cy="46886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a:extLst>
              <a:ext uri="{FF2B5EF4-FFF2-40B4-BE49-F238E27FC236}">
                <a16:creationId xmlns:a16="http://schemas.microsoft.com/office/drawing/2014/main" id="{041C52B2-012C-B9C4-4390-6CE92CACCD09}"/>
              </a:ext>
            </a:extLst>
          </p:cNvPr>
          <p:cNvGraphicFramePr/>
          <p:nvPr>
            <p:extLst>
              <p:ext uri="{D42A27DB-BD31-4B8C-83A1-F6EECF244321}">
                <p14:modId xmlns:p14="http://schemas.microsoft.com/office/powerpoint/2010/main" val="1349746651"/>
              </p:ext>
            </p:extLst>
          </p:nvPr>
        </p:nvGraphicFramePr>
        <p:xfrm>
          <a:off x="5999584" y="1035699"/>
          <a:ext cx="6052458" cy="372291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5086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Graphic spid="9"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B7C84-AB8D-4400-2B87-BCD1C32FE557}"/>
              </a:ext>
            </a:extLst>
          </p:cNvPr>
          <p:cNvSpPr>
            <a:spLocks noGrp="1"/>
          </p:cNvSpPr>
          <p:nvPr>
            <p:ph type="title"/>
          </p:nvPr>
        </p:nvSpPr>
        <p:spPr/>
        <p:txBody>
          <a:bodyPr/>
          <a:lstStyle/>
          <a:p>
            <a:pPr>
              <a:lnSpc>
                <a:spcPct val="150000"/>
              </a:lnSpc>
            </a:pPr>
            <a:r>
              <a:rPr lang="en-IN" b="1" i="0" u="none" strike="noStrike" baseline="0" dirty="0">
                <a:solidFill>
                  <a:schemeClr val="accent4">
                    <a:lumMod val="60000"/>
                    <a:lumOff val="40000"/>
                  </a:schemeClr>
                </a:solidFill>
                <a:latin typeface="Comic Sans MS" panose="030F0702030302020204" pitchFamily="66" charset="0"/>
              </a:rPr>
              <a:t>Periodontal Disease and Pregnancy</a:t>
            </a:r>
            <a:br>
              <a:rPr lang="en-IN" b="1" i="0" u="none" strike="noStrike" baseline="0" dirty="0">
                <a:solidFill>
                  <a:schemeClr val="accent4">
                    <a:lumMod val="60000"/>
                    <a:lumOff val="40000"/>
                  </a:schemeClr>
                </a:solidFill>
                <a:latin typeface="Comic Sans MS" panose="030F0702030302020204" pitchFamily="66" charset="0"/>
              </a:rPr>
            </a:br>
            <a:r>
              <a:rPr lang="en-IN" b="1" i="0" u="none" strike="noStrike" baseline="0" dirty="0">
                <a:solidFill>
                  <a:schemeClr val="accent4">
                    <a:lumMod val="60000"/>
                    <a:lumOff val="40000"/>
                  </a:schemeClr>
                </a:solidFill>
                <a:latin typeface="Comic Sans MS" panose="030F0702030302020204" pitchFamily="66" charset="0"/>
              </a:rPr>
              <a:t>Outcome</a:t>
            </a:r>
            <a:endParaRPr lang="en-IN" sz="28700" dirty="0">
              <a:solidFill>
                <a:schemeClr val="accent4">
                  <a:lumMod val="60000"/>
                  <a:lumOff val="40000"/>
                </a:schemeClr>
              </a:solidFill>
              <a:latin typeface="Comic Sans MS" panose="030F0702030302020204" pitchFamily="66" charset="0"/>
            </a:endParaRPr>
          </a:p>
        </p:txBody>
      </p:sp>
      <p:pic>
        <p:nvPicPr>
          <p:cNvPr id="7" name="Picture Placeholder 6">
            <a:extLst>
              <a:ext uri="{FF2B5EF4-FFF2-40B4-BE49-F238E27FC236}">
                <a16:creationId xmlns:a16="http://schemas.microsoft.com/office/drawing/2014/main" id="{51159315-C400-9700-06D3-691D4B1E9C29}"/>
              </a:ext>
            </a:extLst>
          </p:cNvPr>
          <p:cNvPicPr>
            <a:picLocks noGrp="1" noChangeAspect="1"/>
          </p:cNvPicPr>
          <p:nvPr>
            <p:ph type="pic" sz="quarter" idx="47"/>
          </p:nvPr>
        </p:nvPicPr>
        <p:blipFill>
          <a:blip r:embed="rId2"/>
          <a:srcRect l="6518" r="6518"/>
          <a:stretch>
            <a:fillRect/>
          </a:stretch>
        </p:blipFill>
        <p:spPr>
          <a:prstGeom prst="rect">
            <a:avLst/>
          </a:prstGeom>
        </p:spPr>
      </p:pic>
    </p:spTree>
    <p:extLst>
      <p:ext uri="{BB962C8B-B14F-4D97-AF65-F5344CB8AC3E}">
        <p14:creationId xmlns:p14="http://schemas.microsoft.com/office/powerpoint/2010/main" val="845371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65E0C-8E2A-2F70-F5E8-72198D56CF3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67151C9-0179-B9E6-AD0E-4A17502114FD}"/>
              </a:ext>
            </a:extLst>
          </p:cNvPr>
          <p:cNvSpPr txBox="1"/>
          <p:nvPr/>
        </p:nvSpPr>
        <p:spPr>
          <a:xfrm>
            <a:off x="249595" y="473191"/>
            <a:ext cx="6097554" cy="2955809"/>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GB" sz="1800" b="0" i="0" u="none" strike="noStrike" baseline="0" dirty="0">
                <a:solidFill>
                  <a:srgbClr val="FFFF00"/>
                </a:solidFill>
                <a:latin typeface="TimesNewRomanPSMT"/>
              </a:rPr>
              <a:t>The primary cause of LBW deliveries is </a:t>
            </a:r>
            <a:r>
              <a:rPr lang="en-GB" sz="1800" b="0" i="1" u="none" strike="noStrike" baseline="0" dirty="0">
                <a:solidFill>
                  <a:srgbClr val="FFFF00"/>
                </a:solidFill>
                <a:latin typeface="TimesNewRomanPS-ItalicMT"/>
              </a:rPr>
              <a:t>preterm </a:t>
            </a:r>
            <a:r>
              <a:rPr lang="en-GB" sz="1800" b="0" i="1" u="none" strike="noStrike" baseline="0" dirty="0" err="1">
                <a:solidFill>
                  <a:srgbClr val="FFFF00"/>
                </a:solidFill>
                <a:latin typeface="TimesNewRomanPS-ItalicMT"/>
              </a:rPr>
              <a:t>labor</a:t>
            </a:r>
            <a:r>
              <a:rPr lang="en-GB" sz="1800" b="0" i="1" u="none" strike="noStrike" baseline="0" dirty="0">
                <a:solidFill>
                  <a:srgbClr val="FFFF00"/>
                </a:solidFill>
                <a:latin typeface="TimesNewRomanPS-ItalicMT"/>
              </a:rPr>
              <a:t> </a:t>
            </a:r>
            <a:r>
              <a:rPr lang="en-GB" sz="1800" b="0" i="0" u="none" strike="noStrike" baseline="0" dirty="0">
                <a:solidFill>
                  <a:srgbClr val="FFFF00"/>
                </a:solidFill>
                <a:latin typeface="TimesNewRomanPSMT"/>
              </a:rPr>
              <a:t>or </a:t>
            </a:r>
            <a:r>
              <a:rPr lang="en-GB" sz="1800" b="0" i="1" u="none" strike="noStrike" baseline="0" dirty="0">
                <a:solidFill>
                  <a:srgbClr val="FFFF00"/>
                </a:solidFill>
                <a:latin typeface="TimesNewRomanPS-ItalicMT"/>
              </a:rPr>
              <a:t>premature rupture of membranes </a:t>
            </a:r>
            <a:r>
              <a:rPr lang="en-GB" sz="1800" b="0" i="0" u="none" strike="noStrike" baseline="0" dirty="0">
                <a:solidFill>
                  <a:srgbClr val="FFFF00"/>
                </a:solidFill>
                <a:latin typeface="TimesNewRomanPSMT"/>
              </a:rPr>
              <a:t>(PROM). </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Factors such as smoking, alcohol</a:t>
            </a:r>
            <a:r>
              <a:rPr lang="en-GB" dirty="0">
                <a:solidFill>
                  <a:schemeClr val="bg1"/>
                </a:solidFill>
                <a:latin typeface="TimesNewRomanPSMT"/>
              </a:rPr>
              <a:t> </a:t>
            </a:r>
            <a:r>
              <a:rPr lang="en-GB" sz="1800" b="0" i="0" u="none" strike="noStrike" baseline="0" dirty="0">
                <a:solidFill>
                  <a:schemeClr val="bg1"/>
                </a:solidFill>
                <a:latin typeface="TimesNewRomanPSMT"/>
              </a:rPr>
              <a:t>or drug use during pregnancy; inadequate prenatal care; race;</a:t>
            </a:r>
          </a:p>
          <a:p>
            <a:pPr marL="285750" indent="-285750" algn="l">
              <a:lnSpc>
                <a:spcPct val="150000"/>
              </a:lnSpc>
              <a:buFont typeface="Arial" panose="020B0604020202020204" pitchFamily="34" charset="0"/>
              <a:buChar char="•"/>
            </a:pPr>
            <a:r>
              <a:rPr lang="en-GB" sz="1800" b="0" i="0" u="none" strike="noStrike" baseline="0" dirty="0">
                <a:solidFill>
                  <a:schemeClr val="bg1"/>
                </a:solidFill>
                <a:latin typeface="TimesNewRomanPSMT"/>
              </a:rPr>
              <a:t> low socioeconomic status; hypertension; old or young maternal age; diabetes; and genitourinary tract infections increase the risk of preterm </a:t>
            </a:r>
            <a:r>
              <a:rPr lang="en-IN" sz="1800" b="0" i="0" u="none" strike="noStrike" baseline="0" dirty="0">
                <a:solidFill>
                  <a:schemeClr val="bg1"/>
                </a:solidFill>
                <a:latin typeface="TimesNewRomanPSMT"/>
              </a:rPr>
              <a:t>LBW delivery</a:t>
            </a:r>
            <a:endParaRPr lang="en-IN" dirty="0">
              <a:solidFill>
                <a:schemeClr val="bg1"/>
              </a:solidFill>
            </a:endParaRPr>
          </a:p>
        </p:txBody>
      </p:sp>
      <p:sp>
        <p:nvSpPr>
          <p:cNvPr id="6" name="TextBox 5">
            <a:extLst>
              <a:ext uri="{FF2B5EF4-FFF2-40B4-BE49-F238E27FC236}">
                <a16:creationId xmlns:a16="http://schemas.microsoft.com/office/drawing/2014/main" id="{9B1D43C8-E41B-FE25-5A0E-6A0977F8C29E}"/>
              </a:ext>
            </a:extLst>
          </p:cNvPr>
          <p:cNvSpPr txBox="1"/>
          <p:nvPr/>
        </p:nvSpPr>
        <p:spPr>
          <a:xfrm>
            <a:off x="249595" y="3844498"/>
            <a:ext cx="6097554" cy="2540311"/>
          </a:xfrm>
          <a:prstGeom prst="rect">
            <a:avLst/>
          </a:prstGeom>
          <a:noFill/>
        </p:spPr>
        <p:txBody>
          <a:bodyPr wrap="square">
            <a:spAutoFit/>
          </a:bodyPr>
          <a:lstStyle/>
          <a:p>
            <a:pPr marL="285750" indent="-285750" algn="l">
              <a:lnSpc>
                <a:spcPct val="150000"/>
              </a:lnSpc>
              <a:buFont typeface="Wingdings" panose="05000000000000000000" pitchFamily="2" charset="2"/>
              <a:buChar char="Ø"/>
            </a:pPr>
            <a:r>
              <a:rPr lang="en-IN" sz="1800" b="0" i="0" u="none" strike="noStrike" baseline="0" dirty="0">
                <a:solidFill>
                  <a:schemeClr val="bg1"/>
                </a:solidFill>
                <a:latin typeface="TimesNewRomanPSMT"/>
              </a:rPr>
              <a:t>Women </a:t>
            </a:r>
            <a:r>
              <a:rPr lang="en-GB" sz="1800" b="0" i="0" u="none" strike="noStrike" baseline="0" dirty="0">
                <a:solidFill>
                  <a:schemeClr val="bg1"/>
                </a:solidFill>
                <a:latin typeface="TimesNewRomanPSMT"/>
              </a:rPr>
              <a:t>with bacteriuria have increased rates of preterm delivery, and the antibiotic treatment of bacteriuria has resulted in a significant decrease</a:t>
            </a:r>
            <a:r>
              <a:rPr lang="en-GB" dirty="0">
                <a:solidFill>
                  <a:schemeClr val="bg1"/>
                </a:solidFill>
                <a:latin typeface="TimesNewRomanPSMT"/>
              </a:rPr>
              <a:t> </a:t>
            </a:r>
            <a:r>
              <a:rPr lang="en-GB" sz="1800" b="0" i="0" u="none" strike="noStrike" baseline="0" dirty="0">
                <a:solidFill>
                  <a:schemeClr val="bg1"/>
                </a:solidFill>
                <a:latin typeface="TimesNewRomanPSMT"/>
              </a:rPr>
              <a:t>in preterm delivery rates.</a:t>
            </a:r>
            <a:endParaRPr lang="en-GB" sz="800" b="0" i="0" u="none" strike="noStrike" baseline="0" dirty="0">
              <a:solidFill>
                <a:schemeClr val="bg1"/>
              </a:solidFill>
              <a:latin typeface="TimesNewRomanPSMT"/>
            </a:endParaRPr>
          </a:p>
          <a:p>
            <a:pPr marL="285750" indent="-285750" algn="l">
              <a:lnSpc>
                <a:spcPct val="150000"/>
              </a:lnSpc>
              <a:buFont typeface="Wingdings" panose="05000000000000000000" pitchFamily="2" charset="2"/>
              <a:buChar char="Ø"/>
            </a:pPr>
            <a:r>
              <a:rPr lang="en-GB" sz="1800" b="1" i="1" u="none" strike="noStrike" baseline="0" dirty="0">
                <a:solidFill>
                  <a:schemeClr val="accent4">
                    <a:lumMod val="60000"/>
                    <a:lumOff val="40000"/>
                  </a:schemeClr>
                </a:solidFill>
                <a:latin typeface="TimesNewRomanPSMT"/>
              </a:rPr>
              <a:t>Vaginal colonization with group B streptococci or </a:t>
            </a:r>
            <a:r>
              <a:rPr lang="en-GB" sz="1800" b="1" i="1" u="none" strike="noStrike" baseline="0" dirty="0">
                <a:solidFill>
                  <a:schemeClr val="accent4">
                    <a:lumMod val="60000"/>
                    <a:lumOff val="40000"/>
                  </a:schemeClr>
                </a:solidFill>
                <a:latin typeface="TimesNewRomanPS-ItalicMT"/>
              </a:rPr>
              <a:t>Bacteroides </a:t>
            </a:r>
            <a:r>
              <a:rPr lang="en-GB" sz="1800" b="1" i="1" u="none" strike="noStrike" baseline="0" dirty="0">
                <a:solidFill>
                  <a:schemeClr val="accent4">
                    <a:lumMod val="60000"/>
                    <a:lumOff val="40000"/>
                  </a:schemeClr>
                </a:solidFill>
                <a:latin typeface="TimesNewRomanPSMT"/>
              </a:rPr>
              <a:t>species increases the risk of PROM, preterm delivery, and LBW infants</a:t>
            </a:r>
            <a:r>
              <a:rPr lang="en-GB" sz="1800" b="0" i="0" u="none" strike="noStrike" baseline="0" dirty="0">
                <a:solidFill>
                  <a:schemeClr val="bg1"/>
                </a:solidFill>
                <a:latin typeface="TimesNewRomanPSMT"/>
              </a:rPr>
              <a:t>.</a:t>
            </a:r>
            <a:endParaRPr lang="en-IN" dirty="0">
              <a:solidFill>
                <a:schemeClr val="bg1"/>
              </a:solidFill>
            </a:endParaRPr>
          </a:p>
        </p:txBody>
      </p:sp>
      <p:pic>
        <p:nvPicPr>
          <p:cNvPr id="4" name="Picture 3">
            <a:extLst>
              <a:ext uri="{FF2B5EF4-FFF2-40B4-BE49-F238E27FC236}">
                <a16:creationId xmlns:a16="http://schemas.microsoft.com/office/drawing/2014/main" id="{0D65A4A0-F7EB-FB56-36F7-FCFA13B57AA6}"/>
              </a:ext>
            </a:extLst>
          </p:cNvPr>
          <p:cNvPicPr>
            <a:picLocks noChangeAspect="1"/>
          </p:cNvPicPr>
          <p:nvPr/>
        </p:nvPicPr>
        <p:blipFill>
          <a:blip r:embed="rId3"/>
          <a:stretch>
            <a:fillRect/>
          </a:stretch>
        </p:blipFill>
        <p:spPr>
          <a:xfrm>
            <a:off x="6559420" y="821094"/>
            <a:ext cx="5382985" cy="5322037"/>
          </a:xfrm>
          <a:prstGeom prst="rect">
            <a:avLst/>
          </a:prstGeom>
        </p:spPr>
      </p:pic>
    </p:spTree>
    <p:extLst>
      <p:ext uri="{BB962C8B-B14F-4D97-AF65-F5344CB8AC3E}">
        <p14:creationId xmlns:p14="http://schemas.microsoft.com/office/powerpoint/2010/main" val="1313966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ABCDF-EBB1-D0C8-B299-2796336D91B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B3BA61-20E1-A5B6-6F1D-EC3BF99B9D5B}"/>
              </a:ext>
            </a:extLst>
          </p:cNvPr>
          <p:cNvSpPr txBox="1"/>
          <p:nvPr/>
        </p:nvSpPr>
        <p:spPr>
          <a:xfrm>
            <a:off x="361561" y="351844"/>
            <a:ext cx="6097554" cy="461665"/>
          </a:xfrm>
          <a:prstGeom prst="rect">
            <a:avLst/>
          </a:prstGeom>
          <a:noFill/>
        </p:spPr>
        <p:txBody>
          <a:bodyPr wrap="square">
            <a:spAutoFit/>
          </a:bodyPr>
          <a:lstStyle/>
          <a:p>
            <a:r>
              <a:rPr lang="en-IN" sz="2400" b="1" i="1" u="none" strike="noStrike" baseline="0" dirty="0">
                <a:solidFill>
                  <a:schemeClr val="accent4">
                    <a:lumMod val="60000"/>
                    <a:lumOff val="40000"/>
                  </a:schemeClr>
                </a:solidFill>
                <a:latin typeface="Trebuchet MS" panose="020B0603020202020204" pitchFamily="34" charset="0"/>
              </a:rPr>
              <a:t>Bacterial Vaginosis</a:t>
            </a:r>
            <a:endParaRPr lang="en-IN" sz="2400" dirty="0">
              <a:solidFill>
                <a:schemeClr val="accent4">
                  <a:lumMod val="60000"/>
                  <a:lumOff val="40000"/>
                </a:schemeClr>
              </a:solidFill>
              <a:latin typeface="Trebuchet MS" panose="020B0603020202020204" pitchFamily="34" charset="0"/>
            </a:endParaRPr>
          </a:p>
        </p:txBody>
      </p:sp>
      <p:sp>
        <p:nvSpPr>
          <p:cNvPr id="6" name="TextBox 5">
            <a:extLst>
              <a:ext uri="{FF2B5EF4-FFF2-40B4-BE49-F238E27FC236}">
                <a16:creationId xmlns:a16="http://schemas.microsoft.com/office/drawing/2014/main" id="{C24B0BF8-1C53-07CC-5DEA-8744EA8BC995}"/>
              </a:ext>
            </a:extLst>
          </p:cNvPr>
          <p:cNvSpPr txBox="1"/>
          <p:nvPr/>
        </p:nvSpPr>
        <p:spPr>
          <a:xfrm>
            <a:off x="168972" y="982320"/>
            <a:ext cx="5292790" cy="5448799"/>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en-GB" sz="1800" b="0" i="0" u="none" strike="noStrike" baseline="0" dirty="0">
                <a:solidFill>
                  <a:schemeClr val="bg1"/>
                </a:solidFill>
                <a:latin typeface="TimesNewRomanPSMT"/>
              </a:rPr>
              <a:t>Bacterial vaginosis is the most common vaginal disorder in women of reproductive age. </a:t>
            </a:r>
          </a:p>
          <a:p>
            <a:pPr algn="l">
              <a:lnSpc>
                <a:spcPct val="150000"/>
              </a:lnSpc>
            </a:pPr>
            <a:r>
              <a:rPr lang="en-GB" sz="1800" b="0" i="0" u="none" strike="noStrike" baseline="0" dirty="0">
                <a:solidFill>
                  <a:schemeClr val="bg1"/>
                </a:solidFill>
                <a:latin typeface="TimesNewRomanPSMT"/>
              </a:rPr>
              <a:t>Changes in the vaginal microflora cause in which normally predominant facultative lactobacilli are replaced</a:t>
            </a:r>
          </a:p>
          <a:p>
            <a:pPr algn="l">
              <a:lnSpc>
                <a:spcPct val="150000"/>
              </a:lnSpc>
            </a:pPr>
            <a:r>
              <a:rPr lang="en-GB" sz="1800" b="0" i="0" u="none" strike="noStrike" baseline="0" dirty="0">
                <a:solidFill>
                  <a:schemeClr val="bg1"/>
                </a:solidFill>
                <a:latin typeface="TimesNewRomanPSMT"/>
              </a:rPr>
              <a:t>by </a:t>
            </a:r>
            <a:r>
              <a:rPr lang="en-GB" sz="1800" b="1" i="1" u="none" strike="noStrike" baseline="0" dirty="0">
                <a:solidFill>
                  <a:schemeClr val="accent2">
                    <a:lumMod val="60000"/>
                    <a:lumOff val="40000"/>
                  </a:schemeClr>
                </a:solidFill>
                <a:latin typeface="TimesNewRomanPS-ItalicMT"/>
              </a:rPr>
              <a:t>Gardnerella vaginalis</a:t>
            </a:r>
            <a:r>
              <a:rPr lang="en-GB" sz="1800" b="1" i="0" u="none" strike="noStrike" baseline="0" dirty="0">
                <a:solidFill>
                  <a:schemeClr val="accent2">
                    <a:lumMod val="60000"/>
                    <a:lumOff val="40000"/>
                  </a:schemeClr>
                </a:solidFill>
                <a:latin typeface="TimesNewRomanPSMT"/>
              </a:rPr>
              <a:t>; </a:t>
            </a:r>
            <a:r>
              <a:rPr lang="en-GB" sz="1800" i="0" u="none" strike="noStrike" baseline="0" dirty="0">
                <a:solidFill>
                  <a:schemeClr val="accent2">
                    <a:lumMod val="60000"/>
                    <a:lumOff val="40000"/>
                  </a:schemeClr>
                </a:solidFill>
                <a:latin typeface="TimesNewRomanPSMT"/>
              </a:rPr>
              <a:t>anaerobic organisms, including </a:t>
            </a:r>
            <a:r>
              <a:rPr lang="en-GB" sz="1800" b="1" i="0" u="none" strike="noStrike" baseline="0" dirty="0">
                <a:solidFill>
                  <a:schemeClr val="accent2">
                    <a:lumMod val="60000"/>
                    <a:lumOff val="40000"/>
                  </a:schemeClr>
                </a:solidFill>
                <a:latin typeface="TimesNewRomanPSMT"/>
              </a:rPr>
              <a:t>species </a:t>
            </a:r>
            <a:r>
              <a:rPr lang="en-IN" sz="1800" b="1" i="0" u="none" strike="noStrike" baseline="0" dirty="0">
                <a:solidFill>
                  <a:schemeClr val="accent2">
                    <a:lumMod val="60000"/>
                    <a:lumOff val="40000"/>
                  </a:schemeClr>
                </a:solidFill>
                <a:latin typeface="TimesNewRomanPSMT"/>
              </a:rPr>
              <a:t>of </a:t>
            </a:r>
            <a:r>
              <a:rPr lang="en-IN" sz="1800" b="1" i="1" u="none" strike="noStrike" baseline="0" dirty="0" err="1">
                <a:solidFill>
                  <a:schemeClr val="accent2">
                    <a:lumMod val="60000"/>
                    <a:lumOff val="40000"/>
                  </a:schemeClr>
                </a:solidFill>
                <a:latin typeface="TimesNewRomanPS-ItalicMT"/>
              </a:rPr>
              <a:t>Prevotella</a:t>
            </a:r>
            <a:r>
              <a:rPr lang="en-IN" sz="1800" b="1" i="0" u="none" strike="noStrike" baseline="0" dirty="0">
                <a:solidFill>
                  <a:schemeClr val="accent2">
                    <a:lumMod val="60000"/>
                    <a:lumOff val="40000"/>
                  </a:schemeClr>
                </a:solidFill>
                <a:latin typeface="TimesNewRomanPSMT"/>
              </a:rPr>
              <a:t>, </a:t>
            </a:r>
            <a:r>
              <a:rPr lang="en-IN" sz="1800" b="1" i="1" u="none" strike="noStrike" baseline="0" dirty="0">
                <a:solidFill>
                  <a:schemeClr val="accent2">
                    <a:lumMod val="60000"/>
                    <a:lumOff val="40000"/>
                  </a:schemeClr>
                </a:solidFill>
                <a:latin typeface="TimesNewRomanPS-ItalicMT"/>
              </a:rPr>
              <a:t>Bacteroides</a:t>
            </a:r>
            <a:r>
              <a:rPr lang="en-IN" sz="1800" b="1" i="0" u="none" strike="noStrike" baseline="0" dirty="0">
                <a:solidFill>
                  <a:schemeClr val="accent2">
                    <a:lumMod val="60000"/>
                    <a:lumOff val="40000"/>
                  </a:schemeClr>
                </a:solidFill>
                <a:latin typeface="TimesNewRomanPSMT"/>
              </a:rPr>
              <a:t>, </a:t>
            </a:r>
            <a:r>
              <a:rPr lang="en-IN" sz="1800" b="1" i="1" u="none" strike="noStrike" baseline="0" dirty="0">
                <a:solidFill>
                  <a:schemeClr val="accent2">
                    <a:lumMod val="60000"/>
                    <a:lumOff val="40000"/>
                  </a:schemeClr>
                </a:solidFill>
                <a:latin typeface="TimesNewRomanPS-ItalicMT"/>
              </a:rPr>
              <a:t>Peptostreptococcus</a:t>
            </a:r>
            <a:r>
              <a:rPr lang="en-IN" sz="1800" b="1" i="0" u="none" strike="noStrike" baseline="0" dirty="0">
                <a:solidFill>
                  <a:schemeClr val="accent2">
                    <a:lumMod val="60000"/>
                    <a:lumOff val="40000"/>
                  </a:schemeClr>
                </a:solidFill>
                <a:latin typeface="TimesNewRomanPSMT"/>
              </a:rPr>
              <a:t>, </a:t>
            </a:r>
            <a:r>
              <a:rPr lang="en-IN" sz="1800" b="1" i="1" u="none" strike="noStrike" baseline="0" dirty="0">
                <a:solidFill>
                  <a:schemeClr val="accent2">
                    <a:lumMod val="60000"/>
                    <a:lumOff val="40000"/>
                  </a:schemeClr>
                </a:solidFill>
                <a:latin typeface="TimesNewRomanPS-ItalicMT"/>
              </a:rPr>
              <a:t>Porphyromonas</a:t>
            </a:r>
            <a:r>
              <a:rPr lang="en-IN" sz="1800" b="1" i="0" u="none" strike="noStrike" baseline="0" dirty="0">
                <a:solidFill>
                  <a:schemeClr val="accent2">
                    <a:lumMod val="60000"/>
                    <a:lumOff val="40000"/>
                  </a:schemeClr>
                </a:solidFill>
                <a:latin typeface="TimesNewRomanPSMT"/>
              </a:rPr>
              <a:t>, and </a:t>
            </a:r>
            <a:r>
              <a:rPr lang="en-GB" sz="1800" b="1" i="1" u="none" strike="noStrike" baseline="0" dirty="0" err="1">
                <a:solidFill>
                  <a:schemeClr val="accent2">
                    <a:lumMod val="60000"/>
                    <a:lumOff val="40000"/>
                  </a:schemeClr>
                </a:solidFill>
                <a:latin typeface="TimesNewRomanPS-ItalicMT"/>
              </a:rPr>
              <a:t>Mobiluncus</a:t>
            </a:r>
            <a:r>
              <a:rPr lang="en-GB" dirty="0">
                <a:solidFill>
                  <a:schemeClr val="bg1"/>
                </a:solidFill>
                <a:latin typeface="TimesNewRomanPSMT"/>
              </a:rPr>
              <a:t>.</a:t>
            </a:r>
          </a:p>
          <a:p>
            <a:pPr algn="l">
              <a:lnSpc>
                <a:spcPct val="150000"/>
              </a:lnSpc>
            </a:pPr>
            <a:r>
              <a:rPr lang="en-GB" sz="1800" b="0" i="0" u="none" strike="noStrike" baseline="0" dirty="0">
                <a:solidFill>
                  <a:schemeClr val="bg1"/>
                </a:solidFill>
                <a:latin typeface="TimesNewRomanPSMT"/>
              </a:rPr>
              <a:t>Bacterial vaginosis is a known risk factor for preterm </a:t>
            </a:r>
            <a:r>
              <a:rPr lang="en-GB" sz="1800" b="0" i="0" u="none" strike="noStrike" baseline="0" dirty="0" err="1">
                <a:solidFill>
                  <a:schemeClr val="bg1"/>
                </a:solidFill>
                <a:latin typeface="TimesNewRomanPSMT"/>
              </a:rPr>
              <a:t>labor</a:t>
            </a:r>
            <a:r>
              <a:rPr lang="en-GB" sz="1800" b="0" i="0" u="none" strike="noStrike" baseline="0" dirty="0">
                <a:solidFill>
                  <a:schemeClr val="bg1"/>
                </a:solidFill>
                <a:latin typeface="TimesNewRomanPSMT"/>
              </a:rPr>
              <a:t>, PROM, and LBW delivery.</a:t>
            </a:r>
            <a:endParaRPr lang="en-GB" sz="800" dirty="0">
              <a:solidFill>
                <a:schemeClr val="bg1"/>
              </a:solidFill>
              <a:latin typeface="TimesNewRomanPSMT"/>
            </a:endParaRPr>
          </a:p>
          <a:p>
            <a:pPr algn="l">
              <a:lnSpc>
                <a:spcPct val="150000"/>
              </a:lnSpc>
            </a:pPr>
            <a:r>
              <a:rPr lang="en-GB" sz="1800" b="0" i="0" u="none" strike="noStrike" baseline="0" dirty="0">
                <a:solidFill>
                  <a:schemeClr val="bg1"/>
                </a:solidFill>
                <a:latin typeface="TimesNewRomanPSMT"/>
              </a:rPr>
              <a:t>The</a:t>
            </a:r>
            <a:r>
              <a:rPr lang="en-GB" dirty="0">
                <a:solidFill>
                  <a:schemeClr val="bg1"/>
                </a:solidFill>
                <a:latin typeface="TimesNewRomanPSMT"/>
              </a:rPr>
              <a:t> </a:t>
            </a:r>
            <a:r>
              <a:rPr lang="en-GB" sz="1800" b="0" i="0" u="none" strike="noStrike" baseline="0" dirty="0">
                <a:solidFill>
                  <a:schemeClr val="bg1"/>
                </a:solidFill>
                <a:latin typeface="TimesNewRomanPSMT"/>
              </a:rPr>
              <a:t>incidence of preterm birth is approximately three times greater among </a:t>
            </a:r>
            <a:r>
              <a:rPr lang="en-IN" sz="1800" b="0" i="0" u="none" strike="noStrike" baseline="0" dirty="0">
                <a:solidFill>
                  <a:schemeClr val="bg1"/>
                </a:solidFill>
                <a:latin typeface="TimesNewRomanPSMT"/>
              </a:rPr>
              <a:t>women with bacterial vaginosis</a:t>
            </a:r>
            <a:endParaRPr lang="en-IN" dirty="0">
              <a:solidFill>
                <a:schemeClr val="bg1"/>
              </a:solidFill>
            </a:endParaRPr>
          </a:p>
        </p:txBody>
      </p:sp>
      <p:pic>
        <p:nvPicPr>
          <p:cNvPr id="2" name="Picture 1">
            <a:extLst>
              <a:ext uri="{FF2B5EF4-FFF2-40B4-BE49-F238E27FC236}">
                <a16:creationId xmlns:a16="http://schemas.microsoft.com/office/drawing/2014/main" id="{08F24777-4028-BE07-ED16-0F965B87CA7E}"/>
              </a:ext>
            </a:extLst>
          </p:cNvPr>
          <p:cNvPicPr>
            <a:picLocks noChangeAspect="1"/>
          </p:cNvPicPr>
          <p:nvPr/>
        </p:nvPicPr>
        <p:blipFill>
          <a:blip r:embed="rId2"/>
          <a:srcRect l="8069" t="6327" r="4496" b="5323"/>
          <a:stretch/>
        </p:blipFill>
        <p:spPr>
          <a:xfrm>
            <a:off x="6096000" y="1313565"/>
            <a:ext cx="5927028" cy="446266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344274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96CD3-0795-3BD9-BFF7-C293C3A75851}"/>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525CE6BC-CBC9-17FF-2E15-0B0752EE669B}"/>
              </a:ext>
            </a:extLst>
          </p:cNvPr>
          <p:cNvGraphicFramePr/>
          <p:nvPr>
            <p:extLst>
              <p:ext uri="{D42A27DB-BD31-4B8C-83A1-F6EECF244321}">
                <p14:modId xmlns:p14="http://schemas.microsoft.com/office/powerpoint/2010/main" val="2242556508"/>
              </p:ext>
            </p:extLst>
          </p:nvPr>
        </p:nvGraphicFramePr>
        <p:xfrm>
          <a:off x="361560" y="271991"/>
          <a:ext cx="10760530" cy="6463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5019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697A2-C2E9-C9A6-8352-C2CD27CDA53A}"/>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72E628B6-B06C-4A48-8E3C-D98E5C431BB4}"/>
              </a:ext>
            </a:extLst>
          </p:cNvPr>
          <p:cNvGraphicFramePr/>
          <p:nvPr>
            <p:extLst>
              <p:ext uri="{D42A27DB-BD31-4B8C-83A1-F6EECF244321}">
                <p14:modId xmlns:p14="http://schemas.microsoft.com/office/powerpoint/2010/main" val="3164217777"/>
              </p:ext>
            </p:extLst>
          </p:nvPr>
        </p:nvGraphicFramePr>
        <p:xfrm>
          <a:off x="221604" y="384213"/>
          <a:ext cx="11450991" cy="24191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Diagram 10">
            <a:extLst>
              <a:ext uri="{FF2B5EF4-FFF2-40B4-BE49-F238E27FC236}">
                <a16:creationId xmlns:a16="http://schemas.microsoft.com/office/drawing/2014/main" id="{387906D1-3D02-EEF3-805C-4475870C3DAD}"/>
              </a:ext>
            </a:extLst>
          </p:cNvPr>
          <p:cNvGraphicFramePr/>
          <p:nvPr>
            <p:extLst>
              <p:ext uri="{D42A27DB-BD31-4B8C-83A1-F6EECF244321}">
                <p14:modId xmlns:p14="http://schemas.microsoft.com/office/powerpoint/2010/main" val="3437375730"/>
              </p:ext>
            </p:extLst>
          </p:nvPr>
        </p:nvGraphicFramePr>
        <p:xfrm>
          <a:off x="4886132" y="3429000"/>
          <a:ext cx="7277875" cy="30447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Diagram 1">
            <a:extLst>
              <a:ext uri="{FF2B5EF4-FFF2-40B4-BE49-F238E27FC236}">
                <a16:creationId xmlns:a16="http://schemas.microsoft.com/office/drawing/2014/main" id="{98CC22E7-4615-3EDD-E80B-7BAF8A970B76}"/>
              </a:ext>
            </a:extLst>
          </p:cNvPr>
          <p:cNvGraphicFramePr/>
          <p:nvPr>
            <p:extLst>
              <p:ext uri="{D42A27DB-BD31-4B8C-83A1-F6EECF244321}">
                <p14:modId xmlns:p14="http://schemas.microsoft.com/office/powerpoint/2010/main" val="471511571"/>
              </p:ext>
            </p:extLst>
          </p:nvPr>
        </p:nvGraphicFramePr>
        <p:xfrm>
          <a:off x="-384886" y="3671312"/>
          <a:ext cx="4890796" cy="2802475"/>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212457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5B4CA-4CC9-F640-901C-F50BD0919779}"/>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C00C84C9-4472-02C0-F6EC-4B00E3C29AB3}"/>
              </a:ext>
            </a:extLst>
          </p:cNvPr>
          <p:cNvSpPr>
            <a:spLocks noGrp="1"/>
          </p:cNvSpPr>
          <p:nvPr>
            <p:ph type="ftr" sz="quarter" idx="28"/>
          </p:nvPr>
        </p:nvSpPr>
        <p:spPr/>
        <p:txBody>
          <a:bodyPr/>
          <a:lstStyle/>
          <a:p>
            <a:r>
              <a:rPr lang="en-US" noProof="0"/>
              <a:t>Presentation Title</a:t>
            </a:r>
            <a:endParaRPr lang="en-US" noProof="0" dirty="0"/>
          </a:p>
        </p:txBody>
      </p:sp>
      <p:graphicFrame>
        <p:nvGraphicFramePr>
          <p:cNvPr id="5" name="Diagram 4">
            <a:extLst>
              <a:ext uri="{FF2B5EF4-FFF2-40B4-BE49-F238E27FC236}">
                <a16:creationId xmlns:a16="http://schemas.microsoft.com/office/drawing/2014/main" id="{B88C42A6-323C-FDD1-0DB4-D5D9D727FAAB}"/>
              </a:ext>
            </a:extLst>
          </p:cNvPr>
          <p:cNvGraphicFramePr/>
          <p:nvPr>
            <p:extLst>
              <p:ext uri="{D42A27DB-BD31-4B8C-83A1-F6EECF244321}">
                <p14:modId xmlns:p14="http://schemas.microsoft.com/office/powerpoint/2010/main" val="3274548687"/>
              </p:ext>
            </p:extLst>
          </p:nvPr>
        </p:nvGraphicFramePr>
        <p:xfrm>
          <a:off x="-2157704" y="195943"/>
          <a:ext cx="9715500" cy="63871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D98E9F42-A5BC-4B19-1A35-A7B42C8D2491}"/>
              </a:ext>
            </a:extLst>
          </p:cNvPr>
          <p:cNvPicPr>
            <a:picLocks noChangeAspect="1"/>
          </p:cNvPicPr>
          <p:nvPr/>
        </p:nvPicPr>
        <p:blipFill>
          <a:blip r:embed="rId7"/>
          <a:srcRect t="14014" b="4009"/>
          <a:stretch/>
        </p:blipFill>
        <p:spPr>
          <a:xfrm>
            <a:off x="5710333" y="1081259"/>
            <a:ext cx="6186197" cy="4616470"/>
          </a:xfrm>
          <a:prstGeom prst="rect">
            <a:avLst/>
          </a:prstGeom>
        </p:spPr>
      </p:pic>
    </p:spTree>
    <p:extLst>
      <p:ext uri="{BB962C8B-B14F-4D97-AF65-F5344CB8AC3E}">
        <p14:creationId xmlns:p14="http://schemas.microsoft.com/office/powerpoint/2010/main" val="88589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2C419-9E95-C7C3-27EE-A2E02EAA75AD}"/>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691C907F-9827-0B42-9F44-4C5B8AC21720}"/>
              </a:ext>
            </a:extLst>
          </p:cNvPr>
          <p:cNvSpPr>
            <a:spLocks noGrp="1"/>
          </p:cNvSpPr>
          <p:nvPr>
            <p:ph type="ftr" sz="quarter" idx="28"/>
          </p:nvPr>
        </p:nvSpPr>
        <p:spPr/>
        <p:txBody>
          <a:bodyPr/>
          <a:lstStyle/>
          <a:p>
            <a:r>
              <a:rPr lang="en-US" noProof="0"/>
              <a:t>Presentation Title</a:t>
            </a:r>
            <a:endParaRPr lang="en-US" noProof="0" dirty="0"/>
          </a:p>
        </p:txBody>
      </p:sp>
      <p:sp>
        <p:nvSpPr>
          <p:cNvPr id="3" name="TextBox 2">
            <a:extLst>
              <a:ext uri="{FF2B5EF4-FFF2-40B4-BE49-F238E27FC236}">
                <a16:creationId xmlns:a16="http://schemas.microsoft.com/office/drawing/2014/main" id="{D5427228-73CD-3A86-65A4-13868F65DD51}"/>
              </a:ext>
            </a:extLst>
          </p:cNvPr>
          <p:cNvSpPr txBox="1"/>
          <p:nvPr/>
        </p:nvSpPr>
        <p:spPr>
          <a:xfrm>
            <a:off x="3856762" y="209640"/>
            <a:ext cx="3995834" cy="523220"/>
          </a:xfrm>
          <a:prstGeom prst="rect">
            <a:avLst/>
          </a:prstGeom>
          <a:noFill/>
        </p:spPr>
        <p:txBody>
          <a:bodyPr wrap="square">
            <a:spAutoFit/>
          </a:bodyPr>
          <a:lstStyle/>
          <a:p>
            <a:r>
              <a:rPr lang="en-IN" sz="2800" b="1" i="1" u="none" strike="noStrike" baseline="0" dirty="0">
                <a:solidFill>
                  <a:schemeClr val="accent4">
                    <a:lumMod val="60000"/>
                    <a:lumOff val="40000"/>
                  </a:schemeClr>
                </a:solidFill>
                <a:latin typeface="Comic Sans MS" panose="030F0702030302020204" pitchFamily="66" charset="0"/>
              </a:rPr>
              <a:t>Role of Periodontitis</a:t>
            </a:r>
            <a:endParaRPr lang="en-IN" sz="2800" dirty="0">
              <a:solidFill>
                <a:schemeClr val="accent4">
                  <a:lumMod val="60000"/>
                  <a:lumOff val="40000"/>
                </a:schemeClr>
              </a:solidFill>
              <a:latin typeface="Comic Sans MS" panose="030F0702030302020204" pitchFamily="66" charset="0"/>
            </a:endParaRPr>
          </a:p>
        </p:txBody>
      </p:sp>
      <p:graphicFrame>
        <p:nvGraphicFramePr>
          <p:cNvPr id="7" name="Diagram 6">
            <a:extLst>
              <a:ext uri="{FF2B5EF4-FFF2-40B4-BE49-F238E27FC236}">
                <a16:creationId xmlns:a16="http://schemas.microsoft.com/office/drawing/2014/main" id="{2833FAEA-CE4C-4D86-33B3-6F4889EE5C95}"/>
              </a:ext>
            </a:extLst>
          </p:cNvPr>
          <p:cNvGraphicFramePr/>
          <p:nvPr>
            <p:extLst>
              <p:ext uri="{D42A27DB-BD31-4B8C-83A1-F6EECF244321}">
                <p14:modId xmlns:p14="http://schemas.microsoft.com/office/powerpoint/2010/main" val="2497508280"/>
              </p:ext>
            </p:extLst>
          </p:nvPr>
        </p:nvGraphicFramePr>
        <p:xfrm>
          <a:off x="547396" y="832399"/>
          <a:ext cx="10740095" cy="5477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2537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50828-F2CD-9167-5BDE-FD0D61D105AF}"/>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3146E47D-328F-C90A-AE6D-BEC4429941F5}"/>
              </a:ext>
            </a:extLst>
          </p:cNvPr>
          <p:cNvSpPr>
            <a:spLocks noGrp="1"/>
          </p:cNvSpPr>
          <p:nvPr>
            <p:ph type="ftr" sz="quarter" idx="28"/>
          </p:nvPr>
        </p:nvSpPr>
        <p:spPr/>
        <p:txBody>
          <a:bodyPr/>
          <a:lstStyle/>
          <a:p>
            <a:r>
              <a:rPr lang="en-US" noProof="0"/>
              <a:t>Presentation Title</a:t>
            </a:r>
            <a:endParaRPr lang="en-US" noProof="0" dirty="0"/>
          </a:p>
        </p:txBody>
      </p:sp>
      <p:graphicFrame>
        <p:nvGraphicFramePr>
          <p:cNvPr id="11" name="Diagram 10">
            <a:extLst>
              <a:ext uri="{FF2B5EF4-FFF2-40B4-BE49-F238E27FC236}">
                <a16:creationId xmlns:a16="http://schemas.microsoft.com/office/drawing/2014/main" id="{6FE96326-160D-4CE8-DC72-72F638BCF252}"/>
              </a:ext>
            </a:extLst>
          </p:cNvPr>
          <p:cNvGraphicFramePr/>
          <p:nvPr>
            <p:extLst>
              <p:ext uri="{D42A27DB-BD31-4B8C-83A1-F6EECF244321}">
                <p14:modId xmlns:p14="http://schemas.microsoft.com/office/powerpoint/2010/main" val="2489460644"/>
              </p:ext>
            </p:extLst>
          </p:nvPr>
        </p:nvGraphicFramePr>
        <p:xfrm>
          <a:off x="436423" y="281201"/>
          <a:ext cx="11319154" cy="1200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Diagram 11">
            <a:extLst>
              <a:ext uri="{FF2B5EF4-FFF2-40B4-BE49-F238E27FC236}">
                <a16:creationId xmlns:a16="http://schemas.microsoft.com/office/drawing/2014/main" id="{412A9095-8809-6D95-19D1-9859D2D74155}"/>
              </a:ext>
            </a:extLst>
          </p:cNvPr>
          <p:cNvGraphicFramePr/>
          <p:nvPr>
            <p:extLst>
              <p:ext uri="{D42A27DB-BD31-4B8C-83A1-F6EECF244321}">
                <p14:modId xmlns:p14="http://schemas.microsoft.com/office/powerpoint/2010/main" val="2001865061"/>
              </p:ext>
            </p:extLst>
          </p:nvPr>
        </p:nvGraphicFramePr>
        <p:xfrm>
          <a:off x="0" y="2489442"/>
          <a:ext cx="5766318" cy="291298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a:extLst>
              <a:ext uri="{FF2B5EF4-FFF2-40B4-BE49-F238E27FC236}">
                <a16:creationId xmlns:a16="http://schemas.microsoft.com/office/drawing/2014/main" id="{C48B1AE1-398E-4D8D-B7E8-599A9AFD4DE3}"/>
              </a:ext>
            </a:extLst>
          </p:cNvPr>
          <p:cNvSpPr txBox="1"/>
          <p:nvPr/>
        </p:nvSpPr>
        <p:spPr>
          <a:xfrm>
            <a:off x="286356" y="6217920"/>
            <a:ext cx="11227619" cy="369332"/>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r>
              <a:rPr lang="en-GB" sz="1800" b="0" i="0" u="none" strike="noStrike" baseline="0" dirty="0">
                <a:solidFill>
                  <a:schemeClr val="bg1"/>
                </a:solidFill>
                <a:latin typeface="TimesNewRomanPSMT"/>
              </a:rPr>
              <a:t>Women who had LBW infants also had higher levels of gingival </a:t>
            </a:r>
            <a:r>
              <a:rPr lang="en-IN" sz="1800" b="0" i="0" u="none" strike="noStrike" baseline="0" dirty="0">
                <a:solidFill>
                  <a:schemeClr val="bg1"/>
                </a:solidFill>
                <a:latin typeface="TimesNewRomanPSMT"/>
              </a:rPr>
              <a:t>crevicular fluid (GCF), PGE</a:t>
            </a:r>
            <a:r>
              <a:rPr lang="en-IN" sz="800" b="0" i="0" u="none" strike="noStrike" baseline="0" dirty="0">
                <a:solidFill>
                  <a:schemeClr val="bg1"/>
                </a:solidFill>
                <a:latin typeface="TimesNewRomanPSMT"/>
              </a:rPr>
              <a:t>2</a:t>
            </a:r>
            <a:r>
              <a:rPr lang="en-IN" sz="1800" b="0" i="0" u="none" strike="noStrike" baseline="0" dirty="0">
                <a:solidFill>
                  <a:schemeClr val="bg1"/>
                </a:solidFill>
                <a:latin typeface="TimesNewRomanPSMT"/>
              </a:rPr>
              <a:t>, and IL-1</a:t>
            </a:r>
            <a:endParaRPr lang="en-IN" dirty="0">
              <a:solidFill>
                <a:schemeClr val="bg1"/>
              </a:solidFill>
            </a:endParaRPr>
          </a:p>
        </p:txBody>
      </p:sp>
      <p:graphicFrame>
        <p:nvGraphicFramePr>
          <p:cNvPr id="13" name="Diagram 12">
            <a:extLst>
              <a:ext uri="{FF2B5EF4-FFF2-40B4-BE49-F238E27FC236}">
                <a16:creationId xmlns:a16="http://schemas.microsoft.com/office/drawing/2014/main" id="{83D78698-F25D-2FD7-E1FF-3EEF2BE6A606}"/>
              </a:ext>
            </a:extLst>
          </p:cNvPr>
          <p:cNvGraphicFramePr/>
          <p:nvPr>
            <p:extLst>
              <p:ext uri="{D42A27DB-BD31-4B8C-83A1-F6EECF244321}">
                <p14:modId xmlns:p14="http://schemas.microsoft.com/office/powerpoint/2010/main" val="2696302007"/>
              </p:ext>
            </p:extLst>
          </p:nvPr>
        </p:nvGraphicFramePr>
        <p:xfrm>
          <a:off x="6003128" y="2070451"/>
          <a:ext cx="6097554" cy="397031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69302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065BA-BB7F-25BA-CDB6-452B174D581C}"/>
              </a:ext>
            </a:extLst>
          </p:cNvPr>
          <p:cNvSpPr>
            <a:spLocks noGrp="1"/>
          </p:cNvSpPr>
          <p:nvPr>
            <p:ph type="title"/>
          </p:nvPr>
        </p:nvSpPr>
        <p:spPr>
          <a:xfrm>
            <a:off x="447869" y="1986926"/>
            <a:ext cx="6294689" cy="3779392"/>
          </a:xfrm>
        </p:spPr>
        <p:txBody>
          <a:bodyPr/>
          <a:lstStyle/>
          <a:p>
            <a:pPr>
              <a:lnSpc>
                <a:spcPct val="100000"/>
              </a:lnSpc>
            </a:pPr>
            <a:r>
              <a:rPr lang="en-GB" b="1" i="0" u="none" strike="noStrike" baseline="0" dirty="0">
                <a:solidFill>
                  <a:schemeClr val="accent4">
                    <a:lumMod val="60000"/>
                    <a:lumOff val="40000"/>
                  </a:schemeClr>
                </a:solidFill>
                <a:latin typeface="Comic Sans MS" panose="030F0702030302020204" pitchFamily="66" charset="0"/>
                <a:cs typeface="Times New Roman" panose="02020603050405020304" pitchFamily="18" charset="0"/>
              </a:rPr>
              <a:t>Periodontal Disease and Chronic Obstructive</a:t>
            </a:r>
            <a:br>
              <a:rPr lang="en-GB" b="1" i="0" u="none" strike="noStrike" baseline="0" dirty="0">
                <a:solidFill>
                  <a:schemeClr val="accent4">
                    <a:lumMod val="60000"/>
                    <a:lumOff val="40000"/>
                  </a:schemeClr>
                </a:solidFill>
                <a:latin typeface="Comic Sans MS" panose="030F0702030302020204" pitchFamily="66" charset="0"/>
                <a:cs typeface="Times New Roman" panose="02020603050405020304" pitchFamily="18" charset="0"/>
              </a:rPr>
            </a:br>
            <a:r>
              <a:rPr lang="en-IN" b="1" i="0" u="none" strike="noStrike" baseline="0" dirty="0">
                <a:solidFill>
                  <a:schemeClr val="accent4">
                    <a:lumMod val="60000"/>
                    <a:lumOff val="40000"/>
                  </a:schemeClr>
                </a:solidFill>
                <a:latin typeface="Comic Sans MS" panose="030F0702030302020204" pitchFamily="66" charset="0"/>
                <a:cs typeface="Times New Roman" panose="02020603050405020304" pitchFamily="18" charset="0"/>
              </a:rPr>
              <a:t>Pulmonary Disease</a:t>
            </a:r>
            <a:endParaRPr lang="en-IN" sz="8800" dirty="0">
              <a:solidFill>
                <a:schemeClr val="accent4">
                  <a:lumMod val="60000"/>
                  <a:lumOff val="40000"/>
                </a:schemeClr>
              </a:solidFill>
              <a:latin typeface="Comic Sans MS" panose="030F0702030302020204" pitchFamily="66" charset="0"/>
              <a:cs typeface="Times New Roman" panose="02020603050405020304" pitchFamily="18" charset="0"/>
            </a:endParaRPr>
          </a:p>
        </p:txBody>
      </p:sp>
      <p:pic>
        <p:nvPicPr>
          <p:cNvPr id="3" name="Picture Placeholder 2">
            <a:extLst>
              <a:ext uri="{FF2B5EF4-FFF2-40B4-BE49-F238E27FC236}">
                <a16:creationId xmlns:a16="http://schemas.microsoft.com/office/drawing/2014/main" id="{35E2581A-164A-F702-1589-8C1EF5ABB1B1}"/>
              </a:ext>
            </a:extLst>
          </p:cNvPr>
          <p:cNvPicPr>
            <a:picLocks noGrp="1" noChangeAspect="1"/>
          </p:cNvPicPr>
          <p:nvPr>
            <p:ph type="pic" sz="quarter" idx="47"/>
          </p:nvPr>
        </p:nvPicPr>
        <p:blipFill>
          <a:blip r:embed="rId2"/>
          <a:srcRect t="1595" b="1595"/>
          <a:stretch>
            <a:fillRect/>
          </a:stretch>
        </p:blipFill>
        <p:spPr>
          <a:prstGeom prst="rect">
            <a:avLst/>
          </a:prstGeom>
        </p:spPr>
      </p:pic>
    </p:spTree>
    <p:extLst>
      <p:ext uri="{BB962C8B-B14F-4D97-AF65-F5344CB8AC3E}">
        <p14:creationId xmlns:p14="http://schemas.microsoft.com/office/powerpoint/2010/main" val="1630928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A6C6F-64C9-CA48-CA92-5CCFF7E227E9}"/>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BE32C6B8-8F05-02B7-9F5B-CA4407AFFF31}"/>
              </a:ext>
            </a:extLst>
          </p:cNvPr>
          <p:cNvGraphicFramePr/>
          <p:nvPr>
            <p:extLst>
              <p:ext uri="{D42A27DB-BD31-4B8C-83A1-F6EECF244321}">
                <p14:modId xmlns:p14="http://schemas.microsoft.com/office/powerpoint/2010/main" val="1703185152"/>
              </p:ext>
            </p:extLst>
          </p:nvPr>
        </p:nvGraphicFramePr>
        <p:xfrm>
          <a:off x="249594" y="390054"/>
          <a:ext cx="6097554" cy="29570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1718001B-2BAF-3C7B-C2E8-2CC2FB1C5CC4}"/>
              </a:ext>
            </a:extLst>
          </p:cNvPr>
          <p:cNvSpPr txBox="1"/>
          <p:nvPr/>
        </p:nvSpPr>
        <p:spPr>
          <a:xfrm>
            <a:off x="137626" y="3939267"/>
            <a:ext cx="6097554" cy="1709314"/>
          </a:xfrm>
          <a:prstGeom prst="rect">
            <a:avLst/>
          </a:prstGeom>
          <a:solidFill>
            <a:srgbClr val="60A500">
              <a:alpha val="50000"/>
            </a:srgb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l">
              <a:lnSpc>
                <a:spcPct val="150000"/>
              </a:lnSpc>
            </a:pPr>
            <a:r>
              <a:rPr lang="en-IN" sz="1800" b="0" i="0" u="none" strike="noStrike" baseline="0" dirty="0">
                <a:solidFill>
                  <a:schemeClr val="bg1"/>
                </a:solidFill>
                <a:latin typeface="TimesNewRomanPSMT"/>
              </a:rPr>
              <a:t>The resulting </a:t>
            </a:r>
            <a:r>
              <a:rPr lang="en-GB" sz="1800" b="0" i="0" u="none" strike="noStrike" baseline="0" dirty="0">
                <a:solidFill>
                  <a:schemeClr val="bg1"/>
                </a:solidFill>
                <a:latin typeface="TimesNewRomanPSMT"/>
              </a:rPr>
              <a:t>neutrophil influx leads to the release of oxidative and hydrolytic enzymes that cause tissue destruction directly. The recruitment of monocytes and macrophages leads to further release of pro-inflammatory</a:t>
            </a:r>
            <a:r>
              <a:rPr lang="en-GB" dirty="0">
                <a:solidFill>
                  <a:schemeClr val="bg1"/>
                </a:solidFill>
                <a:latin typeface="TimesNewRomanPSMT"/>
              </a:rPr>
              <a:t> </a:t>
            </a:r>
            <a:r>
              <a:rPr lang="en-IN" sz="1800" b="0" i="0" u="none" strike="noStrike" baseline="0" dirty="0">
                <a:solidFill>
                  <a:schemeClr val="bg1"/>
                </a:solidFill>
                <a:latin typeface="TimesNewRomanPSMT"/>
              </a:rPr>
              <a:t>mediators.</a:t>
            </a:r>
            <a:endParaRPr lang="en-IN" dirty="0">
              <a:solidFill>
                <a:schemeClr val="bg1"/>
              </a:solidFill>
            </a:endParaRPr>
          </a:p>
        </p:txBody>
      </p:sp>
      <p:sp>
        <p:nvSpPr>
          <p:cNvPr id="9" name="TextBox 8">
            <a:extLst>
              <a:ext uri="{FF2B5EF4-FFF2-40B4-BE49-F238E27FC236}">
                <a16:creationId xmlns:a16="http://schemas.microsoft.com/office/drawing/2014/main" id="{678E952B-CAE5-4892-4E5D-0E191364C426}"/>
              </a:ext>
            </a:extLst>
          </p:cNvPr>
          <p:cNvSpPr txBox="1"/>
          <p:nvPr/>
        </p:nvSpPr>
        <p:spPr>
          <a:xfrm>
            <a:off x="113910" y="6144780"/>
            <a:ext cx="12078089" cy="64633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imesNewRomanPSMT"/>
                <a:ea typeface="+mn-ea"/>
                <a:cs typeface="+mn-cs"/>
              </a:rPr>
              <a:t>In controlled clinical trials, scaling and root </a:t>
            </a:r>
            <a:r>
              <a:rPr lang="en-GB" sz="1800" b="0" i="0" u="none" strike="noStrike" baseline="0" dirty="0">
                <a:latin typeface="TimesNewRomanPSMT"/>
              </a:rPr>
              <a:t>planing was associated with a decrease in the frequency of COPD </a:t>
            </a:r>
            <a:r>
              <a:rPr lang="en-IN" sz="1800" b="0" i="0" u="none" strike="noStrike" baseline="0" dirty="0">
                <a:latin typeface="TimesNewRomanPSMT"/>
              </a:rPr>
              <a:t>exacerbations compared with nontreatment</a:t>
            </a:r>
            <a:endParaRPr lang="en-IN" dirty="0"/>
          </a:p>
        </p:txBody>
      </p:sp>
      <p:pic>
        <p:nvPicPr>
          <p:cNvPr id="2" name="Picture 1">
            <a:extLst>
              <a:ext uri="{FF2B5EF4-FFF2-40B4-BE49-F238E27FC236}">
                <a16:creationId xmlns:a16="http://schemas.microsoft.com/office/drawing/2014/main" id="{C25ACA56-91FF-30C3-4F95-52D3104FA013}"/>
              </a:ext>
            </a:extLst>
          </p:cNvPr>
          <p:cNvPicPr>
            <a:picLocks noChangeAspect="1"/>
          </p:cNvPicPr>
          <p:nvPr/>
        </p:nvPicPr>
        <p:blipFill>
          <a:blip r:embed="rId8"/>
          <a:stretch>
            <a:fillRect/>
          </a:stretch>
        </p:blipFill>
        <p:spPr>
          <a:xfrm>
            <a:off x="6839340" y="625151"/>
            <a:ext cx="4785826" cy="5150497"/>
          </a:xfrm>
          <a:prstGeom prst="rect">
            <a:avLst/>
          </a:prstGeom>
        </p:spPr>
      </p:pic>
    </p:spTree>
    <p:extLst>
      <p:ext uri="{BB962C8B-B14F-4D97-AF65-F5344CB8AC3E}">
        <p14:creationId xmlns:p14="http://schemas.microsoft.com/office/powerpoint/2010/main" val="119333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99D5E-CF84-8B80-ECC2-457599D3A064}"/>
              </a:ext>
            </a:extLst>
          </p:cNvPr>
          <p:cNvSpPr>
            <a:spLocks noGrp="1"/>
          </p:cNvSpPr>
          <p:nvPr>
            <p:ph type="title"/>
          </p:nvPr>
        </p:nvSpPr>
        <p:spPr>
          <a:xfrm>
            <a:off x="924927" y="2024248"/>
            <a:ext cx="5257793" cy="2057441"/>
          </a:xfrm>
        </p:spPr>
        <p:txBody>
          <a:bodyPr/>
          <a:lstStyle/>
          <a:p>
            <a:pPr>
              <a:lnSpc>
                <a:spcPct val="150000"/>
              </a:lnSpc>
            </a:pPr>
            <a:r>
              <a:rPr lang="en-IN" b="1" i="0" u="none" strike="noStrike" baseline="0" dirty="0">
                <a:solidFill>
                  <a:schemeClr val="accent4">
                    <a:lumMod val="60000"/>
                    <a:lumOff val="40000"/>
                  </a:schemeClr>
                </a:solidFill>
                <a:latin typeface="Comic Sans MS" panose="030F0702030302020204" pitchFamily="66" charset="0"/>
                <a:cs typeface="Times New Roman" panose="02020603050405020304" pitchFamily="18" charset="0"/>
              </a:rPr>
              <a:t>Periodontal Disease and Acute Respiratory</a:t>
            </a:r>
            <a:br>
              <a:rPr lang="en-IN" b="1" i="0" u="none" strike="noStrike" baseline="0" dirty="0">
                <a:solidFill>
                  <a:schemeClr val="accent4">
                    <a:lumMod val="60000"/>
                    <a:lumOff val="40000"/>
                  </a:schemeClr>
                </a:solidFill>
                <a:latin typeface="Comic Sans MS" panose="030F0702030302020204" pitchFamily="66" charset="0"/>
                <a:cs typeface="Times New Roman" panose="02020603050405020304" pitchFamily="18" charset="0"/>
              </a:rPr>
            </a:br>
            <a:r>
              <a:rPr lang="en-IN" b="1" i="0" u="none" strike="noStrike" baseline="0" dirty="0">
                <a:solidFill>
                  <a:schemeClr val="accent4">
                    <a:lumMod val="60000"/>
                    <a:lumOff val="40000"/>
                  </a:schemeClr>
                </a:solidFill>
                <a:latin typeface="Comic Sans MS" panose="030F0702030302020204" pitchFamily="66" charset="0"/>
                <a:cs typeface="Times New Roman" panose="02020603050405020304" pitchFamily="18" charset="0"/>
              </a:rPr>
              <a:t>Infections</a:t>
            </a:r>
            <a:endParaRPr lang="en-IN" sz="8800" dirty="0">
              <a:solidFill>
                <a:schemeClr val="accent4">
                  <a:lumMod val="60000"/>
                  <a:lumOff val="40000"/>
                </a:schemeClr>
              </a:solidFill>
              <a:latin typeface="Comic Sans MS" panose="030F0702030302020204" pitchFamily="66" charset="0"/>
              <a:cs typeface="Times New Roman" panose="02020603050405020304" pitchFamily="18" charset="0"/>
            </a:endParaRPr>
          </a:p>
        </p:txBody>
      </p:sp>
      <p:pic>
        <p:nvPicPr>
          <p:cNvPr id="5" name="Picture 4">
            <a:extLst>
              <a:ext uri="{FF2B5EF4-FFF2-40B4-BE49-F238E27FC236}">
                <a16:creationId xmlns:a16="http://schemas.microsoft.com/office/drawing/2014/main" id="{17B88512-3E2F-F6F7-1AB9-CD0109239404}"/>
              </a:ext>
            </a:extLst>
          </p:cNvPr>
          <p:cNvPicPr>
            <a:picLocks noChangeAspect="1"/>
          </p:cNvPicPr>
          <p:nvPr/>
        </p:nvPicPr>
        <p:blipFill>
          <a:blip r:embed="rId2"/>
          <a:stretch>
            <a:fillRect/>
          </a:stretch>
        </p:blipFill>
        <p:spPr>
          <a:xfrm>
            <a:off x="6304018" y="818841"/>
            <a:ext cx="5715000" cy="5600700"/>
          </a:xfrm>
          <a:prstGeom prst="rect">
            <a:avLst/>
          </a:prstGeom>
        </p:spPr>
      </p:pic>
      <p:sp>
        <p:nvSpPr>
          <p:cNvPr id="7" name="Picture Placeholder 6">
            <a:extLst>
              <a:ext uri="{FF2B5EF4-FFF2-40B4-BE49-F238E27FC236}">
                <a16:creationId xmlns:a16="http://schemas.microsoft.com/office/drawing/2014/main" id="{77A2885D-A0E6-3DB9-FAFC-A31534531A32}"/>
              </a:ext>
            </a:extLst>
          </p:cNvPr>
          <p:cNvSpPr>
            <a:spLocks noGrp="1"/>
          </p:cNvSpPr>
          <p:nvPr>
            <p:ph type="pic" sz="quarter" idx="47"/>
          </p:nvPr>
        </p:nvSpPr>
        <p:spPr>
          <a:xfrm>
            <a:off x="6837468" y="818841"/>
            <a:ext cx="4405503" cy="5066346"/>
          </a:xfrm>
        </p:spPr>
      </p:sp>
    </p:spTree>
    <p:extLst>
      <p:ext uri="{BB962C8B-B14F-4D97-AF65-F5344CB8AC3E}">
        <p14:creationId xmlns:p14="http://schemas.microsoft.com/office/powerpoint/2010/main" val="2436868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A8D64-E85B-2865-36D0-B39C6128BA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3CC491-CFD5-D449-4410-184F26BDE29E}"/>
              </a:ext>
            </a:extLst>
          </p:cNvPr>
          <p:cNvSpPr txBox="1"/>
          <p:nvPr/>
        </p:nvSpPr>
        <p:spPr>
          <a:xfrm>
            <a:off x="352230" y="348352"/>
            <a:ext cx="11344469" cy="878317"/>
          </a:xfrm>
          <a:prstGeom prst="rect">
            <a:avLst/>
          </a:prstGeom>
          <a:noFill/>
        </p:spPr>
        <p:txBody>
          <a:bodyPr wrap="square">
            <a:spAutoFit/>
          </a:bodyPr>
          <a:lstStyle/>
          <a:p>
            <a:pPr algn="l">
              <a:lnSpc>
                <a:spcPct val="150000"/>
              </a:lnSpc>
            </a:pPr>
            <a:r>
              <a:rPr lang="en-GB" sz="1800" b="0" i="0" u="none" strike="noStrike" baseline="0" dirty="0">
                <a:solidFill>
                  <a:schemeClr val="bg1"/>
                </a:solidFill>
                <a:latin typeface="TimesNewRomanPSMT"/>
              </a:rPr>
              <a:t>Pneumonia is an infection of the lungs that is caused by bacteria, viruses, fungi, or mycoplasma and is broadly categorized as either </a:t>
            </a:r>
            <a:r>
              <a:rPr lang="en-IN" sz="1800" b="0" i="0" u="none" strike="noStrike" baseline="0" dirty="0">
                <a:solidFill>
                  <a:schemeClr val="bg1"/>
                </a:solidFill>
                <a:latin typeface="TimesNewRomanPSMT"/>
              </a:rPr>
              <a:t>community-acquired or hospital-acquired</a:t>
            </a:r>
            <a:endParaRPr lang="en-IN" dirty="0">
              <a:solidFill>
                <a:schemeClr val="bg1"/>
              </a:solidFill>
            </a:endParaRPr>
          </a:p>
        </p:txBody>
      </p:sp>
      <p:graphicFrame>
        <p:nvGraphicFramePr>
          <p:cNvPr id="6" name="Diagram 5">
            <a:extLst>
              <a:ext uri="{FF2B5EF4-FFF2-40B4-BE49-F238E27FC236}">
                <a16:creationId xmlns:a16="http://schemas.microsoft.com/office/drawing/2014/main" id="{748259C9-6A95-EB0D-A659-035495338835}"/>
              </a:ext>
            </a:extLst>
          </p:cNvPr>
          <p:cNvGraphicFramePr/>
          <p:nvPr>
            <p:extLst>
              <p:ext uri="{D42A27DB-BD31-4B8C-83A1-F6EECF244321}">
                <p14:modId xmlns:p14="http://schemas.microsoft.com/office/powerpoint/2010/main" val="1105187359"/>
              </p:ext>
            </p:extLst>
          </p:nvPr>
        </p:nvGraphicFramePr>
        <p:xfrm>
          <a:off x="-478777" y="2240197"/>
          <a:ext cx="7149581" cy="46178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a:extLst>
              <a:ext uri="{FF2B5EF4-FFF2-40B4-BE49-F238E27FC236}">
                <a16:creationId xmlns:a16="http://schemas.microsoft.com/office/drawing/2014/main" id="{BD88C95C-932F-1A87-93BB-0416D3A775FA}"/>
              </a:ext>
            </a:extLst>
          </p:cNvPr>
          <p:cNvGraphicFramePr/>
          <p:nvPr>
            <p:extLst>
              <p:ext uri="{D42A27DB-BD31-4B8C-83A1-F6EECF244321}">
                <p14:modId xmlns:p14="http://schemas.microsoft.com/office/powerpoint/2010/main" val="886239461"/>
              </p:ext>
            </p:extLst>
          </p:nvPr>
        </p:nvGraphicFramePr>
        <p:xfrm>
          <a:off x="6562919" y="733426"/>
          <a:ext cx="5486400" cy="61245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9868464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C0A36-5D68-587F-483D-94507F0B6CBD}"/>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7E5445FC-8DB6-929C-EE92-985185DA3A2F}"/>
              </a:ext>
            </a:extLst>
          </p:cNvPr>
          <p:cNvGraphicFramePr/>
          <p:nvPr>
            <p:extLst>
              <p:ext uri="{D42A27DB-BD31-4B8C-83A1-F6EECF244321}">
                <p14:modId xmlns:p14="http://schemas.microsoft.com/office/powerpoint/2010/main" val="312301396"/>
              </p:ext>
            </p:extLst>
          </p:nvPr>
        </p:nvGraphicFramePr>
        <p:xfrm>
          <a:off x="-9526" y="695324"/>
          <a:ext cx="12201526" cy="5774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14905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8FF54-C4B2-1C9E-8AA2-1D5FC49BB706}"/>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7038319A-E6C5-8B7F-1438-5C2DE792F208}"/>
              </a:ext>
            </a:extLst>
          </p:cNvPr>
          <p:cNvGraphicFramePr/>
          <p:nvPr>
            <p:extLst>
              <p:ext uri="{D42A27DB-BD31-4B8C-83A1-F6EECF244321}">
                <p14:modId xmlns:p14="http://schemas.microsoft.com/office/powerpoint/2010/main" val="2790419646"/>
              </p:ext>
            </p:extLst>
          </p:nvPr>
        </p:nvGraphicFramePr>
        <p:xfrm>
          <a:off x="1765429" y="720460"/>
          <a:ext cx="8661141" cy="5736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1875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0EE68-5B99-0D18-1E46-3087D800D6E5}"/>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6B914C47-A30D-3505-1700-B1926828061A}"/>
              </a:ext>
            </a:extLst>
          </p:cNvPr>
          <p:cNvGraphicFramePr/>
          <p:nvPr>
            <p:extLst>
              <p:ext uri="{D42A27DB-BD31-4B8C-83A1-F6EECF244321}">
                <p14:modId xmlns:p14="http://schemas.microsoft.com/office/powerpoint/2010/main" val="3097543486"/>
              </p:ext>
            </p:extLst>
          </p:nvPr>
        </p:nvGraphicFramePr>
        <p:xfrm>
          <a:off x="2366477" y="2090058"/>
          <a:ext cx="7459046" cy="39935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E8C414AE-A7CE-BA01-AE1A-B1C578C0AF88}"/>
              </a:ext>
            </a:extLst>
          </p:cNvPr>
          <p:cNvSpPr txBox="1"/>
          <p:nvPr/>
        </p:nvSpPr>
        <p:spPr>
          <a:xfrm>
            <a:off x="4388380" y="774441"/>
            <a:ext cx="2755884" cy="769441"/>
          </a:xfrm>
          <a:prstGeom prst="rect">
            <a:avLst/>
          </a:prstGeom>
        </p:spPr>
        <p:txBody>
          <a:bodyPr wrap="none" rtlCol="0">
            <a:spAutoFit/>
          </a:bodyPr>
          <a:lstStyle/>
          <a:p>
            <a:pPr marL="0" indent="0" algn="ctr">
              <a:lnSpc>
                <a:spcPct val="100000"/>
              </a:lnSpc>
              <a:spcBef>
                <a:spcPts val="0"/>
              </a:spcBef>
              <a:buFontTx/>
              <a:buNone/>
            </a:pPr>
            <a:r>
              <a:rPr lang="en-IN" sz="4400" dirty="0">
                <a:solidFill>
                  <a:srgbClr val="FFCE3C"/>
                </a:solidFill>
                <a:latin typeface="Times New Roman" panose="02020603050405020304" pitchFamily="18" charset="0"/>
                <a:ea typeface="微软雅黑"/>
                <a:cs typeface="Times New Roman" panose="02020603050405020304" pitchFamily="18" charset="0"/>
              </a:rPr>
              <a:t>Conclusion</a:t>
            </a:r>
          </a:p>
        </p:txBody>
      </p:sp>
    </p:spTree>
    <p:extLst>
      <p:ext uri="{BB962C8B-B14F-4D97-AF65-F5344CB8AC3E}">
        <p14:creationId xmlns:p14="http://schemas.microsoft.com/office/powerpoint/2010/main" val="1850112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3220A-C0BC-9DFB-9556-4173D86957B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46AC189-4AA0-4E97-4259-3F5770AB20E2}"/>
              </a:ext>
            </a:extLst>
          </p:cNvPr>
          <p:cNvPicPr>
            <a:picLocks noChangeAspect="1"/>
          </p:cNvPicPr>
          <p:nvPr/>
        </p:nvPicPr>
        <p:blipFill>
          <a:blip r:embed="rId2"/>
          <a:stretch>
            <a:fillRect/>
          </a:stretch>
        </p:blipFill>
        <p:spPr>
          <a:xfrm>
            <a:off x="2155372" y="821095"/>
            <a:ext cx="8360228" cy="5710334"/>
          </a:xfrm>
          <a:prstGeom prst="rect">
            <a:avLst/>
          </a:prstGeom>
        </p:spPr>
      </p:pic>
    </p:spTree>
    <p:extLst>
      <p:ext uri="{BB962C8B-B14F-4D97-AF65-F5344CB8AC3E}">
        <p14:creationId xmlns:p14="http://schemas.microsoft.com/office/powerpoint/2010/main" val="2062196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BABC6-4F05-19CD-C74A-51C7B126BF32}"/>
            </a:ext>
          </a:extLst>
        </p:cNvPr>
        <p:cNvGrpSpPr/>
        <p:nvPr/>
      </p:nvGrpSpPr>
      <p:grpSpPr>
        <a:xfrm>
          <a:off x="0" y="0"/>
          <a:ext cx="0" cy="0"/>
          <a:chOff x="0" y="0"/>
          <a:chExt cx="0" cy="0"/>
        </a:xfrm>
      </p:grpSpPr>
    </p:spTree>
    <p:extLst>
      <p:ext uri="{BB962C8B-B14F-4D97-AF65-F5344CB8AC3E}">
        <p14:creationId xmlns:p14="http://schemas.microsoft.com/office/powerpoint/2010/main" val="35089080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15A1F-F736-E60B-E895-74F7C6A64628}"/>
            </a:ext>
          </a:extLst>
        </p:cNvPr>
        <p:cNvGrpSpPr/>
        <p:nvPr/>
      </p:nvGrpSpPr>
      <p:grpSpPr>
        <a:xfrm>
          <a:off x="0" y="0"/>
          <a:ext cx="0" cy="0"/>
          <a:chOff x="0" y="0"/>
          <a:chExt cx="0" cy="0"/>
        </a:xfrm>
      </p:grpSpPr>
    </p:spTree>
    <p:extLst>
      <p:ext uri="{BB962C8B-B14F-4D97-AF65-F5344CB8AC3E}">
        <p14:creationId xmlns:p14="http://schemas.microsoft.com/office/powerpoint/2010/main" val="877601904"/>
      </p:ext>
    </p:extLst>
  </p:cSld>
  <p:clrMapOvr>
    <a:masterClrMapping/>
  </p:clrMapOvr>
</p:sld>
</file>

<file path=ppt/theme/theme1.xml><?xml version="1.0" encoding="utf-8"?>
<a:theme xmlns:a="http://schemas.openxmlformats.org/drawingml/2006/main" name="Custom">
  <a:themeElements>
    <a:clrScheme name="Custom 7">
      <a:dk1>
        <a:srgbClr val="000000"/>
      </a:dk1>
      <a:lt1>
        <a:srgbClr val="FFFFFF"/>
      </a:lt1>
      <a:dk2>
        <a:srgbClr val="0F253E"/>
      </a:dk2>
      <a:lt2>
        <a:srgbClr val="E7E6E6"/>
      </a:lt2>
      <a:accent1>
        <a:srgbClr val="4472C4"/>
      </a:accent1>
      <a:accent2>
        <a:srgbClr val="B83903"/>
      </a:accent2>
      <a:accent3>
        <a:srgbClr val="75262A"/>
      </a:accent3>
      <a:accent4>
        <a:srgbClr val="F79320"/>
      </a:accent4>
      <a:accent5>
        <a:srgbClr val="44668D"/>
      </a:accent5>
      <a:accent6>
        <a:srgbClr val="0F253E"/>
      </a:accent6>
      <a:hlink>
        <a:srgbClr val="AEC0D9"/>
      </a:hlink>
      <a:folHlink>
        <a:srgbClr val="B83903"/>
      </a:folHlink>
    </a:clrScheme>
    <a:fontScheme name="Custom 10">
      <a:majorFont>
        <a:latin typeface="Posterama Text Black"/>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ctr">
          <a:lnSpc>
            <a:spcPct val="100000"/>
          </a:lnSpc>
          <a:spcBef>
            <a:spcPts val="0"/>
          </a:spcBef>
          <a:buFontTx/>
          <a:buNone/>
          <a:defRPr sz="1800" smtClean="0">
            <a:solidFill>
              <a:prstClr val="white"/>
            </a:solidFill>
            <a:latin typeface="Posterama" panose="020B0504020200020000" pitchFamily="34" charset="0"/>
            <a:ea typeface="微软雅黑"/>
            <a:cs typeface="Posterama" panose="020B0504020200020000" pitchFamily="34" charset="0"/>
          </a:defRPr>
        </a:defPPr>
      </a:lstStyle>
    </a:txDef>
  </a:objectDefaults>
  <a:extraClrSchemeLst/>
  <a:extLst>
    <a:ext uri="{05A4C25C-085E-4340-85A3-A5531E510DB2}">
      <thm15:themeFamily xmlns:thm15="http://schemas.microsoft.com/office/thememl/2012/main" name="Hexagon Dark Presentation_win32_v5" id="{58BAEBF1-5D61-4C15-85CE-FF9951014D92}" vid="{276E4683-2F29-4A34-B0D2-95452F46AA5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C25491-3B09-4F3E-8C86-936D290E4013}">
  <ds:schemaRefs>
    <ds:schemaRef ds:uri="http://schemas.microsoft.com/sharepoint/v3/contenttype/forms"/>
  </ds:schemaRefs>
</ds:datastoreItem>
</file>

<file path=customXml/itemProps2.xml><?xml version="1.0" encoding="utf-8"?>
<ds:datastoreItem xmlns:ds="http://schemas.openxmlformats.org/officeDocument/2006/customXml" ds:itemID="{F4D5854E-F453-4846-A87D-6EF3DCF73E3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337AE0CD-4570-4F66-89CD-DDD19F091E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Hexagon presentation dark</Template>
  <TotalTime>1067</TotalTime>
  <Words>3995</Words>
  <Application>Microsoft Office PowerPoint</Application>
  <PresentationFormat>Widescreen</PresentationFormat>
  <Paragraphs>263</Paragraphs>
  <Slides>43</Slides>
  <Notes>15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43</vt:i4>
      </vt:variant>
    </vt:vector>
  </HeadingPairs>
  <TitlesOfParts>
    <vt:vector size="57" baseType="lpstr">
      <vt:lpstr>等线</vt:lpstr>
      <vt:lpstr>Abadi</vt:lpstr>
      <vt:lpstr>Arial</vt:lpstr>
      <vt:lpstr>Calibri</vt:lpstr>
      <vt:lpstr>Comic Sans MS</vt:lpstr>
      <vt:lpstr>Posterama Text Black</vt:lpstr>
      <vt:lpstr>Posterama Text SemiBold</vt:lpstr>
      <vt:lpstr>SymbolNew-Medium</vt:lpstr>
      <vt:lpstr>Times New Roman</vt:lpstr>
      <vt:lpstr>TimesNewRomanPS-ItalicMT</vt:lpstr>
      <vt:lpstr>TimesNewRomanPSMT</vt:lpstr>
      <vt:lpstr>Trebuchet MS</vt:lpstr>
      <vt:lpstr>Wingdings</vt:lpstr>
      <vt:lpstr>Custom</vt:lpstr>
      <vt:lpstr>PERIODONTAL MEDICINE </vt:lpstr>
      <vt:lpstr>PowerPoint Presentation</vt:lpstr>
      <vt:lpstr>Introduction</vt:lpstr>
      <vt:lpstr>In 1900, British physician William Hunter first developed the idea that oral microorganisms were responsible for a wide range of systemic conditions that were not easily recognized as being infectious in nature.  He claimed that restoration of carious teeth, instead of extraction, resulted in the trapping of infectious agents under restorations.  Hunter identified gingivitis and periodontitis as foci of infection.  He advocated the extraction of teeth with these conditions to eliminate the source of sepsis. Hunter thought that teeth were prone to septic infection primarily because of their structure and their relationship to alveolar bone.  He stated that the degree of systemic effect produced by oral sepsis depended on the virulence of the oral infection and the individual’s degree of resistance.</vt:lpstr>
      <vt:lpstr>PowerPoint Presentation</vt:lpstr>
      <vt:lpstr>The subgingival microbiota in patients with periodontitis provides a significant and persistent gram-negative bacterial challenge to the host that is met with a potent immunoinflammatory response. These organisms and their products, such as lipopolysaccharides (LPSs), have ready access to the periodontal tissues and to the circulation via the sulcular epithelium, which is frequently ulcerated and discontinuous.  Even with treatment, complete eradication of these organisms is difficult, and their reemergence is often rapid.  The total surface area of pocket epithelium in contact with subgingival bacteria and their products in a patient with generalized moderate periodontitis has been estimated to be approximately the size of the palm of an adult hand. Bacteremias are common after mechanical periodontal therapy,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Periodontal Disease and Stroke</vt:lpstr>
      <vt:lpstr>PowerPoint Presentation</vt:lpstr>
      <vt:lpstr>PowerPoint Presentation</vt:lpstr>
      <vt:lpstr>Periodontal Disease and Diabetes Mellitus</vt:lpstr>
      <vt:lpstr>PowerPoint Presentation</vt:lpstr>
      <vt:lpstr>PowerPoint Presentation</vt:lpstr>
      <vt:lpstr>PowerPoint Presentation</vt:lpstr>
      <vt:lpstr>PowerPoint Presentation</vt:lpstr>
      <vt:lpstr>Periodontal Disease and Pregnancy Outcome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Periodontal Disease and Chronic Obstructive Pulmonary Disease</vt:lpstr>
      <vt:lpstr>PowerPoint Presentation</vt:lpstr>
      <vt:lpstr>Periodontal Disease and Acute Respiratory Infections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haneesha patcha</dc:creator>
  <cp:lastModifiedBy>haneesha patcha</cp:lastModifiedBy>
  <cp:revision>36</cp:revision>
  <dcterms:created xsi:type="dcterms:W3CDTF">2025-01-02T08:43:38Z</dcterms:created>
  <dcterms:modified xsi:type="dcterms:W3CDTF">2025-01-27T07:17:44Z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