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7" r:id="rId1"/>
  </p:sldMasterIdLst>
  <p:notesMasterIdLst>
    <p:notesMasterId r:id="rId48"/>
  </p:notesMasterIdLst>
  <p:sldIdLst>
    <p:sldId id="652" r:id="rId2"/>
    <p:sldId id="653" r:id="rId3"/>
    <p:sldId id="654" r:id="rId4"/>
    <p:sldId id="655" r:id="rId5"/>
    <p:sldId id="656" r:id="rId6"/>
    <p:sldId id="657" r:id="rId7"/>
    <p:sldId id="658" r:id="rId8"/>
    <p:sldId id="659" r:id="rId9"/>
    <p:sldId id="660" r:id="rId10"/>
    <p:sldId id="661" r:id="rId11"/>
    <p:sldId id="392" r:id="rId12"/>
    <p:sldId id="393" r:id="rId13"/>
    <p:sldId id="437" r:id="rId14"/>
    <p:sldId id="443" r:id="rId15"/>
    <p:sldId id="439" r:id="rId16"/>
    <p:sldId id="581" r:id="rId17"/>
    <p:sldId id="662" r:id="rId18"/>
    <p:sldId id="663" r:id="rId19"/>
    <p:sldId id="397" r:id="rId20"/>
    <p:sldId id="398" r:id="rId21"/>
    <p:sldId id="664" r:id="rId22"/>
    <p:sldId id="665" r:id="rId23"/>
    <p:sldId id="666" r:id="rId24"/>
    <p:sldId id="667" r:id="rId25"/>
    <p:sldId id="547" r:id="rId26"/>
    <p:sldId id="548" r:id="rId27"/>
    <p:sldId id="549" r:id="rId28"/>
    <p:sldId id="668" r:id="rId29"/>
    <p:sldId id="553" r:id="rId30"/>
    <p:sldId id="669" r:id="rId31"/>
    <p:sldId id="697" r:id="rId32"/>
    <p:sldId id="670" r:id="rId33"/>
    <p:sldId id="671" r:id="rId34"/>
    <p:sldId id="701" r:id="rId35"/>
    <p:sldId id="672" r:id="rId36"/>
    <p:sldId id="674" r:id="rId37"/>
    <p:sldId id="675" r:id="rId38"/>
    <p:sldId id="698" r:id="rId39"/>
    <p:sldId id="680" r:id="rId40"/>
    <p:sldId id="682" r:id="rId41"/>
    <p:sldId id="699" r:id="rId42"/>
    <p:sldId id="688" r:id="rId43"/>
    <p:sldId id="689" r:id="rId44"/>
    <p:sldId id="695" r:id="rId45"/>
    <p:sldId id="700" r:id="rId46"/>
    <p:sldId id="696"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75" autoAdjust="0"/>
    <p:restoredTop sz="98029" autoAdjust="0"/>
  </p:normalViewPr>
  <p:slideViewPr>
    <p:cSldViewPr>
      <p:cViewPr>
        <p:scale>
          <a:sx n="66" d="100"/>
          <a:sy n="66" d="100"/>
        </p:scale>
        <p:origin x="-1260" y="-23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1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DDD1E3-4015-4E5E-87EA-1F6032EC6C41}" type="doc">
      <dgm:prSet loTypeId="urn:microsoft.com/office/officeart/2005/8/layout/default#1" loCatId="list" qsTypeId="urn:microsoft.com/office/officeart/2005/8/quickstyle/3d2" qsCatId="3D" csTypeId="urn:microsoft.com/office/officeart/2005/8/colors/colorful1#1" csCatId="colorful" phldr="1"/>
      <dgm:spPr/>
      <dgm:t>
        <a:bodyPr/>
        <a:lstStyle/>
        <a:p>
          <a:endParaRPr lang="en-US"/>
        </a:p>
      </dgm:t>
    </dgm:pt>
    <dgm:pt modelId="{3D8E19DF-0922-4850-B18B-8EA7EFDB95A0}">
      <dgm:prSet/>
      <dgm:spPr/>
      <dgm:t>
        <a:bodyPr/>
        <a:lstStyle/>
        <a:p>
          <a:pPr rtl="0"/>
          <a:r>
            <a:rPr lang="en-US" dirty="0" err="1" smtClean="0"/>
            <a:t>Delaire’s</a:t>
          </a:r>
          <a:r>
            <a:rPr lang="en-US" dirty="0" smtClean="0"/>
            <a:t> Facemask</a:t>
          </a:r>
          <a:endParaRPr lang="en-US" dirty="0"/>
        </a:p>
      </dgm:t>
    </dgm:pt>
    <dgm:pt modelId="{BCFB5898-35CD-49B9-8D42-0707523F8E10}" type="parTrans" cxnId="{DDBA67CB-A7F7-47A3-9900-CD93DF36DF06}">
      <dgm:prSet/>
      <dgm:spPr/>
      <dgm:t>
        <a:bodyPr/>
        <a:lstStyle/>
        <a:p>
          <a:endParaRPr lang="en-US"/>
        </a:p>
      </dgm:t>
    </dgm:pt>
    <dgm:pt modelId="{A623AAC9-D0B9-4726-9092-77EFCCA8C80D}" type="sibTrans" cxnId="{DDBA67CB-A7F7-47A3-9900-CD93DF36DF06}">
      <dgm:prSet/>
      <dgm:spPr/>
      <dgm:t>
        <a:bodyPr/>
        <a:lstStyle/>
        <a:p>
          <a:endParaRPr lang="en-US"/>
        </a:p>
      </dgm:t>
    </dgm:pt>
    <dgm:pt modelId="{58FB31BC-60BF-484E-8E39-15C128163910}">
      <dgm:prSet/>
      <dgm:spPr/>
      <dgm:t>
        <a:bodyPr/>
        <a:lstStyle/>
        <a:p>
          <a:pPr rtl="0"/>
          <a:r>
            <a:rPr lang="en-US" dirty="0" smtClean="0">
              <a:solidFill>
                <a:schemeClr val="tx1"/>
              </a:solidFill>
            </a:rPr>
            <a:t>Petit type of face mask</a:t>
          </a:r>
          <a:endParaRPr lang="en-US" dirty="0">
            <a:solidFill>
              <a:schemeClr val="tx1"/>
            </a:solidFill>
          </a:endParaRPr>
        </a:p>
      </dgm:t>
    </dgm:pt>
    <dgm:pt modelId="{661BCB86-7F82-470E-86AB-35F1CA7ACEB2}" type="parTrans" cxnId="{AFB63687-DF4B-445C-AC0D-21A897A1B1EF}">
      <dgm:prSet/>
      <dgm:spPr/>
      <dgm:t>
        <a:bodyPr/>
        <a:lstStyle/>
        <a:p>
          <a:endParaRPr lang="en-US"/>
        </a:p>
      </dgm:t>
    </dgm:pt>
    <dgm:pt modelId="{72302286-2B0C-4436-A271-6A611CAA5594}" type="sibTrans" cxnId="{AFB63687-DF4B-445C-AC0D-21A897A1B1EF}">
      <dgm:prSet/>
      <dgm:spPr/>
      <dgm:t>
        <a:bodyPr/>
        <a:lstStyle/>
        <a:p>
          <a:endParaRPr lang="en-US"/>
        </a:p>
      </dgm:t>
    </dgm:pt>
    <dgm:pt modelId="{8AE67849-5C0A-4600-896A-ADC0F5F345AD}">
      <dgm:prSet/>
      <dgm:spPr/>
      <dgm:t>
        <a:bodyPr/>
        <a:lstStyle/>
        <a:p>
          <a:pPr rtl="0"/>
          <a:r>
            <a:rPr lang="en-US" dirty="0" err="1" smtClean="0"/>
            <a:t>Tubinger</a:t>
          </a:r>
          <a:r>
            <a:rPr lang="en-US" dirty="0" smtClean="0"/>
            <a:t> model </a:t>
          </a:r>
          <a:endParaRPr lang="en-US" dirty="0"/>
        </a:p>
      </dgm:t>
    </dgm:pt>
    <dgm:pt modelId="{F943CED8-D624-413A-91C1-FB2A8C6D495D}" type="parTrans" cxnId="{50411F0B-F969-4EC3-B0BC-24490AD43C78}">
      <dgm:prSet/>
      <dgm:spPr/>
      <dgm:t>
        <a:bodyPr/>
        <a:lstStyle/>
        <a:p>
          <a:endParaRPr lang="en-US"/>
        </a:p>
      </dgm:t>
    </dgm:pt>
    <dgm:pt modelId="{A9A7D39C-5612-42EE-8FE0-80FDF951267C}" type="sibTrans" cxnId="{50411F0B-F969-4EC3-B0BC-24490AD43C78}">
      <dgm:prSet/>
      <dgm:spPr/>
      <dgm:t>
        <a:bodyPr/>
        <a:lstStyle/>
        <a:p>
          <a:endParaRPr lang="en-US"/>
        </a:p>
      </dgm:t>
    </dgm:pt>
    <dgm:pt modelId="{48134CD1-9A88-427A-968F-93437482A3DF}">
      <dgm:prSet/>
      <dgm:spPr/>
      <dgm:t>
        <a:bodyPr/>
        <a:lstStyle/>
        <a:p>
          <a:pPr rtl="0"/>
          <a:r>
            <a:rPr lang="en-US" dirty="0" smtClean="0"/>
            <a:t>Other modifications </a:t>
          </a:r>
          <a:endParaRPr lang="en-US" dirty="0"/>
        </a:p>
      </dgm:t>
    </dgm:pt>
    <dgm:pt modelId="{96A2C617-FB56-4A86-8D25-6206538418A5}" type="parTrans" cxnId="{B37B5877-DE3C-4E4D-BFD6-0B298438DC03}">
      <dgm:prSet/>
      <dgm:spPr/>
      <dgm:t>
        <a:bodyPr/>
        <a:lstStyle/>
        <a:p>
          <a:endParaRPr lang="en-US"/>
        </a:p>
      </dgm:t>
    </dgm:pt>
    <dgm:pt modelId="{145FCDC3-807A-4AED-A13B-A4DF60EDC633}" type="sibTrans" cxnId="{B37B5877-DE3C-4E4D-BFD6-0B298438DC03}">
      <dgm:prSet/>
      <dgm:spPr/>
      <dgm:t>
        <a:bodyPr/>
        <a:lstStyle/>
        <a:p>
          <a:endParaRPr lang="en-US"/>
        </a:p>
      </dgm:t>
    </dgm:pt>
    <dgm:pt modelId="{C78C3E07-6701-4C2F-94B4-0708E89B4831}" type="pres">
      <dgm:prSet presAssocID="{21DDD1E3-4015-4E5E-87EA-1F6032EC6C41}" presName="diagram" presStyleCnt="0">
        <dgm:presLayoutVars>
          <dgm:dir/>
          <dgm:resizeHandles val="exact"/>
        </dgm:presLayoutVars>
      </dgm:prSet>
      <dgm:spPr/>
      <dgm:t>
        <a:bodyPr/>
        <a:lstStyle/>
        <a:p>
          <a:endParaRPr lang="en-US"/>
        </a:p>
      </dgm:t>
    </dgm:pt>
    <dgm:pt modelId="{14D4AB05-A748-40AD-A2D7-8DA418123685}" type="pres">
      <dgm:prSet presAssocID="{3D8E19DF-0922-4850-B18B-8EA7EFDB95A0}" presName="node" presStyleLbl="node1" presStyleIdx="0" presStyleCnt="4">
        <dgm:presLayoutVars>
          <dgm:bulletEnabled val="1"/>
        </dgm:presLayoutVars>
      </dgm:prSet>
      <dgm:spPr/>
      <dgm:t>
        <a:bodyPr/>
        <a:lstStyle/>
        <a:p>
          <a:endParaRPr lang="en-US"/>
        </a:p>
      </dgm:t>
    </dgm:pt>
    <dgm:pt modelId="{4738F3CF-1638-4BD7-9F58-ACFF8655FB68}" type="pres">
      <dgm:prSet presAssocID="{A623AAC9-D0B9-4726-9092-77EFCCA8C80D}" presName="sibTrans" presStyleCnt="0"/>
      <dgm:spPr/>
    </dgm:pt>
    <dgm:pt modelId="{61906517-ACA8-45F7-B9EF-334EB11F95AC}" type="pres">
      <dgm:prSet presAssocID="{58FB31BC-60BF-484E-8E39-15C128163910}" presName="node" presStyleLbl="node1" presStyleIdx="1" presStyleCnt="4">
        <dgm:presLayoutVars>
          <dgm:bulletEnabled val="1"/>
        </dgm:presLayoutVars>
      </dgm:prSet>
      <dgm:spPr/>
      <dgm:t>
        <a:bodyPr/>
        <a:lstStyle/>
        <a:p>
          <a:endParaRPr lang="en-US"/>
        </a:p>
      </dgm:t>
    </dgm:pt>
    <dgm:pt modelId="{15325D66-84E6-4C67-B544-47F90BAE02DB}" type="pres">
      <dgm:prSet presAssocID="{72302286-2B0C-4436-A271-6A611CAA5594}" presName="sibTrans" presStyleCnt="0"/>
      <dgm:spPr/>
    </dgm:pt>
    <dgm:pt modelId="{0BB5D88A-728C-4490-BC00-A1C955A14BA9}" type="pres">
      <dgm:prSet presAssocID="{8AE67849-5C0A-4600-896A-ADC0F5F345AD}" presName="node" presStyleLbl="node1" presStyleIdx="2" presStyleCnt="4">
        <dgm:presLayoutVars>
          <dgm:bulletEnabled val="1"/>
        </dgm:presLayoutVars>
      </dgm:prSet>
      <dgm:spPr/>
      <dgm:t>
        <a:bodyPr/>
        <a:lstStyle/>
        <a:p>
          <a:endParaRPr lang="en-US"/>
        </a:p>
      </dgm:t>
    </dgm:pt>
    <dgm:pt modelId="{BDE54BE5-0721-4DF2-A1B7-C2D1B74E1E42}" type="pres">
      <dgm:prSet presAssocID="{A9A7D39C-5612-42EE-8FE0-80FDF951267C}" presName="sibTrans" presStyleCnt="0"/>
      <dgm:spPr/>
    </dgm:pt>
    <dgm:pt modelId="{03F6EE08-D407-4137-B07E-EFD87D2968F5}" type="pres">
      <dgm:prSet presAssocID="{48134CD1-9A88-427A-968F-93437482A3DF}" presName="node" presStyleLbl="node1" presStyleIdx="3" presStyleCnt="4">
        <dgm:presLayoutVars>
          <dgm:bulletEnabled val="1"/>
        </dgm:presLayoutVars>
      </dgm:prSet>
      <dgm:spPr/>
      <dgm:t>
        <a:bodyPr/>
        <a:lstStyle/>
        <a:p>
          <a:endParaRPr lang="en-US"/>
        </a:p>
      </dgm:t>
    </dgm:pt>
  </dgm:ptLst>
  <dgm:cxnLst>
    <dgm:cxn modelId="{DDBA67CB-A7F7-47A3-9900-CD93DF36DF06}" srcId="{21DDD1E3-4015-4E5E-87EA-1F6032EC6C41}" destId="{3D8E19DF-0922-4850-B18B-8EA7EFDB95A0}" srcOrd="0" destOrd="0" parTransId="{BCFB5898-35CD-49B9-8D42-0707523F8E10}" sibTransId="{A623AAC9-D0B9-4726-9092-77EFCCA8C80D}"/>
    <dgm:cxn modelId="{50411F0B-F969-4EC3-B0BC-24490AD43C78}" srcId="{21DDD1E3-4015-4E5E-87EA-1F6032EC6C41}" destId="{8AE67849-5C0A-4600-896A-ADC0F5F345AD}" srcOrd="2" destOrd="0" parTransId="{F943CED8-D624-413A-91C1-FB2A8C6D495D}" sibTransId="{A9A7D39C-5612-42EE-8FE0-80FDF951267C}"/>
    <dgm:cxn modelId="{B544BE6A-71C0-423D-9F14-BFBD84494076}" type="presOf" srcId="{3D8E19DF-0922-4850-B18B-8EA7EFDB95A0}" destId="{14D4AB05-A748-40AD-A2D7-8DA418123685}" srcOrd="0" destOrd="0" presId="urn:microsoft.com/office/officeart/2005/8/layout/default#1"/>
    <dgm:cxn modelId="{7EDA61D2-6528-4412-850A-56312FFD0205}" type="presOf" srcId="{48134CD1-9A88-427A-968F-93437482A3DF}" destId="{03F6EE08-D407-4137-B07E-EFD87D2968F5}" srcOrd="0" destOrd="0" presId="urn:microsoft.com/office/officeart/2005/8/layout/default#1"/>
    <dgm:cxn modelId="{B37B5877-DE3C-4E4D-BFD6-0B298438DC03}" srcId="{21DDD1E3-4015-4E5E-87EA-1F6032EC6C41}" destId="{48134CD1-9A88-427A-968F-93437482A3DF}" srcOrd="3" destOrd="0" parTransId="{96A2C617-FB56-4A86-8D25-6206538418A5}" sibTransId="{145FCDC3-807A-4AED-A13B-A4DF60EDC633}"/>
    <dgm:cxn modelId="{94259456-1A3C-4E12-A6ED-5447909FA856}" type="presOf" srcId="{21DDD1E3-4015-4E5E-87EA-1F6032EC6C41}" destId="{C78C3E07-6701-4C2F-94B4-0708E89B4831}" srcOrd="0" destOrd="0" presId="urn:microsoft.com/office/officeart/2005/8/layout/default#1"/>
    <dgm:cxn modelId="{7D67B25B-F5AA-42E2-A55E-B1F0726B72FB}" type="presOf" srcId="{8AE67849-5C0A-4600-896A-ADC0F5F345AD}" destId="{0BB5D88A-728C-4490-BC00-A1C955A14BA9}" srcOrd="0" destOrd="0" presId="urn:microsoft.com/office/officeart/2005/8/layout/default#1"/>
    <dgm:cxn modelId="{AFB63687-DF4B-445C-AC0D-21A897A1B1EF}" srcId="{21DDD1E3-4015-4E5E-87EA-1F6032EC6C41}" destId="{58FB31BC-60BF-484E-8E39-15C128163910}" srcOrd="1" destOrd="0" parTransId="{661BCB86-7F82-470E-86AB-35F1CA7ACEB2}" sibTransId="{72302286-2B0C-4436-A271-6A611CAA5594}"/>
    <dgm:cxn modelId="{87CE39EB-2D73-4328-A09C-AB641C2C4107}" type="presOf" srcId="{58FB31BC-60BF-484E-8E39-15C128163910}" destId="{61906517-ACA8-45F7-B9EF-334EB11F95AC}" srcOrd="0" destOrd="0" presId="urn:microsoft.com/office/officeart/2005/8/layout/default#1"/>
    <dgm:cxn modelId="{88394F3E-4C18-4B84-9A61-CBF63275F9E1}" type="presParOf" srcId="{C78C3E07-6701-4C2F-94B4-0708E89B4831}" destId="{14D4AB05-A748-40AD-A2D7-8DA418123685}" srcOrd="0" destOrd="0" presId="urn:microsoft.com/office/officeart/2005/8/layout/default#1"/>
    <dgm:cxn modelId="{211A3C16-EDA3-4BF1-8ECC-F3EE4762DBB9}" type="presParOf" srcId="{C78C3E07-6701-4C2F-94B4-0708E89B4831}" destId="{4738F3CF-1638-4BD7-9F58-ACFF8655FB68}" srcOrd="1" destOrd="0" presId="urn:microsoft.com/office/officeart/2005/8/layout/default#1"/>
    <dgm:cxn modelId="{AD49D6F8-ABD2-4D69-86CF-DEE9D49F7763}" type="presParOf" srcId="{C78C3E07-6701-4C2F-94B4-0708E89B4831}" destId="{61906517-ACA8-45F7-B9EF-334EB11F95AC}" srcOrd="2" destOrd="0" presId="urn:microsoft.com/office/officeart/2005/8/layout/default#1"/>
    <dgm:cxn modelId="{A00A2AA6-5B44-426E-B6D2-0F388357F30D}" type="presParOf" srcId="{C78C3E07-6701-4C2F-94B4-0708E89B4831}" destId="{15325D66-84E6-4C67-B544-47F90BAE02DB}" srcOrd="3" destOrd="0" presId="urn:microsoft.com/office/officeart/2005/8/layout/default#1"/>
    <dgm:cxn modelId="{37D03F9C-ED56-4D6E-8032-429846003085}" type="presParOf" srcId="{C78C3E07-6701-4C2F-94B4-0708E89B4831}" destId="{0BB5D88A-728C-4490-BC00-A1C955A14BA9}" srcOrd="4" destOrd="0" presId="urn:microsoft.com/office/officeart/2005/8/layout/default#1"/>
    <dgm:cxn modelId="{C357D29B-BA2F-445F-8A22-9AB32653C5E3}" type="presParOf" srcId="{C78C3E07-6701-4C2F-94B4-0708E89B4831}" destId="{BDE54BE5-0721-4DF2-A1B7-C2D1B74E1E42}" srcOrd="5" destOrd="0" presId="urn:microsoft.com/office/officeart/2005/8/layout/default#1"/>
    <dgm:cxn modelId="{1B40A1A9-268C-44DC-95FF-67F9CD2DBBAB}" type="presParOf" srcId="{C78C3E07-6701-4C2F-94B4-0708E89B4831}" destId="{03F6EE08-D407-4137-B07E-EFD87D2968F5}" srcOrd="6"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D4AB05-A748-40AD-A2D7-8DA418123685}">
      <dsp:nvSpPr>
        <dsp:cNvPr id="0" name=""/>
        <dsp:cNvSpPr/>
      </dsp:nvSpPr>
      <dsp:spPr>
        <a:xfrm>
          <a:off x="460905" y="1047"/>
          <a:ext cx="3479899" cy="208793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en-US" sz="4400" kern="1200" dirty="0" err="1" smtClean="0"/>
            <a:t>Delaire’s</a:t>
          </a:r>
          <a:r>
            <a:rPr lang="en-US" sz="4400" kern="1200" dirty="0" smtClean="0"/>
            <a:t> Facemask</a:t>
          </a:r>
          <a:endParaRPr lang="en-US" sz="4400" kern="1200" dirty="0"/>
        </a:p>
      </dsp:txBody>
      <dsp:txXfrm>
        <a:off x="460905" y="1047"/>
        <a:ext cx="3479899" cy="2087939"/>
      </dsp:txXfrm>
    </dsp:sp>
    <dsp:sp modelId="{61906517-ACA8-45F7-B9EF-334EB11F95AC}">
      <dsp:nvSpPr>
        <dsp:cNvPr id="0" name=""/>
        <dsp:cNvSpPr/>
      </dsp:nvSpPr>
      <dsp:spPr>
        <a:xfrm>
          <a:off x="4288794" y="1047"/>
          <a:ext cx="3479899" cy="2087939"/>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en-US" sz="4400" kern="1200" dirty="0" smtClean="0">
              <a:solidFill>
                <a:schemeClr val="tx1"/>
              </a:solidFill>
            </a:rPr>
            <a:t>Petit type of face mask</a:t>
          </a:r>
          <a:endParaRPr lang="en-US" sz="4400" kern="1200" dirty="0">
            <a:solidFill>
              <a:schemeClr val="tx1"/>
            </a:solidFill>
          </a:endParaRPr>
        </a:p>
      </dsp:txBody>
      <dsp:txXfrm>
        <a:off x="4288794" y="1047"/>
        <a:ext cx="3479899" cy="2087939"/>
      </dsp:txXfrm>
    </dsp:sp>
    <dsp:sp modelId="{0BB5D88A-728C-4490-BC00-A1C955A14BA9}">
      <dsp:nvSpPr>
        <dsp:cNvPr id="0" name=""/>
        <dsp:cNvSpPr/>
      </dsp:nvSpPr>
      <dsp:spPr>
        <a:xfrm>
          <a:off x="460905" y="2436976"/>
          <a:ext cx="3479899" cy="208793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en-US" sz="4400" kern="1200" dirty="0" err="1" smtClean="0"/>
            <a:t>Tubinger</a:t>
          </a:r>
          <a:r>
            <a:rPr lang="en-US" sz="4400" kern="1200" dirty="0" smtClean="0"/>
            <a:t> model </a:t>
          </a:r>
          <a:endParaRPr lang="en-US" sz="4400" kern="1200" dirty="0"/>
        </a:p>
      </dsp:txBody>
      <dsp:txXfrm>
        <a:off x="460905" y="2436976"/>
        <a:ext cx="3479899" cy="2087939"/>
      </dsp:txXfrm>
    </dsp:sp>
    <dsp:sp modelId="{03F6EE08-D407-4137-B07E-EFD87D2968F5}">
      <dsp:nvSpPr>
        <dsp:cNvPr id="0" name=""/>
        <dsp:cNvSpPr/>
      </dsp:nvSpPr>
      <dsp:spPr>
        <a:xfrm>
          <a:off x="4288794" y="2436976"/>
          <a:ext cx="3479899" cy="2087939"/>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en-US" sz="4400" kern="1200" dirty="0" smtClean="0"/>
            <a:t>Other modifications </a:t>
          </a:r>
          <a:endParaRPr lang="en-US" sz="4400" kern="1200" dirty="0"/>
        </a:p>
      </dsp:txBody>
      <dsp:txXfrm>
        <a:off x="4288794" y="2436976"/>
        <a:ext cx="3479899" cy="2087939"/>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A9D585-AEFE-4D0B-AFE6-38EB9DCA8685}" type="datetimeFigureOut">
              <a:rPr lang="en-US" smtClean="0"/>
              <a:pPr/>
              <a:t>7/5/2020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D3A496-9B52-4D07-8283-6B7D5E0E7E66}" type="slidenum">
              <a:rPr lang="en-US" smtClean="0"/>
              <a:pPr/>
              <a:t>‹#›</a:t>
            </a:fld>
            <a:endParaRPr lang="en-US"/>
          </a:p>
        </p:txBody>
      </p:sp>
    </p:spTree>
    <p:extLst>
      <p:ext uri="{BB962C8B-B14F-4D97-AF65-F5344CB8AC3E}">
        <p14:creationId xmlns:p14="http://schemas.microsoft.com/office/powerpoint/2010/main" val="3971419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IN" dirty="0"/>
          </a:p>
        </p:txBody>
      </p:sp>
      <p:sp>
        <p:nvSpPr>
          <p:cNvPr id="4" name="Slide Number Placeholder 3"/>
          <p:cNvSpPr>
            <a:spLocks noGrp="1"/>
          </p:cNvSpPr>
          <p:nvPr>
            <p:ph type="sldNum" sz="quarter" idx="10"/>
          </p:nvPr>
        </p:nvSpPr>
        <p:spPr/>
        <p:txBody>
          <a:bodyPr/>
          <a:lstStyle/>
          <a:p>
            <a:fld id="{66970CFA-D2A5-445D-A61A-A9AAB4EDAD05}" type="slidenum">
              <a:rPr lang="en-IN" smtClean="0"/>
              <a:pPr/>
              <a:t>13</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10"/>
          </p:nvPr>
        </p:nvSpPr>
        <p:spPr/>
        <p:txBody>
          <a:bodyPr/>
          <a:lstStyle/>
          <a:p>
            <a:fld id="{66970CFA-D2A5-445D-A61A-A9AAB4EDAD05}" type="slidenum">
              <a:rPr lang="en-IN" smtClean="0"/>
              <a:pPr/>
              <a:t>14</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66970CFA-D2A5-445D-A61A-A9AAB4EDAD05}" type="slidenum">
              <a:rPr lang="en-IN" smtClean="0"/>
              <a:pPr/>
              <a:t>15</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013583-4B8D-424F-9A90-FBC9CFF34E6F}" type="datetime4">
              <a:rPr lang="en-US" smtClean="0"/>
              <a:pPr/>
              <a:t>July 5, 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1792F5-8B12-4DBE-A6E1-C59432203BF5}" type="datetime4">
              <a:rPr lang="en-US" smtClean="0"/>
              <a:pPr/>
              <a:t>July 5, 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F69C13-FE9D-41B6-922C-79BFD3B63358}" type="datetime4">
              <a:rPr lang="en-US" smtClean="0"/>
              <a:pPr/>
              <a:t>July 5, 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484883-A694-4422-AE57-BC9D3D041A9E}" type="datetime4">
              <a:rPr lang="en-US" smtClean="0"/>
              <a:pPr/>
              <a:t>July 5, 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96EEBA-A329-4192-82C5-C0C8FD890225}" type="datetime4">
              <a:rPr lang="en-US" smtClean="0"/>
              <a:pPr/>
              <a:t>July 5, 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6B7E0C-3A27-43A0-A092-422E82564662}" type="datetime4">
              <a:rPr lang="en-US" smtClean="0"/>
              <a:pPr/>
              <a:t>July 5, 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6D9270-C90E-45CF-B593-487F36BB45B8}" type="datetime4">
              <a:rPr lang="en-US" smtClean="0"/>
              <a:pPr/>
              <a:t>July 5, 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20377B-7D83-48D6-A51C-75A2D9864A03}" type="datetime4">
              <a:rPr lang="en-US" smtClean="0"/>
              <a:pPr/>
              <a:t>July 5, 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A4542-FF94-4002-8265-A3807C11B074}" type="datetime4">
              <a:rPr lang="en-US" smtClean="0"/>
              <a:pPr/>
              <a:t>July 5, 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6F477B-71DC-47B3-926A-23780967BF1C}" type="datetime4">
              <a:rPr lang="en-US" smtClean="0"/>
              <a:pPr/>
              <a:t>July 5, 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C4FA52-1A7D-4652-BBDE-9EF65F77D75A}" type="datetime4">
              <a:rPr lang="en-US" smtClean="0"/>
              <a:pPr/>
              <a:t>July 5, 2020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0010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3238" y="1295400"/>
            <a:ext cx="3883025"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538663" y="1295400"/>
            <a:ext cx="3884612" cy="4648200"/>
          </a:xfrm>
        </p:spPr>
        <p:txBody>
          <a:bodyPr/>
          <a:lstStyle/>
          <a:p>
            <a:r>
              <a:rPr lang="en-US" smtClean="0"/>
              <a:t>Click icon to add clip art</a:t>
            </a:r>
            <a:endParaRPr lang="en-US"/>
          </a:p>
        </p:txBody>
      </p:sp>
      <p:sp>
        <p:nvSpPr>
          <p:cNvPr id="5" name="Date Placeholder 4"/>
          <p:cNvSpPr>
            <a:spLocks noGrp="1"/>
          </p:cNvSpPr>
          <p:nvPr>
            <p:ph type="dt" sz="half" idx="10"/>
          </p:nvPr>
        </p:nvSpPr>
        <p:spPr>
          <a:xfrm>
            <a:off x="381000" y="6015038"/>
            <a:ext cx="1905000" cy="457200"/>
          </a:xfrm>
        </p:spPr>
        <p:txBody>
          <a:bodyPr/>
          <a:lstStyle>
            <a:lvl1pPr>
              <a:defRPr/>
            </a:lvl1pPr>
          </a:lstStyle>
          <a:p>
            <a:fld id="{7A5493A2-E010-4B3C-8607-5D1630403420}" type="datetime4">
              <a:rPr lang="en-US" smtClean="0"/>
              <a:pPr/>
              <a:t>July 5, 2020</a:t>
            </a:fld>
            <a:endParaRPr lang="en-US"/>
          </a:p>
        </p:txBody>
      </p:sp>
      <p:sp>
        <p:nvSpPr>
          <p:cNvPr id="6" name="Footer Placeholder 5"/>
          <p:cNvSpPr>
            <a:spLocks noGrp="1"/>
          </p:cNvSpPr>
          <p:nvPr>
            <p:ph type="ftr" sz="quarter" idx="11"/>
          </p:nvPr>
        </p:nvSpPr>
        <p:spPr>
          <a:xfrm>
            <a:off x="3124200" y="6015038"/>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858000" y="6015038"/>
            <a:ext cx="1905000" cy="457200"/>
          </a:xfrm>
        </p:spPr>
        <p:txBody>
          <a:bodyPr/>
          <a:lstStyle>
            <a:lvl1pPr>
              <a:defRPr/>
            </a:lvl1pPr>
          </a:lstStyle>
          <a:p>
            <a:fld id="{AAD8DEF9-43C6-4A82-8498-CC19CA5756FF}"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001000" cy="8382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503238" y="1295400"/>
            <a:ext cx="3883025" cy="4648200"/>
          </a:xfrm>
        </p:spPr>
        <p:txBody>
          <a:bodyPr/>
          <a:lstStyle/>
          <a:p>
            <a:r>
              <a:rPr lang="en-US" smtClean="0"/>
              <a:t>Click icon to add clip art</a:t>
            </a:r>
            <a:endParaRPr lang="en-US"/>
          </a:p>
        </p:txBody>
      </p:sp>
      <p:sp>
        <p:nvSpPr>
          <p:cNvPr id="4" name="Text Placeholder 3"/>
          <p:cNvSpPr>
            <a:spLocks noGrp="1"/>
          </p:cNvSpPr>
          <p:nvPr>
            <p:ph type="body" sz="half" idx="2"/>
          </p:nvPr>
        </p:nvSpPr>
        <p:spPr>
          <a:xfrm>
            <a:off x="4538663" y="1295400"/>
            <a:ext cx="3884612"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81000" y="6015038"/>
            <a:ext cx="1905000" cy="457200"/>
          </a:xfrm>
        </p:spPr>
        <p:txBody>
          <a:bodyPr/>
          <a:lstStyle>
            <a:lvl1pPr>
              <a:defRPr/>
            </a:lvl1pPr>
          </a:lstStyle>
          <a:p>
            <a:fld id="{1838BB9F-1999-4101-8903-757C495DEB2F}" type="datetime4">
              <a:rPr lang="en-US" smtClean="0"/>
              <a:pPr/>
              <a:t>July 5, 2020</a:t>
            </a:fld>
            <a:endParaRPr lang="en-US"/>
          </a:p>
        </p:txBody>
      </p:sp>
      <p:sp>
        <p:nvSpPr>
          <p:cNvPr id="6" name="Footer Placeholder 5"/>
          <p:cNvSpPr>
            <a:spLocks noGrp="1"/>
          </p:cNvSpPr>
          <p:nvPr>
            <p:ph type="ftr" sz="quarter" idx="11"/>
          </p:nvPr>
        </p:nvSpPr>
        <p:spPr>
          <a:xfrm>
            <a:off x="3124200" y="6015038"/>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858000" y="6015038"/>
            <a:ext cx="1905000" cy="457200"/>
          </a:xfrm>
        </p:spPr>
        <p:txBody>
          <a:bodyPr/>
          <a:lstStyle>
            <a:lvl1pPr>
              <a:defRPr/>
            </a:lvl1pPr>
          </a:lstStyle>
          <a:p>
            <a:fld id="{AF333DBE-2D87-49A9-A0ED-049DA20A4216}"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001000" cy="8382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295400"/>
            <a:ext cx="3883025"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38663" y="1295400"/>
            <a:ext cx="3884612"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81000" y="6015038"/>
            <a:ext cx="1905000" cy="457200"/>
          </a:xfrm>
        </p:spPr>
        <p:txBody>
          <a:bodyPr/>
          <a:lstStyle>
            <a:lvl1pPr>
              <a:defRPr/>
            </a:lvl1pPr>
          </a:lstStyle>
          <a:p>
            <a:fld id="{3B9D5C0E-70E2-445C-8A64-2FF7487F4474}" type="datetime4">
              <a:rPr lang="en-US" smtClean="0"/>
              <a:pPr/>
              <a:t>July 5, 2020</a:t>
            </a:fld>
            <a:endParaRPr lang="en-US"/>
          </a:p>
        </p:txBody>
      </p:sp>
      <p:sp>
        <p:nvSpPr>
          <p:cNvPr id="6" name="Footer Placeholder 5"/>
          <p:cNvSpPr>
            <a:spLocks noGrp="1"/>
          </p:cNvSpPr>
          <p:nvPr>
            <p:ph type="ftr" sz="quarter" idx="11"/>
          </p:nvPr>
        </p:nvSpPr>
        <p:spPr>
          <a:xfrm>
            <a:off x="3124200" y="6015038"/>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858000" y="6015038"/>
            <a:ext cx="1905000" cy="457200"/>
          </a:xfrm>
        </p:spPr>
        <p:txBody>
          <a:bodyPr/>
          <a:lstStyle>
            <a:lvl1pPr>
              <a:defRPr/>
            </a:lvl1pPr>
          </a:lstStyle>
          <a:p>
            <a:fld id="{BA8D7476-325E-48BA-B086-998B524CB65A}" type="slidenum">
              <a:rPr lang="en-US" smtClean="0"/>
              <a:pPr/>
              <a:t>‹#›</a:t>
            </a:fld>
            <a:endParaRPr lang="en-US"/>
          </a:p>
        </p:txBody>
      </p:sp>
    </p:spTree>
    <p:extLst>
      <p:ext uri="{BB962C8B-B14F-4D97-AF65-F5344CB8AC3E}">
        <p14:creationId xmlns:p14="http://schemas.microsoft.com/office/powerpoint/2010/main" val="994521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0010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3238" y="1295400"/>
            <a:ext cx="7920037" cy="2247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3238" y="3695700"/>
            <a:ext cx="7920037" cy="2247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81000" y="6015038"/>
            <a:ext cx="1905000" cy="457200"/>
          </a:xfrm>
        </p:spPr>
        <p:txBody>
          <a:bodyPr/>
          <a:lstStyle>
            <a:lvl1pPr>
              <a:defRPr/>
            </a:lvl1pPr>
          </a:lstStyle>
          <a:p>
            <a:fld id="{8204ECC1-CFA1-4535-A25D-A91929AFE29B}" type="datetime4">
              <a:rPr lang="en-US" smtClean="0"/>
              <a:pPr/>
              <a:t>July 5, 2020</a:t>
            </a:fld>
            <a:endParaRPr lang="en-US"/>
          </a:p>
        </p:txBody>
      </p:sp>
      <p:sp>
        <p:nvSpPr>
          <p:cNvPr id="6" name="Footer Placeholder 5"/>
          <p:cNvSpPr>
            <a:spLocks noGrp="1"/>
          </p:cNvSpPr>
          <p:nvPr>
            <p:ph type="ftr" sz="quarter" idx="11"/>
          </p:nvPr>
        </p:nvSpPr>
        <p:spPr>
          <a:xfrm>
            <a:off x="3124200" y="6015038"/>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858000" y="6015038"/>
            <a:ext cx="1905000" cy="457200"/>
          </a:xfrm>
        </p:spPr>
        <p:txBody>
          <a:bodyPr/>
          <a:lstStyle>
            <a:lvl1pPr>
              <a:defRPr/>
            </a:lvl1pPr>
          </a:lstStyle>
          <a:p>
            <a:fld id="{E6C780FD-E9BD-4C68-8A27-E5983E5DFA3A}" type="slidenum">
              <a:rPr lang="en-US" smtClean="0"/>
              <a:pPr/>
              <a:t>‹#›</a:t>
            </a:fld>
            <a:endParaRPr lang="en-US"/>
          </a:p>
        </p:txBody>
      </p:sp>
    </p:spTree>
    <p:extLst>
      <p:ext uri="{BB962C8B-B14F-4D97-AF65-F5344CB8AC3E}">
        <p14:creationId xmlns:p14="http://schemas.microsoft.com/office/powerpoint/2010/main" val="2698998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14241-8F24-4BEB-807C-D8A15B4F696D}" type="datetime4">
              <a:rPr lang="en-US" smtClean="0"/>
              <a:pPr/>
              <a:t>July 5, 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 id="2147484101" r:id="rId12"/>
    <p:sldLayoutId id="2147484107" r:id="rId13"/>
    <p:sldLayoutId id="2147484108" r:id="rId14"/>
    <p:sldLayoutId id="2147484109" r:id="rId1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9.png"/></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8600"/>
            <a:ext cx="647700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49812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09600" y="685800"/>
            <a:ext cx="8229600" cy="1143000"/>
          </a:xfrm>
        </p:spPr>
        <p:txBody>
          <a:bodyPr/>
          <a:lstStyle/>
          <a:p>
            <a:r>
              <a:rPr lang="en-IN" altLang="en-US" smtClean="0">
                <a:solidFill>
                  <a:srgbClr val="FFFF00"/>
                </a:solidFill>
                <a:latin typeface="Algerian" pitchFamily="82" charset="0"/>
              </a:rPr>
              <a:t>Orthopaedic appliances</a:t>
            </a:r>
          </a:p>
        </p:txBody>
      </p:sp>
      <p:pic>
        <p:nvPicPr>
          <p:cNvPr id="4099" name="Picture 2"/>
          <p:cNvPicPr>
            <a:picLocks noChangeAspect="1" noChangeArrowheads="1"/>
          </p:cNvPicPr>
          <p:nvPr/>
        </p:nvPicPr>
        <p:blipFill>
          <a:blip r:embed="rId2">
            <a:extLst>
              <a:ext uri="{28A0092B-C50C-407E-A947-70E740481C1C}">
                <a14:useLocalDpi xmlns:a14="http://schemas.microsoft.com/office/drawing/2010/main" val="0"/>
              </a:ext>
            </a:extLst>
          </a:blip>
          <a:srcRect r="20895"/>
          <a:stretch>
            <a:fillRect/>
          </a:stretch>
        </p:blipFill>
        <p:spPr bwMode="auto">
          <a:xfrm>
            <a:off x="185738" y="2209800"/>
            <a:ext cx="41783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209800"/>
            <a:ext cx="2027238"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6400" y="2209800"/>
            <a:ext cx="21590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9314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solidFill>
            <a:srgbClr val="FFFF00"/>
          </a:solidFill>
        </p:spPr>
        <p:txBody>
          <a:bodyPr/>
          <a:lstStyle/>
          <a:p>
            <a:r>
              <a:rPr lang="en-IN" altLang="en-US" sz="4800" b="1" dirty="0" smtClean="0">
                <a:solidFill>
                  <a:srgbClr val="FF0000"/>
                </a:solidFill>
              </a:rPr>
              <a:t>Introduction</a:t>
            </a:r>
          </a:p>
        </p:txBody>
      </p:sp>
      <p:sp>
        <p:nvSpPr>
          <p:cNvPr id="5123" name="Text Box 6"/>
          <p:cNvSpPr txBox="1">
            <a:spLocks noChangeArrowheads="1"/>
          </p:cNvSpPr>
          <p:nvPr/>
        </p:nvSpPr>
        <p:spPr bwMode="auto">
          <a:xfrm>
            <a:off x="2768600" y="1981200"/>
            <a:ext cx="3479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b="1">
                <a:solidFill>
                  <a:srgbClr val="FF99FF"/>
                </a:solidFill>
              </a:rPr>
              <a:t>ORTHODONTICS</a:t>
            </a:r>
          </a:p>
        </p:txBody>
      </p:sp>
      <p:grpSp>
        <p:nvGrpSpPr>
          <p:cNvPr id="5124" name="Group 21"/>
          <p:cNvGrpSpPr>
            <a:grpSpLocks/>
          </p:cNvGrpSpPr>
          <p:nvPr/>
        </p:nvGrpSpPr>
        <p:grpSpPr bwMode="auto">
          <a:xfrm>
            <a:off x="2057400" y="2713038"/>
            <a:ext cx="5029200" cy="914400"/>
            <a:chOff x="2112" y="1968"/>
            <a:chExt cx="1632" cy="576"/>
          </a:xfrm>
        </p:grpSpPr>
        <p:sp>
          <p:nvSpPr>
            <p:cNvPr id="5127" name="Line 10"/>
            <p:cNvSpPr>
              <a:spLocks noChangeShapeType="1"/>
            </p:cNvSpPr>
            <p:nvPr/>
          </p:nvSpPr>
          <p:spPr bwMode="auto">
            <a:xfrm>
              <a:off x="2880" y="1968"/>
              <a:ext cx="0" cy="288"/>
            </a:xfrm>
            <a:prstGeom prst="line">
              <a:avLst/>
            </a:prstGeom>
            <a:noFill/>
            <a:ln w="28575">
              <a:solidFill>
                <a:srgbClr val="FFFF66"/>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28" name="Line 11"/>
            <p:cNvSpPr>
              <a:spLocks noChangeShapeType="1"/>
            </p:cNvSpPr>
            <p:nvPr/>
          </p:nvSpPr>
          <p:spPr bwMode="auto">
            <a:xfrm flipH="1">
              <a:off x="2112" y="2256"/>
              <a:ext cx="768" cy="0"/>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29" name="Line 13"/>
            <p:cNvSpPr>
              <a:spLocks noChangeShapeType="1"/>
            </p:cNvSpPr>
            <p:nvPr/>
          </p:nvSpPr>
          <p:spPr bwMode="auto">
            <a:xfrm>
              <a:off x="2880" y="2256"/>
              <a:ext cx="864" cy="0"/>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30" name="Line 14"/>
            <p:cNvSpPr>
              <a:spLocks noChangeShapeType="1"/>
            </p:cNvSpPr>
            <p:nvPr/>
          </p:nvSpPr>
          <p:spPr bwMode="auto">
            <a:xfrm>
              <a:off x="2112" y="2256"/>
              <a:ext cx="0" cy="288"/>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31" name="Line 15"/>
            <p:cNvSpPr>
              <a:spLocks noChangeShapeType="1"/>
            </p:cNvSpPr>
            <p:nvPr/>
          </p:nvSpPr>
          <p:spPr bwMode="auto">
            <a:xfrm>
              <a:off x="3744" y="2256"/>
              <a:ext cx="0" cy="288"/>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endParaRPr lang="en-IN"/>
            </a:p>
          </p:txBody>
        </p:sp>
      </p:grpSp>
      <p:sp>
        <p:nvSpPr>
          <p:cNvPr id="5125" name="Text Box 18"/>
          <p:cNvSpPr txBox="1">
            <a:spLocks noChangeArrowheads="1"/>
          </p:cNvSpPr>
          <p:nvPr/>
        </p:nvSpPr>
        <p:spPr bwMode="auto">
          <a:xfrm>
            <a:off x="98425" y="3611563"/>
            <a:ext cx="3638550" cy="138588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b="1" dirty="0">
                <a:solidFill>
                  <a:srgbClr val="FF9900"/>
                </a:solidFill>
              </a:rPr>
              <a:t>ORTHODONTIC FORCE</a:t>
            </a:r>
          </a:p>
          <a:p>
            <a:pPr algn="ctr" eaLnBrk="1" hangingPunct="1">
              <a:spcBef>
                <a:spcPct val="0"/>
              </a:spcBef>
              <a:buFontTx/>
              <a:buNone/>
            </a:pPr>
            <a:r>
              <a:rPr lang="en-US" altLang="en-US" sz="2000" dirty="0"/>
              <a:t>Tooth moving forces</a:t>
            </a:r>
          </a:p>
          <a:p>
            <a:pPr algn="ctr" eaLnBrk="1" hangingPunct="1">
              <a:spcBef>
                <a:spcPct val="0"/>
              </a:spcBef>
              <a:buFontTx/>
              <a:buNone/>
            </a:pPr>
            <a:r>
              <a:rPr lang="en-US" altLang="en-US" sz="2000" dirty="0"/>
              <a:t>Light forces </a:t>
            </a:r>
          </a:p>
          <a:p>
            <a:pPr algn="ctr" eaLnBrk="1" hangingPunct="1">
              <a:spcBef>
                <a:spcPct val="0"/>
              </a:spcBef>
              <a:buFontTx/>
              <a:buNone/>
            </a:pPr>
            <a:r>
              <a:rPr lang="en-US" altLang="en-US" sz="2000" dirty="0"/>
              <a:t>50-100gm</a:t>
            </a:r>
          </a:p>
        </p:txBody>
      </p:sp>
      <p:sp>
        <p:nvSpPr>
          <p:cNvPr id="5126" name="Text Box 19"/>
          <p:cNvSpPr txBox="1">
            <a:spLocks noChangeArrowheads="1"/>
          </p:cNvSpPr>
          <p:nvPr/>
        </p:nvSpPr>
        <p:spPr bwMode="auto">
          <a:xfrm>
            <a:off x="5599113" y="3657600"/>
            <a:ext cx="3392487" cy="13843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b="1" dirty="0">
                <a:solidFill>
                  <a:srgbClr val="FF9900"/>
                </a:solidFill>
              </a:rPr>
              <a:t>ORTHOPEDIC FORCE</a:t>
            </a:r>
          </a:p>
          <a:p>
            <a:pPr algn="ctr" eaLnBrk="1" hangingPunct="1">
              <a:spcBef>
                <a:spcPct val="0"/>
              </a:spcBef>
              <a:buFontTx/>
              <a:buNone/>
            </a:pPr>
            <a:r>
              <a:rPr lang="en-US" altLang="en-US" sz="2000" dirty="0"/>
              <a:t>Heavy forces</a:t>
            </a:r>
          </a:p>
          <a:p>
            <a:pPr algn="ctr" eaLnBrk="1" hangingPunct="1">
              <a:spcBef>
                <a:spcPct val="0"/>
              </a:spcBef>
              <a:buFontTx/>
              <a:buNone/>
            </a:pPr>
            <a:r>
              <a:rPr lang="en-US" altLang="en-US" sz="2000" dirty="0"/>
              <a:t>&gt;400gms</a:t>
            </a:r>
          </a:p>
          <a:p>
            <a:pPr algn="ctr" eaLnBrk="1" hangingPunct="1">
              <a:spcBef>
                <a:spcPct val="0"/>
              </a:spcBef>
              <a:buFontTx/>
              <a:buNone/>
            </a:pPr>
            <a:r>
              <a:rPr lang="en-US" altLang="en-US" sz="2000" dirty="0" err="1"/>
              <a:t>Cranio</a:t>
            </a:r>
            <a:r>
              <a:rPr lang="en-US" altLang="en-US" sz="2000" dirty="0"/>
              <a:t> facial skeleton</a:t>
            </a:r>
          </a:p>
        </p:txBody>
      </p:sp>
    </p:spTree>
    <p:extLst>
      <p:ext uri="{BB962C8B-B14F-4D97-AF65-F5344CB8AC3E}">
        <p14:creationId xmlns:p14="http://schemas.microsoft.com/office/powerpoint/2010/main" val="25199811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solidFill>
            <a:srgbClr val="FFFF00"/>
          </a:solidFill>
        </p:spPr>
        <p:txBody>
          <a:bodyPr/>
          <a:lstStyle/>
          <a:p>
            <a:r>
              <a:rPr lang="en-IN" altLang="en-US" b="1" smtClean="0">
                <a:solidFill>
                  <a:srgbClr val="FF0000"/>
                </a:solidFill>
              </a:rPr>
              <a:t>Definition</a:t>
            </a:r>
          </a:p>
        </p:txBody>
      </p:sp>
      <p:sp>
        <p:nvSpPr>
          <p:cNvPr id="3" name="Content Placeholder 2"/>
          <p:cNvSpPr>
            <a:spLocks noGrp="1"/>
          </p:cNvSpPr>
          <p:nvPr>
            <p:ph idx="1"/>
          </p:nvPr>
        </p:nvSpPr>
        <p:spPr>
          <a:xfrm>
            <a:off x="457200" y="1524000"/>
            <a:ext cx="8229600" cy="4525963"/>
          </a:xfrm>
        </p:spPr>
        <p:txBody>
          <a:bodyPr/>
          <a:lstStyle/>
          <a:p>
            <a:pPr marL="0" indent="0" algn="just">
              <a:lnSpc>
                <a:spcPct val="150000"/>
              </a:lnSpc>
              <a:buFontTx/>
              <a:buNone/>
              <a:defRPr/>
            </a:pPr>
            <a:r>
              <a:rPr lang="en-US" altLang="en-US" dirty="0" smtClean="0">
                <a:latin typeface="Times New Roman" panose="02020603050405020304" pitchFamily="18" charset="0"/>
                <a:cs typeface="Times New Roman" panose="02020603050405020304" pitchFamily="18" charset="0"/>
              </a:rPr>
              <a:t>               Any appliance used to prevent, intercept and/or correct  improper relationship between maxilla and mandible as well as various functional deviations, by influencing growth, development and function are orthopedic appliances.</a:t>
            </a:r>
          </a:p>
          <a:p>
            <a:pPr algn="just">
              <a:lnSpc>
                <a:spcPct val="150000"/>
              </a:lnSpc>
              <a:defRPr/>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25311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solidFill>
            <a:srgbClr val="FFFF00"/>
          </a:solidFill>
        </p:spPr>
        <p:txBody>
          <a:bodyPr>
            <a:normAutofit/>
          </a:bodyPr>
          <a:lstStyle/>
          <a:p>
            <a:r>
              <a:rPr lang="en-US" altLang="en-US" sz="4000" b="1" smtClean="0">
                <a:solidFill>
                  <a:srgbClr val="FF0000"/>
                </a:solidFill>
              </a:rPr>
              <a:t>Basis For Orthopedic Appliance</a:t>
            </a:r>
            <a:endParaRPr lang="en-IN" altLang="en-US" sz="4000" smtClean="0">
              <a:solidFill>
                <a:srgbClr val="FF0000"/>
              </a:solidFill>
            </a:endParaRPr>
          </a:p>
        </p:txBody>
      </p:sp>
      <p:sp>
        <p:nvSpPr>
          <p:cNvPr id="3" name="Content Placeholder 2"/>
          <p:cNvSpPr>
            <a:spLocks noGrp="1"/>
          </p:cNvSpPr>
          <p:nvPr>
            <p:ph idx="1"/>
          </p:nvPr>
        </p:nvSpPr>
        <p:spPr/>
        <p:txBody>
          <a:bodyPr/>
          <a:lstStyle/>
          <a:p>
            <a:pPr marL="0" indent="0" algn="just">
              <a:lnSpc>
                <a:spcPct val="200000"/>
              </a:lnSpc>
              <a:buFontTx/>
              <a:buNone/>
              <a:defRPr/>
            </a:pPr>
            <a:r>
              <a:rPr lang="en-US" altLang="en-US" dirty="0" smtClean="0">
                <a:latin typeface="Times New Roman" panose="02020603050405020304" pitchFamily="18" charset="0"/>
                <a:cs typeface="Times New Roman" panose="02020603050405020304" pitchFamily="18" charset="0"/>
              </a:rPr>
              <a:t>           Appliance make use of teeth as a handle to transmit forces to the underlying skeletal  structures.</a:t>
            </a:r>
          </a:p>
          <a:p>
            <a:pPr algn="just">
              <a:lnSpc>
                <a:spcPct val="200000"/>
              </a:lnSpc>
              <a:defRPr/>
            </a:pPr>
            <a:endParaRPr lang="en-IN" dirty="0"/>
          </a:p>
        </p:txBody>
      </p:sp>
    </p:spTree>
    <p:extLst>
      <p:ext uri="{BB962C8B-B14F-4D97-AF65-F5344CB8AC3E}">
        <p14:creationId xmlns:p14="http://schemas.microsoft.com/office/powerpoint/2010/main" val="3851323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solidFill>
            <a:srgbClr val="FFFF00"/>
          </a:solidFill>
        </p:spPr>
        <p:txBody>
          <a:bodyPr>
            <a:normAutofit/>
          </a:bodyPr>
          <a:lstStyle/>
          <a:p>
            <a:r>
              <a:rPr lang="en-US" altLang="en-US" sz="4000" b="1" smtClean="0">
                <a:solidFill>
                  <a:srgbClr val="FF0000"/>
                </a:solidFill>
                <a:cs typeface="Times New Roman" pitchFamily="18" charset="0"/>
              </a:rPr>
              <a:t>Factors Controlling Skeletal Changes:</a:t>
            </a:r>
            <a:endParaRPr lang="en-IN" altLang="en-US" sz="4000" smtClean="0">
              <a:solidFill>
                <a:srgbClr val="FF0000"/>
              </a:solidFill>
              <a:cs typeface="Times New Roman" pitchFamily="18" charset="0"/>
            </a:endParaRPr>
          </a:p>
        </p:txBody>
      </p:sp>
      <p:sp>
        <p:nvSpPr>
          <p:cNvPr id="3" name="Content Placeholder 2"/>
          <p:cNvSpPr>
            <a:spLocks noGrp="1"/>
          </p:cNvSpPr>
          <p:nvPr>
            <p:ph idx="1"/>
          </p:nvPr>
        </p:nvSpPr>
        <p:spPr/>
        <p:txBody>
          <a:bodyPr/>
          <a:lstStyle/>
          <a:p>
            <a:pPr marL="0" indent="0" eaLnBrk="1" hangingPunct="1">
              <a:buFontTx/>
              <a:buNone/>
              <a:defRPr/>
            </a:pPr>
            <a:r>
              <a:rPr lang="en-US" altLang="en-US" b="1" dirty="0" smtClean="0">
                <a:solidFill>
                  <a:srgbClr val="FFFF00"/>
                </a:solidFill>
                <a:latin typeface="Times New Roman" panose="02020603050405020304" pitchFamily="18" charset="0"/>
                <a:cs typeface="Times New Roman" panose="02020603050405020304" pitchFamily="18" charset="0"/>
              </a:rPr>
              <a:t>Amount of force:</a:t>
            </a:r>
          </a:p>
          <a:p>
            <a:pPr eaLnBrk="1" hangingPunct="1">
              <a:defRPr/>
            </a:pPr>
            <a:r>
              <a:rPr lang="en-US" altLang="en-US" sz="2800" dirty="0" smtClean="0">
                <a:latin typeface="Times New Roman" panose="02020603050405020304" pitchFamily="18" charset="0"/>
                <a:cs typeface="Times New Roman" panose="02020603050405020304" pitchFamily="18" charset="0"/>
              </a:rPr>
              <a:t> Heavier forces &gt;400gms</a:t>
            </a:r>
          </a:p>
          <a:p>
            <a:pPr eaLnBrk="1" hangingPunct="1">
              <a:defRP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Hyalinization &amp; undermining resorption</a:t>
            </a:r>
          </a:p>
          <a:p>
            <a:pPr eaLnBrk="1" hangingPunct="1">
              <a:defRPr/>
            </a:pPr>
            <a:endParaRPr lang="en-US" altLang="en-US" sz="2800" dirty="0" smtClean="0">
              <a:latin typeface="Times New Roman" panose="02020603050405020304" pitchFamily="18" charset="0"/>
              <a:cs typeface="Times New Roman" panose="02020603050405020304" pitchFamily="18" charset="0"/>
            </a:endParaRPr>
          </a:p>
          <a:p>
            <a:pPr marL="0" indent="0" eaLnBrk="1" hangingPunct="1">
              <a:buFontTx/>
              <a:buNone/>
              <a:defRPr/>
            </a:pPr>
            <a:r>
              <a:rPr lang="en-US" altLang="en-US" b="1" dirty="0" smtClean="0">
                <a:solidFill>
                  <a:srgbClr val="FFFF00"/>
                </a:solidFill>
                <a:latin typeface="Times New Roman" panose="02020603050405020304" pitchFamily="18" charset="0"/>
                <a:cs typeface="Times New Roman" panose="02020603050405020304" pitchFamily="18" charset="0"/>
              </a:rPr>
              <a:t>Duration of force:</a:t>
            </a:r>
          </a:p>
          <a:p>
            <a:pPr eaLnBrk="1" hangingPunct="1">
              <a:defRPr/>
            </a:pPr>
            <a:r>
              <a:rPr lang="en-US" altLang="en-US" sz="2800" dirty="0" smtClean="0">
                <a:latin typeface="Times New Roman" panose="02020603050405020304" pitchFamily="18" charset="0"/>
                <a:cs typeface="Times New Roman" panose="02020603050405020304" pitchFamily="18" charset="0"/>
              </a:rPr>
              <a:t> Intermittent forces</a:t>
            </a:r>
          </a:p>
          <a:p>
            <a:pPr eaLnBrk="1" hangingPunct="1">
              <a:defRP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12-14hrs/day</a:t>
            </a:r>
          </a:p>
          <a:p>
            <a:pPr eaLnBrk="1" hangingPunct="1">
              <a:defRP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more of skeletal effect than dental effects</a:t>
            </a:r>
          </a:p>
          <a:p>
            <a:pPr>
              <a:defRPr/>
            </a:pP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31138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28600" y="274638"/>
            <a:ext cx="8686800" cy="1143000"/>
          </a:xfrm>
          <a:solidFill>
            <a:srgbClr val="FFFF00"/>
          </a:solidFill>
        </p:spPr>
        <p:txBody>
          <a:bodyPr>
            <a:noAutofit/>
          </a:bodyPr>
          <a:lstStyle/>
          <a:p>
            <a:r>
              <a:rPr lang="en-IN" altLang="en-US" sz="4000" b="1" smtClean="0">
                <a:solidFill>
                  <a:srgbClr val="FF0000"/>
                </a:solidFill>
              </a:rPr>
              <a:t>Commonly Used </a:t>
            </a:r>
            <a:r>
              <a:rPr lang="en-US" altLang="en-US" sz="4000" b="1" smtClean="0">
                <a:solidFill>
                  <a:srgbClr val="FF0000"/>
                </a:solidFill>
              </a:rPr>
              <a:t>Orthopedic Appliances</a:t>
            </a:r>
            <a:r>
              <a:rPr lang="en-IN" altLang="en-US" sz="4000" b="1" smtClean="0">
                <a:solidFill>
                  <a:srgbClr val="FF0000"/>
                </a:solidFill>
              </a:rPr>
              <a:t> </a:t>
            </a:r>
          </a:p>
        </p:txBody>
      </p:sp>
      <p:sp>
        <p:nvSpPr>
          <p:cNvPr id="9219" name="Content Placeholder 2"/>
          <p:cNvSpPr>
            <a:spLocks noGrp="1"/>
          </p:cNvSpPr>
          <p:nvPr>
            <p:ph idx="1"/>
          </p:nvPr>
        </p:nvSpPr>
        <p:spPr/>
        <p:txBody>
          <a:bodyPr/>
          <a:lstStyle/>
          <a:p>
            <a:pPr>
              <a:lnSpc>
                <a:spcPct val="250000"/>
              </a:lnSpc>
            </a:pPr>
            <a:r>
              <a:rPr lang="en-IN" altLang="en-US" dirty="0" smtClean="0"/>
              <a:t>Headgear</a:t>
            </a:r>
          </a:p>
          <a:p>
            <a:pPr>
              <a:lnSpc>
                <a:spcPct val="250000"/>
              </a:lnSpc>
            </a:pPr>
            <a:r>
              <a:rPr lang="en-IN" altLang="en-US" dirty="0" smtClean="0"/>
              <a:t>Facemask</a:t>
            </a:r>
          </a:p>
          <a:p>
            <a:pPr>
              <a:lnSpc>
                <a:spcPct val="250000"/>
              </a:lnSpc>
            </a:pPr>
            <a:r>
              <a:rPr lang="en-IN" altLang="en-US" dirty="0" smtClean="0"/>
              <a:t>Chin cup </a:t>
            </a:r>
          </a:p>
        </p:txBody>
      </p:sp>
    </p:spTree>
    <p:extLst>
      <p:ext uri="{BB962C8B-B14F-4D97-AF65-F5344CB8AC3E}">
        <p14:creationId xmlns:p14="http://schemas.microsoft.com/office/powerpoint/2010/main" val="395703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idx="1"/>
          </p:nvPr>
        </p:nvSpPr>
        <p:spPr>
          <a:xfrm>
            <a:off x="381000" y="2133600"/>
            <a:ext cx="8458200" cy="3352800"/>
          </a:xfrm>
        </p:spPr>
        <p:txBody>
          <a:bodyPr/>
          <a:lstStyle/>
          <a:p>
            <a:pPr marL="0" indent="0" algn="ctr">
              <a:buFontTx/>
              <a:buNone/>
            </a:pPr>
            <a:r>
              <a:rPr lang="en-US" altLang="en-US" sz="8000" smtClean="0">
                <a:solidFill>
                  <a:srgbClr val="00B0F0"/>
                </a:solidFill>
                <a:latin typeface="Algerian" pitchFamily="82" charset="0"/>
              </a:rPr>
              <a:t>HEADGEAR</a:t>
            </a:r>
            <a:endParaRPr lang="en-IN" altLang="en-US" sz="8000" smtClean="0">
              <a:solidFill>
                <a:srgbClr val="00B0F0"/>
              </a:solidFill>
              <a:latin typeface="Algerian" pitchFamily="82" charset="0"/>
            </a:endParaRPr>
          </a:p>
        </p:txBody>
      </p:sp>
    </p:spTree>
    <p:extLst>
      <p:ext uri="{BB962C8B-B14F-4D97-AF65-F5344CB8AC3E}">
        <p14:creationId xmlns:p14="http://schemas.microsoft.com/office/powerpoint/2010/main" val="7862732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ctrTitle"/>
          </p:nvPr>
        </p:nvSpPr>
        <p:spPr>
          <a:xfrm>
            <a:off x="685800" y="206375"/>
            <a:ext cx="7772400" cy="1470025"/>
          </a:xfrm>
        </p:spPr>
        <p:txBody>
          <a:bodyPr/>
          <a:lstStyle/>
          <a:p>
            <a:pPr>
              <a:defRPr/>
            </a:pPr>
            <a:r>
              <a:rPr lang="en-US" sz="8000" dirty="0">
                <a:latin typeface="Monotype Corsiva" pitchFamily="66" charset="0"/>
              </a:rPr>
              <a:t>Components</a:t>
            </a:r>
            <a:endParaRPr lang="en-US" sz="8000" dirty="0">
              <a:effectLst>
                <a:outerShdw blurRad="38100" dist="38100" dir="2700000" algn="tl">
                  <a:srgbClr val="000000"/>
                </a:outerShdw>
              </a:effectLst>
              <a:latin typeface="Monotype Corsiva" pitchFamily="66" charset="0"/>
            </a:endParaRPr>
          </a:p>
        </p:txBody>
      </p:sp>
      <p:sp>
        <p:nvSpPr>
          <p:cNvPr id="11267" name="Rectangle 3"/>
          <p:cNvSpPr>
            <a:spLocks noGrp="1" noChangeArrowheads="1"/>
          </p:cNvSpPr>
          <p:nvPr>
            <p:ph type="subTitle" idx="1"/>
          </p:nvPr>
        </p:nvSpPr>
        <p:spPr>
          <a:xfrm>
            <a:off x="762000" y="1981200"/>
            <a:ext cx="4800600" cy="3581400"/>
          </a:xfrm>
        </p:spPr>
        <p:txBody>
          <a:bodyPr/>
          <a:lstStyle/>
          <a:p>
            <a:pPr marL="533400" indent="-533400" algn="l">
              <a:lnSpc>
                <a:spcPct val="150000"/>
              </a:lnSpc>
              <a:buFontTx/>
              <a:buAutoNum type="arabicPeriod"/>
            </a:pPr>
            <a:r>
              <a:rPr lang="en-US" altLang="en-US" smtClean="0">
                <a:solidFill>
                  <a:srgbClr val="FFFF00"/>
                </a:solidFill>
              </a:rPr>
              <a:t>Molar tube</a:t>
            </a:r>
          </a:p>
          <a:p>
            <a:pPr marL="533400" indent="-533400" algn="l">
              <a:lnSpc>
                <a:spcPct val="150000"/>
              </a:lnSpc>
              <a:buFontTx/>
              <a:buAutoNum type="arabicPeriod"/>
            </a:pPr>
            <a:r>
              <a:rPr lang="en-US" altLang="en-US" smtClean="0">
                <a:solidFill>
                  <a:srgbClr val="FFFF00"/>
                </a:solidFill>
              </a:rPr>
              <a:t>Face bow</a:t>
            </a:r>
          </a:p>
          <a:p>
            <a:pPr marL="533400" indent="-533400" algn="l">
              <a:lnSpc>
                <a:spcPct val="150000"/>
              </a:lnSpc>
              <a:buFontTx/>
              <a:buAutoNum type="arabicPeriod"/>
            </a:pPr>
            <a:r>
              <a:rPr lang="en-US" altLang="en-US" smtClean="0">
                <a:solidFill>
                  <a:srgbClr val="FFFF00"/>
                </a:solidFill>
              </a:rPr>
              <a:t>Force module</a:t>
            </a:r>
          </a:p>
          <a:p>
            <a:pPr marL="533400" indent="-533400" algn="l">
              <a:lnSpc>
                <a:spcPct val="150000"/>
              </a:lnSpc>
              <a:buFontTx/>
              <a:buAutoNum type="arabicPeriod"/>
            </a:pPr>
            <a:r>
              <a:rPr lang="en-US" altLang="en-US" smtClean="0">
                <a:solidFill>
                  <a:srgbClr val="FFFF00"/>
                </a:solidFill>
              </a:rPr>
              <a:t>Head strap </a:t>
            </a:r>
          </a:p>
        </p:txBody>
      </p:sp>
      <p:sp>
        <p:nvSpPr>
          <p:cNvPr id="1126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327C301-45C7-4C9F-B09A-6209A1112592}" type="slidenum">
              <a:rPr lang="en-US" altLang="en-US" smtClean="0"/>
              <a:pPr eaLnBrk="1" hangingPunct="1"/>
              <a:t>9</a:t>
            </a:fld>
            <a:endParaRPr lang="en-US" altLang="en-US" smtClean="0"/>
          </a:p>
        </p:txBody>
      </p:sp>
    </p:spTree>
    <p:extLst>
      <p:ext uri="{BB962C8B-B14F-4D97-AF65-F5344CB8AC3E}">
        <p14:creationId xmlns:p14="http://schemas.microsoft.com/office/powerpoint/2010/main" val="18391691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3346" name="Freeform 2"/>
          <p:cNvSpPr>
            <a:spLocks noChangeAspect="1"/>
          </p:cNvSpPr>
          <p:nvPr/>
        </p:nvSpPr>
        <p:spPr bwMode="auto">
          <a:xfrm>
            <a:off x="576263" y="1233488"/>
            <a:ext cx="4484687" cy="5448300"/>
          </a:xfrm>
          <a:custGeom>
            <a:avLst/>
            <a:gdLst/>
            <a:ahLst/>
            <a:cxnLst>
              <a:cxn ang="0">
                <a:pos x="198" y="3183"/>
              </a:cxn>
              <a:cxn ang="0">
                <a:pos x="540" y="2420"/>
              </a:cxn>
              <a:cxn ang="0">
                <a:pos x="65" y="1658"/>
              </a:cxn>
              <a:cxn ang="0">
                <a:pos x="151" y="700"/>
              </a:cxn>
              <a:cxn ang="0">
                <a:pos x="937" y="70"/>
              </a:cxn>
              <a:cxn ang="0">
                <a:pos x="2067" y="281"/>
              </a:cxn>
              <a:cxn ang="0">
                <a:pos x="2447" y="907"/>
              </a:cxn>
              <a:cxn ang="0">
                <a:pos x="2418" y="1288"/>
              </a:cxn>
              <a:cxn ang="0">
                <a:pos x="2805" y="1900"/>
              </a:cxn>
              <a:cxn ang="0">
                <a:pos x="2537" y="2153"/>
              </a:cxn>
              <a:cxn ang="0">
                <a:pos x="2619" y="2342"/>
              </a:cxn>
              <a:cxn ang="0">
                <a:pos x="2554" y="2428"/>
              </a:cxn>
              <a:cxn ang="0">
                <a:pos x="2476" y="2420"/>
              </a:cxn>
              <a:cxn ang="0">
                <a:pos x="2474" y="2426"/>
              </a:cxn>
              <a:cxn ang="0">
                <a:pos x="2566" y="2478"/>
              </a:cxn>
              <a:cxn ang="0">
                <a:pos x="2547" y="2590"/>
              </a:cxn>
              <a:cxn ang="0">
                <a:pos x="2463" y="2683"/>
              </a:cxn>
              <a:cxn ang="0">
                <a:pos x="2477" y="2913"/>
              </a:cxn>
              <a:cxn ang="0">
                <a:pos x="2328" y="3100"/>
              </a:cxn>
              <a:cxn ang="0">
                <a:pos x="1754" y="3160"/>
              </a:cxn>
              <a:cxn ang="0">
                <a:pos x="1614" y="3432"/>
              </a:cxn>
            </a:cxnLst>
            <a:rect l="0" t="0" r="r" b="b"/>
            <a:pathLst>
              <a:path w="2825" h="3432">
                <a:moveTo>
                  <a:pt x="198" y="3183"/>
                </a:moveTo>
                <a:cubicBezTo>
                  <a:pt x="178" y="3073"/>
                  <a:pt x="562" y="2674"/>
                  <a:pt x="540" y="2420"/>
                </a:cubicBezTo>
                <a:cubicBezTo>
                  <a:pt x="518" y="2166"/>
                  <a:pt x="130" y="1945"/>
                  <a:pt x="65" y="1658"/>
                </a:cubicBezTo>
                <a:cubicBezTo>
                  <a:pt x="0" y="1371"/>
                  <a:pt x="19" y="1019"/>
                  <a:pt x="151" y="700"/>
                </a:cubicBezTo>
                <a:cubicBezTo>
                  <a:pt x="283" y="381"/>
                  <a:pt x="618" y="140"/>
                  <a:pt x="937" y="70"/>
                </a:cubicBezTo>
                <a:cubicBezTo>
                  <a:pt x="1256" y="0"/>
                  <a:pt x="1815" y="142"/>
                  <a:pt x="2067" y="281"/>
                </a:cubicBezTo>
                <a:cubicBezTo>
                  <a:pt x="2253" y="385"/>
                  <a:pt x="2418" y="788"/>
                  <a:pt x="2447" y="907"/>
                </a:cubicBezTo>
                <a:cubicBezTo>
                  <a:pt x="2477" y="1027"/>
                  <a:pt x="2358" y="1123"/>
                  <a:pt x="2418" y="1288"/>
                </a:cubicBezTo>
                <a:cubicBezTo>
                  <a:pt x="2477" y="1453"/>
                  <a:pt x="2786" y="1756"/>
                  <a:pt x="2805" y="1900"/>
                </a:cubicBezTo>
                <a:cubicBezTo>
                  <a:pt x="2825" y="2044"/>
                  <a:pt x="2568" y="2079"/>
                  <a:pt x="2537" y="2153"/>
                </a:cubicBezTo>
                <a:cubicBezTo>
                  <a:pt x="2505" y="2227"/>
                  <a:pt x="2616" y="2296"/>
                  <a:pt x="2619" y="2342"/>
                </a:cubicBezTo>
                <a:cubicBezTo>
                  <a:pt x="2621" y="2376"/>
                  <a:pt x="2577" y="2417"/>
                  <a:pt x="2554" y="2428"/>
                </a:cubicBezTo>
                <a:cubicBezTo>
                  <a:pt x="2530" y="2441"/>
                  <a:pt x="2489" y="2420"/>
                  <a:pt x="2476" y="2420"/>
                </a:cubicBezTo>
                <a:cubicBezTo>
                  <a:pt x="2479" y="2434"/>
                  <a:pt x="2477" y="2407"/>
                  <a:pt x="2474" y="2426"/>
                </a:cubicBezTo>
                <a:cubicBezTo>
                  <a:pt x="2510" y="2435"/>
                  <a:pt x="2556" y="2453"/>
                  <a:pt x="2566" y="2478"/>
                </a:cubicBezTo>
                <a:cubicBezTo>
                  <a:pt x="2577" y="2504"/>
                  <a:pt x="2581" y="2600"/>
                  <a:pt x="2547" y="2590"/>
                </a:cubicBezTo>
                <a:cubicBezTo>
                  <a:pt x="2514" y="2579"/>
                  <a:pt x="2500" y="2607"/>
                  <a:pt x="2463" y="2683"/>
                </a:cubicBezTo>
                <a:cubicBezTo>
                  <a:pt x="2425" y="2758"/>
                  <a:pt x="2470" y="2861"/>
                  <a:pt x="2477" y="2913"/>
                </a:cubicBezTo>
                <a:cubicBezTo>
                  <a:pt x="2485" y="2966"/>
                  <a:pt x="2459" y="3062"/>
                  <a:pt x="2328" y="3100"/>
                </a:cubicBezTo>
                <a:cubicBezTo>
                  <a:pt x="2197" y="3138"/>
                  <a:pt x="1883" y="3112"/>
                  <a:pt x="1754" y="3160"/>
                </a:cubicBezTo>
                <a:cubicBezTo>
                  <a:pt x="1635" y="3215"/>
                  <a:pt x="1656" y="3385"/>
                  <a:pt x="1614" y="3432"/>
                </a:cubicBezTo>
              </a:path>
            </a:pathLst>
          </a:custGeom>
          <a:gradFill rotWithShape="1">
            <a:gsLst>
              <a:gs pos="0">
                <a:srgbClr val="FF0000">
                  <a:alpha val="30000"/>
                </a:srgbClr>
              </a:gs>
              <a:gs pos="100000">
                <a:srgbClr val="FF0000">
                  <a:gamma/>
                  <a:shade val="46275"/>
                  <a:invGamma/>
                </a:srgbClr>
              </a:gs>
            </a:gsLst>
            <a:lin ang="0" scaled="1"/>
          </a:gradFill>
          <a:ln w="9525">
            <a:solidFill>
              <a:schemeClr val="tx1"/>
            </a:solidFill>
            <a:round/>
            <a:headEnd/>
            <a:tailEnd/>
          </a:ln>
          <a:effectLst/>
        </p:spPr>
        <p:txBody>
          <a:bodyPr/>
          <a:lstStyle/>
          <a:p>
            <a:endParaRPr lang="en-US"/>
          </a:p>
        </p:txBody>
      </p:sp>
      <p:grpSp>
        <p:nvGrpSpPr>
          <p:cNvPr id="2" name="Group 3"/>
          <p:cNvGrpSpPr>
            <a:grpSpLocks noChangeAspect="1"/>
          </p:cNvGrpSpPr>
          <p:nvPr/>
        </p:nvGrpSpPr>
        <p:grpSpPr bwMode="auto">
          <a:xfrm rot="914341">
            <a:off x="3187700" y="4887913"/>
            <a:ext cx="306388" cy="501650"/>
            <a:chOff x="3368" y="2850"/>
            <a:chExt cx="276" cy="454"/>
          </a:xfrm>
        </p:grpSpPr>
        <p:sp>
          <p:nvSpPr>
            <p:cNvPr id="313348" name="Freeform 4"/>
            <p:cNvSpPr>
              <a:spLocks noChangeAspect="1" noEditPoints="1"/>
            </p:cNvSpPr>
            <p:nvPr/>
          </p:nvSpPr>
          <p:spPr bwMode="auto">
            <a:xfrm rot="-717913">
              <a:off x="3368" y="2850"/>
              <a:ext cx="276" cy="454"/>
            </a:xfrm>
            <a:custGeom>
              <a:avLst/>
              <a:gdLst/>
              <a:ahLst/>
              <a:cxnLst>
                <a:cxn ang="0">
                  <a:pos x="34" y="810"/>
                </a:cxn>
                <a:cxn ang="0">
                  <a:pos x="18" y="790"/>
                </a:cxn>
                <a:cxn ang="0">
                  <a:pos x="6" y="738"/>
                </a:cxn>
                <a:cxn ang="0">
                  <a:pos x="0" y="665"/>
                </a:cxn>
                <a:cxn ang="0">
                  <a:pos x="6" y="581"/>
                </a:cxn>
                <a:cxn ang="0">
                  <a:pos x="24" y="500"/>
                </a:cxn>
                <a:cxn ang="0">
                  <a:pos x="40" y="437"/>
                </a:cxn>
                <a:cxn ang="0">
                  <a:pos x="53" y="374"/>
                </a:cxn>
                <a:cxn ang="0">
                  <a:pos x="61" y="312"/>
                </a:cxn>
                <a:cxn ang="0">
                  <a:pos x="61" y="249"/>
                </a:cxn>
                <a:cxn ang="0">
                  <a:pos x="50" y="186"/>
                </a:cxn>
                <a:cxn ang="0">
                  <a:pos x="70" y="104"/>
                </a:cxn>
                <a:cxn ang="0">
                  <a:pos x="145" y="19"/>
                </a:cxn>
                <a:cxn ang="0">
                  <a:pos x="217" y="2"/>
                </a:cxn>
                <a:cxn ang="0">
                  <a:pos x="240" y="19"/>
                </a:cxn>
                <a:cxn ang="0">
                  <a:pos x="261" y="45"/>
                </a:cxn>
                <a:cxn ang="0">
                  <a:pos x="280" y="66"/>
                </a:cxn>
                <a:cxn ang="0">
                  <a:pos x="296" y="79"/>
                </a:cxn>
                <a:cxn ang="0">
                  <a:pos x="309" y="85"/>
                </a:cxn>
                <a:cxn ang="0">
                  <a:pos x="357" y="76"/>
                </a:cxn>
                <a:cxn ang="0">
                  <a:pos x="404" y="54"/>
                </a:cxn>
                <a:cxn ang="0">
                  <a:pos x="446" y="56"/>
                </a:cxn>
                <a:cxn ang="0">
                  <a:pos x="483" y="80"/>
                </a:cxn>
                <a:cxn ang="0">
                  <a:pos x="503" y="119"/>
                </a:cxn>
                <a:cxn ang="0">
                  <a:pos x="512" y="167"/>
                </a:cxn>
                <a:cxn ang="0">
                  <a:pos x="513" y="221"/>
                </a:cxn>
                <a:cxn ang="0">
                  <a:pos x="509" y="274"/>
                </a:cxn>
                <a:cxn ang="0">
                  <a:pos x="443" y="399"/>
                </a:cxn>
                <a:cxn ang="0">
                  <a:pos x="409" y="525"/>
                </a:cxn>
                <a:cxn ang="0">
                  <a:pos x="388" y="646"/>
                </a:cxn>
                <a:cxn ang="0">
                  <a:pos x="361" y="754"/>
                </a:cxn>
                <a:cxn ang="0">
                  <a:pos x="305" y="841"/>
                </a:cxn>
                <a:cxn ang="0">
                  <a:pos x="252" y="840"/>
                </a:cxn>
                <a:cxn ang="0">
                  <a:pos x="252" y="764"/>
                </a:cxn>
                <a:cxn ang="0">
                  <a:pos x="258" y="658"/>
                </a:cxn>
                <a:cxn ang="0">
                  <a:pos x="254" y="577"/>
                </a:cxn>
                <a:cxn ang="0">
                  <a:pos x="248" y="519"/>
                </a:cxn>
                <a:cxn ang="0">
                  <a:pos x="242" y="481"/>
                </a:cxn>
                <a:cxn ang="0">
                  <a:pos x="232" y="463"/>
                </a:cxn>
                <a:cxn ang="0">
                  <a:pos x="221" y="464"/>
                </a:cxn>
                <a:cxn ang="0">
                  <a:pos x="219" y="463"/>
                </a:cxn>
                <a:cxn ang="0">
                  <a:pos x="204" y="470"/>
                </a:cxn>
                <a:cxn ang="0">
                  <a:pos x="192" y="500"/>
                </a:cxn>
                <a:cxn ang="0">
                  <a:pos x="182" y="530"/>
                </a:cxn>
                <a:cxn ang="0">
                  <a:pos x="162" y="561"/>
                </a:cxn>
                <a:cxn ang="0">
                  <a:pos x="151" y="593"/>
                </a:cxn>
                <a:cxn ang="0">
                  <a:pos x="138" y="626"/>
                </a:cxn>
                <a:cxn ang="0">
                  <a:pos x="115" y="672"/>
                </a:cxn>
                <a:cxn ang="0">
                  <a:pos x="92" y="723"/>
                </a:cxn>
                <a:cxn ang="0">
                  <a:pos x="71" y="770"/>
                </a:cxn>
                <a:cxn ang="0">
                  <a:pos x="56" y="801"/>
                </a:cxn>
                <a:cxn ang="0">
                  <a:pos x="46" y="807"/>
                </a:cxn>
                <a:cxn ang="0">
                  <a:pos x="310" y="80"/>
                </a:cxn>
                <a:cxn ang="0">
                  <a:pos x="307" y="84"/>
                </a:cxn>
                <a:cxn ang="0">
                  <a:pos x="310" y="106"/>
                </a:cxn>
                <a:cxn ang="0">
                  <a:pos x="306" y="148"/>
                </a:cxn>
                <a:cxn ang="0">
                  <a:pos x="311" y="78"/>
                </a:cxn>
              </a:cxnLst>
              <a:rect l="0" t="0" r="r" b="b"/>
              <a:pathLst>
                <a:path w="513" h="864">
                  <a:moveTo>
                    <a:pt x="45" y="802"/>
                  </a:moveTo>
                  <a:lnTo>
                    <a:pt x="40" y="809"/>
                  </a:lnTo>
                  <a:lnTo>
                    <a:pt x="34" y="810"/>
                  </a:lnTo>
                  <a:lnTo>
                    <a:pt x="29" y="807"/>
                  </a:lnTo>
                  <a:lnTo>
                    <a:pt x="23" y="801"/>
                  </a:lnTo>
                  <a:lnTo>
                    <a:pt x="18" y="790"/>
                  </a:lnTo>
                  <a:lnTo>
                    <a:pt x="13" y="776"/>
                  </a:lnTo>
                  <a:lnTo>
                    <a:pt x="10" y="759"/>
                  </a:lnTo>
                  <a:lnTo>
                    <a:pt x="6" y="738"/>
                  </a:lnTo>
                  <a:lnTo>
                    <a:pt x="2" y="716"/>
                  </a:lnTo>
                  <a:lnTo>
                    <a:pt x="1" y="692"/>
                  </a:lnTo>
                  <a:lnTo>
                    <a:pt x="0" y="665"/>
                  </a:lnTo>
                  <a:lnTo>
                    <a:pt x="1" y="638"/>
                  </a:lnTo>
                  <a:lnTo>
                    <a:pt x="2" y="610"/>
                  </a:lnTo>
                  <a:lnTo>
                    <a:pt x="6" y="581"/>
                  </a:lnTo>
                  <a:lnTo>
                    <a:pt x="11" y="551"/>
                  </a:lnTo>
                  <a:lnTo>
                    <a:pt x="18" y="521"/>
                  </a:lnTo>
                  <a:lnTo>
                    <a:pt x="24" y="500"/>
                  </a:lnTo>
                  <a:lnTo>
                    <a:pt x="29" y="480"/>
                  </a:lnTo>
                  <a:lnTo>
                    <a:pt x="35" y="457"/>
                  </a:lnTo>
                  <a:lnTo>
                    <a:pt x="40" y="437"/>
                  </a:lnTo>
                  <a:lnTo>
                    <a:pt x="45" y="416"/>
                  </a:lnTo>
                  <a:lnTo>
                    <a:pt x="50" y="395"/>
                  </a:lnTo>
                  <a:lnTo>
                    <a:pt x="53" y="374"/>
                  </a:lnTo>
                  <a:lnTo>
                    <a:pt x="57" y="353"/>
                  </a:lnTo>
                  <a:lnTo>
                    <a:pt x="59" y="333"/>
                  </a:lnTo>
                  <a:lnTo>
                    <a:pt x="61" y="312"/>
                  </a:lnTo>
                  <a:lnTo>
                    <a:pt x="62" y="291"/>
                  </a:lnTo>
                  <a:lnTo>
                    <a:pt x="62" y="270"/>
                  </a:lnTo>
                  <a:lnTo>
                    <a:pt x="61" y="249"/>
                  </a:lnTo>
                  <a:lnTo>
                    <a:pt x="58" y="227"/>
                  </a:lnTo>
                  <a:lnTo>
                    <a:pt x="54" y="206"/>
                  </a:lnTo>
                  <a:lnTo>
                    <a:pt x="50" y="186"/>
                  </a:lnTo>
                  <a:lnTo>
                    <a:pt x="48" y="163"/>
                  </a:lnTo>
                  <a:lnTo>
                    <a:pt x="56" y="135"/>
                  </a:lnTo>
                  <a:lnTo>
                    <a:pt x="70" y="104"/>
                  </a:lnTo>
                  <a:lnTo>
                    <a:pt x="91" y="71"/>
                  </a:lnTo>
                  <a:lnTo>
                    <a:pt x="116" y="43"/>
                  </a:lnTo>
                  <a:lnTo>
                    <a:pt x="145" y="19"/>
                  </a:lnTo>
                  <a:lnTo>
                    <a:pt x="177" y="4"/>
                  </a:lnTo>
                  <a:lnTo>
                    <a:pt x="209" y="0"/>
                  </a:lnTo>
                  <a:lnTo>
                    <a:pt x="217" y="2"/>
                  </a:lnTo>
                  <a:lnTo>
                    <a:pt x="225" y="6"/>
                  </a:lnTo>
                  <a:lnTo>
                    <a:pt x="232" y="13"/>
                  </a:lnTo>
                  <a:lnTo>
                    <a:pt x="240" y="19"/>
                  </a:lnTo>
                  <a:lnTo>
                    <a:pt x="247" y="28"/>
                  </a:lnTo>
                  <a:lnTo>
                    <a:pt x="254" y="37"/>
                  </a:lnTo>
                  <a:lnTo>
                    <a:pt x="261" y="45"/>
                  </a:lnTo>
                  <a:lnTo>
                    <a:pt x="269" y="54"/>
                  </a:lnTo>
                  <a:lnTo>
                    <a:pt x="273" y="59"/>
                  </a:lnTo>
                  <a:lnTo>
                    <a:pt x="280" y="66"/>
                  </a:lnTo>
                  <a:lnTo>
                    <a:pt x="286" y="70"/>
                  </a:lnTo>
                  <a:lnTo>
                    <a:pt x="290" y="75"/>
                  </a:lnTo>
                  <a:lnTo>
                    <a:pt x="296" y="79"/>
                  </a:lnTo>
                  <a:lnTo>
                    <a:pt x="301" y="82"/>
                  </a:lnTo>
                  <a:lnTo>
                    <a:pt x="306" y="84"/>
                  </a:lnTo>
                  <a:lnTo>
                    <a:pt x="309" y="85"/>
                  </a:lnTo>
                  <a:lnTo>
                    <a:pt x="324" y="85"/>
                  </a:lnTo>
                  <a:lnTo>
                    <a:pt x="341" y="83"/>
                  </a:lnTo>
                  <a:lnTo>
                    <a:pt x="357" y="76"/>
                  </a:lnTo>
                  <a:lnTo>
                    <a:pt x="374" y="69"/>
                  </a:lnTo>
                  <a:lnTo>
                    <a:pt x="390" y="61"/>
                  </a:lnTo>
                  <a:lnTo>
                    <a:pt x="404" y="54"/>
                  </a:lnTo>
                  <a:lnTo>
                    <a:pt x="417" y="50"/>
                  </a:lnTo>
                  <a:lnTo>
                    <a:pt x="430" y="50"/>
                  </a:lnTo>
                  <a:lnTo>
                    <a:pt x="446" y="56"/>
                  </a:lnTo>
                  <a:lnTo>
                    <a:pt x="460" y="62"/>
                  </a:lnTo>
                  <a:lnTo>
                    <a:pt x="472" y="71"/>
                  </a:lnTo>
                  <a:lnTo>
                    <a:pt x="483" y="80"/>
                  </a:lnTo>
                  <a:lnTo>
                    <a:pt x="491" y="92"/>
                  </a:lnTo>
                  <a:lnTo>
                    <a:pt x="498" y="105"/>
                  </a:lnTo>
                  <a:lnTo>
                    <a:pt x="503" y="119"/>
                  </a:lnTo>
                  <a:lnTo>
                    <a:pt x="508" y="135"/>
                  </a:lnTo>
                  <a:lnTo>
                    <a:pt x="511" y="150"/>
                  </a:lnTo>
                  <a:lnTo>
                    <a:pt x="512" y="167"/>
                  </a:lnTo>
                  <a:lnTo>
                    <a:pt x="513" y="184"/>
                  </a:lnTo>
                  <a:lnTo>
                    <a:pt x="513" y="202"/>
                  </a:lnTo>
                  <a:lnTo>
                    <a:pt x="513" y="221"/>
                  </a:lnTo>
                  <a:lnTo>
                    <a:pt x="512" y="239"/>
                  </a:lnTo>
                  <a:lnTo>
                    <a:pt x="511" y="256"/>
                  </a:lnTo>
                  <a:lnTo>
                    <a:pt x="509" y="274"/>
                  </a:lnTo>
                  <a:lnTo>
                    <a:pt x="483" y="314"/>
                  </a:lnTo>
                  <a:lnTo>
                    <a:pt x="460" y="357"/>
                  </a:lnTo>
                  <a:lnTo>
                    <a:pt x="443" y="399"/>
                  </a:lnTo>
                  <a:lnTo>
                    <a:pt x="430" y="440"/>
                  </a:lnTo>
                  <a:lnTo>
                    <a:pt x="419" y="483"/>
                  </a:lnTo>
                  <a:lnTo>
                    <a:pt x="409" y="525"/>
                  </a:lnTo>
                  <a:lnTo>
                    <a:pt x="402" y="567"/>
                  </a:lnTo>
                  <a:lnTo>
                    <a:pt x="396" y="607"/>
                  </a:lnTo>
                  <a:lnTo>
                    <a:pt x="388" y="646"/>
                  </a:lnTo>
                  <a:lnTo>
                    <a:pt x="381" y="684"/>
                  </a:lnTo>
                  <a:lnTo>
                    <a:pt x="373" y="720"/>
                  </a:lnTo>
                  <a:lnTo>
                    <a:pt x="361" y="754"/>
                  </a:lnTo>
                  <a:lnTo>
                    <a:pt x="346" y="785"/>
                  </a:lnTo>
                  <a:lnTo>
                    <a:pt x="328" y="815"/>
                  </a:lnTo>
                  <a:lnTo>
                    <a:pt x="305" y="841"/>
                  </a:lnTo>
                  <a:lnTo>
                    <a:pt x="277" y="864"/>
                  </a:lnTo>
                  <a:lnTo>
                    <a:pt x="261" y="854"/>
                  </a:lnTo>
                  <a:lnTo>
                    <a:pt x="252" y="840"/>
                  </a:lnTo>
                  <a:lnTo>
                    <a:pt x="248" y="819"/>
                  </a:lnTo>
                  <a:lnTo>
                    <a:pt x="248" y="794"/>
                  </a:lnTo>
                  <a:lnTo>
                    <a:pt x="252" y="764"/>
                  </a:lnTo>
                  <a:lnTo>
                    <a:pt x="254" y="732"/>
                  </a:lnTo>
                  <a:lnTo>
                    <a:pt x="258" y="697"/>
                  </a:lnTo>
                  <a:lnTo>
                    <a:pt x="258" y="658"/>
                  </a:lnTo>
                  <a:lnTo>
                    <a:pt x="257" y="629"/>
                  </a:lnTo>
                  <a:lnTo>
                    <a:pt x="255" y="602"/>
                  </a:lnTo>
                  <a:lnTo>
                    <a:pt x="254" y="577"/>
                  </a:lnTo>
                  <a:lnTo>
                    <a:pt x="252" y="555"/>
                  </a:lnTo>
                  <a:lnTo>
                    <a:pt x="250" y="535"/>
                  </a:lnTo>
                  <a:lnTo>
                    <a:pt x="248" y="519"/>
                  </a:lnTo>
                  <a:lnTo>
                    <a:pt x="247" y="504"/>
                  </a:lnTo>
                  <a:lnTo>
                    <a:pt x="244" y="491"/>
                  </a:lnTo>
                  <a:lnTo>
                    <a:pt x="242" y="481"/>
                  </a:lnTo>
                  <a:lnTo>
                    <a:pt x="238" y="473"/>
                  </a:lnTo>
                  <a:lnTo>
                    <a:pt x="236" y="467"/>
                  </a:lnTo>
                  <a:lnTo>
                    <a:pt x="232" y="463"/>
                  </a:lnTo>
                  <a:lnTo>
                    <a:pt x="229" y="461"/>
                  </a:lnTo>
                  <a:lnTo>
                    <a:pt x="225" y="461"/>
                  </a:lnTo>
                  <a:lnTo>
                    <a:pt x="221" y="464"/>
                  </a:lnTo>
                  <a:lnTo>
                    <a:pt x="217" y="469"/>
                  </a:lnTo>
                  <a:lnTo>
                    <a:pt x="215" y="469"/>
                  </a:lnTo>
                  <a:lnTo>
                    <a:pt x="219" y="463"/>
                  </a:lnTo>
                  <a:lnTo>
                    <a:pt x="219" y="457"/>
                  </a:lnTo>
                  <a:lnTo>
                    <a:pt x="211" y="463"/>
                  </a:lnTo>
                  <a:lnTo>
                    <a:pt x="204" y="470"/>
                  </a:lnTo>
                  <a:lnTo>
                    <a:pt x="200" y="480"/>
                  </a:lnTo>
                  <a:lnTo>
                    <a:pt x="196" y="490"/>
                  </a:lnTo>
                  <a:lnTo>
                    <a:pt x="192" y="500"/>
                  </a:lnTo>
                  <a:lnTo>
                    <a:pt x="189" y="511"/>
                  </a:lnTo>
                  <a:lnTo>
                    <a:pt x="185" y="521"/>
                  </a:lnTo>
                  <a:lnTo>
                    <a:pt x="182" y="530"/>
                  </a:lnTo>
                  <a:lnTo>
                    <a:pt x="178" y="537"/>
                  </a:lnTo>
                  <a:lnTo>
                    <a:pt x="169" y="550"/>
                  </a:lnTo>
                  <a:lnTo>
                    <a:pt x="162" y="561"/>
                  </a:lnTo>
                  <a:lnTo>
                    <a:pt x="159" y="572"/>
                  </a:lnTo>
                  <a:lnTo>
                    <a:pt x="155" y="582"/>
                  </a:lnTo>
                  <a:lnTo>
                    <a:pt x="151" y="593"/>
                  </a:lnTo>
                  <a:lnTo>
                    <a:pt x="149" y="603"/>
                  </a:lnTo>
                  <a:lnTo>
                    <a:pt x="144" y="613"/>
                  </a:lnTo>
                  <a:lnTo>
                    <a:pt x="138" y="626"/>
                  </a:lnTo>
                  <a:lnTo>
                    <a:pt x="131" y="641"/>
                  </a:lnTo>
                  <a:lnTo>
                    <a:pt x="123" y="655"/>
                  </a:lnTo>
                  <a:lnTo>
                    <a:pt x="115" y="672"/>
                  </a:lnTo>
                  <a:lnTo>
                    <a:pt x="108" y="689"/>
                  </a:lnTo>
                  <a:lnTo>
                    <a:pt x="100" y="706"/>
                  </a:lnTo>
                  <a:lnTo>
                    <a:pt x="92" y="723"/>
                  </a:lnTo>
                  <a:lnTo>
                    <a:pt x="85" y="740"/>
                  </a:lnTo>
                  <a:lnTo>
                    <a:pt x="79" y="755"/>
                  </a:lnTo>
                  <a:lnTo>
                    <a:pt x="71" y="770"/>
                  </a:lnTo>
                  <a:lnTo>
                    <a:pt x="65" y="781"/>
                  </a:lnTo>
                  <a:lnTo>
                    <a:pt x="61" y="793"/>
                  </a:lnTo>
                  <a:lnTo>
                    <a:pt x="56" y="801"/>
                  </a:lnTo>
                  <a:lnTo>
                    <a:pt x="51" y="806"/>
                  </a:lnTo>
                  <a:lnTo>
                    <a:pt x="48" y="809"/>
                  </a:lnTo>
                  <a:lnTo>
                    <a:pt x="46" y="807"/>
                  </a:lnTo>
                  <a:lnTo>
                    <a:pt x="45" y="802"/>
                  </a:lnTo>
                  <a:close/>
                  <a:moveTo>
                    <a:pt x="311" y="78"/>
                  </a:moveTo>
                  <a:lnTo>
                    <a:pt x="310" y="80"/>
                  </a:lnTo>
                  <a:lnTo>
                    <a:pt x="306" y="80"/>
                  </a:lnTo>
                  <a:lnTo>
                    <a:pt x="304" y="82"/>
                  </a:lnTo>
                  <a:lnTo>
                    <a:pt x="307" y="84"/>
                  </a:lnTo>
                  <a:lnTo>
                    <a:pt x="310" y="88"/>
                  </a:lnTo>
                  <a:lnTo>
                    <a:pt x="311" y="96"/>
                  </a:lnTo>
                  <a:lnTo>
                    <a:pt x="310" y="106"/>
                  </a:lnTo>
                  <a:lnTo>
                    <a:pt x="309" y="119"/>
                  </a:lnTo>
                  <a:lnTo>
                    <a:pt x="307" y="134"/>
                  </a:lnTo>
                  <a:lnTo>
                    <a:pt x="306" y="148"/>
                  </a:lnTo>
                  <a:lnTo>
                    <a:pt x="307" y="162"/>
                  </a:lnTo>
                  <a:lnTo>
                    <a:pt x="310" y="175"/>
                  </a:lnTo>
                  <a:lnTo>
                    <a:pt x="311" y="78"/>
                  </a:lnTo>
                  <a:close/>
                </a:path>
              </a:pathLst>
            </a:custGeom>
            <a:solidFill>
              <a:srgbClr val="FF9966"/>
            </a:solidFill>
            <a:ln w="3175" cmpd="sng">
              <a:solidFill>
                <a:schemeClr val="tx1"/>
              </a:solidFill>
              <a:round/>
              <a:headEnd/>
              <a:tailEnd/>
            </a:ln>
          </p:spPr>
          <p:txBody>
            <a:bodyPr/>
            <a:lstStyle/>
            <a:p>
              <a:endParaRPr lang="en-US"/>
            </a:p>
          </p:txBody>
        </p:sp>
        <p:sp>
          <p:nvSpPr>
            <p:cNvPr id="313349" name="Freeform 5"/>
            <p:cNvSpPr>
              <a:spLocks noChangeAspect="1"/>
            </p:cNvSpPr>
            <p:nvPr/>
          </p:nvSpPr>
          <p:spPr bwMode="auto">
            <a:xfrm rot="-717913">
              <a:off x="3498" y="2890"/>
              <a:ext cx="4" cy="53"/>
            </a:xfrm>
            <a:custGeom>
              <a:avLst/>
              <a:gdLst/>
              <a:ahLst/>
              <a:cxnLst>
                <a:cxn ang="0">
                  <a:pos x="7" y="0"/>
                </a:cxn>
                <a:cxn ang="0">
                  <a:pos x="7" y="0"/>
                </a:cxn>
                <a:cxn ang="0">
                  <a:pos x="6" y="2"/>
                </a:cxn>
                <a:cxn ang="0">
                  <a:pos x="2" y="2"/>
                </a:cxn>
                <a:cxn ang="0">
                  <a:pos x="0" y="4"/>
                </a:cxn>
                <a:cxn ang="0">
                  <a:pos x="3" y="6"/>
                </a:cxn>
                <a:cxn ang="0">
                  <a:pos x="3" y="6"/>
                </a:cxn>
                <a:cxn ang="0">
                  <a:pos x="6" y="10"/>
                </a:cxn>
                <a:cxn ang="0">
                  <a:pos x="7" y="18"/>
                </a:cxn>
                <a:cxn ang="0">
                  <a:pos x="6" y="28"/>
                </a:cxn>
                <a:cxn ang="0">
                  <a:pos x="5" y="41"/>
                </a:cxn>
                <a:cxn ang="0">
                  <a:pos x="3" y="56"/>
                </a:cxn>
                <a:cxn ang="0">
                  <a:pos x="2" y="70"/>
                </a:cxn>
                <a:cxn ang="0">
                  <a:pos x="3" y="84"/>
                </a:cxn>
                <a:cxn ang="0">
                  <a:pos x="6" y="97"/>
                </a:cxn>
              </a:cxnLst>
              <a:rect l="0" t="0" r="r" b="b"/>
              <a:pathLst>
                <a:path w="7" h="97">
                  <a:moveTo>
                    <a:pt x="7" y="0"/>
                  </a:moveTo>
                  <a:lnTo>
                    <a:pt x="7" y="0"/>
                  </a:lnTo>
                  <a:lnTo>
                    <a:pt x="6" y="2"/>
                  </a:lnTo>
                  <a:lnTo>
                    <a:pt x="2" y="2"/>
                  </a:lnTo>
                  <a:lnTo>
                    <a:pt x="0" y="4"/>
                  </a:lnTo>
                  <a:lnTo>
                    <a:pt x="3" y="6"/>
                  </a:lnTo>
                  <a:lnTo>
                    <a:pt x="3" y="6"/>
                  </a:lnTo>
                  <a:lnTo>
                    <a:pt x="6" y="10"/>
                  </a:lnTo>
                  <a:lnTo>
                    <a:pt x="7" y="18"/>
                  </a:lnTo>
                  <a:lnTo>
                    <a:pt x="6" y="28"/>
                  </a:lnTo>
                  <a:lnTo>
                    <a:pt x="5" y="41"/>
                  </a:lnTo>
                  <a:lnTo>
                    <a:pt x="3" y="56"/>
                  </a:lnTo>
                  <a:lnTo>
                    <a:pt x="2" y="70"/>
                  </a:lnTo>
                  <a:lnTo>
                    <a:pt x="3" y="84"/>
                  </a:lnTo>
                  <a:lnTo>
                    <a:pt x="6" y="97"/>
                  </a:lnTo>
                </a:path>
              </a:pathLst>
            </a:custGeom>
            <a:noFill/>
            <a:ln w="3175" cmpd="sng">
              <a:solidFill>
                <a:schemeClr val="tx1"/>
              </a:solidFill>
              <a:prstDash val="solid"/>
              <a:round/>
              <a:headEnd/>
              <a:tailEnd/>
            </a:ln>
          </p:spPr>
          <p:txBody>
            <a:bodyPr/>
            <a:lstStyle/>
            <a:p>
              <a:endParaRPr lang="en-US"/>
            </a:p>
          </p:txBody>
        </p:sp>
        <p:sp>
          <p:nvSpPr>
            <p:cNvPr id="313350" name="Freeform 6"/>
            <p:cNvSpPr>
              <a:spLocks noChangeAspect="1"/>
            </p:cNvSpPr>
            <p:nvPr/>
          </p:nvSpPr>
          <p:spPr bwMode="auto">
            <a:xfrm rot="-717913">
              <a:off x="3393" y="3001"/>
              <a:ext cx="204" cy="46"/>
            </a:xfrm>
            <a:custGeom>
              <a:avLst/>
              <a:gdLst/>
              <a:ahLst/>
              <a:cxnLst>
                <a:cxn ang="0">
                  <a:pos x="0" y="0"/>
                </a:cxn>
                <a:cxn ang="0">
                  <a:pos x="0" y="0"/>
                </a:cxn>
                <a:cxn ang="0">
                  <a:pos x="11" y="1"/>
                </a:cxn>
                <a:cxn ang="0">
                  <a:pos x="23" y="5"/>
                </a:cxn>
                <a:cxn ang="0">
                  <a:pos x="34" y="8"/>
                </a:cxn>
                <a:cxn ang="0">
                  <a:pos x="46" y="13"/>
                </a:cxn>
                <a:cxn ang="0">
                  <a:pos x="57" y="17"/>
                </a:cxn>
                <a:cxn ang="0">
                  <a:pos x="69" y="21"/>
                </a:cxn>
                <a:cxn ang="0">
                  <a:pos x="79" y="24"/>
                </a:cxn>
                <a:cxn ang="0">
                  <a:pos x="90" y="26"/>
                </a:cxn>
                <a:cxn ang="0">
                  <a:pos x="90" y="26"/>
                </a:cxn>
                <a:cxn ang="0">
                  <a:pos x="103" y="27"/>
                </a:cxn>
                <a:cxn ang="0">
                  <a:pos x="117" y="27"/>
                </a:cxn>
                <a:cxn ang="0">
                  <a:pos x="129" y="26"/>
                </a:cxn>
                <a:cxn ang="0">
                  <a:pos x="139" y="24"/>
                </a:cxn>
                <a:cxn ang="0">
                  <a:pos x="152" y="22"/>
                </a:cxn>
                <a:cxn ang="0">
                  <a:pos x="162" y="21"/>
                </a:cxn>
                <a:cxn ang="0">
                  <a:pos x="175" y="20"/>
                </a:cxn>
                <a:cxn ang="0">
                  <a:pos x="188" y="21"/>
                </a:cxn>
                <a:cxn ang="0">
                  <a:pos x="188" y="21"/>
                </a:cxn>
                <a:cxn ang="0">
                  <a:pos x="200" y="24"/>
                </a:cxn>
                <a:cxn ang="0">
                  <a:pos x="213" y="29"/>
                </a:cxn>
                <a:cxn ang="0">
                  <a:pos x="227" y="37"/>
                </a:cxn>
                <a:cxn ang="0">
                  <a:pos x="240" y="44"/>
                </a:cxn>
                <a:cxn ang="0">
                  <a:pos x="254" y="53"/>
                </a:cxn>
                <a:cxn ang="0">
                  <a:pos x="268" y="61"/>
                </a:cxn>
                <a:cxn ang="0">
                  <a:pos x="280" y="69"/>
                </a:cxn>
                <a:cxn ang="0">
                  <a:pos x="292" y="73"/>
                </a:cxn>
                <a:cxn ang="0">
                  <a:pos x="292" y="73"/>
                </a:cxn>
                <a:cxn ang="0">
                  <a:pos x="303" y="76"/>
                </a:cxn>
                <a:cxn ang="0">
                  <a:pos x="314" y="77"/>
                </a:cxn>
                <a:cxn ang="0">
                  <a:pos x="326" y="78"/>
                </a:cxn>
                <a:cxn ang="0">
                  <a:pos x="338" y="78"/>
                </a:cxn>
                <a:cxn ang="0">
                  <a:pos x="349" y="79"/>
                </a:cxn>
                <a:cxn ang="0">
                  <a:pos x="361" y="81"/>
                </a:cxn>
                <a:cxn ang="0">
                  <a:pos x="373" y="85"/>
                </a:cxn>
                <a:cxn ang="0">
                  <a:pos x="384" y="89"/>
                </a:cxn>
              </a:cxnLst>
              <a:rect l="0" t="0" r="r" b="b"/>
              <a:pathLst>
                <a:path w="384" h="89">
                  <a:moveTo>
                    <a:pt x="0" y="0"/>
                  </a:moveTo>
                  <a:lnTo>
                    <a:pt x="0" y="0"/>
                  </a:lnTo>
                  <a:lnTo>
                    <a:pt x="11" y="1"/>
                  </a:lnTo>
                  <a:lnTo>
                    <a:pt x="23" y="5"/>
                  </a:lnTo>
                  <a:lnTo>
                    <a:pt x="34" y="8"/>
                  </a:lnTo>
                  <a:lnTo>
                    <a:pt x="46" y="13"/>
                  </a:lnTo>
                  <a:lnTo>
                    <a:pt x="57" y="17"/>
                  </a:lnTo>
                  <a:lnTo>
                    <a:pt x="69" y="21"/>
                  </a:lnTo>
                  <a:lnTo>
                    <a:pt x="79" y="24"/>
                  </a:lnTo>
                  <a:lnTo>
                    <a:pt x="90" y="26"/>
                  </a:lnTo>
                  <a:lnTo>
                    <a:pt x="90" y="26"/>
                  </a:lnTo>
                  <a:lnTo>
                    <a:pt x="103" y="27"/>
                  </a:lnTo>
                  <a:lnTo>
                    <a:pt x="117" y="27"/>
                  </a:lnTo>
                  <a:lnTo>
                    <a:pt x="129" y="26"/>
                  </a:lnTo>
                  <a:lnTo>
                    <a:pt x="139" y="24"/>
                  </a:lnTo>
                  <a:lnTo>
                    <a:pt x="152" y="22"/>
                  </a:lnTo>
                  <a:lnTo>
                    <a:pt x="162" y="21"/>
                  </a:lnTo>
                  <a:lnTo>
                    <a:pt x="175" y="20"/>
                  </a:lnTo>
                  <a:lnTo>
                    <a:pt x="188" y="21"/>
                  </a:lnTo>
                  <a:lnTo>
                    <a:pt x="188" y="21"/>
                  </a:lnTo>
                  <a:lnTo>
                    <a:pt x="200" y="24"/>
                  </a:lnTo>
                  <a:lnTo>
                    <a:pt x="213" y="29"/>
                  </a:lnTo>
                  <a:lnTo>
                    <a:pt x="227" y="37"/>
                  </a:lnTo>
                  <a:lnTo>
                    <a:pt x="240" y="44"/>
                  </a:lnTo>
                  <a:lnTo>
                    <a:pt x="254" y="53"/>
                  </a:lnTo>
                  <a:lnTo>
                    <a:pt x="268" y="61"/>
                  </a:lnTo>
                  <a:lnTo>
                    <a:pt x="280" y="69"/>
                  </a:lnTo>
                  <a:lnTo>
                    <a:pt x="292" y="73"/>
                  </a:lnTo>
                  <a:lnTo>
                    <a:pt x="292" y="73"/>
                  </a:lnTo>
                  <a:lnTo>
                    <a:pt x="303" y="76"/>
                  </a:lnTo>
                  <a:lnTo>
                    <a:pt x="314" y="77"/>
                  </a:lnTo>
                  <a:lnTo>
                    <a:pt x="326" y="78"/>
                  </a:lnTo>
                  <a:lnTo>
                    <a:pt x="338" y="78"/>
                  </a:lnTo>
                  <a:lnTo>
                    <a:pt x="349" y="79"/>
                  </a:lnTo>
                  <a:lnTo>
                    <a:pt x="361" y="81"/>
                  </a:lnTo>
                  <a:lnTo>
                    <a:pt x="373" y="85"/>
                  </a:lnTo>
                  <a:lnTo>
                    <a:pt x="384" y="89"/>
                  </a:lnTo>
                </a:path>
              </a:pathLst>
            </a:custGeom>
            <a:noFill/>
            <a:ln w="3175" cmpd="sng">
              <a:solidFill>
                <a:schemeClr val="tx1"/>
              </a:solidFill>
              <a:prstDash val="solid"/>
              <a:round/>
              <a:headEnd/>
              <a:tailEnd/>
            </a:ln>
          </p:spPr>
          <p:txBody>
            <a:bodyPr/>
            <a:lstStyle/>
            <a:p>
              <a:endParaRPr lang="en-US"/>
            </a:p>
          </p:txBody>
        </p:sp>
      </p:grpSp>
      <p:grpSp>
        <p:nvGrpSpPr>
          <p:cNvPr id="3" name="Group 7"/>
          <p:cNvGrpSpPr>
            <a:grpSpLocks noChangeAspect="1"/>
          </p:cNvGrpSpPr>
          <p:nvPr/>
        </p:nvGrpSpPr>
        <p:grpSpPr bwMode="auto">
          <a:xfrm rot="843576">
            <a:off x="3463925" y="4921250"/>
            <a:ext cx="382588" cy="546100"/>
            <a:chOff x="3624" y="2828"/>
            <a:chExt cx="296" cy="490"/>
          </a:xfrm>
        </p:grpSpPr>
        <p:sp>
          <p:nvSpPr>
            <p:cNvPr id="313352" name="Freeform 8"/>
            <p:cNvSpPr>
              <a:spLocks noChangeAspect="1" noEditPoints="1"/>
            </p:cNvSpPr>
            <p:nvPr/>
          </p:nvSpPr>
          <p:spPr bwMode="auto">
            <a:xfrm rot="-717913">
              <a:off x="3624" y="2828"/>
              <a:ext cx="296" cy="490"/>
            </a:xfrm>
            <a:custGeom>
              <a:avLst/>
              <a:gdLst/>
              <a:ahLst/>
              <a:cxnLst>
                <a:cxn ang="0">
                  <a:pos x="36" y="875"/>
                </a:cxn>
                <a:cxn ang="0">
                  <a:pos x="18" y="853"/>
                </a:cxn>
                <a:cxn ang="0">
                  <a:pos x="5" y="797"/>
                </a:cxn>
                <a:cxn ang="0">
                  <a:pos x="0" y="719"/>
                </a:cxn>
                <a:cxn ang="0">
                  <a:pos x="6" y="627"/>
                </a:cxn>
                <a:cxn ang="0">
                  <a:pos x="25" y="538"/>
                </a:cxn>
                <a:cxn ang="0">
                  <a:pos x="44" y="471"/>
                </a:cxn>
                <a:cxn ang="0">
                  <a:pos x="58" y="403"/>
                </a:cxn>
                <a:cxn ang="0">
                  <a:pos x="68" y="335"/>
                </a:cxn>
                <a:cxn ang="0">
                  <a:pos x="68" y="268"/>
                </a:cxn>
                <a:cxn ang="0">
                  <a:pos x="57" y="199"/>
                </a:cxn>
                <a:cxn ang="0">
                  <a:pos x="57" y="160"/>
                </a:cxn>
                <a:cxn ang="0">
                  <a:pos x="77" y="110"/>
                </a:cxn>
                <a:cxn ang="0">
                  <a:pos x="113" y="60"/>
                </a:cxn>
                <a:cxn ang="0">
                  <a:pos x="160" y="19"/>
                </a:cxn>
                <a:cxn ang="0">
                  <a:pos x="211" y="0"/>
                </a:cxn>
                <a:cxn ang="0">
                  <a:pos x="244" y="6"/>
                </a:cxn>
                <a:cxn ang="0">
                  <a:pos x="269" y="30"/>
                </a:cxn>
                <a:cxn ang="0">
                  <a:pos x="293" y="58"/>
                </a:cxn>
                <a:cxn ang="0">
                  <a:pos x="310" y="75"/>
                </a:cxn>
                <a:cxn ang="0">
                  <a:pos x="328" y="87"/>
                </a:cxn>
                <a:cxn ang="0">
                  <a:pos x="353" y="92"/>
                </a:cxn>
                <a:cxn ang="0">
                  <a:pos x="406" y="74"/>
                </a:cxn>
                <a:cxn ang="0">
                  <a:pos x="452" y="56"/>
                </a:cxn>
                <a:cxn ang="0">
                  <a:pos x="498" y="69"/>
                </a:cxn>
                <a:cxn ang="0">
                  <a:pos x="532" y="100"/>
                </a:cxn>
                <a:cxn ang="0">
                  <a:pos x="550" y="145"/>
                </a:cxn>
                <a:cxn ang="0">
                  <a:pos x="556" y="199"/>
                </a:cxn>
                <a:cxn ang="0">
                  <a:pos x="555" y="256"/>
                </a:cxn>
                <a:cxn ang="0">
                  <a:pos x="523" y="339"/>
                </a:cxn>
                <a:cxn ang="0">
                  <a:pos x="465" y="476"/>
                </a:cxn>
                <a:cxn ang="0">
                  <a:pos x="434" y="611"/>
                </a:cxn>
                <a:cxn ang="0">
                  <a:pos x="413" y="738"/>
                </a:cxn>
                <a:cxn ang="0">
                  <a:pos x="374" y="848"/>
                </a:cxn>
                <a:cxn ang="0">
                  <a:pos x="299" y="934"/>
                </a:cxn>
                <a:cxn ang="0">
                  <a:pos x="276" y="915"/>
                </a:cxn>
                <a:cxn ang="0">
                  <a:pos x="267" y="884"/>
                </a:cxn>
                <a:cxn ang="0">
                  <a:pos x="269" y="842"/>
                </a:cxn>
                <a:cxn ang="0">
                  <a:pos x="273" y="790"/>
                </a:cxn>
                <a:cxn ang="0">
                  <a:pos x="277" y="731"/>
                </a:cxn>
                <a:cxn ang="0">
                  <a:pos x="275" y="650"/>
                </a:cxn>
                <a:cxn ang="0">
                  <a:pos x="271" y="578"/>
                </a:cxn>
                <a:cxn ang="0">
                  <a:pos x="265" y="530"/>
                </a:cxn>
                <a:cxn ang="0">
                  <a:pos x="255" y="504"/>
                </a:cxn>
                <a:cxn ang="0">
                  <a:pos x="243" y="499"/>
                </a:cxn>
                <a:cxn ang="0">
                  <a:pos x="232" y="507"/>
                </a:cxn>
                <a:cxn ang="0">
                  <a:pos x="227" y="500"/>
                </a:cxn>
                <a:cxn ang="0">
                  <a:pos x="211" y="529"/>
                </a:cxn>
                <a:cxn ang="0">
                  <a:pos x="201" y="563"/>
                </a:cxn>
                <a:cxn ang="0">
                  <a:pos x="184" y="594"/>
                </a:cxn>
                <a:cxn ang="0">
                  <a:pos x="168" y="628"/>
                </a:cxn>
                <a:cxn ang="0">
                  <a:pos x="156" y="663"/>
                </a:cxn>
                <a:cxn ang="0">
                  <a:pos x="132" y="707"/>
                </a:cxn>
                <a:cxn ang="0">
                  <a:pos x="108" y="762"/>
                </a:cxn>
                <a:cxn ang="0">
                  <a:pos x="83" y="814"/>
                </a:cxn>
                <a:cxn ang="0">
                  <a:pos x="64" y="855"/>
                </a:cxn>
                <a:cxn ang="0">
                  <a:pos x="51" y="872"/>
                </a:cxn>
                <a:cxn ang="0">
                  <a:pos x="338" y="83"/>
                </a:cxn>
                <a:cxn ang="0">
                  <a:pos x="330" y="87"/>
                </a:cxn>
                <a:cxn ang="0">
                  <a:pos x="333" y="108"/>
                </a:cxn>
                <a:cxn ang="0">
                  <a:pos x="316" y="168"/>
                </a:cxn>
                <a:cxn ang="0">
                  <a:pos x="311" y="225"/>
                </a:cxn>
              </a:cxnLst>
              <a:rect l="0" t="0" r="r" b="b"/>
              <a:pathLst>
                <a:path w="556" h="934">
                  <a:moveTo>
                    <a:pt x="47" y="866"/>
                  </a:moveTo>
                  <a:lnTo>
                    <a:pt x="41" y="872"/>
                  </a:lnTo>
                  <a:lnTo>
                    <a:pt x="36" y="875"/>
                  </a:lnTo>
                  <a:lnTo>
                    <a:pt x="30" y="872"/>
                  </a:lnTo>
                  <a:lnTo>
                    <a:pt x="24" y="865"/>
                  </a:lnTo>
                  <a:lnTo>
                    <a:pt x="18" y="853"/>
                  </a:lnTo>
                  <a:lnTo>
                    <a:pt x="13" y="837"/>
                  </a:lnTo>
                  <a:lnTo>
                    <a:pt x="8" y="819"/>
                  </a:lnTo>
                  <a:lnTo>
                    <a:pt x="5" y="797"/>
                  </a:lnTo>
                  <a:lnTo>
                    <a:pt x="2" y="774"/>
                  </a:lnTo>
                  <a:lnTo>
                    <a:pt x="0" y="748"/>
                  </a:lnTo>
                  <a:lnTo>
                    <a:pt x="0" y="719"/>
                  </a:lnTo>
                  <a:lnTo>
                    <a:pt x="0" y="689"/>
                  </a:lnTo>
                  <a:lnTo>
                    <a:pt x="2" y="658"/>
                  </a:lnTo>
                  <a:lnTo>
                    <a:pt x="6" y="627"/>
                  </a:lnTo>
                  <a:lnTo>
                    <a:pt x="12" y="594"/>
                  </a:lnTo>
                  <a:lnTo>
                    <a:pt x="19" y="562"/>
                  </a:lnTo>
                  <a:lnTo>
                    <a:pt x="25" y="538"/>
                  </a:lnTo>
                  <a:lnTo>
                    <a:pt x="31" y="516"/>
                  </a:lnTo>
                  <a:lnTo>
                    <a:pt x="38" y="493"/>
                  </a:lnTo>
                  <a:lnTo>
                    <a:pt x="44" y="471"/>
                  </a:lnTo>
                  <a:lnTo>
                    <a:pt x="48" y="448"/>
                  </a:lnTo>
                  <a:lnTo>
                    <a:pt x="54" y="425"/>
                  </a:lnTo>
                  <a:lnTo>
                    <a:pt x="58" y="403"/>
                  </a:lnTo>
                  <a:lnTo>
                    <a:pt x="62" y="381"/>
                  </a:lnTo>
                  <a:lnTo>
                    <a:pt x="65" y="359"/>
                  </a:lnTo>
                  <a:lnTo>
                    <a:pt x="68" y="335"/>
                  </a:lnTo>
                  <a:lnTo>
                    <a:pt x="69" y="313"/>
                  </a:lnTo>
                  <a:lnTo>
                    <a:pt x="69" y="290"/>
                  </a:lnTo>
                  <a:lnTo>
                    <a:pt x="68" y="268"/>
                  </a:lnTo>
                  <a:lnTo>
                    <a:pt x="65" y="244"/>
                  </a:lnTo>
                  <a:lnTo>
                    <a:pt x="62" y="222"/>
                  </a:lnTo>
                  <a:lnTo>
                    <a:pt x="57" y="199"/>
                  </a:lnTo>
                  <a:lnTo>
                    <a:pt x="54" y="188"/>
                  </a:lnTo>
                  <a:lnTo>
                    <a:pt x="54" y="175"/>
                  </a:lnTo>
                  <a:lnTo>
                    <a:pt x="57" y="160"/>
                  </a:lnTo>
                  <a:lnTo>
                    <a:pt x="62" y="144"/>
                  </a:lnTo>
                  <a:lnTo>
                    <a:pt x="69" y="127"/>
                  </a:lnTo>
                  <a:lnTo>
                    <a:pt x="77" y="110"/>
                  </a:lnTo>
                  <a:lnTo>
                    <a:pt x="88" y="93"/>
                  </a:lnTo>
                  <a:lnTo>
                    <a:pt x="99" y="75"/>
                  </a:lnTo>
                  <a:lnTo>
                    <a:pt x="113" y="60"/>
                  </a:lnTo>
                  <a:lnTo>
                    <a:pt x="127" y="44"/>
                  </a:lnTo>
                  <a:lnTo>
                    <a:pt x="143" y="31"/>
                  </a:lnTo>
                  <a:lnTo>
                    <a:pt x="160" y="19"/>
                  </a:lnTo>
                  <a:lnTo>
                    <a:pt x="175" y="10"/>
                  </a:lnTo>
                  <a:lnTo>
                    <a:pt x="194" y="4"/>
                  </a:lnTo>
                  <a:lnTo>
                    <a:pt x="211" y="0"/>
                  </a:lnTo>
                  <a:lnTo>
                    <a:pt x="229" y="0"/>
                  </a:lnTo>
                  <a:lnTo>
                    <a:pt x="236" y="1"/>
                  </a:lnTo>
                  <a:lnTo>
                    <a:pt x="244" y="6"/>
                  </a:lnTo>
                  <a:lnTo>
                    <a:pt x="253" y="13"/>
                  </a:lnTo>
                  <a:lnTo>
                    <a:pt x="261" y="21"/>
                  </a:lnTo>
                  <a:lnTo>
                    <a:pt x="269" y="30"/>
                  </a:lnTo>
                  <a:lnTo>
                    <a:pt x="277" y="39"/>
                  </a:lnTo>
                  <a:lnTo>
                    <a:pt x="286" y="49"/>
                  </a:lnTo>
                  <a:lnTo>
                    <a:pt x="293" y="58"/>
                  </a:lnTo>
                  <a:lnTo>
                    <a:pt x="298" y="63"/>
                  </a:lnTo>
                  <a:lnTo>
                    <a:pt x="304" y="70"/>
                  </a:lnTo>
                  <a:lnTo>
                    <a:pt x="310" y="75"/>
                  </a:lnTo>
                  <a:lnTo>
                    <a:pt x="317" y="79"/>
                  </a:lnTo>
                  <a:lnTo>
                    <a:pt x="322" y="83"/>
                  </a:lnTo>
                  <a:lnTo>
                    <a:pt x="328" y="87"/>
                  </a:lnTo>
                  <a:lnTo>
                    <a:pt x="333" y="89"/>
                  </a:lnTo>
                  <a:lnTo>
                    <a:pt x="336" y="91"/>
                  </a:lnTo>
                  <a:lnTo>
                    <a:pt x="353" y="92"/>
                  </a:lnTo>
                  <a:lnTo>
                    <a:pt x="371" y="88"/>
                  </a:lnTo>
                  <a:lnTo>
                    <a:pt x="388" y="82"/>
                  </a:lnTo>
                  <a:lnTo>
                    <a:pt x="406" y="74"/>
                  </a:lnTo>
                  <a:lnTo>
                    <a:pt x="422" y="66"/>
                  </a:lnTo>
                  <a:lnTo>
                    <a:pt x="439" y="60"/>
                  </a:lnTo>
                  <a:lnTo>
                    <a:pt x="452" y="56"/>
                  </a:lnTo>
                  <a:lnTo>
                    <a:pt x="466" y="56"/>
                  </a:lnTo>
                  <a:lnTo>
                    <a:pt x="484" y="61"/>
                  </a:lnTo>
                  <a:lnTo>
                    <a:pt x="498" y="69"/>
                  </a:lnTo>
                  <a:lnTo>
                    <a:pt x="512" y="78"/>
                  </a:lnTo>
                  <a:lnTo>
                    <a:pt x="523" y="88"/>
                  </a:lnTo>
                  <a:lnTo>
                    <a:pt x="532" y="100"/>
                  </a:lnTo>
                  <a:lnTo>
                    <a:pt x="540" y="114"/>
                  </a:lnTo>
                  <a:lnTo>
                    <a:pt x="546" y="130"/>
                  </a:lnTo>
                  <a:lnTo>
                    <a:pt x="550" y="145"/>
                  </a:lnTo>
                  <a:lnTo>
                    <a:pt x="553" y="162"/>
                  </a:lnTo>
                  <a:lnTo>
                    <a:pt x="555" y="181"/>
                  </a:lnTo>
                  <a:lnTo>
                    <a:pt x="556" y="199"/>
                  </a:lnTo>
                  <a:lnTo>
                    <a:pt x="556" y="218"/>
                  </a:lnTo>
                  <a:lnTo>
                    <a:pt x="556" y="238"/>
                  </a:lnTo>
                  <a:lnTo>
                    <a:pt x="555" y="256"/>
                  </a:lnTo>
                  <a:lnTo>
                    <a:pt x="554" y="275"/>
                  </a:lnTo>
                  <a:lnTo>
                    <a:pt x="553" y="295"/>
                  </a:lnTo>
                  <a:lnTo>
                    <a:pt x="523" y="339"/>
                  </a:lnTo>
                  <a:lnTo>
                    <a:pt x="498" y="385"/>
                  </a:lnTo>
                  <a:lnTo>
                    <a:pt x="480" y="430"/>
                  </a:lnTo>
                  <a:lnTo>
                    <a:pt x="465" y="476"/>
                  </a:lnTo>
                  <a:lnTo>
                    <a:pt x="452" y="521"/>
                  </a:lnTo>
                  <a:lnTo>
                    <a:pt x="443" y="567"/>
                  </a:lnTo>
                  <a:lnTo>
                    <a:pt x="434" y="611"/>
                  </a:lnTo>
                  <a:lnTo>
                    <a:pt x="428" y="655"/>
                  </a:lnTo>
                  <a:lnTo>
                    <a:pt x="420" y="698"/>
                  </a:lnTo>
                  <a:lnTo>
                    <a:pt x="413" y="738"/>
                  </a:lnTo>
                  <a:lnTo>
                    <a:pt x="403" y="777"/>
                  </a:lnTo>
                  <a:lnTo>
                    <a:pt x="390" y="814"/>
                  </a:lnTo>
                  <a:lnTo>
                    <a:pt x="374" y="848"/>
                  </a:lnTo>
                  <a:lnTo>
                    <a:pt x="354" y="880"/>
                  </a:lnTo>
                  <a:lnTo>
                    <a:pt x="329" y="909"/>
                  </a:lnTo>
                  <a:lnTo>
                    <a:pt x="299" y="934"/>
                  </a:lnTo>
                  <a:lnTo>
                    <a:pt x="289" y="930"/>
                  </a:lnTo>
                  <a:lnTo>
                    <a:pt x="282" y="923"/>
                  </a:lnTo>
                  <a:lnTo>
                    <a:pt x="276" y="915"/>
                  </a:lnTo>
                  <a:lnTo>
                    <a:pt x="271" y="906"/>
                  </a:lnTo>
                  <a:lnTo>
                    <a:pt x="269" y="896"/>
                  </a:lnTo>
                  <a:lnTo>
                    <a:pt x="267" y="884"/>
                  </a:lnTo>
                  <a:lnTo>
                    <a:pt x="267" y="871"/>
                  </a:lnTo>
                  <a:lnTo>
                    <a:pt x="267" y="857"/>
                  </a:lnTo>
                  <a:lnTo>
                    <a:pt x="269" y="842"/>
                  </a:lnTo>
                  <a:lnTo>
                    <a:pt x="270" y="826"/>
                  </a:lnTo>
                  <a:lnTo>
                    <a:pt x="272" y="809"/>
                  </a:lnTo>
                  <a:lnTo>
                    <a:pt x="273" y="790"/>
                  </a:lnTo>
                  <a:lnTo>
                    <a:pt x="276" y="771"/>
                  </a:lnTo>
                  <a:lnTo>
                    <a:pt x="277" y="751"/>
                  </a:lnTo>
                  <a:lnTo>
                    <a:pt x="277" y="731"/>
                  </a:lnTo>
                  <a:lnTo>
                    <a:pt x="277" y="710"/>
                  </a:lnTo>
                  <a:lnTo>
                    <a:pt x="276" y="679"/>
                  </a:lnTo>
                  <a:lnTo>
                    <a:pt x="275" y="650"/>
                  </a:lnTo>
                  <a:lnTo>
                    <a:pt x="273" y="623"/>
                  </a:lnTo>
                  <a:lnTo>
                    <a:pt x="272" y="599"/>
                  </a:lnTo>
                  <a:lnTo>
                    <a:pt x="271" y="578"/>
                  </a:lnTo>
                  <a:lnTo>
                    <a:pt x="269" y="560"/>
                  </a:lnTo>
                  <a:lnTo>
                    <a:pt x="266" y="543"/>
                  </a:lnTo>
                  <a:lnTo>
                    <a:pt x="265" y="530"/>
                  </a:lnTo>
                  <a:lnTo>
                    <a:pt x="261" y="519"/>
                  </a:lnTo>
                  <a:lnTo>
                    <a:pt x="259" y="511"/>
                  </a:lnTo>
                  <a:lnTo>
                    <a:pt x="255" y="504"/>
                  </a:lnTo>
                  <a:lnTo>
                    <a:pt x="252" y="500"/>
                  </a:lnTo>
                  <a:lnTo>
                    <a:pt x="248" y="499"/>
                  </a:lnTo>
                  <a:lnTo>
                    <a:pt x="243" y="499"/>
                  </a:lnTo>
                  <a:lnTo>
                    <a:pt x="238" y="502"/>
                  </a:lnTo>
                  <a:lnTo>
                    <a:pt x="233" y="507"/>
                  </a:lnTo>
                  <a:lnTo>
                    <a:pt x="232" y="507"/>
                  </a:lnTo>
                  <a:lnTo>
                    <a:pt x="236" y="499"/>
                  </a:lnTo>
                  <a:lnTo>
                    <a:pt x="237" y="494"/>
                  </a:lnTo>
                  <a:lnTo>
                    <a:pt x="227" y="500"/>
                  </a:lnTo>
                  <a:lnTo>
                    <a:pt x="220" y="508"/>
                  </a:lnTo>
                  <a:lnTo>
                    <a:pt x="215" y="517"/>
                  </a:lnTo>
                  <a:lnTo>
                    <a:pt x="211" y="529"/>
                  </a:lnTo>
                  <a:lnTo>
                    <a:pt x="207" y="539"/>
                  </a:lnTo>
                  <a:lnTo>
                    <a:pt x="204" y="551"/>
                  </a:lnTo>
                  <a:lnTo>
                    <a:pt x="201" y="563"/>
                  </a:lnTo>
                  <a:lnTo>
                    <a:pt x="197" y="572"/>
                  </a:lnTo>
                  <a:lnTo>
                    <a:pt x="194" y="580"/>
                  </a:lnTo>
                  <a:lnTo>
                    <a:pt x="184" y="594"/>
                  </a:lnTo>
                  <a:lnTo>
                    <a:pt x="177" y="606"/>
                  </a:lnTo>
                  <a:lnTo>
                    <a:pt x="172" y="617"/>
                  </a:lnTo>
                  <a:lnTo>
                    <a:pt x="168" y="628"/>
                  </a:lnTo>
                  <a:lnTo>
                    <a:pt x="165" y="640"/>
                  </a:lnTo>
                  <a:lnTo>
                    <a:pt x="161" y="650"/>
                  </a:lnTo>
                  <a:lnTo>
                    <a:pt x="156" y="663"/>
                  </a:lnTo>
                  <a:lnTo>
                    <a:pt x="149" y="676"/>
                  </a:lnTo>
                  <a:lnTo>
                    <a:pt x="140" y="690"/>
                  </a:lnTo>
                  <a:lnTo>
                    <a:pt x="132" y="707"/>
                  </a:lnTo>
                  <a:lnTo>
                    <a:pt x="125" y="724"/>
                  </a:lnTo>
                  <a:lnTo>
                    <a:pt x="116" y="742"/>
                  </a:lnTo>
                  <a:lnTo>
                    <a:pt x="108" y="762"/>
                  </a:lnTo>
                  <a:lnTo>
                    <a:pt x="99" y="780"/>
                  </a:lnTo>
                  <a:lnTo>
                    <a:pt x="91" y="797"/>
                  </a:lnTo>
                  <a:lnTo>
                    <a:pt x="83" y="814"/>
                  </a:lnTo>
                  <a:lnTo>
                    <a:pt x="76" y="829"/>
                  </a:lnTo>
                  <a:lnTo>
                    <a:pt x="70" y="844"/>
                  </a:lnTo>
                  <a:lnTo>
                    <a:pt x="64" y="855"/>
                  </a:lnTo>
                  <a:lnTo>
                    <a:pt x="58" y="865"/>
                  </a:lnTo>
                  <a:lnTo>
                    <a:pt x="54" y="870"/>
                  </a:lnTo>
                  <a:lnTo>
                    <a:pt x="51" y="872"/>
                  </a:lnTo>
                  <a:lnTo>
                    <a:pt x="48" y="871"/>
                  </a:lnTo>
                  <a:lnTo>
                    <a:pt x="47" y="866"/>
                  </a:lnTo>
                  <a:close/>
                  <a:moveTo>
                    <a:pt x="338" y="83"/>
                  </a:moveTo>
                  <a:lnTo>
                    <a:pt x="338" y="86"/>
                  </a:lnTo>
                  <a:lnTo>
                    <a:pt x="333" y="86"/>
                  </a:lnTo>
                  <a:lnTo>
                    <a:pt x="330" y="87"/>
                  </a:lnTo>
                  <a:lnTo>
                    <a:pt x="334" y="89"/>
                  </a:lnTo>
                  <a:lnTo>
                    <a:pt x="335" y="96"/>
                  </a:lnTo>
                  <a:lnTo>
                    <a:pt x="333" y="108"/>
                  </a:lnTo>
                  <a:lnTo>
                    <a:pt x="328" y="126"/>
                  </a:lnTo>
                  <a:lnTo>
                    <a:pt x="322" y="145"/>
                  </a:lnTo>
                  <a:lnTo>
                    <a:pt x="316" y="168"/>
                  </a:lnTo>
                  <a:lnTo>
                    <a:pt x="311" y="190"/>
                  </a:lnTo>
                  <a:lnTo>
                    <a:pt x="308" y="209"/>
                  </a:lnTo>
                  <a:lnTo>
                    <a:pt x="311" y="225"/>
                  </a:lnTo>
                  <a:lnTo>
                    <a:pt x="338" y="83"/>
                  </a:lnTo>
                  <a:close/>
                </a:path>
              </a:pathLst>
            </a:custGeom>
            <a:solidFill>
              <a:srgbClr val="FF9966"/>
            </a:solidFill>
            <a:ln w="3175" cmpd="sng">
              <a:solidFill>
                <a:schemeClr val="tx1"/>
              </a:solidFill>
              <a:round/>
              <a:headEnd/>
              <a:tailEnd/>
            </a:ln>
          </p:spPr>
          <p:txBody>
            <a:bodyPr/>
            <a:lstStyle/>
            <a:p>
              <a:endParaRPr lang="en-US"/>
            </a:p>
          </p:txBody>
        </p:sp>
        <p:sp>
          <p:nvSpPr>
            <p:cNvPr id="313353" name="Freeform 9"/>
            <p:cNvSpPr>
              <a:spLocks noChangeAspect="1"/>
            </p:cNvSpPr>
            <p:nvPr/>
          </p:nvSpPr>
          <p:spPr bwMode="auto">
            <a:xfrm rot="-717913">
              <a:off x="3753" y="2871"/>
              <a:ext cx="15" cy="75"/>
            </a:xfrm>
            <a:custGeom>
              <a:avLst/>
              <a:gdLst/>
              <a:ahLst/>
              <a:cxnLst>
                <a:cxn ang="0">
                  <a:pos x="30" y="0"/>
                </a:cxn>
                <a:cxn ang="0">
                  <a:pos x="30" y="0"/>
                </a:cxn>
                <a:cxn ang="0">
                  <a:pos x="30" y="3"/>
                </a:cxn>
                <a:cxn ang="0">
                  <a:pos x="25" y="3"/>
                </a:cxn>
                <a:cxn ang="0">
                  <a:pos x="22" y="4"/>
                </a:cxn>
                <a:cxn ang="0">
                  <a:pos x="26" y="6"/>
                </a:cxn>
                <a:cxn ang="0">
                  <a:pos x="26" y="6"/>
                </a:cxn>
                <a:cxn ang="0">
                  <a:pos x="27" y="13"/>
                </a:cxn>
                <a:cxn ang="0">
                  <a:pos x="25" y="25"/>
                </a:cxn>
                <a:cxn ang="0">
                  <a:pos x="20" y="43"/>
                </a:cxn>
                <a:cxn ang="0">
                  <a:pos x="14" y="62"/>
                </a:cxn>
                <a:cxn ang="0">
                  <a:pos x="8" y="85"/>
                </a:cxn>
                <a:cxn ang="0">
                  <a:pos x="3" y="107"/>
                </a:cxn>
                <a:cxn ang="0">
                  <a:pos x="0" y="126"/>
                </a:cxn>
                <a:cxn ang="0">
                  <a:pos x="3" y="142"/>
                </a:cxn>
              </a:cxnLst>
              <a:rect l="0" t="0" r="r" b="b"/>
              <a:pathLst>
                <a:path w="30" h="142">
                  <a:moveTo>
                    <a:pt x="30" y="0"/>
                  </a:moveTo>
                  <a:lnTo>
                    <a:pt x="30" y="0"/>
                  </a:lnTo>
                  <a:lnTo>
                    <a:pt x="30" y="3"/>
                  </a:lnTo>
                  <a:lnTo>
                    <a:pt x="25" y="3"/>
                  </a:lnTo>
                  <a:lnTo>
                    <a:pt x="22" y="4"/>
                  </a:lnTo>
                  <a:lnTo>
                    <a:pt x="26" y="6"/>
                  </a:lnTo>
                  <a:lnTo>
                    <a:pt x="26" y="6"/>
                  </a:lnTo>
                  <a:lnTo>
                    <a:pt x="27" y="13"/>
                  </a:lnTo>
                  <a:lnTo>
                    <a:pt x="25" y="25"/>
                  </a:lnTo>
                  <a:lnTo>
                    <a:pt x="20" y="43"/>
                  </a:lnTo>
                  <a:lnTo>
                    <a:pt x="14" y="62"/>
                  </a:lnTo>
                  <a:lnTo>
                    <a:pt x="8" y="85"/>
                  </a:lnTo>
                  <a:lnTo>
                    <a:pt x="3" y="107"/>
                  </a:lnTo>
                  <a:lnTo>
                    <a:pt x="0" y="126"/>
                  </a:lnTo>
                  <a:lnTo>
                    <a:pt x="3" y="142"/>
                  </a:lnTo>
                </a:path>
              </a:pathLst>
            </a:custGeom>
            <a:noFill/>
            <a:ln w="3175" cmpd="sng">
              <a:solidFill>
                <a:schemeClr val="tx1"/>
              </a:solidFill>
              <a:prstDash val="solid"/>
              <a:round/>
              <a:headEnd/>
              <a:tailEnd/>
            </a:ln>
          </p:spPr>
          <p:txBody>
            <a:bodyPr/>
            <a:lstStyle/>
            <a:p>
              <a:endParaRPr lang="en-US"/>
            </a:p>
          </p:txBody>
        </p:sp>
        <p:sp>
          <p:nvSpPr>
            <p:cNvPr id="313354" name="Freeform 10"/>
            <p:cNvSpPr>
              <a:spLocks noChangeAspect="1"/>
            </p:cNvSpPr>
            <p:nvPr/>
          </p:nvSpPr>
          <p:spPr bwMode="auto">
            <a:xfrm rot="-717913">
              <a:off x="3648" y="2988"/>
              <a:ext cx="221" cy="53"/>
            </a:xfrm>
            <a:custGeom>
              <a:avLst/>
              <a:gdLst/>
              <a:ahLst/>
              <a:cxnLst>
                <a:cxn ang="0">
                  <a:pos x="0" y="0"/>
                </a:cxn>
                <a:cxn ang="0">
                  <a:pos x="0" y="0"/>
                </a:cxn>
                <a:cxn ang="0">
                  <a:pos x="12" y="2"/>
                </a:cxn>
                <a:cxn ang="0">
                  <a:pos x="25" y="6"/>
                </a:cxn>
                <a:cxn ang="0">
                  <a:pos x="38" y="9"/>
                </a:cxn>
                <a:cxn ang="0">
                  <a:pos x="50" y="13"/>
                </a:cxn>
                <a:cxn ang="0">
                  <a:pos x="63" y="19"/>
                </a:cxn>
                <a:cxn ang="0">
                  <a:pos x="75" y="22"/>
                </a:cxn>
                <a:cxn ang="0">
                  <a:pos x="87" y="25"/>
                </a:cxn>
                <a:cxn ang="0">
                  <a:pos x="98" y="28"/>
                </a:cxn>
                <a:cxn ang="0">
                  <a:pos x="98" y="28"/>
                </a:cxn>
                <a:cxn ang="0">
                  <a:pos x="113" y="29"/>
                </a:cxn>
                <a:cxn ang="0">
                  <a:pos x="126" y="29"/>
                </a:cxn>
                <a:cxn ang="0">
                  <a:pos x="138" y="29"/>
                </a:cxn>
                <a:cxn ang="0">
                  <a:pos x="152" y="26"/>
                </a:cxn>
                <a:cxn ang="0">
                  <a:pos x="164" y="25"/>
                </a:cxn>
                <a:cxn ang="0">
                  <a:pos x="176" y="22"/>
                </a:cxn>
                <a:cxn ang="0">
                  <a:pos x="189" y="22"/>
                </a:cxn>
                <a:cxn ang="0">
                  <a:pos x="204" y="22"/>
                </a:cxn>
                <a:cxn ang="0">
                  <a:pos x="204" y="22"/>
                </a:cxn>
                <a:cxn ang="0">
                  <a:pos x="217" y="25"/>
                </a:cxn>
                <a:cxn ang="0">
                  <a:pos x="230" y="32"/>
                </a:cxn>
                <a:cxn ang="0">
                  <a:pos x="245" y="39"/>
                </a:cxn>
                <a:cxn ang="0">
                  <a:pos x="260" y="48"/>
                </a:cxn>
                <a:cxn ang="0">
                  <a:pos x="275" y="59"/>
                </a:cxn>
                <a:cxn ang="0">
                  <a:pos x="290" y="68"/>
                </a:cxn>
                <a:cxn ang="0">
                  <a:pos x="304" y="74"/>
                </a:cxn>
                <a:cxn ang="0">
                  <a:pos x="316" y="80"/>
                </a:cxn>
                <a:cxn ang="0">
                  <a:pos x="316" y="80"/>
                </a:cxn>
                <a:cxn ang="0">
                  <a:pos x="328" y="82"/>
                </a:cxn>
                <a:cxn ang="0">
                  <a:pos x="340" y="84"/>
                </a:cxn>
                <a:cxn ang="0">
                  <a:pos x="354" y="85"/>
                </a:cxn>
                <a:cxn ang="0">
                  <a:pos x="366" y="85"/>
                </a:cxn>
                <a:cxn ang="0">
                  <a:pos x="379" y="86"/>
                </a:cxn>
                <a:cxn ang="0">
                  <a:pos x="391" y="88"/>
                </a:cxn>
                <a:cxn ang="0">
                  <a:pos x="403" y="91"/>
                </a:cxn>
                <a:cxn ang="0">
                  <a:pos x="414" y="97"/>
                </a:cxn>
              </a:cxnLst>
              <a:rect l="0" t="0" r="r" b="b"/>
              <a:pathLst>
                <a:path w="414" h="97">
                  <a:moveTo>
                    <a:pt x="0" y="0"/>
                  </a:moveTo>
                  <a:lnTo>
                    <a:pt x="0" y="0"/>
                  </a:lnTo>
                  <a:lnTo>
                    <a:pt x="12" y="2"/>
                  </a:lnTo>
                  <a:lnTo>
                    <a:pt x="25" y="6"/>
                  </a:lnTo>
                  <a:lnTo>
                    <a:pt x="38" y="9"/>
                  </a:lnTo>
                  <a:lnTo>
                    <a:pt x="50" y="13"/>
                  </a:lnTo>
                  <a:lnTo>
                    <a:pt x="63" y="19"/>
                  </a:lnTo>
                  <a:lnTo>
                    <a:pt x="75" y="22"/>
                  </a:lnTo>
                  <a:lnTo>
                    <a:pt x="87" y="25"/>
                  </a:lnTo>
                  <a:lnTo>
                    <a:pt x="98" y="28"/>
                  </a:lnTo>
                  <a:lnTo>
                    <a:pt x="98" y="28"/>
                  </a:lnTo>
                  <a:lnTo>
                    <a:pt x="113" y="29"/>
                  </a:lnTo>
                  <a:lnTo>
                    <a:pt x="126" y="29"/>
                  </a:lnTo>
                  <a:lnTo>
                    <a:pt x="138" y="29"/>
                  </a:lnTo>
                  <a:lnTo>
                    <a:pt x="152" y="26"/>
                  </a:lnTo>
                  <a:lnTo>
                    <a:pt x="164" y="25"/>
                  </a:lnTo>
                  <a:lnTo>
                    <a:pt x="176" y="22"/>
                  </a:lnTo>
                  <a:lnTo>
                    <a:pt x="189" y="22"/>
                  </a:lnTo>
                  <a:lnTo>
                    <a:pt x="204" y="22"/>
                  </a:lnTo>
                  <a:lnTo>
                    <a:pt x="204" y="22"/>
                  </a:lnTo>
                  <a:lnTo>
                    <a:pt x="217" y="25"/>
                  </a:lnTo>
                  <a:lnTo>
                    <a:pt x="230" y="32"/>
                  </a:lnTo>
                  <a:lnTo>
                    <a:pt x="245" y="39"/>
                  </a:lnTo>
                  <a:lnTo>
                    <a:pt x="260" y="48"/>
                  </a:lnTo>
                  <a:lnTo>
                    <a:pt x="275" y="59"/>
                  </a:lnTo>
                  <a:lnTo>
                    <a:pt x="290" y="68"/>
                  </a:lnTo>
                  <a:lnTo>
                    <a:pt x="304" y="74"/>
                  </a:lnTo>
                  <a:lnTo>
                    <a:pt x="316" y="80"/>
                  </a:lnTo>
                  <a:lnTo>
                    <a:pt x="316" y="80"/>
                  </a:lnTo>
                  <a:lnTo>
                    <a:pt x="328" y="82"/>
                  </a:lnTo>
                  <a:lnTo>
                    <a:pt x="340" y="84"/>
                  </a:lnTo>
                  <a:lnTo>
                    <a:pt x="354" y="85"/>
                  </a:lnTo>
                  <a:lnTo>
                    <a:pt x="366" y="85"/>
                  </a:lnTo>
                  <a:lnTo>
                    <a:pt x="379" y="86"/>
                  </a:lnTo>
                  <a:lnTo>
                    <a:pt x="391" y="88"/>
                  </a:lnTo>
                  <a:lnTo>
                    <a:pt x="403" y="91"/>
                  </a:lnTo>
                  <a:lnTo>
                    <a:pt x="414" y="97"/>
                  </a:lnTo>
                </a:path>
              </a:pathLst>
            </a:custGeom>
            <a:noFill/>
            <a:ln w="3175" cmpd="sng">
              <a:solidFill>
                <a:schemeClr val="tx1"/>
              </a:solidFill>
              <a:prstDash val="solid"/>
              <a:round/>
              <a:headEnd/>
              <a:tailEnd/>
            </a:ln>
          </p:spPr>
          <p:txBody>
            <a:bodyPr/>
            <a:lstStyle/>
            <a:p>
              <a:endParaRPr lang="en-US"/>
            </a:p>
          </p:txBody>
        </p:sp>
      </p:grpSp>
      <p:grpSp>
        <p:nvGrpSpPr>
          <p:cNvPr id="4" name="Group 11"/>
          <p:cNvGrpSpPr>
            <a:grpSpLocks noChangeAspect="1"/>
          </p:cNvGrpSpPr>
          <p:nvPr/>
        </p:nvGrpSpPr>
        <p:grpSpPr bwMode="auto">
          <a:xfrm rot="535599">
            <a:off x="4167188" y="5043488"/>
            <a:ext cx="261937" cy="476250"/>
            <a:chOff x="4193" y="2839"/>
            <a:chExt cx="236" cy="430"/>
          </a:xfrm>
        </p:grpSpPr>
        <p:sp>
          <p:nvSpPr>
            <p:cNvPr id="313356" name="Freeform 12"/>
            <p:cNvSpPr>
              <a:spLocks noChangeAspect="1"/>
            </p:cNvSpPr>
            <p:nvPr/>
          </p:nvSpPr>
          <p:spPr bwMode="auto">
            <a:xfrm rot="-224791">
              <a:off x="4193" y="2839"/>
              <a:ext cx="236" cy="430"/>
            </a:xfrm>
            <a:custGeom>
              <a:avLst/>
              <a:gdLst/>
              <a:ahLst/>
              <a:cxnLst>
                <a:cxn ang="0">
                  <a:pos x="324" y="395"/>
                </a:cxn>
                <a:cxn ang="0">
                  <a:pos x="333" y="374"/>
                </a:cxn>
                <a:cxn ang="0">
                  <a:pos x="345" y="356"/>
                </a:cxn>
                <a:cxn ang="0">
                  <a:pos x="358" y="336"/>
                </a:cxn>
                <a:cxn ang="0">
                  <a:pos x="368" y="312"/>
                </a:cxn>
                <a:cxn ang="0">
                  <a:pos x="379" y="283"/>
                </a:cxn>
                <a:cxn ang="0">
                  <a:pos x="392" y="249"/>
                </a:cxn>
                <a:cxn ang="0">
                  <a:pos x="406" y="212"/>
                </a:cxn>
                <a:cxn ang="0">
                  <a:pos x="421" y="171"/>
                </a:cxn>
                <a:cxn ang="0">
                  <a:pos x="434" y="130"/>
                </a:cxn>
                <a:cxn ang="0">
                  <a:pos x="443" y="85"/>
                </a:cxn>
                <a:cxn ang="0">
                  <a:pos x="446" y="41"/>
                </a:cxn>
                <a:cxn ang="0">
                  <a:pos x="434" y="9"/>
                </a:cxn>
                <a:cxn ang="0">
                  <a:pos x="421" y="0"/>
                </a:cxn>
                <a:cxn ang="0">
                  <a:pos x="411" y="2"/>
                </a:cxn>
                <a:cxn ang="0">
                  <a:pos x="398" y="10"/>
                </a:cxn>
                <a:cxn ang="0">
                  <a:pos x="380" y="32"/>
                </a:cxn>
                <a:cxn ang="0">
                  <a:pos x="348" y="79"/>
                </a:cxn>
                <a:cxn ang="0">
                  <a:pos x="305" y="127"/>
                </a:cxn>
                <a:cxn ang="0">
                  <a:pos x="259" y="162"/>
                </a:cxn>
                <a:cxn ang="0">
                  <a:pos x="229" y="178"/>
                </a:cxn>
                <a:cxn ang="0">
                  <a:pos x="208" y="201"/>
                </a:cxn>
                <a:cxn ang="0">
                  <a:pos x="189" y="235"/>
                </a:cxn>
                <a:cxn ang="0">
                  <a:pos x="169" y="281"/>
                </a:cxn>
                <a:cxn ang="0">
                  <a:pos x="160" y="317"/>
                </a:cxn>
                <a:cxn ang="0">
                  <a:pos x="146" y="357"/>
                </a:cxn>
                <a:cxn ang="0">
                  <a:pos x="121" y="422"/>
                </a:cxn>
                <a:cxn ang="0">
                  <a:pos x="91" y="500"/>
                </a:cxn>
                <a:cxn ang="0">
                  <a:pos x="58" y="585"/>
                </a:cxn>
                <a:cxn ang="0">
                  <a:pos x="30" y="667"/>
                </a:cxn>
                <a:cxn ang="0">
                  <a:pos x="8" y="734"/>
                </a:cxn>
                <a:cxn ang="0">
                  <a:pos x="0" y="781"/>
                </a:cxn>
                <a:cxn ang="0">
                  <a:pos x="2" y="798"/>
                </a:cxn>
                <a:cxn ang="0">
                  <a:pos x="5" y="810"/>
                </a:cxn>
                <a:cxn ang="0">
                  <a:pos x="12" y="816"/>
                </a:cxn>
                <a:cxn ang="0">
                  <a:pos x="36" y="810"/>
                </a:cxn>
                <a:cxn ang="0">
                  <a:pos x="71" y="777"/>
                </a:cxn>
                <a:cxn ang="0">
                  <a:pos x="105" y="733"/>
                </a:cxn>
                <a:cxn ang="0">
                  <a:pos x="140" y="686"/>
                </a:cxn>
                <a:cxn ang="0">
                  <a:pos x="176" y="640"/>
                </a:cxn>
                <a:cxn ang="0">
                  <a:pos x="212" y="591"/>
                </a:cxn>
                <a:cxn ang="0">
                  <a:pos x="245" y="541"/>
                </a:cxn>
                <a:cxn ang="0">
                  <a:pos x="278" y="489"/>
                </a:cxn>
                <a:cxn ang="0">
                  <a:pos x="308" y="435"/>
                </a:cxn>
              </a:cxnLst>
              <a:rect l="0" t="0" r="r" b="b"/>
              <a:pathLst>
                <a:path w="446" h="816">
                  <a:moveTo>
                    <a:pt x="322" y="407"/>
                  </a:moveTo>
                  <a:lnTo>
                    <a:pt x="324" y="395"/>
                  </a:lnTo>
                  <a:lnTo>
                    <a:pt x="328" y="385"/>
                  </a:lnTo>
                  <a:lnTo>
                    <a:pt x="333" y="374"/>
                  </a:lnTo>
                  <a:lnTo>
                    <a:pt x="339" y="365"/>
                  </a:lnTo>
                  <a:lnTo>
                    <a:pt x="345" y="356"/>
                  </a:lnTo>
                  <a:lnTo>
                    <a:pt x="352" y="347"/>
                  </a:lnTo>
                  <a:lnTo>
                    <a:pt x="358" y="336"/>
                  </a:lnTo>
                  <a:lnTo>
                    <a:pt x="364" y="323"/>
                  </a:lnTo>
                  <a:lnTo>
                    <a:pt x="368" y="312"/>
                  </a:lnTo>
                  <a:lnTo>
                    <a:pt x="372" y="297"/>
                  </a:lnTo>
                  <a:lnTo>
                    <a:pt x="379" y="283"/>
                  </a:lnTo>
                  <a:lnTo>
                    <a:pt x="385" y="266"/>
                  </a:lnTo>
                  <a:lnTo>
                    <a:pt x="392" y="249"/>
                  </a:lnTo>
                  <a:lnTo>
                    <a:pt x="399" y="231"/>
                  </a:lnTo>
                  <a:lnTo>
                    <a:pt x="406" y="212"/>
                  </a:lnTo>
                  <a:lnTo>
                    <a:pt x="414" y="192"/>
                  </a:lnTo>
                  <a:lnTo>
                    <a:pt x="421" y="171"/>
                  </a:lnTo>
                  <a:lnTo>
                    <a:pt x="428" y="151"/>
                  </a:lnTo>
                  <a:lnTo>
                    <a:pt x="434" y="130"/>
                  </a:lnTo>
                  <a:lnTo>
                    <a:pt x="439" y="108"/>
                  </a:lnTo>
                  <a:lnTo>
                    <a:pt x="443" y="85"/>
                  </a:lnTo>
                  <a:lnTo>
                    <a:pt x="445" y="63"/>
                  </a:lnTo>
                  <a:lnTo>
                    <a:pt x="446" y="41"/>
                  </a:lnTo>
                  <a:lnTo>
                    <a:pt x="445" y="19"/>
                  </a:lnTo>
                  <a:lnTo>
                    <a:pt x="434" y="9"/>
                  </a:lnTo>
                  <a:lnTo>
                    <a:pt x="427" y="2"/>
                  </a:lnTo>
                  <a:lnTo>
                    <a:pt x="421" y="0"/>
                  </a:lnTo>
                  <a:lnTo>
                    <a:pt x="416" y="0"/>
                  </a:lnTo>
                  <a:lnTo>
                    <a:pt x="411" y="2"/>
                  </a:lnTo>
                  <a:lnTo>
                    <a:pt x="405" y="6"/>
                  </a:lnTo>
                  <a:lnTo>
                    <a:pt x="398" y="10"/>
                  </a:lnTo>
                  <a:lnTo>
                    <a:pt x="388" y="15"/>
                  </a:lnTo>
                  <a:lnTo>
                    <a:pt x="380" y="32"/>
                  </a:lnTo>
                  <a:lnTo>
                    <a:pt x="366" y="54"/>
                  </a:lnTo>
                  <a:lnTo>
                    <a:pt x="348" y="79"/>
                  </a:lnTo>
                  <a:lnTo>
                    <a:pt x="328" y="104"/>
                  </a:lnTo>
                  <a:lnTo>
                    <a:pt x="305" y="127"/>
                  </a:lnTo>
                  <a:lnTo>
                    <a:pt x="282" y="148"/>
                  </a:lnTo>
                  <a:lnTo>
                    <a:pt x="259" y="162"/>
                  </a:lnTo>
                  <a:lnTo>
                    <a:pt x="237" y="170"/>
                  </a:lnTo>
                  <a:lnTo>
                    <a:pt x="229" y="178"/>
                  </a:lnTo>
                  <a:lnTo>
                    <a:pt x="219" y="187"/>
                  </a:lnTo>
                  <a:lnTo>
                    <a:pt x="208" y="201"/>
                  </a:lnTo>
                  <a:lnTo>
                    <a:pt x="198" y="217"/>
                  </a:lnTo>
                  <a:lnTo>
                    <a:pt x="189" y="235"/>
                  </a:lnTo>
                  <a:lnTo>
                    <a:pt x="179" y="257"/>
                  </a:lnTo>
                  <a:lnTo>
                    <a:pt x="169" y="281"/>
                  </a:lnTo>
                  <a:lnTo>
                    <a:pt x="162" y="308"/>
                  </a:lnTo>
                  <a:lnTo>
                    <a:pt x="160" y="317"/>
                  </a:lnTo>
                  <a:lnTo>
                    <a:pt x="155" y="334"/>
                  </a:lnTo>
                  <a:lnTo>
                    <a:pt x="146" y="357"/>
                  </a:lnTo>
                  <a:lnTo>
                    <a:pt x="134" y="387"/>
                  </a:lnTo>
                  <a:lnTo>
                    <a:pt x="121" y="422"/>
                  </a:lnTo>
                  <a:lnTo>
                    <a:pt x="106" y="460"/>
                  </a:lnTo>
                  <a:lnTo>
                    <a:pt x="91" y="500"/>
                  </a:lnTo>
                  <a:lnTo>
                    <a:pt x="75" y="543"/>
                  </a:lnTo>
                  <a:lnTo>
                    <a:pt x="58" y="585"/>
                  </a:lnTo>
                  <a:lnTo>
                    <a:pt x="43" y="627"/>
                  </a:lnTo>
                  <a:lnTo>
                    <a:pt x="30" y="667"/>
                  </a:lnTo>
                  <a:lnTo>
                    <a:pt x="18" y="703"/>
                  </a:lnTo>
                  <a:lnTo>
                    <a:pt x="8" y="734"/>
                  </a:lnTo>
                  <a:lnTo>
                    <a:pt x="2" y="760"/>
                  </a:lnTo>
                  <a:lnTo>
                    <a:pt x="0" y="781"/>
                  </a:lnTo>
                  <a:lnTo>
                    <a:pt x="1" y="793"/>
                  </a:lnTo>
                  <a:lnTo>
                    <a:pt x="2" y="798"/>
                  </a:lnTo>
                  <a:lnTo>
                    <a:pt x="4" y="805"/>
                  </a:lnTo>
                  <a:lnTo>
                    <a:pt x="5" y="810"/>
                  </a:lnTo>
                  <a:lnTo>
                    <a:pt x="7" y="815"/>
                  </a:lnTo>
                  <a:lnTo>
                    <a:pt x="12" y="816"/>
                  </a:lnTo>
                  <a:lnTo>
                    <a:pt x="22" y="815"/>
                  </a:lnTo>
                  <a:lnTo>
                    <a:pt x="36" y="810"/>
                  </a:lnTo>
                  <a:lnTo>
                    <a:pt x="56" y="799"/>
                  </a:lnTo>
                  <a:lnTo>
                    <a:pt x="71" y="777"/>
                  </a:lnTo>
                  <a:lnTo>
                    <a:pt x="88" y="755"/>
                  </a:lnTo>
                  <a:lnTo>
                    <a:pt x="105" y="733"/>
                  </a:lnTo>
                  <a:lnTo>
                    <a:pt x="123" y="710"/>
                  </a:lnTo>
                  <a:lnTo>
                    <a:pt x="140" y="686"/>
                  </a:lnTo>
                  <a:lnTo>
                    <a:pt x="158" y="663"/>
                  </a:lnTo>
                  <a:lnTo>
                    <a:pt x="176" y="640"/>
                  </a:lnTo>
                  <a:lnTo>
                    <a:pt x="195" y="616"/>
                  </a:lnTo>
                  <a:lnTo>
                    <a:pt x="212" y="591"/>
                  </a:lnTo>
                  <a:lnTo>
                    <a:pt x="229" y="567"/>
                  </a:lnTo>
                  <a:lnTo>
                    <a:pt x="245" y="541"/>
                  </a:lnTo>
                  <a:lnTo>
                    <a:pt x="262" y="515"/>
                  </a:lnTo>
                  <a:lnTo>
                    <a:pt x="278" y="489"/>
                  </a:lnTo>
                  <a:lnTo>
                    <a:pt x="294" y="463"/>
                  </a:lnTo>
                  <a:lnTo>
                    <a:pt x="308" y="435"/>
                  </a:lnTo>
                  <a:lnTo>
                    <a:pt x="322" y="407"/>
                  </a:lnTo>
                  <a:close/>
                </a:path>
              </a:pathLst>
            </a:custGeom>
            <a:solidFill>
              <a:srgbClr val="FF9966"/>
            </a:solidFill>
            <a:ln w="3175" cmpd="sng">
              <a:solidFill>
                <a:schemeClr val="tx1"/>
              </a:solidFill>
              <a:round/>
              <a:headEnd/>
              <a:tailEnd/>
            </a:ln>
          </p:spPr>
          <p:txBody>
            <a:bodyPr/>
            <a:lstStyle/>
            <a:p>
              <a:endParaRPr lang="en-US"/>
            </a:p>
          </p:txBody>
        </p:sp>
        <p:sp>
          <p:nvSpPr>
            <p:cNvPr id="313357" name="Freeform 13"/>
            <p:cNvSpPr>
              <a:spLocks noChangeAspect="1"/>
            </p:cNvSpPr>
            <p:nvPr/>
          </p:nvSpPr>
          <p:spPr bwMode="auto">
            <a:xfrm rot="-584220">
              <a:off x="4292" y="2964"/>
              <a:ext cx="81" cy="73"/>
            </a:xfrm>
            <a:custGeom>
              <a:avLst/>
              <a:gdLst/>
              <a:ahLst/>
              <a:cxnLst>
                <a:cxn ang="0">
                  <a:pos x="0" y="0"/>
                </a:cxn>
                <a:cxn ang="0">
                  <a:pos x="0" y="0"/>
                </a:cxn>
                <a:cxn ang="0">
                  <a:pos x="17" y="9"/>
                </a:cxn>
                <a:cxn ang="0">
                  <a:pos x="32" y="23"/>
                </a:cxn>
                <a:cxn ang="0">
                  <a:pos x="45" y="41"/>
                </a:cxn>
                <a:cxn ang="0">
                  <a:pos x="57" y="62"/>
                </a:cxn>
                <a:cxn ang="0">
                  <a:pos x="68" y="83"/>
                </a:cxn>
                <a:cxn ang="0">
                  <a:pos x="77" y="103"/>
                </a:cxn>
                <a:cxn ang="0">
                  <a:pos x="86" y="121"/>
                </a:cxn>
                <a:cxn ang="0">
                  <a:pos x="95" y="135"/>
                </a:cxn>
                <a:cxn ang="0">
                  <a:pos x="95" y="135"/>
                </a:cxn>
                <a:cxn ang="0">
                  <a:pos x="101" y="138"/>
                </a:cxn>
                <a:cxn ang="0">
                  <a:pos x="107" y="139"/>
                </a:cxn>
                <a:cxn ang="0">
                  <a:pos x="113" y="140"/>
                </a:cxn>
                <a:cxn ang="0">
                  <a:pos x="120" y="139"/>
                </a:cxn>
                <a:cxn ang="0">
                  <a:pos x="127" y="138"/>
                </a:cxn>
                <a:cxn ang="0">
                  <a:pos x="135" y="134"/>
                </a:cxn>
                <a:cxn ang="0">
                  <a:pos x="142" y="129"/>
                </a:cxn>
                <a:cxn ang="0">
                  <a:pos x="149" y="122"/>
                </a:cxn>
              </a:cxnLst>
              <a:rect l="0" t="0" r="r" b="b"/>
              <a:pathLst>
                <a:path w="149" h="140">
                  <a:moveTo>
                    <a:pt x="0" y="0"/>
                  </a:moveTo>
                  <a:lnTo>
                    <a:pt x="0" y="0"/>
                  </a:lnTo>
                  <a:lnTo>
                    <a:pt x="17" y="9"/>
                  </a:lnTo>
                  <a:lnTo>
                    <a:pt x="32" y="23"/>
                  </a:lnTo>
                  <a:lnTo>
                    <a:pt x="45" y="41"/>
                  </a:lnTo>
                  <a:lnTo>
                    <a:pt x="57" y="62"/>
                  </a:lnTo>
                  <a:lnTo>
                    <a:pt x="68" y="83"/>
                  </a:lnTo>
                  <a:lnTo>
                    <a:pt x="77" y="103"/>
                  </a:lnTo>
                  <a:lnTo>
                    <a:pt x="86" y="121"/>
                  </a:lnTo>
                  <a:lnTo>
                    <a:pt x="95" y="135"/>
                  </a:lnTo>
                  <a:lnTo>
                    <a:pt x="95" y="135"/>
                  </a:lnTo>
                  <a:lnTo>
                    <a:pt x="101" y="138"/>
                  </a:lnTo>
                  <a:lnTo>
                    <a:pt x="107" y="139"/>
                  </a:lnTo>
                  <a:lnTo>
                    <a:pt x="113" y="140"/>
                  </a:lnTo>
                  <a:lnTo>
                    <a:pt x="120" y="139"/>
                  </a:lnTo>
                  <a:lnTo>
                    <a:pt x="127" y="138"/>
                  </a:lnTo>
                  <a:lnTo>
                    <a:pt x="135" y="134"/>
                  </a:lnTo>
                  <a:lnTo>
                    <a:pt x="142" y="129"/>
                  </a:lnTo>
                  <a:lnTo>
                    <a:pt x="149" y="122"/>
                  </a:lnTo>
                </a:path>
              </a:pathLst>
            </a:custGeom>
            <a:noFill/>
            <a:ln w="0">
              <a:solidFill>
                <a:srgbClr val="000000"/>
              </a:solidFill>
              <a:prstDash val="solid"/>
              <a:round/>
              <a:headEnd/>
              <a:tailEnd/>
            </a:ln>
          </p:spPr>
          <p:txBody>
            <a:bodyPr/>
            <a:lstStyle/>
            <a:p>
              <a:endParaRPr lang="en-US"/>
            </a:p>
          </p:txBody>
        </p:sp>
      </p:grpSp>
      <p:grpSp>
        <p:nvGrpSpPr>
          <p:cNvPr id="5" name="Group 14"/>
          <p:cNvGrpSpPr>
            <a:grpSpLocks noChangeAspect="1"/>
          </p:cNvGrpSpPr>
          <p:nvPr/>
        </p:nvGrpSpPr>
        <p:grpSpPr bwMode="auto">
          <a:xfrm rot="535599">
            <a:off x="4140200" y="5030788"/>
            <a:ext cx="234950" cy="461962"/>
            <a:chOff x="4158" y="2838"/>
            <a:chExt cx="212" cy="415"/>
          </a:xfrm>
        </p:grpSpPr>
        <p:sp>
          <p:nvSpPr>
            <p:cNvPr id="313359" name="Freeform 15"/>
            <p:cNvSpPr>
              <a:spLocks noChangeAspect="1"/>
            </p:cNvSpPr>
            <p:nvPr/>
          </p:nvSpPr>
          <p:spPr bwMode="auto">
            <a:xfrm rot="-209559">
              <a:off x="4158" y="2838"/>
              <a:ext cx="212" cy="415"/>
            </a:xfrm>
            <a:custGeom>
              <a:avLst/>
              <a:gdLst/>
              <a:ahLst/>
              <a:cxnLst>
                <a:cxn ang="0">
                  <a:pos x="296" y="380"/>
                </a:cxn>
                <a:cxn ang="0">
                  <a:pos x="304" y="360"/>
                </a:cxn>
                <a:cxn ang="0">
                  <a:pos x="315" y="344"/>
                </a:cxn>
                <a:cxn ang="0">
                  <a:pos x="327" y="323"/>
                </a:cxn>
                <a:cxn ang="0">
                  <a:pos x="336" y="299"/>
                </a:cxn>
                <a:cxn ang="0">
                  <a:pos x="344" y="273"/>
                </a:cxn>
                <a:cxn ang="0">
                  <a:pos x="355" y="241"/>
                </a:cxn>
                <a:cxn ang="0">
                  <a:pos x="367" y="206"/>
                </a:cxn>
                <a:cxn ang="0">
                  <a:pos x="378" y="168"/>
                </a:cxn>
                <a:cxn ang="0">
                  <a:pos x="388" y="128"/>
                </a:cxn>
                <a:cxn ang="0">
                  <a:pos x="394" y="87"/>
                </a:cxn>
                <a:cxn ang="0">
                  <a:pos x="395" y="46"/>
                </a:cxn>
                <a:cxn ang="0">
                  <a:pos x="380" y="15"/>
                </a:cxn>
                <a:cxn ang="0">
                  <a:pos x="360" y="3"/>
                </a:cxn>
                <a:cxn ang="0">
                  <a:pos x="342" y="0"/>
                </a:cxn>
                <a:cxn ang="0">
                  <a:pos x="323" y="4"/>
                </a:cxn>
                <a:cxn ang="0">
                  <a:pos x="302" y="21"/>
                </a:cxn>
                <a:cxn ang="0">
                  <a:pos x="276" y="68"/>
                </a:cxn>
                <a:cxn ang="0">
                  <a:pos x="246" y="128"/>
                </a:cxn>
                <a:cxn ang="0">
                  <a:pos x="215" y="178"/>
                </a:cxn>
                <a:cxn ang="0">
                  <a:pos x="195" y="202"/>
                </a:cxn>
                <a:cxn ang="0">
                  <a:pos x="186" y="221"/>
                </a:cxn>
                <a:cxn ang="0">
                  <a:pos x="173" y="249"/>
                </a:cxn>
                <a:cxn ang="0">
                  <a:pos x="156" y="286"/>
                </a:cxn>
                <a:cxn ang="0">
                  <a:pos x="144" y="318"/>
                </a:cxn>
                <a:cxn ang="0">
                  <a:pos x="132" y="357"/>
                </a:cxn>
                <a:cxn ang="0">
                  <a:pos x="109" y="418"/>
                </a:cxn>
                <a:cxn ang="0">
                  <a:pos x="81" y="492"/>
                </a:cxn>
                <a:cxn ang="0">
                  <a:pos x="52" y="571"/>
                </a:cxn>
                <a:cxn ang="0">
                  <a:pos x="26" y="648"/>
                </a:cxn>
                <a:cxn ang="0">
                  <a:pos x="8" y="712"/>
                </a:cxn>
                <a:cxn ang="0">
                  <a:pos x="0" y="755"/>
                </a:cxn>
                <a:cxn ang="0">
                  <a:pos x="4" y="771"/>
                </a:cxn>
                <a:cxn ang="0">
                  <a:pos x="6" y="782"/>
                </a:cxn>
                <a:cxn ang="0">
                  <a:pos x="15" y="787"/>
                </a:cxn>
                <a:cxn ang="0">
                  <a:pos x="37" y="781"/>
                </a:cxn>
                <a:cxn ang="0">
                  <a:pos x="71" y="748"/>
                </a:cxn>
                <a:cxn ang="0">
                  <a:pos x="102" y="704"/>
                </a:cxn>
                <a:cxn ang="0">
                  <a:pos x="135" y="660"/>
                </a:cxn>
                <a:cxn ang="0">
                  <a:pos x="166" y="614"/>
                </a:cxn>
                <a:cxn ang="0">
                  <a:pos x="198" y="569"/>
                </a:cxn>
                <a:cxn ang="0">
                  <a:pos x="228" y="519"/>
                </a:cxn>
                <a:cxn ang="0">
                  <a:pos x="257" y="470"/>
                </a:cxn>
                <a:cxn ang="0">
                  <a:pos x="282" y="418"/>
                </a:cxn>
              </a:cxnLst>
              <a:rect l="0" t="0" r="r" b="b"/>
              <a:pathLst>
                <a:path w="395" h="787">
                  <a:moveTo>
                    <a:pt x="293" y="392"/>
                  </a:moveTo>
                  <a:lnTo>
                    <a:pt x="296" y="380"/>
                  </a:lnTo>
                  <a:lnTo>
                    <a:pt x="299" y="370"/>
                  </a:lnTo>
                  <a:lnTo>
                    <a:pt x="304" y="360"/>
                  </a:lnTo>
                  <a:lnTo>
                    <a:pt x="310" y="351"/>
                  </a:lnTo>
                  <a:lnTo>
                    <a:pt x="315" y="344"/>
                  </a:lnTo>
                  <a:lnTo>
                    <a:pt x="321" y="333"/>
                  </a:lnTo>
                  <a:lnTo>
                    <a:pt x="327" y="323"/>
                  </a:lnTo>
                  <a:lnTo>
                    <a:pt x="333" y="311"/>
                  </a:lnTo>
                  <a:lnTo>
                    <a:pt x="336" y="299"/>
                  </a:lnTo>
                  <a:lnTo>
                    <a:pt x="339" y="286"/>
                  </a:lnTo>
                  <a:lnTo>
                    <a:pt x="344" y="273"/>
                  </a:lnTo>
                  <a:lnTo>
                    <a:pt x="349" y="258"/>
                  </a:lnTo>
                  <a:lnTo>
                    <a:pt x="355" y="241"/>
                  </a:lnTo>
                  <a:lnTo>
                    <a:pt x="361" y="224"/>
                  </a:lnTo>
                  <a:lnTo>
                    <a:pt x="367" y="206"/>
                  </a:lnTo>
                  <a:lnTo>
                    <a:pt x="373" y="188"/>
                  </a:lnTo>
                  <a:lnTo>
                    <a:pt x="378" y="168"/>
                  </a:lnTo>
                  <a:lnTo>
                    <a:pt x="384" y="149"/>
                  </a:lnTo>
                  <a:lnTo>
                    <a:pt x="388" y="128"/>
                  </a:lnTo>
                  <a:lnTo>
                    <a:pt x="391" y="108"/>
                  </a:lnTo>
                  <a:lnTo>
                    <a:pt x="394" y="87"/>
                  </a:lnTo>
                  <a:lnTo>
                    <a:pt x="395" y="67"/>
                  </a:lnTo>
                  <a:lnTo>
                    <a:pt x="395" y="46"/>
                  </a:lnTo>
                  <a:lnTo>
                    <a:pt x="392" y="25"/>
                  </a:lnTo>
                  <a:lnTo>
                    <a:pt x="380" y="15"/>
                  </a:lnTo>
                  <a:lnTo>
                    <a:pt x="369" y="8"/>
                  </a:lnTo>
                  <a:lnTo>
                    <a:pt x="360" y="3"/>
                  </a:lnTo>
                  <a:lnTo>
                    <a:pt x="351" y="0"/>
                  </a:lnTo>
                  <a:lnTo>
                    <a:pt x="342" y="0"/>
                  </a:lnTo>
                  <a:lnTo>
                    <a:pt x="333" y="2"/>
                  </a:lnTo>
                  <a:lnTo>
                    <a:pt x="323" y="4"/>
                  </a:lnTo>
                  <a:lnTo>
                    <a:pt x="313" y="8"/>
                  </a:lnTo>
                  <a:lnTo>
                    <a:pt x="302" y="21"/>
                  </a:lnTo>
                  <a:lnTo>
                    <a:pt x="290" y="42"/>
                  </a:lnTo>
                  <a:lnTo>
                    <a:pt x="276" y="68"/>
                  </a:lnTo>
                  <a:lnTo>
                    <a:pt x="262" y="98"/>
                  </a:lnTo>
                  <a:lnTo>
                    <a:pt x="246" y="128"/>
                  </a:lnTo>
                  <a:lnTo>
                    <a:pt x="230" y="155"/>
                  </a:lnTo>
                  <a:lnTo>
                    <a:pt x="215" y="178"/>
                  </a:lnTo>
                  <a:lnTo>
                    <a:pt x="199" y="194"/>
                  </a:lnTo>
                  <a:lnTo>
                    <a:pt x="195" y="202"/>
                  </a:lnTo>
                  <a:lnTo>
                    <a:pt x="190" y="211"/>
                  </a:lnTo>
                  <a:lnTo>
                    <a:pt x="186" y="221"/>
                  </a:lnTo>
                  <a:lnTo>
                    <a:pt x="181" y="234"/>
                  </a:lnTo>
                  <a:lnTo>
                    <a:pt x="173" y="249"/>
                  </a:lnTo>
                  <a:lnTo>
                    <a:pt x="166" y="267"/>
                  </a:lnTo>
                  <a:lnTo>
                    <a:pt x="156" y="286"/>
                  </a:lnTo>
                  <a:lnTo>
                    <a:pt x="146" y="310"/>
                  </a:lnTo>
                  <a:lnTo>
                    <a:pt x="144" y="318"/>
                  </a:lnTo>
                  <a:lnTo>
                    <a:pt x="140" y="333"/>
                  </a:lnTo>
                  <a:lnTo>
                    <a:pt x="132" y="357"/>
                  </a:lnTo>
                  <a:lnTo>
                    <a:pt x="121" y="385"/>
                  </a:lnTo>
                  <a:lnTo>
                    <a:pt x="109" y="418"/>
                  </a:lnTo>
                  <a:lnTo>
                    <a:pt x="96" y="453"/>
                  </a:lnTo>
                  <a:lnTo>
                    <a:pt x="81" y="492"/>
                  </a:lnTo>
                  <a:lnTo>
                    <a:pt x="67" y="532"/>
                  </a:lnTo>
                  <a:lnTo>
                    <a:pt x="52" y="571"/>
                  </a:lnTo>
                  <a:lnTo>
                    <a:pt x="38" y="610"/>
                  </a:lnTo>
                  <a:lnTo>
                    <a:pt x="26" y="648"/>
                  </a:lnTo>
                  <a:lnTo>
                    <a:pt x="15" y="682"/>
                  </a:lnTo>
                  <a:lnTo>
                    <a:pt x="8" y="712"/>
                  </a:lnTo>
                  <a:lnTo>
                    <a:pt x="2" y="736"/>
                  </a:lnTo>
                  <a:lnTo>
                    <a:pt x="0" y="755"/>
                  </a:lnTo>
                  <a:lnTo>
                    <a:pt x="3" y="766"/>
                  </a:lnTo>
                  <a:lnTo>
                    <a:pt x="4" y="771"/>
                  </a:lnTo>
                  <a:lnTo>
                    <a:pt x="5" y="777"/>
                  </a:lnTo>
                  <a:lnTo>
                    <a:pt x="6" y="782"/>
                  </a:lnTo>
                  <a:lnTo>
                    <a:pt x="9" y="786"/>
                  </a:lnTo>
                  <a:lnTo>
                    <a:pt x="15" y="787"/>
                  </a:lnTo>
                  <a:lnTo>
                    <a:pt x="23" y="786"/>
                  </a:lnTo>
                  <a:lnTo>
                    <a:pt x="37" y="781"/>
                  </a:lnTo>
                  <a:lnTo>
                    <a:pt x="56" y="769"/>
                  </a:lnTo>
                  <a:lnTo>
                    <a:pt x="71" y="748"/>
                  </a:lnTo>
                  <a:lnTo>
                    <a:pt x="86" y="726"/>
                  </a:lnTo>
                  <a:lnTo>
                    <a:pt x="102" y="704"/>
                  </a:lnTo>
                  <a:lnTo>
                    <a:pt x="118" y="682"/>
                  </a:lnTo>
                  <a:lnTo>
                    <a:pt x="135" y="660"/>
                  </a:lnTo>
                  <a:lnTo>
                    <a:pt x="150" y="638"/>
                  </a:lnTo>
                  <a:lnTo>
                    <a:pt x="166" y="614"/>
                  </a:lnTo>
                  <a:lnTo>
                    <a:pt x="182" y="592"/>
                  </a:lnTo>
                  <a:lnTo>
                    <a:pt x="198" y="569"/>
                  </a:lnTo>
                  <a:lnTo>
                    <a:pt x="213" y="544"/>
                  </a:lnTo>
                  <a:lnTo>
                    <a:pt x="228" y="519"/>
                  </a:lnTo>
                  <a:lnTo>
                    <a:pt x="242" y="494"/>
                  </a:lnTo>
                  <a:lnTo>
                    <a:pt x="257" y="470"/>
                  </a:lnTo>
                  <a:lnTo>
                    <a:pt x="269" y="444"/>
                  </a:lnTo>
                  <a:lnTo>
                    <a:pt x="282" y="418"/>
                  </a:lnTo>
                  <a:lnTo>
                    <a:pt x="293" y="392"/>
                  </a:lnTo>
                  <a:close/>
                </a:path>
              </a:pathLst>
            </a:custGeom>
            <a:solidFill>
              <a:srgbClr val="FF9966"/>
            </a:solidFill>
            <a:ln w="3175" cmpd="sng">
              <a:solidFill>
                <a:schemeClr val="tx1"/>
              </a:solidFill>
              <a:round/>
              <a:headEnd/>
              <a:tailEnd/>
            </a:ln>
          </p:spPr>
          <p:txBody>
            <a:bodyPr/>
            <a:lstStyle/>
            <a:p>
              <a:endParaRPr lang="en-US"/>
            </a:p>
          </p:txBody>
        </p:sp>
        <p:sp>
          <p:nvSpPr>
            <p:cNvPr id="313360" name="Freeform 16"/>
            <p:cNvSpPr>
              <a:spLocks noChangeAspect="1"/>
            </p:cNvSpPr>
            <p:nvPr/>
          </p:nvSpPr>
          <p:spPr bwMode="auto">
            <a:xfrm rot="-804560">
              <a:off x="4248" y="2961"/>
              <a:ext cx="75" cy="66"/>
            </a:xfrm>
            <a:custGeom>
              <a:avLst/>
              <a:gdLst/>
              <a:ahLst/>
              <a:cxnLst>
                <a:cxn ang="0">
                  <a:pos x="0" y="0"/>
                </a:cxn>
                <a:cxn ang="0">
                  <a:pos x="0" y="0"/>
                </a:cxn>
                <a:cxn ang="0">
                  <a:pos x="6" y="5"/>
                </a:cxn>
                <a:cxn ang="0">
                  <a:pos x="12" y="10"/>
                </a:cxn>
                <a:cxn ang="0">
                  <a:pos x="17" y="18"/>
                </a:cxn>
                <a:cxn ang="0">
                  <a:pos x="22" y="26"/>
                </a:cxn>
                <a:cxn ang="0">
                  <a:pos x="27" y="35"/>
                </a:cxn>
                <a:cxn ang="0">
                  <a:pos x="31" y="44"/>
                </a:cxn>
                <a:cxn ang="0">
                  <a:pos x="36" y="53"/>
                </a:cxn>
                <a:cxn ang="0">
                  <a:pos x="40" y="63"/>
                </a:cxn>
                <a:cxn ang="0">
                  <a:pos x="40" y="63"/>
                </a:cxn>
                <a:cxn ang="0">
                  <a:pos x="42" y="70"/>
                </a:cxn>
                <a:cxn ang="0">
                  <a:pos x="45" y="76"/>
                </a:cxn>
                <a:cxn ang="0">
                  <a:pos x="47" y="83"/>
                </a:cxn>
                <a:cxn ang="0">
                  <a:pos x="51" y="88"/>
                </a:cxn>
                <a:cxn ang="0">
                  <a:pos x="54" y="95"/>
                </a:cxn>
                <a:cxn ang="0">
                  <a:pos x="58" y="100"/>
                </a:cxn>
                <a:cxn ang="0">
                  <a:pos x="63" y="106"/>
                </a:cxn>
                <a:cxn ang="0">
                  <a:pos x="68" y="112"/>
                </a:cxn>
                <a:cxn ang="0">
                  <a:pos x="68" y="112"/>
                </a:cxn>
                <a:cxn ang="0">
                  <a:pos x="73" y="118"/>
                </a:cxn>
                <a:cxn ang="0">
                  <a:pos x="80" y="122"/>
                </a:cxn>
                <a:cxn ang="0">
                  <a:pos x="87" y="123"/>
                </a:cxn>
                <a:cxn ang="0">
                  <a:pos x="97" y="123"/>
                </a:cxn>
                <a:cxn ang="0">
                  <a:pos x="106" y="122"/>
                </a:cxn>
                <a:cxn ang="0">
                  <a:pos x="117" y="119"/>
                </a:cxn>
                <a:cxn ang="0">
                  <a:pos x="128" y="115"/>
                </a:cxn>
                <a:cxn ang="0">
                  <a:pos x="139" y="109"/>
                </a:cxn>
              </a:cxnLst>
              <a:rect l="0" t="0" r="r" b="b"/>
              <a:pathLst>
                <a:path w="139" h="123">
                  <a:moveTo>
                    <a:pt x="0" y="0"/>
                  </a:moveTo>
                  <a:lnTo>
                    <a:pt x="0" y="0"/>
                  </a:lnTo>
                  <a:lnTo>
                    <a:pt x="6" y="5"/>
                  </a:lnTo>
                  <a:lnTo>
                    <a:pt x="12" y="10"/>
                  </a:lnTo>
                  <a:lnTo>
                    <a:pt x="17" y="18"/>
                  </a:lnTo>
                  <a:lnTo>
                    <a:pt x="22" y="26"/>
                  </a:lnTo>
                  <a:lnTo>
                    <a:pt x="27" y="35"/>
                  </a:lnTo>
                  <a:lnTo>
                    <a:pt x="31" y="44"/>
                  </a:lnTo>
                  <a:lnTo>
                    <a:pt x="36" y="53"/>
                  </a:lnTo>
                  <a:lnTo>
                    <a:pt x="40" y="63"/>
                  </a:lnTo>
                  <a:lnTo>
                    <a:pt x="40" y="63"/>
                  </a:lnTo>
                  <a:lnTo>
                    <a:pt x="42" y="70"/>
                  </a:lnTo>
                  <a:lnTo>
                    <a:pt x="45" y="76"/>
                  </a:lnTo>
                  <a:lnTo>
                    <a:pt x="47" y="83"/>
                  </a:lnTo>
                  <a:lnTo>
                    <a:pt x="51" y="88"/>
                  </a:lnTo>
                  <a:lnTo>
                    <a:pt x="54" y="95"/>
                  </a:lnTo>
                  <a:lnTo>
                    <a:pt x="58" y="100"/>
                  </a:lnTo>
                  <a:lnTo>
                    <a:pt x="63" y="106"/>
                  </a:lnTo>
                  <a:lnTo>
                    <a:pt x="68" y="112"/>
                  </a:lnTo>
                  <a:lnTo>
                    <a:pt x="68" y="112"/>
                  </a:lnTo>
                  <a:lnTo>
                    <a:pt x="73" y="118"/>
                  </a:lnTo>
                  <a:lnTo>
                    <a:pt x="80" y="122"/>
                  </a:lnTo>
                  <a:lnTo>
                    <a:pt x="87" y="123"/>
                  </a:lnTo>
                  <a:lnTo>
                    <a:pt x="97" y="123"/>
                  </a:lnTo>
                  <a:lnTo>
                    <a:pt x="106" y="122"/>
                  </a:lnTo>
                  <a:lnTo>
                    <a:pt x="117" y="119"/>
                  </a:lnTo>
                  <a:lnTo>
                    <a:pt x="128" y="115"/>
                  </a:lnTo>
                  <a:lnTo>
                    <a:pt x="139" y="109"/>
                  </a:lnTo>
                </a:path>
              </a:pathLst>
            </a:custGeom>
            <a:noFill/>
            <a:ln w="0">
              <a:solidFill>
                <a:srgbClr val="000000"/>
              </a:solidFill>
              <a:prstDash val="solid"/>
              <a:round/>
              <a:headEnd/>
              <a:tailEnd/>
            </a:ln>
          </p:spPr>
          <p:txBody>
            <a:bodyPr/>
            <a:lstStyle/>
            <a:p>
              <a:endParaRPr lang="en-US"/>
            </a:p>
          </p:txBody>
        </p:sp>
      </p:grpSp>
      <p:grpSp>
        <p:nvGrpSpPr>
          <p:cNvPr id="6" name="Group 17"/>
          <p:cNvGrpSpPr>
            <a:grpSpLocks noChangeAspect="1"/>
          </p:cNvGrpSpPr>
          <p:nvPr/>
        </p:nvGrpSpPr>
        <p:grpSpPr bwMode="auto">
          <a:xfrm rot="535599">
            <a:off x="3976688" y="5000625"/>
            <a:ext cx="206375" cy="492125"/>
            <a:chOff x="4000" y="2813"/>
            <a:chExt cx="186" cy="444"/>
          </a:xfrm>
        </p:grpSpPr>
        <p:sp>
          <p:nvSpPr>
            <p:cNvPr id="313362" name="Freeform 18"/>
            <p:cNvSpPr>
              <a:spLocks noChangeAspect="1"/>
            </p:cNvSpPr>
            <p:nvPr/>
          </p:nvSpPr>
          <p:spPr bwMode="auto">
            <a:xfrm rot="-498597">
              <a:off x="4000" y="2813"/>
              <a:ext cx="186" cy="444"/>
            </a:xfrm>
            <a:custGeom>
              <a:avLst/>
              <a:gdLst/>
              <a:ahLst/>
              <a:cxnLst>
                <a:cxn ang="0">
                  <a:pos x="76" y="292"/>
                </a:cxn>
                <a:cxn ang="0">
                  <a:pos x="52" y="419"/>
                </a:cxn>
                <a:cxn ang="0">
                  <a:pos x="32" y="528"/>
                </a:cxn>
                <a:cxn ang="0">
                  <a:pos x="18" y="621"/>
                </a:cxn>
                <a:cxn ang="0">
                  <a:pos x="7" y="699"/>
                </a:cxn>
                <a:cxn ang="0">
                  <a:pos x="1" y="761"/>
                </a:cxn>
                <a:cxn ang="0">
                  <a:pos x="0" y="805"/>
                </a:cxn>
                <a:cxn ang="0">
                  <a:pos x="3" y="833"/>
                </a:cxn>
                <a:cxn ang="0">
                  <a:pos x="11" y="846"/>
                </a:cxn>
                <a:cxn ang="0">
                  <a:pos x="23" y="843"/>
                </a:cxn>
                <a:cxn ang="0">
                  <a:pos x="41" y="822"/>
                </a:cxn>
                <a:cxn ang="0">
                  <a:pos x="63" y="785"/>
                </a:cxn>
                <a:cxn ang="0">
                  <a:pos x="89" y="732"/>
                </a:cxn>
                <a:cxn ang="0">
                  <a:pos x="121" y="663"/>
                </a:cxn>
                <a:cxn ang="0">
                  <a:pos x="157" y="577"/>
                </a:cxn>
                <a:cxn ang="0">
                  <a:pos x="198" y="476"/>
                </a:cxn>
                <a:cxn ang="0">
                  <a:pos x="244" y="357"/>
                </a:cxn>
                <a:cxn ang="0">
                  <a:pos x="253" y="342"/>
                </a:cxn>
                <a:cxn ang="0">
                  <a:pos x="267" y="322"/>
                </a:cxn>
                <a:cxn ang="0">
                  <a:pos x="286" y="299"/>
                </a:cxn>
                <a:cxn ang="0">
                  <a:pos x="306" y="273"/>
                </a:cxn>
                <a:cxn ang="0">
                  <a:pos x="325" y="246"/>
                </a:cxn>
                <a:cxn ang="0">
                  <a:pos x="338" y="218"/>
                </a:cxn>
                <a:cxn ang="0">
                  <a:pos x="347" y="191"/>
                </a:cxn>
                <a:cxn ang="0">
                  <a:pos x="345" y="166"/>
                </a:cxn>
                <a:cxn ang="0">
                  <a:pos x="334" y="132"/>
                </a:cxn>
                <a:cxn ang="0">
                  <a:pos x="323" y="101"/>
                </a:cxn>
                <a:cxn ang="0">
                  <a:pos x="312" y="74"/>
                </a:cxn>
                <a:cxn ang="0">
                  <a:pos x="302" y="51"/>
                </a:cxn>
                <a:cxn ang="0">
                  <a:pos x="291" y="31"/>
                </a:cxn>
                <a:cxn ang="0">
                  <a:pos x="280" y="17"/>
                </a:cxn>
                <a:cxn ang="0">
                  <a:pos x="268" y="6"/>
                </a:cxn>
                <a:cxn ang="0">
                  <a:pos x="255" y="1"/>
                </a:cxn>
                <a:cxn ang="0">
                  <a:pos x="238" y="0"/>
                </a:cxn>
                <a:cxn ang="0">
                  <a:pos x="220" y="2"/>
                </a:cxn>
                <a:cxn ang="0">
                  <a:pos x="201" y="9"/>
                </a:cxn>
                <a:cxn ang="0">
                  <a:pos x="180" y="19"/>
                </a:cxn>
                <a:cxn ang="0">
                  <a:pos x="158" y="32"/>
                </a:cxn>
                <a:cxn ang="0">
                  <a:pos x="136" y="48"/>
                </a:cxn>
                <a:cxn ang="0">
                  <a:pos x="116" y="64"/>
                </a:cxn>
                <a:cxn ang="0">
                  <a:pos x="94" y="82"/>
                </a:cxn>
                <a:cxn ang="0">
                  <a:pos x="87" y="95"/>
                </a:cxn>
                <a:cxn ang="0">
                  <a:pos x="82" y="108"/>
                </a:cxn>
                <a:cxn ang="0">
                  <a:pos x="78" y="122"/>
                </a:cxn>
                <a:cxn ang="0">
                  <a:pos x="76" y="136"/>
                </a:cxn>
                <a:cxn ang="0">
                  <a:pos x="74" y="152"/>
                </a:cxn>
                <a:cxn ang="0">
                  <a:pos x="74" y="166"/>
                </a:cxn>
                <a:cxn ang="0">
                  <a:pos x="74" y="182"/>
                </a:cxn>
                <a:cxn ang="0">
                  <a:pos x="75" y="196"/>
                </a:cxn>
                <a:cxn ang="0">
                  <a:pos x="76" y="212"/>
                </a:cxn>
                <a:cxn ang="0">
                  <a:pos x="77" y="226"/>
                </a:cxn>
                <a:cxn ang="0">
                  <a:pos x="78" y="239"/>
                </a:cxn>
                <a:cxn ang="0">
                  <a:pos x="78" y="252"/>
                </a:cxn>
                <a:cxn ang="0">
                  <a:pos x="80" y="264"/>
                </a:cxn>
                <a:cxn ang="0">
                  <a:pos x="80" y="274"/>
                </a:cxn>
                <a:cxn ang="0">
                  <a:pos x="78" y="285"/>
                </a:cxn>
                <a:cxn ang="0">
                  <a:pos x="76" y="292"/>
                </a:cxn>
              </a:cxnLst>
              <a:rect l="0" t="0" r="r" b="b"/>
              <a:pathLst>
                <a:path w="347" h="846">
                  <a:moveTo>
                    <a:pt x="76" y="292"/>
                  </a:moveTo>
                  <a:lnTo>
                    <a:pt x="52" y="419"/>
                  </a:lnTo>
                  <a:lnTo>
                    <a:pt x="32" y="528"/>
                  </a:lnTo>
                  <a:lnTo>
                    <a:pt x="18" y="621"/>
                  </a:lnTo>
                  <a:lnTo>
                    <a:pt x="7" y="699"/>
                  </a:lnTo>
                  <a:lnTo>
                    <a:pt x="1" y="761"/>
                  </a:lnTo>
                  <a:lnTo>
                    <a:pt x="0" y="805"/>
                  </a:lnTo>
                  <a:lnTo>
                    <a:pt x="3" y="833"/>
                  </a:lnTo>
                  <a:lnTo>
                    <a:pt x="11" y="846"/>
                  </a:lnTo>
                  <a:lnTo>
                    <a:pt x="23" y="843"/>
                  </a:lnTo>
                  <a:lnTo>
                    <a:pt x="41" y="822"/>
                  </a:lnTo>
                  <a:lnTo>
                    <a:pt x="63" y="785"/>
                  </a:lnTo>
                  <a:lnTo>
                    <a:pt x="89" y="732"/>
                  </a:lnTo>
                  <a:lnTo>
                    <a:pt x="121" y="663"/>
                  </a:lnTo>
                  <a:lnTo>
                    <a:pt x="157" y="577"/>
                  </a:lnTo>
                  <a:lnTo>
                    <a:pt x="198" y="476"/>
                  </a:lnTo>
                  <a:lnTo>
                    <a:pt x="244" y="357"/>
                  </a:lnTo>
                  <a:lnTo>
                    <a:pt x="253" y="342"/>
                  </a:lnTo>
                  <a:lnTo>
                    <a:pt x="267" y="322"/>
                  </a:lnTo>
                  <a:lnTo>
                    <a:pt x="286" y="299"/>
                  </a:lnTo>
                  <a:lnTo>
                    <a:pt x="306" y="273"/>
                  </a:lnTo>
                  <a:lnTo>
                    <a:pt x="325" y="246"/>
                  </a:lnTo>
                  <a:lnTo>
                    <a:pt x="338" y="218"/>
                  </a:lnTo>
                  <a:lnTo>
                    <a:pt x="347" y="191"/>
                  </a:lnTo>
                  <a:lnTo>
                    <a:pt x="345" y="166"/>
                  </a:lnTo>
                  <a:lnTo>
                    <a:pt x="334" y="132"/>
                  </a:lnTo>
                  <a:lnTo>
                    <a:pt x="323" y="101"/>
                  </a:lnTo>
                  <a:lnTo>
                    <a:pt x="312" y="74"/>
                  </a:lnTo>
                  <a:lnTo>
                    <a:pt x="302" y="51"/>
                  </a:lnTo>
                  <a:lnTo>
                    <a:pt x="291" y="31"/>
                  </a:lnTo>
                  <a:lnTo>
                    <a:pt x="280" y="17"/>
                  </a:lnTo>
                  <a:lnTo>
                    <a:pt x="268" y="6"/>
                  </a:lnTo>
                  <a:lnTo>
                    <a:pt x="255" y="1"/>
                  </a:lnTo>
                  <a:lnTo>
                    <a:pt x="238" y="0"/>
                  </a:lnTo>
                  <a:lnTo>
                    <a:pt x="220" y="2"/>
                  </a:lnTo>
                  <a:lnTo>
                    <a:pt x="201" y="9"/>
                  </a:lnTo>
                  <a:lnTo>
                    <a:pt x="180" y="19"/>
                  </a:lnTo>
                  <a:lnTo>
                    <a:pt x="158" y="32"/>
                  </a:lnTo>
                  <a:lnTo>
                    <a:pt x="136" y="48"/>
                  </a:lnTo>
                  <a:lnTo>
                    <a:pt x="116" y="64"/>
                  </a:lnTo>
                  <a:lnTo>
                    <a:pt x="94" y="82"/>
                  </a:lnTo>
                  <a:lnTo>
                    <a:pt x="87" y="95"/>
                  </a:lnTo>
                  <a:lnTo>
                    <a:pt x="82" y="108"/>
                  </a:lnTo>
                  <a:lnTo>
                    <a:pt x="78" y="122"/>
                  </a:lnTo>
                  <a:lnTo>
                    <a:pt x="76" y="136"/>
                  </a:lnTo>
                  <a:lnTo>
                    <a:pt x="74" y="152"/>
                  </a:lnTo>
                  <a:lnTo>
                    <a:pt x="74" y="166"/>
                  </a:lnTo>
                  <a:lnTo>
                    <a:pt x="74" y="182"/>
                  </a:lnTo>
                  <a:lnTo>
                    <a:pt x="75" y="196"/>
                  </a:lnTo>
                  <a:lnTo>
                    <a:pt x="76" y="212"/>
                  </a:lnTo>
                  <a:lnTo>
                    <a:pt x="77" y="226"/>
                  </a:lnTo>
                  <a:lnTo>
                    <a:pt x="78" y="239"/>
                  </a:lnTo>
                  <a:lnTo>
                    <a:pt x="78" y="252"/>
                  </a:lnTo>
                  <a:lnTo>
                    <a:pt x="80" y="264"/>
                  </a:lnTo>
                  <a:lnTo>
                    <a:pt x="80" y="274"/>
                  </a:lnTo>
                  <a:lnTo>
                    <a:pt x="78" y="285"/>
                  </a:lnTo>
                  <a:lnTo>
                    <a:pt x="76" y="292"/>
                  </a:lnTo>
                  <a:close/>
                </a:path>
              </a:pathLst>
            </a:custGeom>
            <a:solidFill>
              <a:srgbClr val="FF9966"/>
            </a:solidFill>
            <a:ln w="6350" cmpd="sng">
              <a:solidFill>
                <a:schemeClr val="tx1"/>
              </a:solidFill>
              <a:round/>
              <a:headEnd/>
              <a:tailEnd/>
            </a:ln>
          </p:spPr>
          <p:txBody>
            <a:bodyPr/>
            <a:lstStyle/>
            <a:p>
              <a:endParaRPr lang="en-US"/>
            </a:p>
          </p:txBody>
        </p:sp>
        <p:sp>
          <p:nvSpPr>
            <p:cNvPr id="313363" name="Freeform 19"/>
            <p:cNvSpPr>
              <a:spLocks noChangeAspect="1"/>
            </p:cNvSpPr>
            <p:nvPr/>
          </p:nvSpPr>
          <p:spPr bwMode="auto">
            <a:xfrm rot="-1313113">
              <a:off x="4044" y="2960"/>
              <a:ext cx="94" cy="39"/>
            </a:xfrm>
            <a:custGeom>
              <a:avLst/>
              <a:gdLst/>
              <a:ahLst/>
              <a:cxnLst>
                <a:cxn ang="0">
                  <a:pos x="0" y="0"/>
                </a:cxn>
                <a:cxn ang="0">
                  <a:pos x="0" y="0"/>
                </a:cxn>
                <a:cxn ang="0">
                  <a:pos x="17" y="23"/>
                </a:cxn>
                <a:cxn ang="0">
                  <a:pos x="37" y="43"/>
                </a:cxn>
                <a:cxn ang="0">
                  <a:pos x="56" y="57"/>
                </a:cxn>
                <a:cxn ang="0">
                  <a:pos x="77" y="67"/>
                </a:cxn>
                <a:cxn ang="0">
                  <a:pos x="100" y="72"/>
                </a:cxn>
                <a:cxn ang="0">
                  <a:pos x="123" y="72"/>
                </a:cxn>
                <a:cxn ang="0">
                  <a:pos x="148" y="67"/>
                </a:cxn>
                <a:cxn ang="0">
                  <a:pos x="175" y="58"/>
                </a:cxn>
              </a:cxnLst>
              <a:rect l="0" t="0" r="r" b="b"/>
              <a:pathLst>
                <a:path w="175" h="72">
                  <a:moveTo>
                    <a:pt x="0" y="0"/>
                  </a:moveTo>
                  <a:lnTo>
                    <a:pt x="0" y="0"/>
                  </a:lnTo>
                  <a:lnTo>
                    <a:pt x="17" y="23"/>
                  </a:lnTo>
                  <a:lnTo>
                    <a:pt x="37" y="43"/>
                  </a:lnTo>
                  <a:lnTo>
                    <a:pt x="56" y="57"/>
                  </a:lnTo>
                  <a:lnTo>
                    <a:pt x="77" y="67"/>
                  </a:lnTo>
                  <a:lnTo>
                    <a:pt x="100" y="72"/>
                  </a:lnTo>
                  <a:lnTo>
                    <a:pt x="123" y="72"/>
                  </a:lnTo>
                  <a:lnTo>
                    <a:pt x="148" y="67"/>
                  </a:lnTo>
                  <a:lnTo>
                    <a:pt x="175" y="58"/>
                  </a:lnTo>
                </a:path>
              </a:pathLst>
            </a:custGeom>
            <a:noFill/>
            <a:ln w="6350" cmpd="sng">
              <a:solidFill>
                <a:srgbClr val="000000"/>
              </a:solidFill>
              <a:prstDash val="solid"/>
              <a:round/>
              <a:headEnd/>
              <a:tailEnd/>
            </a:ln>
          </p:spPr>
          <p:txBody>
            <a:bodyPr/>
            <a:lstStyle/>
            <a:p>
              <a:endParaRPr lang="en-US"/>
            </a:p>
          </p:txBody>
        </p:sp>
      </p:grpSp>
      <p:grpSp>
        <p:nvGrpSpPr>
          <p:cNvPr id="7" name="Group 20"/>
          <p:cNvGrpSpPr>
            <a:grpSpLocks noChangeAspect="1"/>
          </p:cNvGrpSpPr>
          <p:nvPr/>
        </p:nvGrpSpPr>
        <p:grpSpPr bwMode="auto">
          <a:xfrm rot="535599">
            <a:off x="3830638" y="4970463"/>
            <a:ext cx="195262" cy="504825"/>
            <a:chOff x="3921" y="2828"/>
            <a:chExt cx="176" cy="455"/>
          </a:xfrm>
        </p:grpSpPr>
        <p:sp>
          <p:nvSpPr>
            <p:cNvPr id="313365" name="Freeform 21"/>
            <p:cNvSpPr>
              <a:spLocks noChangeAspect="1"/>
            </p:cNvSpPr>
            <p:nvPr/>
          </p:nvSpPr>
          <p:spPr bwMode="auto">
            <a:xfrm rot="-717913">
              <a:off x="3921" y="2828"/>
              <a:ext cx="176" cy="455"/>
            </a:xfrm>
            <a:custGeom>
              <a:avLst/>
              <a:gdLst/>
              <a:ahLst/>
              <a:cxnLst>
                <a:cxn ang="0">
                  <a:pos x="64" y="301"/>
                </a:cxn>
                <a:cxn ang="0">
                  <a:pos x="44" y="429"/>
                </a:cxn>
                <a:cxn ang="0">
                  <a:pos x="27" y="541"/>
                </a:cxn>
                <a:cxn ang="0">
                  <a:pos x="13" y="636"/>
                </a:cxn>
                <a:cxn ang="0">
                  <a:pos x="5" y="715"/>
                </a:cxn>
                <a:cxn ang="0">
                  <a:pos x="1" y="776"/>
                </a:cxn>
                <a:cxn ang="0">
                  <a:pos x="0" y="822"/>
                </a:cxn>
                <a:cxn ang="0">
                  <a:pos x="5" y="850"/>
                </a:cxn>
                <a:cxn ang="0">
                  <a:pos x="12" y="863"/>
                </a:cxn>
                <a:cxn ang="0">
                  <a:pos x="25" y="858"/>
                </a:cxn>
                <a:cxn ang="0">
                  <a:pos x="41" y="837"/>
                </a:cxn>
                <a:cxn ang="0">
                  <a:pos x="63" y="799"/>
                </a:cxn>
                <a:cxn ang="0">
                  <a:pos x="88" y="745"/>
                </a:cxn>
                <a:cxn ang="0">
                  <a:pos x="117" y="675"/>
                </a:cxn>
                <a:cxn ang="0">
                  <a:pos x="151" y="586"/>
                </a:cxn>
                <a:cxn ang="0">
                  <a:pos x="190" y="482"/>
                </a:cxn>
                <a:cxn ang="0">
                  <a:pos x="232" y="361"/>
                </a:cxn>
                <a:cxn ang="0">
                  <a:pos x="240" y="346"/>
                </a:cxn>
                <a:cxn ang="0">
                  <a:pos x="254" y="325"/>
                </a:cxn>
                <a:cxn ang="0">
                  <a:pos x="272" y="300"/>
                </a:cxn>
                <a:cxn ang="0">
                  <a:pos x="292" y="273"/>
                </a:cxn>
                <a:cxn ang="0">
                  <a:pos x="310" y="245"/>
                </a:cxn>
                <a:cxn ang="0">
                  <a:pos x="324" y="217"/>
                </a:cxn>
                <a:cxn ang="0">
                  <a:pos x="330" y="189"/>
                </a:cxn>
                <a:cxn ang="0">
                  <a:pos x="328" y="165"/>
                </a:cxn>
                <a:cxn ang="0">
                  <a:pos x="316" y="131"/>
                </a:cxn>
                <a:cxn ang="0">
                  <a:pos x="304" y="100"/>
                </a:cxn>
                <a:cxn ang="0">
                  <a:pos x="293" y="72"/>
                </a:cxn>
                <a:cxn ang="0">
                  <a:pos x="282" y="49"/>
                </a:cxn>
                <a:cxn ang="0">
                  <a:pos x="270" y="31"/>
                </a:cxn>
                <a:cxn ang="0">
                  <a:pos x="259" y="16"/>
                </a:cxn>
                <a:cxn ang="0">
                  <a:pos x="247" y="6"/>
                </a:cxn>
                <a:cxn ang="0">
                  <a:pos x="234" y="1"/>
                </a:cxn>
                <a:cxn ang="0">
                  <a:pos x="218" y="0"/>
                </a:cxn>
                <a:cxn ang="0">
                  <a:pos x="200" y="3"/>
                </a:cxn>
                <a:cxn ang="0">
                  <a:pos x="180" y="11"/>
                </a:cxn>
                <a:cxn ang="0">
                  <a:pos x="160" y="22"/>
                </a:cxn>
                <a:cxn ang="0">
                  <a:pos x="139" y="36"/>
                </a:cxn>
                <a:cxn ang="0">
                  <a:pos x="119" y="52"/>
                </a:cxn>
                <a:cxn ang="0">
                  <a:pos x="97" y="70"/>
                </a:cxn>
                <a:cxn ang="0">
                  <a:pos x="75" y="88"/>
                </a:cxn>
                <a:cxn ang="0">
                  <a:pos x="69" y="101"/>
                </a:cxn>
                <a:cxn ang="0">
                  <a:pos x="64" y="115"/>
                </a:cxn>
                <a:cxn ang="0">
                  <a:pos x="61" y="130"/>
                </a:cxn>
                <a:cxn ang="0">
                  <a:pos x="58" y="144"/>
                </a:cxn>
                <a:cxn ang="0">
                  <a:pos x="58" y="160"/>
                </a:cxn>
                <a:cxn ang="0">
                  <a:pos x="57" y="175"/>
                </a:cxn>
                <a:cxn ang="0">
                  <a:pos x="58" y="189"/>
                </a:cxn>
                <a:cxn ang="0">
                  <a:pos x="59" y="205"/>
                </a:cxn>
                <a:cxn ang="0">
                  <a:pos x="61" y="219"/>
                </a:cxn>
                <a:cxn ang="0">
                  <a:pos x="62" y="234"/>
                </a:cxn>
                <a:cxn ang="0">
                  <a:pos x="64" y="248"/>
                </a:cxn>
                <a:cxn ang="0">
                  <a:pos x="65" y="261"/>
                </a:cxn>
                <a:cxn ang="0">
                  <a:pos x="65" y="273"/>
                </a:cxn>
                <a:cxn ang="0">
                  <a:pos x="67" y="283"/>
                </a:cxn>
                <a:cxn ang="0">
                  <a:pos x="65" y="293"/>
                </a:cxn>
                <a:cxn ang="0">
                  <a:pos x="64" y="301"/>
                </a:cxn>
              </a:cxnLst>
              <a:rect l="0" t="0" r="r" b="b"/>
              <a:pathLst>
                <a:path w="330" h="863">
                  <a:moveTo>
                    <a:pt x="64" y="301"/>
                  </a:moveTo>
                  <a:lnTo>
                    <a:pt x="44" y="429"/>
                  </a:lnTo>
                  <a:lnTo>
                    <a:pt x="27" y="541"/>
                  </a:lnTo>
                  <a:lnTo>
                    <a:pt x="13" y="636"/>
                  </a:lnTo>
                  <a:lnTo>
                    <a:pt x="5" y="715"/>
                  </a:lnTo>
                  <a:lnTo>
                    <a:pt x="1" y="776"/>
                  </a:lnTo>
                  <a:lnTo>
                    <a:pt x="0" y="822"/>
                  </a:lnTo>
                  <a:lnTo>
                    <a:pt x="5" y="850"/>
                  </a:lnTo>
                  <a:lnTo>
                    <a:pt x="12" y="863"/>
                  </a:lnTo>
                  <a:lnTo>
                    <a:pt x="25" y="858"/>
                  </a:lnTo>
                  <a:lnTo>
                    <a:pt x="41" y="837"/>
                  </a:lnTo>
                  <a:lnTo>
                    <a:pt x="63" y="799"/>
                  </a:lnTo>
                  <a:lnTo>
                    <a:pt x="88" y="745"/>
                  </a:lnTo>
                  <a:lnTo>
                    <a:pt x="117" y="675"/>
                  </a:lnTo>
                  <a:lnTo>
                    <a:pt x="151" y="586"/>
                  </a:lnTo>
                  <a:lnTo>
                    <a:pt x="190" y="482"/>
                  </a:lnTo>
                  <a:lnTo>
                    <a:pt x="232" y="361"/>
                  </a:lnTo>
                  <a:lnTo>
                    <a:pt x="240" y="346"/>
                  </a:lnTo>
                  <a:lnTo>
                    <a:pt x="254" y="325"/>
                  </a:lnTo>
                  <a:lnTo>
                    <a:pt x="272" y="300"/>
                  </a:lnTo>
                  <a:lnTo>
                    <a:pt x="292" y="273"/>
                  </a:lnTo>
                  <a:lnTo>
                    <a:pt x="310" y="245"/>
                  </a:lnTo>
                  <a:lnTo>
                    <a:pt x="324" y="217"/>
                  </a:lnTo>
                  <a:lnTo>
                    <a:pt x="330" y="189"/>
                  </a:lnTo>
                  <a:lnTo>
                    <a:pt x="328" y="165"/>
                  </a:lnTo>
                  <a:lnTo>
                    <a:pt x="316" y="131"/>
                  </a:lnTo>
                  <a:lnTo>
                    <a:pt x="304" y="100"/>
                  </a:lnTo>
                  <a:lnTo>
                    <a:pt x="293" y="72"/>
                  </a:lnTo>
                  <a:lnTo>
                    <a:pt x="282" y="49"/>
                  </a:lnTo>
                  <a:lnTo>
                    <a:pt x="270" y="31"/>
                  </a:lnTo>
                  <a:lnTo>
                    <a:pt x="259" y="16"/>
                  </a:lnTo>
                  <a:lnTo>
                    <a:pt x="247" y="6"/>
                  </a:lnTo>
                  <a:lnTo>
                    <a:pt x="234" y="1"/>
                  </a:lnTo>
                  <a:lnTo>
                    <a:pt x="218" y="0"/>
                  </a:lnTo>
                  <a:lnTo>
                    <a:pt x="200" y="3"/>
                  </a:lnTo>
                  <a:lnTo>
                    <a:pt x="180" y="11"/>
                  </a:lnTo>
                  <a:lnTo>
                    <a:pt x="160" y="22"/>
                  </a:lnTo>
                  <a:lnTo>
                    <a:pt x="139" y="36"/>
                  </a:lnTo>
                  <a:lnTo>
                    <a:pt x="119" y="52"/>
                  </a:lnTo>
                  <a:lnTo>
                    <a:pt x="97" y="70"/>
                  </a:lnTo>
                  <a:lnTo>
                    <a:pt x="75" y="88"/>
                  </a:lnTo>
                  <a:lnTo>
                    <a:pt x="69" y="101"/>
                  </a:lnTo>
                  <a:lnTo>
                    <a:pt x="64" y="115"/>
                  </a:lnTo>
                  <a:lnTo>
                    <a:pt x="61" y="130"/>
                  </a:lnTo>
                  <a:lnTo>
                    <a:pt x="58" y="144"/>
                  </a:lnTo>
                  <a:lnTo>
                    <a:pt x="58" y="160"/>
                  </a:lnTo>
                  <a:lnTo>
                    <a:pt x="57" y="175"/>
                  </a:lnTo>
                  <a:lnTo>
                    <a:pt x="58" y="189"/>
                  </a:lnTo>
                  <a:lnTo>
                    <a:pt x="59" y="205"/>
                  </a:lnTo>
                  <a:lnTo>
                    <a:pt x="61" y="219"/>
                  </a:lnTo>
                  <a:lnTo>
                    <a:pt x="62" y="234"/>
                  </a:lnTo>
                  <a:lnTo>
                    <a:pt x="64" y="248"/>
                  </a:lnTo>
                  <a:lnTo>
                    <a:pt x="65" y="261"/>
                  </a:lnTo>
                  <a:lnTo>
                    <a:pt x="65" y="273"/>
                  </a:lnTo>
                  <a:lnTo>
                    <a:pt x="67" y="283"/>
                  </a:lnTo>
                  <a:lnTo>
                    <a:pt x="65" y="293"/>
                  </a:lnTo>
                  <a:lnTo>
                    <a:pt x="64" y="301"/>
                  </a:lnTo>
                  <a:close/>
                </a:path>
              </a:pathLst>
            </a:custGeom>
            <a:solidFill>
              <a:srgbClr val="FF9966"/>
            </a:solidFill>
            <a:ln w="3175" cmpd="sng">
              <a:solidFill>
                <a:schemeClr val="tx1"/>
              </a:solidFill>
              <a:round/>
              <a:headEnd/>
              <a:tailEnd/>
            </a:ln>
          </p:spPr>
          <p:txBody>
            <a:bodyPr/>
            <a:lstStyle/>
            <a:p>
              <a:endParaRPr lang="en-US"/>
            </a:p>
          </p:txBody>
        </p:sp>
        <p:sp>
          <p:nvSpPr>
            <p:cNvPr id="313366" name="Freeform 22"/>
            <p:cNvSpPr>
              <a:spLocks noChangeAspect="1"/>
            </p:cNvSpPr>
            <p:nvPr/>
          </p:nvSpPr>
          <p:spPr bwMode="auto">
            <a:xfrm rot="-717913">
              <a:off x="3943" y="2986"/>
              <a:ext cx="92" cy="37"/>
            </a:xfrm>
            <a:custGeom>
              <a:avLst/>
              <a:gdLst/>
              <a:ahLst/>
              <a:cxnLst>
                <a:cxn ang="0">
                  <a:pos x="0" y="0"/>
                </a:cxn>
                <a:cxn ang="0">
                  <a:pos x="0" y="0"/>
                </a:cxn>
                <a:cxn ang="0">
                  <a:pos x="17" y="24"/>
                </a:cxn>
                <a:cxn ang="0">
                  <a:pos x="36" y="42"/>
                </a:cxn>
                <a:cxn ang="0">
                  <a:pos x="55" y="56"/>
                </a:cxn>
                <a:cxn ang="0">
                  <a:pos x="76" y="66"/>
                </a:cxn>
                <a:cxn ang="0">
                  <a:pos x="98" y="69"/>
                </a:cxn>
                <a:cxn ang="0">
                  <a:pos x="122" y="68"/>
                </a:cxn>
                <a:cxn ang="0">
                  <a:pos x="146" y="63"/>
                </a:cxn>
                <a:cxn ang="0">
                  <a:pos x="171" y="53"/>
                </a:cxn>
              </a:cxnLst>
              <a:rect l="0" t="0" r="r" b="b"/>
              <a:pathLst>
                <a:path w="171" h="69">
                  <a:moveTo>
                    <a:pt x="0" y="0"/>
                  </a:moveTo>
                  <a:lnTo>
                    <a:pt x="0" y="0"/>
                  </a:lnTo>
                  <a:lnTo>
                    <a:pt x="17" y="24"/>
                  </a:lnTo>
                  <a:lnTo>
                    <a:pt x="36" y="42"/>
                  </a:lnTo>
                  <a:lnTo>
                    <a:pt x="55" y="56"/>
                  </a:lnTo>
                  <a:lnTo>
                    <a:pt x="76" y="66"/>
                  </a:lnTo>
                  <a:lnTo>
                    <a:pt x="98" y="69"/>
                  </a:lnTo>
                  <a:lnTo>
                    <a:pt x="122" y="68"/>
                  </a:lnTo>
                  <a:lnTo>
                    <a:pt x="146" y="63"/>
                  </a:lnTo>
                  <a:lnTo>
                    <a:pt x="171" y="53"/>
                  </a:lnTo>
                </a:path>
              </a:pathLst>
            </a:custGeom>
            <a:noFill/>
            <a:ln w="0">
              <a:solidFill>
                <a:srgbClr val="000000"/>
              </a:solidFill>
              <a:prstDash val="solid"/>
              <a:round/>
              <a:headEnd/>
              <a:tailEnd/>
            </a:ln>
          </p:spPr>
          <p:txBody>
            <a:bodyPr/>
            <a:lstStyle/>
            <a:p>
              <a:endParaRPr lang="en-US"/>
            </a:p>
          </p:txBody>
        </p:sp>
      </p:grpSp>
      <p:grpSp>
        <p:nvGrpSpPr>
          <p:cNvPr id="8" name="Group 23"/>
          <p:cNvGrpSpPr>
            <a:grpSpLocks noChangeAspect="1"/>
          </p:cNvGrpSpPr>
          <p:nvPr/>
        </p:nvGrpSpPr>
        <p:grpSpPr bwMode="auto">
          <a:xfrm rot="144854">
            <a:off x="4110038" y="5008563"/>
            <a:ext cx="206375" cy="488950"/>
            <a:chOff x="4123" y="2825"/>
            <a:chExt cx="186" cy="440"/>
          </a:xfrm>
        </p:grpSpPr>
        <p:sp>
          <p:nvSpPr>
            <p:cNvPr id="313368" name="Freeform 24"/>
            <p:cNvSpPr>
              <a:spLocks noChangeAspect="1"/>
            </p:cNvSpPr>
            <p:nvPr/>
          </p:nvSpPr>
          <p:spPr bwMode="auto">
            <a:xfrm rot="49981">
              <a:off x="4123" y="2825"/>
              <a:ext cx="186" cy="440"/>
            </a:xfrm>
            <a:custGeom>
              <a:avLst/>
              <a:gdLst/>
              <a:ahLst/>
              <a:cxnLst>
                <a:cxn ang="0">
                  <a:pos x="263" y="312"/>
                </a:cxn>
                <a:cxn ang="0">
                  <a:pos x="278" y="290"/>
                </a:cxn>
                <a:cxn ang="0">
                  <a:pos x="296" y="263"/>
                </a:cxn>
                <a:cxn ang="0">
                  <a:pos x="316" y="233"/>
                </a:cxn>
                <a:cxn ang="0">
                  <a:pos x="332" y="202"/>
                </a:cxn>
                <a:cxn ang="0">
                  <a:pos x="342" y="169"/>
                </a:cxn>
                <a:cxn ang="0">
                  <a:pos x="346" y="139"/>
                </a:cxn>
                <a:cxn ang="0">
                  <a:pos x="340" y="111"/>
                </a:cxn>
                <a:cxn ang="0">
                  <a:pos x="323" y="77"/>
                </a:cxn>
                <a:cxn ang="0">
                  <a:pos x="310" y="47"/>
                </a:cxn>
                <a:cxn ang="0">
                  <a:pos x="299" y="29"/>
                </a:cxn>
                <a:cxn ang="0">
                  <a:pos x="288" y="13"/>
                </a:cxn>
                <a:cxn ang="0">
                  <a:pos x="271" y="0"/>
                </a:cxn>
                <a:cxn ang="0">
                  <a:pos x="238" y="6"/>
                </a:cxn>
                <a:cxn ang="0">
                  <a:pos x="196" y="28"/>
                </a:cxn>
                <a:cxn ang="0">
                  <a:pos x="149" y="63"/>
                </a:cxn>
                <a:cxn ang="0">
                  <a:pos x="119" y="100"/>
                </a:cxn>
                <a:cxn ang="0">
                  <a:pos x="113" y="149"/>
                </a:cxn>
                <a:cxn ang="0">
                  <a:pos x="111" y="202"/>
                </a:cxn>
                <a:cxn ang="0">
                  <a:pos x="109" y="244"/>
                </a:cxn>
                <a:cxn ang="0">
                  <a:pos x="98" y="279"/>
                </a:cxn>
                <a:cxn ang="0">
                  <a:pos x="84" y="325"/>
                </a:cxn>
                <a:cxn ang="0">
                  <a:pos x="69" y="374"/>
                </a:cxn>
                <a:cxn ang="0">
                  <a:pos x="56" y="422"/>
                </a:cxn>
                <a:cxn ang="0">
                  <a:pos x="42" y="469"/>
                </a:cxn>
                <a:cxn ang="0">
                  <a:pos x="32" y="513"/>
                </a:cxn>
                <a:cxn ang="0">
                  <a:pos x="24" y="554"/>
                </a:cxn>
                <a:cxn ang="0">
                  <a:pos x="19" y="591"/>
                </a:cxn>
                <a:cxn ang="0">
                  <a:pos x="19" y="622"/>
                </a:cxn>
                <a:cxn ang="0">
                  <a:pos x="17" y="656"/>
                </a:cxn>
                <a:cxn ang="0">
                  <a:pos x="13" y="688"/>
                </a:cxn>
                <a:cxn ang="0">
                  <a:pos x="9" y="716"/>
                </a:cxn>
                <a:cxn ang="0">
                  <a:pos x="4" y="743"/>
                </a:cxn>
                <a:cxn ang="0">
                  <a:pos x="0" y="770"/>
                </a:cxn>
                <a:cxn ang="0">
                  <a:pos x="1" y="792"/>
                </a:cxn>
                <a:cxn ang="0">
                  <a:pos x="3" y="809"/>
                </a:cxn>
                <a:cxn ang="0">
                  <a:pos x="6" y="827"/>
                </a:cxn>
                <a:cxn ang="0">
                  <a:pos x="15" y="837"/>
                </a:cxn>
                <a:cxn ang="0">
                  <a:pos x="27" y="829"/>
                </a:cxn>
                <a:cxn ang="0">
                  <a:pos x="45" y="805"/>
                </a:cxn>
                <a:cxn ang="0">
                  <a:pos x="67" y="768"/>
                </a:cxn>
                <a:cxn ang="0">
                  <a:pos x="93" y="714"/>
                </a:cxn>
                <a:cxn ang="0">
                  <a:pos x="125" y="648"/>
                </a:cxn>
                <a:cxn ang="0">
                  <a:pos x="161" y="570"/>
                </a:cxn>
                <a:cxn ang="0">
                  <a:pos x="190" y="504"/>
                </a:cxn>
                <a:cxn ang="0">
                  <a:pos x="212" y="456"/>
                </a:cxn>
                <a:cxn ang="0">
                  <a:pos x="232" y="403"/>
                </a:cxn>
                <a:cxn ang="0">
                  <a:pos x="249" y="349"/>
                </a:cxn>
              </a:cxnLst>
              <a:rect l="0" t="0" r="r" b="b"/>
              <a:pathLst>
                <a:path w="346" h="837">
                  <a:moveTo>
                    <a:pt x="257" y="322"/>
                  </a:moveTo>
                  <a:lnTo>
                    <a:pt x="263" y="312"/>
                  </a:lnTo>
                  <a:lnTo>
                    <a:pt x="270" y="302"/>
                  </a:lnTo>
                  <a:lnTo>
                    <a:pt x="278" y="290"/>
                  </a:lnTo>
                  <a:lnTo>
                    <a:pt x="287" y="277"/>
                  </a:lnTo>
                  <a:lnTo>
                    <a:pt x="296" y="263"/>
                  </a:lnTo>
                  <a:lnTo>
                    <a:pt x="306" y="249"/>
                  </a:lnTo>
                  <a:lnTo>
                    <a:pt x="316" y="233"/>
                  </a:lnTo>
                  <a:lnTo>
                    <a:pt x="324" y="218"/>
                  </a:lnTo>
                  <a:lnTo>
                    <a:pt x="332" y="202"/>
                  </a:lnTo>
                  <a:lnTo>
                    <a:pt x="338" y="185"/>
                  </a:lnTo>
                  <a:lnTo>
                    <a:pt x="342" y="169"/>
                  </a:lnTo>
                  <a:lnTo>
                    <a:pt x="346" y="154"/>
                  </a:lnTo>
                  <a:lnTo>
                    <a:pt x="346" y="139"/>
                  </a:lnTo>
                  <a:lnTo>
                    <a:pt x="345" y="124"/>
                  </a:lnTo>
                  <a:lnTo>
                    <a:pt x="340" y="111"/>
                  </a:lnTo>
                  <a:lnTo>
                    <a:pt x="332" y="98"/>
                  </a:lnTo>
                  <a:lnTo>
                    <a:pt x="323" y="77"/>
                  </a:lnTo>
                  <a:lnTo>
                    <a:pt x="316" y="60"/>
                  </a:lnTo>
                  <a:lnTo>
                    <a:pt x="310" y="47"/>
                  </a:lnTo>
                  <a:lnTo>
                    <a:pt x="305" y="37"/>
                  </a:lnTo>
                  <a:lnTo>
                    <a:pt x="299" y="29"/>
                  </a:lnTo>
                  <a:lnTo>
                    <a:pt x="294" y="21"/>
                  </a:lnTo>
                  <a:lnTo>
                    <a:pt x="288" y="13"/>
                  </a:lnTo>
                  <a:lnTo>
                    <a:pt x="281" y="6"/>
                  </a:lnTo>
                  <a:lnTo>
                    <a:pt x="271" y="0"/>
                  </a:lnTo>
                  <a:lnTo>
                    <a:pt x="257" y="0"/>
                  </a:lnTo>
                  <a:lnTo>
                    <a:pt x="238" y="6"/>
                  </a:lnTo>
                  <a:lnTo>
                    <a:pt x="219" y="15"/>
                  </a:lnTo>
                  <a:lnTo>
                    <a:pt x="196" y="28"/>
                  </a:lnTo>
                  <a:lnTo>
                    <a:pt x="173" y="45"/>
                  </a:lnTo>
                  <a:lnTo>
                    <a:pt x="149" y="63"/>
                  </a:lnTo>
                  <a:lnTo>
                    <a:pt x="126" y="82"/>
                  </a:lnTo>
                  <a:lnTo>
                    <a:pt x="119" y="100"/>
                  </a:lnTo>
                  <a:lnTo>
                    <a:pt x="115" y="123"/>
                  </a:lnTo>
                  <a:lnTo>
                    <a:pt x="113" y="149"/>
                  </a:lnTo>
                  <a:lnTo>
                    <a:pt x="111" y="176"/>
                  </a:lnTo>
                  <a:lnTo>
                    <a:pt x="111" y="202"/>
                  </a:lnTo>
                  <a:lnTo>
                    <a:pt x="110" y="225"/>
                  </a:lnTo>
                  <a:lnTo>
                    <a:pt x="109" y="244"/>
                  </a:lnTo>
                  <a:lnTo>
                    <a:pt x="105" y="255"/>
                  </a:lnTo>
                  <a:lnTo>
                    <a:pt x="98" y="279"/>
                  </a:lnTo>
                  <a:lnTo>
                    <a:pt x="91" y="302"/>
                  </a:lnTo>
                  <a:lnTo>
                    <a:pt x="84" y="325"/>
                  </a:lnTo>
                  <a:lnTo>
                    <a:pt x="76" y="350"/>
                  </a:lnTo>
                  <a:lnTo>
                    <a:pt x="69" y="374"/>
                  </a:lnTo>
                  <a:lnTo>
                    <a:pt x="62" y="398"/>
                  </a:lnTo>
                  <a:lnTo>
                    <a:pt x="56" y="422"/>
                  </a:lnTo>
                  <a:lnTo>
                    <a:pt x="48" y="445"/>
                  </a:lnTo>
                  <a:lnTo>
                    <a:pt x="42" y="469"/>
                  </a:lnTo>
                  <a:lnTo>
                    <a:pt x="38" y="491"/>
                  </a:lnTo>
                  <a:lnTo>
                    <a:pt x="32" y="513"/>
                  </a:lnTo>
                  <a:lnTo>
                    <a:pt x="28" y="534"/>
                  </a:lnTo>
                  <a:lnTo>
                    <a:pt x="24" y="554"/>
                  </a:lnTo>
                  <a:lnTo>
                    <a:pt x="22" y="573"/>
                  </a:lnTo>
                  <a:lnTo>
                    <a:pt x="19" y="591"/>
                  </a:lnTo>
                  <a:lnTo>
                    <a:pt x="19" y="606"/>
                  </a:lnTo>
                  <a:lnTo>
                    <a:pt x="19" y="622"/>
                  </a:lnTo>
                  <a:lnTo>
                    <a:pt x="18" y="639"/>
                  </a:lnTo>
                  <a:lnTo>
                    <a:pt x="17" y="656"/>
                  </a:lnTo>
                  <a:lnTo>
                    <a:pt x="15" y="671"/>
                  </a:lnTo>
                  <a:lnTo>
                    <a:pt x="13" y="688"/>
                  </a:lnTo>
                  <a:lnTo>
                    <a:pt x="11" y="703"/>
                  </a:lnTo>
                  <a:lnTo>
                    <a:pt x="9" y="716"/>
                  </a:lnTo>
                  <a:lnTo>
                    <a:pt x="6" y="726"/>
                  </a:lnTo>
                  <a:lnTo>
                    <a:pt x="4" y="743"/>
                  </a:lnTo>
                  <a:lnTo>
                    <a:pt x="1" y="757"/>
                  </a:lnTo>
                  <a:lnTo>
                    <a:pt x="0" y="770"/>
                  </a:lnTo>
                  <a:lnTo>
                    <a:pt x="0" y="782"/>
                  </a:lnTo>
                  <a:lnTo>
                    <a:pt x="1" y="792"/>
                  </a:lnTo>
                  <a:lnTo>
                    <a:pt x="1" y="801"/>
                  </a:lnTo>
                  <a:lnTo>
                    <a:pt x="3" y="809"/>
                  </a:lnTo>
                  <a:lnTo>
                    <a:pt x="4" y="816"/>
                  </a:lnTo>
                  <a:lnTo>
                    <a:pt x="6" y="827"/>
                  </a:lnTo>
                  <a:lnTo>
                    <a:pt x="10" y="834"/>
                  </a:lnTo>
                  <a:lnTo>
                    <a:pt x="15" y="837"/>
                  </a:lnTo>
                  <a:lnTo>
                    <a:pt x="21" y="835"/>
                  </a:lnTo>
                  <a:lnTo>
                    <a:pt x="27" y="829"/>
                  </a:lnTo>
                  <a:lnTo>
                    <a:pt x="35" y="820"/>
                  </a:lnTo>
                  <a:lnTo>
                    <a:pt x="45" y="805"/>
                  </a:lnTo>
                  <a:lnTo>
                    <a:pt x="56" y="788"/>
                  </a:lnTo>
                  <a:lnTo>
                    <a:pt x="67" y="768"/>
                  </a:lnTo>
                  <a:lnTo>
                    <a:pt x="80" y="743"/>
                  </a:lnTo>
                  <a:lnTo>
                    <a:pt x="93" y="714"/>
                  </a:lnTo>
                  <a:lnTo>
                    <a:pt x="109" y="683"/>
                  </a:lnTo>
                  <a:lnTo>
                    <a:pt x="125" y="648"/>
                  </a:lnTo>
                  <a:lnTo>
                    <a:pt x="143" y="610"/>
                  </a:lnTo>
                  <a:lnTo>
                    <a:pt x="161" y="570"/>
                  </a:lnTo>
                  <a:lnTo>
                    <a:pt x="180" y="526"/>
                  </a:lnTo>
                  <a:lnTo>
                    <a:pt x="190" y="504"/>
                  </a:lnTo>
                  <a:lnTo>
                    <a:pt x="201" y="480"/>
                  </a:lnTo>
                  <a:lnTo>
                    <a:pt x="212" y="456"/>
                  </a:lnTo>
                  <a:lnTo>
                    <a:pt x="223" y="430"/>
                  </a:lnTo>
                  <a:lnTo>
                    <a:pt x="232" y="403"/>
                  </a:lnTo>
                  <a:lnTo>
                    <a:pt x="242" y="376"/>
                  </a:lnTo>
                  <a:lnTo>
                    <a:pt x="249" y="349"/>
                  </a:lnTo>
                  <a:lnTo>
                    <a:pt x="257" y="322"/>
                  </a:lnTo>
                  <a:close/>
                </a:path>
              </a:pathLst>
            </a:custGeom>
            <a:solidFill>
              <a:srgbClr val="FF9966"/>
            </a:solidFill>
            <a:ln w="3175" cmpd="sng">
              <a:solidFill>
                <a:schemeClr val="tx1"/>
              </a:solidFill>
              <a:round/>
              <a:headEnd/>
              <a:tailEnd/>
            </a:ln>
          </p:spPr>
          <p:txBody>
            <a:bodyPr/>
            <a:lstStyle/>
            <a:p>
              <a:endParaRPr lang="en-US"/>
            </a:p>
          </p:txBody>
        </p:sp>
        <p:sp>
          <p:nvSpPr>
            <p:cNvPr id="313369" name="Freeform 25"/>
            <p:cNvSpPr>
              <a:spLocks noChangeAspect="1"/>
            </p:cNvSpPr>
            <p:nvPr/>
          </p:nvSpPr>
          <p:spPr bwMode="auto">
            <a:xfrm rot="7773">
              <a:off x="4181" y="2950"/>
              <a:ext cx="90" cy="50"/>
            </a:xfrm>
            <a:custGeom>
              <a:avLst/>
              <a:gdLst/>
              <a:ahLst/>
              <a:cxnLst>
                <a:cxn ang="0">
                  <a:pos x="0" y="0"/>
                </a:cxn>
                <a:cxn ang="0">
                  <a:pos x="0" y="0"/>
                </a:cxn>
                <a:cxn ang="0">
                  <a:pos x="6" y="11"/>
                </a:cxn>
                <a:cxn ang="0">
                  <a:pos x="10" y="22"/>
                </a:cxn>
                <a:cxn ang="0">
                  <a:pos x="16" y="35"/>
                </a:cxn>
                <a:cxn ang="0">
                  <a:pos x="25" y="50"/>
                </a:cxn>
                <a:cxn ang="0">
                  <a:pos x="35" y="63"/>
                </a:cxn>
                <a:cxn ang="0">
                  <a:pos x="48" y="74"/>
                </a:cxn>
                <a:cxn ang="0">
                  <a:pos x="65" y="85"/>
                </a:cxn>
                <a:cxn ang="0">
                  <a:pos x="88" y="92"/>
                </a:cxn>
                <a:cxn ang="0">
                  <a:pos x="88" y="92"/>
                </a:cxn>
                <a:cxn ang="0">
                  <a:pos x="96" y="94"/>
                </a:cxn>
                <a:cxn ang="0">
                  <a:pos x="106" y="95"/>
                </a:cxn>
                <a:cxn ang="0">
                  <a:pos x="116" y="95"/>
                </a:cxn>
                <a:cxn ang="0">
                  <a:pos x="125" y="94"/>
                </a:cxn>
                <a:cxn ang="0">
                  <a:pos x="136" y="91"/>
                </a:cxn>
                <a:cxn ang="0">
                  <a:pos x="147" y="87"/>
                </a:cxn>
                <a:cxn ang="0">
                  <a:pos x="157" y="83"/>
                </a:cxn>
                <a:cxn ang="0">
                  <a:pos x="166" y="77"/>
                </a:cxn>
              </a:cxnLst>
              <a:rect l="0" t="0" r="r" b="b"/>
              <a:pathLst>
                <a:path w="166" h="95">
                  <a:moveTo>
                    <a:pt x="0" y="0"/>
                  </a:moveTo>
                  <a:lnTo>
                    <a:pt x="0" y="0"/>
                  </a:lnTo>
                  <a:lnTo>
                    <a:pt x="6" y="11"/>
                  </a:lnTo>
                  <a:lnTo>
                    <a:pt x="10" y="22"/>
                  </a:lnTo>
                  <a:lnTo>
                    <a:pt x="16" y="35"/>
                  </a:lnTo>
                  <a:lnTo>
                    <a:pt x="25" y="50"/>
                  </a:lnTo>
                  <a:lnTo>
                    <a:pt x="35" y="63"/>
                  </a:lnTo>
                  <a:lnTo>
                    <a:pt x="48" y="74"/>
                  </a:lnTo>
                  <a:lnTo>
                    <a:pt x="65" y="85"/>
                  </a:lnTo>
                  <a:lnTo>
                    <a:pt x="88" y="92"/>
                  </a:lnTo>
                  <a:lnTo>
                    <a:pt x="88" y="92"/>
                  </a:lnTo>
                  <a:lnTo>
                    <a:pt x="96" y="94"/>
                  </a:lnTo>
                  <a:lnTo>
                    <a:pt x="106" y="95"/>
                  </a:lnTo>
                  <a:lnTo>
                    <a:pt x="116" y="95"/>
                  </a:lnTo>
                  <a:lnTo>
                    <a:pt x="125" y="94"/>
                  </a:lnTo>
                  <a:lnTo>
                    <a:pt x="136" y="91"/>
                  </a:lnTo>
                  <a:lnTo>
                    <a:pt x="147" y="87"/>
                  </a:lnTo>
                  <a:lnTo>
                    <a:pt x="157" y="83"/>
                  </a:lnTo>
                  <a:lnTo>
                    <a:pt x="166" y="77"/>
                  </a:lnTo>
                </a:path>
              </a:pathLst>
            </a:custGeom>
            <a:noFill/>
            <a:ln w="3175" cmpd="sng">
              <a:solidFill>
                <a:schemeClr val="tx1"/>
              </a:solidFill>
              <a:prstDash val="solid"/>
              <a:round/>
              <a:headEnd/>
              <a:tailEnd/>
            </a:ln>
          </p:spPr>
          <p:txBody>
            <a:bodyPr/>
            <a:lstStyle/>
            <a:p>
              <a:endParaRPr lang="en-US"/>
            </a:p>
          </p:txBody>
        </p:sp>
      </p:grpSp>
      <p:grpSp>
        <p:nvGrpSpPr>
          <p:cNvPr id="9" name="Group 26"/>
          <p:cNvGrpSpPr>
            <a:grpSpLocks noChangeAspect="1"/>
          </p:cNvGrpSpPr>
          <p:nvPr/>
        </p:nvGrpSpPr>
        <p:grpSpPr bwMode="auto">
          <a:xfrm rot="535599">
            <a:off x="3155950" y="4433888"/>
            <a:ext cx="1389063" cy="631825"/>
            <a:chOff x="3243" y="2500"/>
            <a:chExt cx="1252" cy="568"/>
          </a:xfrm>
        </p:grpSpPr>
        <p:sp>
          <p:nvSpPr>
            <p:cNvPr id="313371" name="Freeform 27"/>
            <p:cNvSpPr>
              <a:spLocks noChangeAspect="1"/>
            </p:cNvSpPr>
            <p:nvPr/>
          </p:nvSpPr>
          <p:spPr bwMode="auto">
            <a:xfrm>
              <a:off x="4326" y="2500"/>
              <a:ext cx="169" cy="534"/>
            </a:xfrm>
            <a:custGeom>
              <a:avLst/>
              <a:gdLst/>
              <a:ahLst/>
              <a:cxnLst>
                <a:cxn ang="0">
                  <a:pos x="244" y="587"/>
                </a:cxn>
                <a:cxn ang="0">
                  <a:pos x="253" y="608"/>
                </a:cxn>
                <a:cxn ang="0">
                  <a:pos x="264" y="625"/>
                </a:cxn>
                <a:cxn ang="0">
                  <a:pos x="273" y="645"/>
                </a:cxn>
                <a:cxn ang="0">
                  <a:pos x="280" y="671"/>
                </a:cxn>
                <a:cxn ang="0">
                  <a:pos x="289" y="700"/>
                </a:cxn>
                <a:cxn ang="0">
                  <a:pos x="296" y="730"/>
                </a:cxn>
                <a:cxn ang="0">
                  <a:pos x="301" y="764"/>
                </a:cxn>
                <a:cxn ang="0">
                  <a:pos x="303" y="799"/>
                </a:cxn>
                <a:cxn ang="0">
                  <a:pos x="302" y="838"/>
                </a:cxn>
                <a:cxn ang="0">
                  <a:pos x="296" y="879"/>
                </a:cxn>
                <a:cxn ang="0">
                  <a:pos x="285" y="922"/>
                </a:cxn>
                <a:cxn ang="0">
                  <a:pos x="267" y="952"/>
                </a:cxn>
                <a:cxn ang="0">
                  <a:pos x="250" y="961"/>
                </a:cxn>
                <a:cxn ang="0">
                  <a:pos x="233" y="968"/>
                </a:cxn>
                <a:cxn ang="0">
                  <a:pos x="218" y="969"/>
                </a:cxn>
                <a:cxn ang="0">
                  <a:pos x="198" y="961"/>
                </a:cxn>
                <a:cxn ang="0">
                  <a:pos x="179" y="937"/>
                </a:cxn>
                <a:cxn ang="0">
                  <a:pos x="158" y="900"/>
                </a:cxn>
                <a:cxn ang="0">
                  <a:pos x="137" y="861"/>
                </a:cxn>
                <a:cxn ang="0">
                  <a:pos x="116" y="834"/>
                </a:cxn>
                <a:cxn ang="0">
                  <a:pos x="98" y="808"/>
                </a:cxn>
                <a:cxn ang="0">
                  <a:pos x="82" y="768"/>
                </a:cxn>
                <a:cxn ang="0">
                  <a:pos x="74" y="713"/>
                </a:cxn>
                <a:cxn ang="0">
                  <a:pos x="68" y="652"/>
                </a:cxn>
                <a:cxn ang="0">
                  <a:pos x="57" y="587"/>
                </a:cxn>
                <a:cxn ang="0">
                  <a:pos x="46" y="513"/>
                </a:cxn>
                <a:cxn ang="0">
                  <a:pos x="34" y="437"/>
                </a:cxn>
                <a:cxn ang="0">
                  <a:pos x="24" y="362"/>
                </a:cxn>
                <a:cxn ang="0">
                  <a:pos x="16" y="293"/>
                </a:cxn>
                <a:cxn ang="0">
                  <a:pos x="9" y="231"/>
                </a:cxn>
                <a:cxn ang="0">
                  <a:pos x="6" y="182"/>
                </a:cxn>
                <a:cxn ang="0">
                  <a:pos x="2" y="128"/>
                </a:cxn>
                <a:cxn ang="0">
                  <a:pos x="0" y="67"/>
                </a:cxn>
                <a:cxn ang="0">
                  <a:pos x="2" y="25"/>
                </a:cxn>
                <a:cxn ang="0">
                  <a:pos x="9" y="3"/>
                </a:cxn>
                <a:cxn ang="0">
                  <a:pos x="22" y="3"/>
                </a:cxn>
                <a:cxn ang="0">
                  <a:pos x="37" y="21"/>
                </a:cxn>
                <a:cxn ang="0">
                  <a:pos x="59" y="51"/>
                </a:cxn>
                <a:cxn ang="0">
                  <a:pos x="88" y="86"/>
                </a:cxn>
                <a:cxn ang="0">
                  <a:pos x="117" y="126"/>
                </a:cxn>
                <a:cxn ang="0">
                  <a:pos x="139" y="175"/>
                </a:cxn>
                <a:cxn ang="0">
                  <a:pos x="158" y="228"/>
                </a:cxn>
                <a:cxn ang="0">
                  <a:pos x="175" y="285"/>
                </a:cxn>
                <a:cxn ang="0">
                  <a:pos x="191" y="346"/>
                </a:cxn>
                <a:cxn ang="0">
                  <a:pos x="205" y="410"/>
                </a:cxn>
                <a:cxn ang="0">
                  <a:pos x="220" y="475"/>
                </a:cxn>
                <a:cxn ang="0">
                  <a:pos x="236" y="541"/>
                </a:cxn>
              </a:cxnLst>
              <a:rect l="0" t="0" r="r" b="b"/>
              <a:pathLst>
                <a:path w="303" h="969">
                  <a:moveTo>
                    <a:pt x="243" y="574"/>
                  </a:moveTo>
                  <a:lnTo>
                    <a:pt x="244" y="587"/>
                  </a:lnTo>
                  <a:lnTo>
                    <a:pt x="248" y="597"/>
                  </a:lnTo>
                  <a:lnTo>
                    <a:pt x="253" y="608"/>
                  </a:lnTo>
                  <a:lnTo>
                    <a:pt x="257" y="615"/>
                  </a:lnTo>
                  <a:lnTo>
                    <a:pt x="264" y="625"/>
                  </a:lnTo>
                  <a:lnTo>
                    <a:pt x="268" y="634"/>
                  </a:lnTo>
                  <a:lnTo>
                    <a:pt x="273" y="645"/>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67" y="952"/>
                  </a:lnTo>
                  <a:lnTo>
                    <a:pt x="259" y="958"/>
                  </a:lnTo>
                  <a:lnTo>
                    <a:pt x="250" y="961"/>
                  </a:lnTo>
                  <a:lnTo>
                    <a:pt x="242" y="965"/>
                  </a:lnTo>
                  <a:lnTo>
                    <a:pt x="233" y="968"/>
                  </a:lnTo>
                  <a:lnTo>
                    <a:pt x="226" y="969"/>
                  </a:lnTo>
                  <a:lnTo>
                    <a:pt x="218" y="969"/>
                  </a:lnTo>
                  <a:lnTo>
                    <a:pt x="208" y="968"/>
                  </a:lnTo>
                  <a:lnTo>
                    <a:pt x="198" y="961"/>
                  </a:lnTo>
                  <a:lnTo>
                    <a:pt x="189" y="951"/>
                  </a:lnTo>
                  <a:lnTo>
                    <a:pt x="179" y="937"/>
                  </a:lnTo>
                  <a:lnTo>
                    <a:pt x="169" y="920"/>
                  </a:lnTo>
                  <a:lnTo>
                    <a:pt x="158" y="900"/>
                  </a:lnTo>
                  <a:lnTo>
                    <a:pt x="149" y="881"/>
                  </a:lnTo>
                  <a:lnTo>
                    <a:pt x="137" y="861"/>
                  </a:lnTo>
                  <a:lnTo>
                    <a:pt x="126" y="842"/>
                  </a:lnTo>
                  <a:lnTo>
                    <a:pt x="116" y="834"/>
                  </a:lnTo>
                  <a:lnTo>
                    <a:pt x="107" y="822"/>
                  </a:lnTo>
                  <a:lnTo>
                    <a:pt x="98" y="808"/>
                  </a:lnTo>
                  <a:lnTo>
                    <a:pt x="89" y="788"/>
                  </a:lnTo>
                  <a:lnTo>
                    <a:pt x="82" y="768"/>
                  </a:lnTo>
                  <a:lnTo>
                    <a:pt x="77" y="742"/>
                  </a:lnTo>
                  <a:lnTo>
                    <a:pt x="74" y="713"/>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2" y="128"/>
                  </a:lnTo>
                  <a:lnTo>
                    <a:pt x="1" y="95"/>
                  </a:lnTo>
                  <a:lnTo>
                    <a:pt x="0" y="67"/>
                  </a:lnTo>
                  <a:lnTo>
                    <a:pt x="1" y="43"/>
                  </a:lnTo>
                  <a:lnTo>
                    <a:pt x="2" y="25"/>
                  </a:lnTo>
                  <a:lnTo>
                    <a:pt x="6" y="11"/>
                  </a:lnTo>
                  <a:lnTo>
                    <a:pt x="9" y="3"/>
                  </a:lnTo>
                  <a:lnTo>
                    <a:pt x="16" y="0"/>
                  </a:lnTo>
                  <a:lnTo>
                    <a:pt x="22" y="3"/>
                  </a:lnTo>
                  <a:lnTo>
                    <a:pt x="29" y="9"/>
                  </a:lnTo>
                  <a:lnTo>
                    <a:pt x="37" y="21"/>
                  </a:lnTo>
                  <a:lnTo>
                    <a:pt x="47" y="34"/>
                  </a:lnTo>
                  <a:lnTo>
                    <a:pt x="59" y="51"/>
                  </a:lnTo>
                  <a:lnTo>
                    <a:pt x="72" y="68"/>
                  </a:lnTo>
                  <a:lnTo>
                    <a:pt x="88" y="86"/>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close/>
                </a:path>
              </a:pathLst>
            </a:custGeom>
            <a:solidFill>
              <a:srgbClr val="FF9966"/>
            </a:solidFill>
            <a:ln w="9525">
              <a:noFill/>
              <a:round/>
              <a:headEnd/>
              <a:tailEnd/>
            </a:ln>
          </p:spPr>
          <p:txBody>
            <a:bodyPr/>
            <a:lstStyle/>
            <a:p>
              <a:endParaRPr lang="en-US"/>
            </a:p>
          </p:txBody>
        </p:sp>
        <p:sp>
          <p:nvSpPr>
            <p:cNvPr id="313372" name="Freeform 28"/>
            <p:cNvSpPr>
              <a:spLocks noChangeAspect="1"/>
            </p:cNvSpPr>
            <p:nvPr/>
          </p:nvSpPr>
          <p:spPr bwMode="auto">
            <a:xfrm>
              <a:off x="4326" y="2500"/>
              <a:ext cx="169" cy="534"/>
            </a:xfrm>
            <a:custGeom>
              <a:avLst/>
              <a:gdLst/>
              <a:ahLst/>
              <a:cxnLst>
                <a:cxn ang="0">
                  <a:pos x="243" y="574"/>
                </a:cxn>
                <a:cxn ang="0">
                  <a:pos x="248" y="597"/>
                </a:cxn>
                <a:cxn ang="0">
                  <a:pos x="257" y="615"/>
                </a:cxn>
                <a:cxn ang="0">
                  <a:pos x="268" y="634"/>
                </a:cxn>
                <a:cxn ang="0">
                  <a:pos x="277" y="658"/>
                </a:cxn>
                <a:cxn ang="0">
                  <a:pos x="280" y="671"/>
                </a:cxn>
                <a:cxn ang="0">
                  <a:pos x="289" y="700"/>
                </a:cxn>
                <a:cxn ang="0">
                  <a:pos x="296" y="730"/>
                </a:cxn>
                <a:cxn ang="0">
                  <a:pos x="301" y="764"/>
                </a:cxn>
                <a:cxn ang="0">
                  <a:pos x="303" y="799"/>
                </a:cxn>
                <a:cxn ang="0">
                  <a:pos x="302" y="838"/>
                </a:cxn>
                <a:cxn ang="0">
                  <a:pos x="296" y="879"/>
                </a:cxn>
                <a:cxn ang="0">
                  <a:pos x="285" y="922"/>
                </a:cxn>
                <a:cxn ang="0">
                  <a:pos x="277" y="946"/>
                </a:cxn>
                <a:cxn ang="0">
                  <a:pos x="259" y="958"/>
                </a:cxn>
                <a:cxn ang="0">
                  <a:pos x="242" y="965"/>
                </a:cxn>
                <a:cxn ang="0">
                  <a:pos x="226" y="969"/>
                </a:cxn>
                <a:cxn ang="0">
                  <a:pos x="208" y="968"/>
                </a:cxn>
                <a:cxn ang="0">
                  <a:pos x="198" y="961"/>
                </a:cxn>
                <a:cxn ang="0">
                  <a:pos x="179" y="937"/>
                </a:cxn>
                <a:cxn ang="0">
                  <a:pos x="158" y="900"/>
                </a:cxn>
                <a:cxn ang="0">
                  <a:pos x="137" y="861"/>
                </a:cxn>
                <a:cxn ang="0">
                  <a:pos x="126" y="842"/>
                </a:cxn>
                <a:cxn ang="0">
                  <a:pos x="107" y="822"/>
                </a:cxn>
                <a:cxn ang="0">
                  <a:pos x="89" y="788"/>
                </a:cxn>
                <a:cxn ang="0">
                  <a:pos x="77" y="742"/>
                </a:cxn>
                <a:cxn ang="0">
                  <a:pos x="72" y="682"/>
                </a:cxn>
                <a:cxn ang="0">
                  <a:pos x="68" y="652"/>
                </a:cxn>
                <a:cxn ang="0">
                  <a:pos x="57" y="587"/>
                </a:cxn>
                <a:cxn ang="0">
                  <a:pos x="46" y="513"/>
                </a:cxn>
                <a:cxn ang="0">
                  <a:pos x="34" y="437"/>
                </a:cxn>
                <a:cxn ang="0">
                  <a:pos x="24" y="362"/>
                </a:cxn>
                <a:cxn ang="0">
                  <a:pos x="16" y="293"/>
                </a:cxn>
                <a:cxn ang="0">
                  <a:pos x="9" y="231"/>
                </a:cxn>
                <a:cxn ang="0">
                  <a:pos x="6" y="182"/>
                </a:cxn>
                <a:cxn ang="0">
                  <a:pos x="6" y="164"/>
                </a:cxn>
                <a:cxn ang="0">
                  <a:pos x="1" y="95"/>
                </a:cxn>
                <a:cxn ang="0">
                  <a:pos x="1" y="43"/>
                </a:cxn>
                <a:cxn ang="0">
                  <a:pos x="6" y="11"/>
                </a:cxn>
                <a:cxn ang="0">
                  <a:pos x="16" y="0"/>
                </a:cxn>
                <a:cxn ang="0">
                  <a:pos x="22" y="3"/>
                </a:cxn>
                <a:cxn ang="0">
                  <a:pos x="37" y="21"/>
                </a:cxn>
                <a:cxn ang="0">
                  <a:pos x="59" y="51"/>
                </a:cxn>
                <a:cxn ang="0">
                  <a:pos x="88" y="86"/>
                </a:cxn>
                <a:cxn ang="0">
                  <a:pos x="105" y="104"/>
                </a:cxn>
                <a:cxn ang="0">
                  <a:pos x="129" y="150"/>
                </a:cxn>
                <a:cxn ang="0">
                  <a:pos x="150" y="201"/>
                </a:cxn>
                <a:cxn ang="0">
                  <a:pos x="167" y="257"/>
                </a:cxn>
                <a:cxn ang="0">
                  <a:pos x="184" y="315"/>
                </a:cxn>
                <a:cxn ang="0">
                  <a:pos x="198" y="379"/>
                </a:cxn>
                <a:cxn ang="0">
                  <a:pos x="213" y="442"/>
                </a:cxn>
                <a:cxn ang="0">
                  <a:pos x="227" y="509"/>
                </a:cxn>
                <a:cxn ang="0">
                  <a:pos x="243" y="574"/>
                </a:cxn>
              </a:cxnLst>
              <a:rect l="0" t="0" r="r" b="b"/>
              <a:pathLst>
                <a:path w="303" h="969">
                  <a:moveTo>
                    <a:pt x="243" y="574"/>
                  </a:moveTo>
                  <a:lnTo>
                    <a:pt x="243" y="574"/>
                  </a:lnTo>
                  <a:lnTo>
                    <a:pt x="244" y="587"/>
                  </a:lnTo>
                  <a:lnTo>
                    <a:pt x="248" y="597"/>
                  </a:lnTo>
                  <a:lnTo>
                    <a:pt x="253" y="608"/>
                  </a:lnTo>
                  <a:lnTo>
                    <a:pt x="257" y="615"/>
                  </a:lnTo>
                  <a:lnTo>
                    <a:pt x="264" y="625"/>
                  </a:lnTo>
                  <a:lnTo>
                    <a:pt x="268" y="634"/>
                  </a:lnTo>
                  <a:lnTo>
                    <a:pt x="273" y="645"/>
                  </a:lnTo>
                  <a:lnTo>
                    <a:pt x="277" y="658"/>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77" y="946"/>
                  </a:lnTo>
                  <a:lnTo>
                    <a:pt x="267" y="952"/>
                  </a:lnTo>
                  <a:lnTo>
                    <a:pt x="259" y="958"/>
                  </a:lnTo>
                  <a:lnTo>
                    <a:pt x="250" y="961"/>
                  </a:lnTo>
                  <a:lnTo>
                    <a:pt x="242" y="965"/>
                  </a:lnTo>
                  <a:lnTo>
                    <a:pt x="233" y="968"/>
                  </a:lnTo>
                  <a:lnTo>
                    <a:pt x="226" y="969"/>
                  </a:lnTo>
                  <a:lnTo>
                    <a:pt x="218" y="969"/>
                  </a:lnTo>
                  <a:lnTo>
                    <a:pt x="208" y="968"/>
                  </a:lnTo>
                  <a:lnTo>
                    <a:pt x="208" y="968"/>
                  </a:lnTo>
                  <a:lnTo>
                    <a:pt x="198" y="961"/>
                  </a:lnTo>
                  <a:lnTo>
                    <a:pt x="189" y="951"/>
                  </a:lnTo>
                  <a:lnTo>
                    <a:pt x="179" y="937"/>
                  </a:lnTo>
                  <a:lnTo>
                    <a:pt x="169" y="920"/>
                  </a:lnTo>
                  <a:lnTo>
                    <a:pt x="158" y="900"/>
                  </a:lnTo>
                  <a:lnTo>
                    <a:pt x="149" y="881"/>
                  </a:lnTo>
                  <a:lnTo>
                    <a:pt x="137" y="861"/>
                  </a:lnTo>
                  <a:lnTo>
                    <a:pt x="126" y="842"/>
                  </a:lnTo>
                  <a:lnTo>
                    <a:pt x="126" y="842"/>
                  </a:lnTo>
                  <a:lnTo>
                    <a:pt x="116" y="834"/>
                  </a:lnTo>
                  <a:lnTo>
                    <a:pt x="107" y="822"/>
                  </a:lnTo>
                  <a:lnTo>
                    <a:pt x="98" y="808"/>
                  </a:lnTo>
                  <a:lnTo>
                    <a:pt x="89" y="788"/>
                  </a:lnTo>
                  <a:lnTo>
                    <a:pt x="82" y="768"/>
                  </a:lnTo>
                  <a:lnTo>
                    <a:pt x="77" y="742"/>
                  </a:lnTo>
                  <a:lnTo>
                    <a:pt x="74" y="713"/>
                  </a:lnTo>
                  <a:lnTo>
                    <a:pt x="72" y="682"/>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6" y="164"/>
                  </a:lnTo>
                  <a:lnTo>
                    <a:pt x="2" y="128"/>
                  </a:lnTo>
                  <a:lnTo>
                    <a:pt x="1" y="95"/>
                  </a:lnTo>
                  <a:lnTo>
                    <a:pt x="0" y="67"/>
                  </a:lnTo>
                  <a:lnTo>
                    <a:pt x="1" y="43"/>
                  </a:lnTo>
                  <a:lnTo>
                    <a:pt x="2" y="25"/>
                  </a:lnTo>
                  <a:lnTo>
                    <a:pt x="6" y="11"/>
                  </a:lnTo>
                  <a:lnTo>
                    <a:pt x="9" y="3"/>
                  </a:lnTo>
                  <a:lnTo>
                    <a:pt x="16" y="0"/>
                  </a:lnTo>
                  <a:lnTo>
                    <a:pt x="16" y="0"/>
                  </a:lnTo>
                  <a:lnTo>
                    <a:pt x="22" y="3"/>
                  </a:lnTo>
                  <a:lnTo>
                    <a:pt x="29" y="9"/>
                  </a:lnTo>
                  <a:lnTo>
                    <a:pt x="37" y="21"/>
                  </a:lnTo>
                  <a:lnTo>
                    <a:pt x="47" y="34"/>
                  </a:lnTo>
                  <a:lnTo>
                    <a:pt x="59" y="51"/>
                  </a:lnTo>
                  <a:lnTo>
                    <a:pt x="72" y="68"/>
                  </a:lnTo>
                  <a:lnTo>
                    <a:pt x="88" y="86"/>
                  </a:lnTo>
                  <a:lnTo>
                    <a:pt x="105" y="104"/>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path>
              </a:pathLst>
            </a:custGeom>
            <a:noFill/>
            <a:ln w="0">
              <a:solidFill>
                <a:srgbClr val="000000"/>
              </a:solidFill>
              <a:prstDash val="solid"/>
              <a:round/>
              <a:headEnd/>
              <a:tailEnd/>
            </a:ln>
          </p:spPr>
          <p:txBody>
            <a:bodyPr/>
            <a:lstStyle/>
            <a:p>
              <a:endParaRPr lang="en-US"/>
            </a:p>
          </p:txBody>
        </p:sp>
        <p:sp>
          <p:nvSpPr>
            <p:cNvPr id="313373" name="Freeform 29"/>
            <p:cNvSpPr>
              <a:spLocks noChangeAspect="1"/>
            </p:cNvSpPr>
            <p:nvPr/>
          </p:nvSpPr>
          <p:spPr bwMode="auto">
            <a:xfrm>
              <a:off x="4366" y="2818"/>
              <a:ext cx="97" cy="66"/>
            </a:xfrm>
            <a:custGeom>
              <a:avLst/>
              <a:gdLst/>
              <a:ahLst/>
              <a:cxnLst>
                <a:cxn ang="0">
                  <a:pos x="0" y="120"/>
                </a:cxn>
                <a:cxn ang="0">
                  <a:pos x="0" y="120"/>
                </a:cxn>
                <a:cxn ang="0">
                  <a:pos x="19" y="115"/>
                </a:cxn>
                <a:cxn ang="0">
                  <a:pos x="37" y="103"/>
                </a:cxn>
                <a:cxn ang="0">
                  <a:pos x="54" y="87"/>
                </a:cxn>
                <a:cxn ang="0">
                  <a:pos x="69" y="68"/>
                </a:cxn>
                <a:cxn ang="0">
                  <a:pos x="83" y="50"/>
                </a:cxn>
                <a:cxn ang="0">
                  <a:pos x="97" y="30"/>
                </a:cxn>
                <a:cxn ang="0">
                  <a:pos x="109" y="14"/>
                </a:cxn>
                <a:cxn ang="0">
                  <a:pos x="120" y="1"/>
                </a:cxn>
                <a:cxn ang="0">
                  <a:pos x="120" y="1"/>
                </a:cxn>
                <a:cxn ang="0">
                  <a:pos x="127" y="0"/>
                </a:cxn>
                <a:cxn ang="0">
                  <a:pos x="134" y="0"/>
                </a:cxn>
                <a:cxn ang="0">
                  <a:pos x="142" y="0"/>
                </a:cxn>
                <a:cxn ang="0">
                  <a:pos x="149" y="3"/>
                </a:cxn>
                <a:cxn ang="0">
                  <a:pos x="155" y="7"/>
                </a:cxn>
                <a:cxn ang="0">
                  <a:pos x="162" y="12"/>
                </a:cxn>
                <a:cxn ang="0">
                  <a:pos x="169" y="18"/>
                </a:cxn>
                <a:cxn ang="0">
                  <a:pos x="177" y="27"/>
                </a:cxn>
              </a:cxnLst>
              <a:rect l="0" t="0" r="r" b="b"/>
              <a:pathLst>
                <a:path w="177" h="120">
                  <a:moveTo>
                    <a:pt x="0" y="120"/>
                  </a:moveTo>
                  <a:lnTo>
                    <a:pt x="0" y="120"/>
                  </a:lnTo>
                  <a:lnTo>
                    <a:pt x="19" y="115"/>
                  </a:lnTo>
                  <a:lnTo>
                    <a:pt x="37" y="103"/>
                  </a:lnTo>
                  <a:lnTo>
                    <a:pt x="54" y="87"/>
                  </a:lnTo>
                  <a:lnTo>
                    <a:pt x="69" y="68"/>
                  </a:lnTo>
                  <a:lnTo>
                    <a:pt x="83" y="50"/>
                  </a:lnTo>
                  <a:lnTo>
                    <a:pt x="97" y="30"/>
                  </a:lnTo>
                  <a:lnTo>
                    <a:pt x="109" y="14"/>
                  </a:lnTo>
                  <a:lnTo>
                    <a:pt x="120" y="1"/>
                  </a:lnTo>
                  <a:lnTo>
                    <a:pt x="120" y="1"/>
                  </a:lnTo>
                  <a:lnTo>
                    <a:pt x="127" y="0"/>
                  </a:lnTo>
                  <a:lnTo>
                    <a:pt x="134" y="0"/>
                  </a:lnTo>
                  <a:lnTo>
                    <a:pt x="142" y="0"/>
                  </a:lnTo>
                  <a:lnTo>
                    <a:pt x="149" y="3"/>
                  </a:lnTo>
                  <a:lnTo>
                    <a:pt x="155" y="7"/>
                  </a:lnTo>
                  <a:lnTo>
                    <a:pt x="162" y="12"/>
                  </a:lnTo>
                  <a:lnTo>
                    <a:pt x="169" y="18"/>
                  </a:lnTo>
                  <a:lnTo>
                    <a:pt x="177" y="27"/>
                  </a:lnTo>
                </a:path>
              </a:pathLst>
            </a:custGeom>
            <a:noFill/>
            <a:ln w="0">
              <a:solidFill>
                <a:srgbClr val="000000"/>
              </a:solidFill>
              <a:prstDash val="solid"/>
              <a:round/>
              <a:headEnd/>
              <a:tailEnd/>
            </a:ln>
          </p:spPr>
          <p:txBody>
            <a:bodyPr/>
            <a:lstStyle/>
            <a:p>
              <a:endParaRPr lang="en-US"/>
            </a:p>
          </p:txBody>
        </p:sp>
        <p:sp>
          <p:nvSpPr>
            <p:cNvPr id="313374" name="Freeform 30"/>
            <p:cNvSpPr>
              <a:spLocks noChangeAspect="1"/>
            </p:cNvSpPr>
            <p:nvPr/>
          </p:nvSpPr>
          <p:spPr bwMode="auto">
            <a:xfrm>
              <a:off x="4259" y="2571"/>
              <a:ext cx="148" cy="461"/>
            </a:xfrm>
            <a:custGeom>
              <a:avLst/>
              <a:gdLst/>
              <a:ahLst/>
              <a:cxnLst>
                <a:cxn ang="0">
                  <a:pos x="212" y="501"/>
                </a:cxn>
                <a:cxn ang="0">
                  <a:pos x="197" y="436"/>
                </a:cxn>
                <a:cxn ang="0">
                  <a:pos x="180" y="378"/>
                </a:cxn>
                <a:cxn ang="0">
                  <a:pos x="165" y="324"/>
                </a:cxn>
                <a:cxn ang="0">
                  <a:pos x="149" y="275"/>
                </a:cxn>
                <a:cxn ang="0">
                  <a:pos x="132" y="232"/>
                </a:cxn>
                <a:cxn ang="0">
                  <a:pos x="117" y="192"/>
                </a:cxn>
                <a:cxn ang="0">
                  <a:pos x="103" y="156"/>
                </a:cxn>
                <a:cxn ang="0">
                  <a:pos x="80" y="103"/>
                </a:cxn>
                <a:cxn ang="0">
                  <a:pos x="53" y="47"/>
                </a:cxn>
                <a:cxn ang="0">
                  <a:pos x="33" y="12"/>
                </a:cxn>
                <a:cxn ang="0">
                  <a:pos x="16" y="0"/>
                </a:cxn>
                <a:cxn ang="0">
                  <a:pos x="5" y="9"/>
                </a:cxn>
                <a:cxn ang="0">
                  <a:pos x="0" y="32"/>
                </a:cxn>
                <a:cxn ang="0">
                  <a:pos x="1" y="65"/>
                </a:cxn>
                <a:cxn ang="0">
                  <a:pos x="5" y="112"/>
                </a:cxn>
                <a:cxn ang="0">
                  <a:pos x="9" y="147"/>
                </a:cxn>
                <a:cxn ang="0">
                  <a:pos x="9" y="164"/>
                </a:cxn>
                <a:cxn ang="0">
                  <a:pos x="7" y="181"/>
                </a:cxn>
                <a:cxn ang="0">
                  <a:pos x="5" y="199"/>
                </a:cxn>
                <a:cxn ang="0">
                  <a:pos x="1" y="231"/>
                </a:cxn>
                <a:cxn ang="0">
                  <a:pos x="1" y="283"/>
                </a:cxn>
                <a:cxn ang="0">
                  <a:pos x="4" y="337"/>
                </a:cxn>
                <a:cxn ang="0">
                  <a:pos x="10" y="394"/>
                </a:cxn>
                <a:cxn ang="0">
                  <a:pos x="18" y="452"/>
                </a:cxn>
                <a:cxn ang="0">
                  <a:pos x="27" y="505"/>
                </a:cxn>
                <a:cxn ang="0">
                  <a:pos x="36" y="554"/>
                </a:cxn>
                <a:cxn ang="0">
                  <a:pos x="45" y="595"/>
                </a:cxn>
                <a:cxn ang="0">
                  <a:pos x="52" y="632"/>
                </a:cxn>
                <a:cxn ang="0">
                  <a:pos x="56" y="670"/>
                </a:cxn>
                <a:cxn ang="0">
                  <a:pos x="59" y="703"/>
                </a:cxn>
                <a:cxn ang="0">
                  <a:pos x="64" y="733"/>
                </a:cxn>
                <a:cxn ang="0">
                  <a:pos x="73" y="755"/>
                </a:cxn>
                <a:cxn ang="0">
                  <a:pos x="84" y="779"/>
                </a:cxn>
                <a:cxn ang="0">
                  <a:pos x="96" y="808"/>
                </a:cxn>
                <a:cxn ang="0">
                  <a:pos x="106" y="829"/>
                </a:cxn>
                <a:cxn ang="0">
                  <a:pos x="133" y="837"/>
                </a:cxn>
                <a:cxn ang="0">
                  <a:pos x="181" y="831"/>
                </a:cxn>
                <a:cxn ang="0">
                  <a:pos x="225" y="813"/>
                </a:cxn>
                <a:cxn ang="0">
                  <a:pos x="252" y="796"/>
                </a:cxn>
                <a:cxn ang="0">
                  <a:pos x="261" y="761"/>
                </a:cxn>
                <a:cxn ang="0">
                  <a:pos x="265" y="704"/>
                </a:cxn>
                <a:cxn ang="0">
                  <a:pos x="261" y="653"/>
                </a:cxn>
                <a:cxn ang="0">
                  <a:pos x="250" y="609"/>
                </a:cxn>
                <a:cxn ang="0">
                  <a:pos x="237" y="574"/>
                </a:cxn>
                <a:cxn ang="0">
                  <a:pos x="225" y="548"/>
                </a:cxn>
                <a:cxn ang="0">
                  <a:pos x="217" y="534"/>
                </a:cxn>
                <a:cxn ang="0">
                  <a:pos x="215" y="532"/>
                </a:cxn>
              </a:cxnLst>
              <a:rect l="0" t="0" r="r" b="b"/>
              <a:pathLst>
                <a:path w="265" h="837">
                  <a:moveTo>
                    <a:pt x="219" y="536"/>
                  </a:move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80" y="103"/>
                  </a:lnTo>
                  <a:lnTo>
                    <a:pt x="67" y="72"/>
                  </a:lnTo>
                  <a:lnTo>
                    <a:pt x="53" y="47"/>
                  </a:lnTo>
                  <a:lnTo>
                    <a:pt x="42" y="26"/>
                  </a:lnTo>
                  <a:lnTo>
                    <a:pt x="33" y="12"/>
                  </a:lnTo>
                  <a:lnTo>
                    <a:pt x="24" y="4"/>
                  </a:lnTo>
                  <a:lnTo>
                    <a:pt x="16" y="0"/>
                  </a:lnTo>
                  <a:lnTo>
                    <a:pt x="10" y="3"/>
                  </a:lnTo>
                  <a:lnTo>
                    <a:pt x="5" y="9"/>
                  </a:lnTo>
                  <a:lnTo>
                    <a:pt x="2" y="19"/>
                  </a:lnTo>
                  <a:lnTo>
                    <a:pt x="0" y="32"/>
                  </a:lnTo>
                  <a:lnTo>
                    <a:pt x="0" y="47"/>
                  </a:lnTo>
                  <a:lnTo>
                    <a:pt x="1" y="65"/>
                  </a:lnTo>
                  <a:lnTo>
                    <a:pt x="2" y="87"/>
                  </a:lnTo>
                  <a:lnTo>
                    <a:pt x="5" y="112"/>
                  </a:lnTo>
                  <a:lnTo>
                    <a:pt x="9" y="140"/>
                  </a:lnTo>
                  <a:lnTo>
                    <a:pt x="9" y="147"/>
                  </a:lnTo>
                  <a:lnTo>
                    <a:pt x="10" y="155"/>
                  </a:lnTo>
                  <a:lnTo>
                    <a:pt x="9" y="164"/>
                  </a:lnTo>
                  <a:lnTo>
                    <a:pt x="9" y="173"/>
                  </a:lnTo>
                  <a:lnTo>
                    <a:pt x="7" y="181"/>
                  </a:lnTo>
                  <a:lnTo>
                    <a:pt x="6" y="190"/>
                  </a:lnTo>
                  <a:lnTo>
                    <a:pt x="5" y="199"/>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2" y="632"/>
                  </a:lnTo>
                  <a:lnTo>
                    <a:pt x="54" y="652"/>
                  </a:lnTo>
                  <a:lnTo>
                    <a:pt x="56" y="670"/>
                  </a:lnTo>
                  <a:lnTo>
                    <a:pt x="57" y="687"/>
                  </a:lnTo>
                  <a:lnTo>
                    <a:pt x="59" y="703"/>
                  </a:lnTo>
                  <a:lnTo>
                    <a:pt x="62" y="718"/>
                  </a:lnTo>
                  <a:lnTo>
                    <a:pt x="64" y="733"/>
                  </a:lnTo>
                  <a:lnTo>
                    <a:pt x="68" y="746"/>
                  </a:lnTo>
                  <a:lnTo>
                    <a:pt x="73" y="755"/>
                  </a:lnTo>
                  <a:lnTo>
                    <a:pt x="77" y="766"/>
                  </a:lnTo>
                  <a:lnTo>
                    <a:pt x="84" y="779"/>
                  </a:lnTo>
                  <a:lnTo>
                    <a:pt x="90" y="794"/>
                  </a:lnTo>
                  <a:lnTo>
                    <a:pt x="96" y="808"/>
                  </a:lnTo>
                  <a:lnTo>
                    <a:pt x="100" y="820"/>
                  </a:lnTo>
                  <a:lnTo>
                    <a:pt x="106" y="829"/>
                  </a:lnTo>
                  <a:lnTo>
                    <a:pt x="111" y="833"/>
                  </a:lnTo>
                  <a:lnTo>
                    <a:pt x="133" y="837"/>
                  </a:lnTo>
                  <a:lnTo>
                    <a:pt x="157" y="837"/>
                  </a:lnTo>
                  <a:lnTo>
                    <a:pt x="181" y="831"/>
                  </a:lnTo>
                  <a:lnTo>
                    <a:pt x="204" y="822"/>
                  </a:lnTo>
                  <a:lnTo>
                    <a:pt x="225" y="813"/>
                  </a:lnTo>
                  <a:lnTo>
                    <a:pt x="241" y="804"/>
                  </a:lnTo>
                  <a:lnTo>
                    <a:pt x="252" y="796"/>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close/>
                </a:path>
              </a:pathLst>
            </a:custGeom>
            <a:solidFill>
              <a:srgbClr val="FF9966"/>
            </a:solidFill>
            <a:ln w="9525">
              <a:noFill/>
              <a:round/>
              <a:headEnd/>
              <a:tailEnd/>
            </a:ln>
          </p:spPr>
          <p:txBody>
            <a:bodyPr/>
            <a:lstStyle/>
            <a:p>
              <a:endParaRPr lang="en-US"/>
            </a:p>
          </p:txBody>
        </p:sp>
        <p:sp>
          <p:nvSpPr>
            <p:cNvPr id="313375" name="Freeform 31"/>
            <p:cNvSpPr>
              <a:spLocks noChangeAspect="1"/>
            </p:cNvSpPr>
            <p:nvPr/>
          </p:nvSpPr>
          <p:spPr bwMode="auto">
            <a:xfrm>
              <a:off x="4259" y="2571"/>
              <a:ext cx="148" cy="461"/>
            </a:xfrm>
            <a:custGeom>
              <a:avLst/>
              <a:gdLst/>
              <a:ahLst/>
              <a:cxnLst>
                <a:cxn ang="0">
                  <a:pos x="219" y="536"/>
                </a:cxn>
                <a:cxn ang="0">
                  <a:pos x="204" y="469"/>
                </a:cxn>
                <a:cxn ang="0">
                  <a:pos x="189" y="406"/>
                </a:cxn>
                <a:cxn ang="0">
                  <a:pos x="173" y="350"/>
                </a:cxn>
                <a:cxn ang="0">
                  <a:pos x="156" y="298"/>
                </a:cxn>
                <a:cxn ang="0">
                  <a:pos x="140" y="253"/>
                </a:cxn>
                <a:cxn ang="0">
                  <a:pos x="125" y="211"/>
                </a:cxn>
                <a:cxn ang="0">
                  <a:pos x="109" y="173"/>
                </a:cxn>
                <a:cxn ang="0">
                  <a:pos x="96" y="140"/>
                </a:cxn>
                <a:cxn ang="0">
                  <a:pos x="80" y="103"/>
                </a:cxn>
                <a:cxn ang="0">
                  <a:pos x="53" y="47"/>
                </a:cxn>
                <a:cxn ang="0">
                  <a:pos x="33" y="12"/>
                </a:cxn>
                <a:cxn ang="0">
                  <a:pos x="16" y="0"/>
                </a:cxn>
                <a:cxn ang="0">
                  <a:pos x="10" y="3"/>
                </a:cxn>
                <a:cxn ang="0">
                  <a:pos x="2" y="19"/>
                </a:cxn>
                <a:cxn ang="0">
                  <a:pos x="0" y="47"/>
                </a:cxn>
                <a:cxn ang="0">
                  <a:pos x="2" y="87"/>
                </a:cxn>
                <a:cxn ang="0">
                  <a:pos x="9" y="140"/>
                </a:cxn>
                <a:cxn ang="0">
                  <a:pos x="9" y="147"/>
                </a:cxn>
                <a:cxn ang="0">
                  <a:pos x="9" y="164"/>
                </a:cxn>
                <a:cxn ang="0">
                  <a:pos x="7" y="181"/>
                </a:cxn>
                <a:cxn ang="0">
                  <a:pos x="5" y="199"/>
                </a:cxn>
                <a:cxn ang="0">
                  <a:pos x="4" y="207"/>
                </a:cxn>
                <a:cxn ang="0">
                  <a:pos x="1" y="255"/>
                </a:cxn>
                <a:cxn ang="0">
                  <a:pos x="2" y="310"/>
                </a:cxn>
                <a:cxn ang="0">
                  <a:pos x="6" y="366"/>
                </a:cxn>
                <a:cxn ang="0">
                  <a:pos x="13" y="423"/>
                </a:cxn>
                <a:cxn ang="0">
                  <a:pos x="22" y="479"/>
                </a:cxn>
                <a:cxn ang="0">
                  <a:pos x="31" y="530"/>
                </a:cxn>
                <a:cxn ang="0">
                  <a:pos x="41" y="575"/>
                </a:cxn>
                <a:cxn ang="0">
                  <a:pos x="50" y="612"/>
                </a:cxn>
                <a:cxn ang="0">
                  <a:pos x="52" y="632"/>
                </a:cxn>
                <a:cxn ang="0">
                  <a:pos x="56" y="670"/>
                </a:cxn>
                <a:cxn ang="0">
                  <a:pos x="59" y="703"/>
                </a:cxn>
                <a:cxn ang="0">
                  <a:pos x="64" y="733"/>
                </a:cxn>
                <a:cxn ang="0">
                  <a:pos x="68" y="746"/>
                </a:cxn>
                <a:cxn ang="0">
                  <a:pos x="77" y="766"/>
                </a:cxn>
                <a:cxn ang="0">
                  <a:pos x="90" y="794"/>
                </a:cxn>
                <a:cxn ang="0">
                  <a:pos x="100" y="820"/>
                </a:cxn>
                <a:cxn ang="0">
                  <a:pos x="111" y="833"/>
                </a:cxn>
                <a:cxn ang="0">
                  <a:pos x="133" y="837"/>
                </a:cxn>
                <a:cxn ang="0">
                  <a:pos x="181" y="831"/>
                </a:cxn>
                <a:cxn ang="0">
                  <a:pos x="225" y="813"/>
                </a:cxn>
                <a:cxn ang="0">
                  <a:pos x="252" y="796"/>
                </a:cxn>
                <a:cxn ang="0">
                  <a:pos x="254" y="792"/>
                </a:cxn>
                <a:cxn ang="0">
                  <a:pos x="265" y="733"/>
                </a:cxn>
                <a:cxn ang="0">
                  <a:pos x="264" y="678"/>
                </a:cxn>
                <a:cxn ang="0">
                  <a:pos x="257" y="630"/>
                </a:cxn>
                <a:cxn ang="0">
                  <a:pos x="244" y="590"/>
                </a:cxn>
                <a:cxn ang="0">
                  <a:pos x="231" y="560"/>
                </a:cxn>
                <a:cxn ang="0">
                  <a:pos x="220" y="540"/>
                </a:cxn>
                <a:cxn ang="0">
                  <a:pos x="215" y="531"/>
                </a:cxn>
                <a:cxn ang="0">
                  <a:pos x="219" y="536"/>
                </a:cxn>
              </a:cxnLst>
              <a:rect l="0" t="0" r="r" b="b"/>
              <a:pathLst>
                <a:path w="265" h="837">
                  <a:moveTo>
                    <a:pt x="219" y="536"/>
                  </a:moveTo>
                  <a:lnTo>
                    <a:pt x="219" y="536"/>
                  </a:ln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96" y="140"/>
                  </a:lnTo>
                  <a:lnTo>
                    <a:pt x="80" y="103"/>
                  </a:lnTo>
                  <a:lnTo>
                    <a:pt x="67" y="72"/>
                  </a:lnTo>
                  <a:lnTo>
                    <a:pt x="53" y="47"/>
                  </a:lnTo>
                  <a:lnTo>
                    <a:pt x="42" y="26"/>
                  </a:lnTo>
                  <a:lnTo>
                    <a:pt x="33" y="12"/>
                  </a:lnTo>
                  <a:lnTo>
                    <a:pt x="24" y="4"/>
                  </a:lnTo>
                  <a:lnTo>
                    <a:pt x="16" y="0"/>
                  </a:lnTo>
                  <a:lnTo>
                    <a:pt x="10" y="3"/>
                  </a:lnTo>
                  <a:lnTo>
                    <a:pt x="10" y="3"/>
                  </a:lnTo>
                  <a:lnTo>
                    <a:pt x="5" y="9"/>
                  </a:lnTo>
                  <a:lnTo>
                    <a:pt x="2" y="19"/>
                  </a:lnTo>
                  <a:lnTo>
                    <a:pt x="0" y="32"/>
                  </a:lnTo>
                  <a:lnTo>
                    <a:pt x="0" y="47"/>
                  </a:lnTo>
                  <a:lnTo>
                    <a:pt x="1" y="65"/>
                  </a:lnTo>
                  <a:lnTo>
                    <a:pt x="2" y="87"/>
                  </a:lnTo>
                  <a:lnTo>
                    <a:pt x="5" y="112"/>
                  </a:lnTo>
                  <a:lnTo>
                    <a:pt x="9" y="140"/>
                  </a:lnTo>
                  <a:lnTo>
                    <a:pt x="9" y="140"/>
                  </a:lnTo>
                  <a:lnTo>
                    <a:pt x="9" y="147"/>
                  </a:lnTo>
                  <a:lnTo>
                    <a:pt x="10" y="155"/>
                  </a:lnTo>
                  <a:lnTo>
                    <a:pt x="9" y="164"/>
                  </a:lnTo>
                  <a:lnTo>
                    <a:pt x="9" y="173"/>
                  </a:lnTo>
                  <a:lnTo>
                    <a:pt x="7" y="181"/>
                  </a:lnTo>
                  <a:lnTo>
                    <a:pt x="6" y="190"/>
                  </a:lnTo>
                  <a:lnTo>
                    <a:pt x="5" y="199"/>
                  </a:lnTo>
                  <a:lnTo>
                    <a:pt x="4" y="207"/>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0" y="612"/>
                  </a:lnTo>
                  <a:lnTo>
                    <a:pt x="52" y="632"/>
                  </a:lnTo>
                  <a:lnTo>
                    <a:pt x="54" y="652"/>
                  </a:lnTo>
                  <a:lnTo>
                    <a:pt x="56" y="670"/>
                  </a:lnTo>
                  <a:lnTo>
                    <a:pt x="57" y="687"/>
                  </a:lnTo>
                  <a:lnTo>
                    <a:pt x="59" y="703"/>
                  </a:lnTo>
                  <a:lnTo>
                    <a:pt x="62" y="718"/>
                  </a:lnTo>
                  <a:lnTo>
                    <a:pt x="64" y="733"/>
                  </a:lnTo>
                  <a:lnTo>
                    <a:pt x="68" y="746"/>
                  </a:lnTo>
                  <a:lnTo>
                    <a:pt x="68" y="746"/>
                  </a:lnTo>
                  <a:lnTo>
                    <a:pt x="73" y="755"/>
                  </a:lnTo>
                  <a:lnTo>
                    <a:pt x="77" y="766"/>
                  </a:lnTo>
                  <a:lnTo>
                    <a:pt x="84" y="779"/>
                  </a:lnTo>
                  <a:lnTo>
                    <a:pt x="90" y="794"/>
                  </a:lnTo>
                  <a:lnTo>
                    <a:pt x="96" y="808"/>
                  </a:lnTo>
                  <a:lnTo>
                    <a:pt x="100" y="820"/>
                  </a:lnTo>
                  <a:lnTo>
                    <a:pt x="106" y="829"/>
                  </a:lnTo>
                  <a:lnTo>
                    <a:pt x="111" y="833"/>
                  </a:lnTo>
                  <a:lnTo>
                    <a:pt x="111" y="833"/>
                  </a:lnTo>
                  <a:lnTo>
                    <a:pt x="133" y="837"/>
                  </a:lnTo>
                  <a:lnTo>
                    <a:pt x="157" y="837"/>
                  </a:lnTo>
                  <a:lnTo>
                    <a:pt x="181" y="831"/>
                  </a:lnTo>
                  <a:lnTo>
                    <a:pt x="204" y="822"/>
                  </a:lnTo>
                  <a:lnTo>
                    <a:pt x="225" y="813"/>
                  </a:lnTo>
                  <a:lnTo>
                    <a:pt x="241" y="804"/>
                  </a:lnTo>
                  <a:lnTo>
                    <a:pt x="252" y="796"/>
                  </a:lnTo>
                  <a:lnTo>
                    <a:pt x="254" y="792"/>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path>
              </a:pathLst>
            </a:custGeom>
            <a:noFill/>
            <a:ln w="0">
              <a:solidFill>
                <a:srgbClr val="000000"/>
              </a:solidFill>
              <a:prstDash val="solid"/>
              <a:round/>
              <a:headEnd/>
              <a:tailEnd/>
            </a:ln>
          </p:spPr>
          <p:txBody>
            <a:bodyPr/>
            <a:lstStyle/>
            <a:p>
              <a:endParaRPr lang="en-US"/>
            </a:p>
          </p:txBody>
        </p:sp>
        <p:sp>
          <p:nvSpPr>
            <p:cNvPr id="313376" name="Freeform 32"/>
            <p:cNvSpPr>
              <a:spLocks noChangeAspect="1"/>
            </p:cNvSpPr>
            <p:nvPr/>
          </p:nvSpPr>
          <p:spPr bwMode="auto">
            <a:xfrm>
              <a:off x="4289" y="2853"/>
              <a:ext cx="94" cy="69"/>
            </a:xfrm>
            <a:custGeom>
              <a:avLst/>
              <a:gdLst/>
              <a:ahLst/>
              <a:cxnLst>
                <a:cxn ang="0">
                  <a:pos x="0" y="127"/>
                </a:cxn>
                <a:cxn ang="0">
                  <a:pos x="0" y="127"/>
                </a:cxn>
                <a:cxn ang="0">
                  <a:pos x="7" y="122"/>
                </a:cxn>
                <a:cxn ang="0">
                  <a:pos x="14" y="116"/>
                </a:cxn>
                <a:cxn ang="0">
                  <a:pos x="22" y="109"/>
                </a:cxn>
                <a:cxn ang="0">
                  <a:pos x="29" y="101"/>
                </a:cxn>
                <a:cxn ang="0">
                  <a:pos x="35" y="92"/>
                </a:cxn>
                <a:cxn ang="0">
                  <a:pos x="41" y="82"/>
                </a:cxn>
                <a:cxn ang="0">
                  <a:pos x="48" y="71"/>
                </a:cxn>
                <a:cxn ang="0">
                  <a:pos x="54" y="60"/>
                </a:cxn>
                <a:cxn ang="0">
                  <a:pos x="54" y="60"/>
                </a:cxn>
                <a:cxn ang="0">
                  <a:pos x="58" y="53"/>
                </a:cxn>
                <a:cxn ang="0">
                  <a:pos x="62" y="47"/>
                </a:cxn>
                <a:cxn ang="0">
                  <a:pos x="66" y="40"/>
                </a:cxn>
                <a:cxn ang="0">
                  <a:pos x="71" y="34"/>
                </a:cxn>
                <a:cxn ang="0">
                  <a:pos x="76" y="27"/>
                </a:cxn>
                <a:cxn ang="0">
                  <a:pos x="81" y="21"/>
                </a:cxn>
                <a:cxn ang="0">
                  <a:pos x="87" y="15"/>
                </a:cxn>
                <a:cxn ang="0">
                  <a:pos x="92" y="9"/>
                </a:cxn>
                <a:cxn ang="0">
                  <a:pos x="92" y="9"/>
                </a:cxn>
                <a:cxn ang="0">
                  <a:pos x="99" y="4"/>
                </a:cxn>
                <a:cxn ang="0">
                  <a:pos x="108" y="0"/>
                </a:cxn>
                <a:cxn ang="0">
                  <a:pos x="117" y="0"/>
                </a:cxn>
                <a:cxn ang="0">
                  <a:pos x="127" y="1"/>
                </a:cxn>
                <a:cxn ang="0">
                  <a:pos x="138" y="5"/>
                </a:cxn>
                <a:cxn ang="0">
                  <a:pos x="149" y="10"/>
                </a:cxn>
                <a:cxn ang="0">
                  <a:pos x="161" y="18"/>
                </a:cxn>
                <a:cxn ang="0">
                  <a:pos x="172" y="28"/>
                </a:cxn>
              </a:cxnLst>
              <a:rect l="0" t="0" r="r" b="b"/>
              <a:pathLst>
                <a:path w="172" h="127">
                  <a:moveTo>
                    <a:pt x="0" y="127"/>
                  </a:moveTo>
                  <a:lnTo>
                    <a:pt x="0" y="127"/>
                  </a:lnTo>
                  <a:lnTo>
                    <a:pt x="7" y="122"/>
                  </a:lnTo>
                  <a:lnTo>
                    <a:pt x="14" y="116"/>
                  </a:lnTo>
                  <a:lnTo>
                    <a:pt x="22" y="109"/>
                  </a:lnTo>
                  <a:lnTo>
                    <a:pt x="29" y="101"/>
                  </a:lnTo>
                  <a:lnTo>
                    <a:pt x="35" y="92"/>
                  </a:lnTo>
                  <a:lnTo>
                    <a:pt x="41" y="82"/>
                  </a:lnTo>
                  <a:lnTo>
                    <a:pt x="48" y="71"/>
                  </a:lnTo>
                  <a:lnTo>
                    <a:pt x="54" y="60"/>
                  </a:lnTo>
                  <a:lnTo>
                    <a:pt x="54" y="60"/>
                  </a:lnTo>
                  <a:lnTo>
                    <a:pt x="58" y="53"/>
                  </a:lnTo>
                  <a:lnTo>
                    <a:pt x="62" y="47"/>
                  </a:lnTo>
                  <a:lnTo>
                    <a:pt x="66" y="40"/>
                  </a:lnTo>
                  <a:lnTo>
                    <a:pt x="71" y="34"/>
                  </a:lnTo>
                  <a:lnTo>
                    <a:pt x="76" y="27"/>
                  </a:lnTo>
                  <a:lnTo>
                    <a:pt x="81" y="21"/>
                  </a:lnTo>
                  <a:lnTo>
                    <a:pt x="87" y="15"/>
                  </a:lnTo>
                  <a:lnTo>
                    <a:pt x="92" y="9"/>
                  </a:lnTo>
                  <a:lnTo>
                    <a:pt x="92" y="9"/>
                  </a:lnTo>
                  <a:lnTo>
                    <a:pt x="99" y="4"/>
                  </a:lnTo>
                  <a:lnTo>
                    <a:pt x="108" y="0"/>
                  </a:lnTo>
                  <a:lnTo>
                    <a:pt x="117" y="0"/>
                  </a:lnTo>
                  <a:lnTo>
                    <a:pt x="127" y="1"/>
                  </a:lnTo>
                  <a:lnTo>
                    <a:pt x="138" y="5"/>
                  </a:lnTo>
                  <a:lnTo>
                    <a:pt x="149" y="10"/>
                  </a:lnTo>
                  <a:lnTo>
                    <a:pt x="161" y="18"/>
                  </a:lnTo>
                  <a:lnTo>
                    <a:pt x="172" y="28"/>
                  </a:lnTo>
                </a:path>
              </a:pathLst>
            </a:custGeom>
            <a:noFill/>
            <a:ln w="0">
              <a:solidFill>
                <a:srgbClr val="000000"/>
              </a:solidFill>
              <a:prstDash val="solid"/>
              <a:round/>
              <a:headEnd/>
              <a:tailEnd/>
            </a:ln>
          </p:spPr>
          <p:txBody>
            <a:bodyPr/>
            <a:lstStyle/>
            <a:p>
              <a:endParaRPr lang="en-US"/>
            </a:p>
          </p:txBody>
        </p:sp>
        <p:sp>
          <p:nvSpPr>
            <p:cNvPr id="313377" name="Freeform 33"/>
            <p:cNvSpPr>
              <a:spLocks noChangeAspect="1"/>
            </p:cNvSpPr>
            <p:nvPr/>
          </p:nvSpPr>
          <p:spPr bwMode="auto">
            <a:xfrm>
              <a:off x="4133" y="2527"/>
              <a:ext cx="173" cy="541"/>
            </a:xfrm>
            <a:custGeom>
              <a:avLst/>
              <a:gdLst/>
              <a:ahLst/>
              <a:cxnLst>
                <a:cxn ang="0">
                  <a:pos x="227" y="631"/>
                </a:cxn>
                <a:cxn ang="0">
                  <a:pos x="248" y="658"/>
                </a:cxn>
                <a:cxn ang="0">
                  <a:pos x="268" y="697"/>
                </a:cxn>
                <a:cxn ang="0">
                  <a:pos x="287" y="744"/>
                </a:cxn>
                <a:cxn ang="0">
                  <a:pos x="300" y="791"/>
                </a:cxn>
                <a:cxn ang="0">
                  <a:pos x="308" y="835"/>
                </a:cxn>
                <a:cxn ang="0">
                  <a:pos x="308" y="873"/>
                </a:cxn>
                <a:cxn ang="0">
                  <a:pos x="299" y="898"/>
                </a:cxn>
                <a:cxn ang="0">
                  <a:pos x="277" y="925"/>
                </a:cxn>
                <a:cxn ang="0">
                  <a:pos x="254" y="951"/>
                </a:cxn>
                <a:cxn ang="0">
                  <a:pos x="232" y="964"/>
                </a:cxn>
                <a:cxn ang="0">
                  <a:pos x="213" y="974"/>
                </a:cxn>
                <a:cxn ang="0">
                  <a:pos x="193" y="985"/>
                </a:cxn>
                <a:cxn ang="0">
                  <a:pos x="161" y="973"/>
                </a:cxn>
                <a:cxn ang="0">
                  <a:pos x="118" y="939"/>
                </a:cxn>
                <a:cxn ang="0">
                  <a:pos x="72" y="892"/>
                </a:cxn>
                <a:cxn ang="0">
                  <a:pos x="45" y="845"/>
                </a:cxn>
                <a:cxn ang="0">
                  <a:pos x="43" y="790"/>
                </a:cxn>
                <a:cxn ang="0">
                  <a:pos x="48" y="731"/>
                </a:cxn>
                <a:cxn ang="0">
                  <a:pos x="52" y="683"/>
                </a:cxn>
                <a:cxn ang="0">
                  <a:pos x="45" y="641"/>
                </a:cxn>
                <a:cxn ang="0">
                  <a:pos x="36" y="587"/>
                </a:cxn>
                <a:cxn ang="0">
                  <a:pos x="26" y="529"/>
                </a:cxn>
                <a:cxn ang="0">
                  <a:pos x="18" y="474"/>
                </a:cxn>
                <a:cxn ang="0">
                  <a:pos x="9" y="419"/>
                </a:cxn>
                <a:cxn ang="0">
                  <a:pos x="3" y="367"/>
                </a:cxn>
                <a:cxn ang="0">
                  <a:pos x="0" y="320"/>
                </a:cxn>
                <a:cxn ang="0">
                  <a:pos x="0" y="278"/>
                </a:cxn>
                <a:cxn ang="0">
                  <a:pos x="2" y="242"/>
                </a:cxn>
                <a:cxn ang="0">
                  <a:pos x="5" y="204"/>
                </a:cxn>
                <a:cxn ang="0">
                  <a:pos x="5" y="168"/>
                </a:cxn>
                <a:cxn ang="0">
                  <a:pos x="3" y="135"/>
                </a:cxn>
                <a:cxn ang="0">
                  <a:pos x="1" y="104"/>
                </a:cxn>
                <a:cxn ang="0">
                  <a:pos x="2" y="72"/>
                </a:cxn>
                <a:cxn ang="0">
                  <a:pos x="5" y="47"/>
                </a:cxn>
                <a:cxn ang="0">
                  <a:pos x="8" y="29"/>
                </a:cxn>
                <a:cxn ang="0">
                  <a:pos x="14" y="11"/>
                </a:cxn>
                <a:cxn ang="0">
                  <a:pos x="25" y="0"/>
                </a:cxn>
                <a:cxn ang="0">
                  <a:pos x="37" y="11"/>
                </a:cxn>
                <a:cxn ang="0">
                  <a:pos x="53" y="40"/>
                </a:cxn>
                <a:cxn ang="0">
                  <a:pos x="72" y="87"/>
                </a:cxn>
                <a:cxn ang="0">
                  <a:pos x="94" y="151"/>
                </a:cxn>
                <a:cxn ang="0">
                  <a:pos x="118" y="230"/>
                </a:cxn>
                <a:cxn ang="0">
                  <a:pos x="146" y="325"/>
                </a:cxn>
                <a:cxn ang="0">
                  <a:pos x="166" y="392"/>
                </a:cxn>
                <a:cxn ang="0">
                  <a:pos x="174" y="419"/>
                </a:cxn>
                <a:cxn ang="0">
                  <a:pos x="181" y="448"/>
                </a:cxn>
                <a:cxn ang="0">
                  <a:pos x="190" y="477"/>
                </a:cxn>
                <a:cxn ang="0">
                  <a:pos x="198" y="509"/>
                </a:cxn>
                <a:cxn ang="0">
                  <a:pos x="204" y="541"/>
                </a:cxn>
                <a:cxn ang="0">
                  <a:pos x="212" y="574"/>
                </a:cxn>
                <a:cxn ang="0">
                  <a:pos x="216" y="606"/>
                </a:cxn>
              </a:cxnLst>
              <a:rect l="0" t="0" r="r" b="b"/>
              <a:pathLst>
                <a:path w="310" h="985">
                  <a:moveTo>
                    <a:pt x="218" y="622"/>
                  </a:move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77" y="925"/>
                  </a:lnTo>
                  <a:lnTo>
                    <a:pt x="265" y="940"/>
                  </a:lnTo>
                  <a:lnTo>
                    <a:pt x="254" y="951"/>
                  </a:lnTo>
                  <a:lnTo>
                    <a:pt x="243" y="959"/>
                  </a:lnTo>
                  <a:lnTo>
                    <a:pt x="232" y="964"/>
                  </a:lnTo>
                  <a:lnTo>
                    <a:pt x="222" y="969"/>
                  </a:lnTo>
                  <a:lnTo>
                    <a:pt x="213" y="974"/>
                  </a:lnTo>
                  <a:lnTo>
                    <a:pt x="204" y="981"/>
                  </a:lnTo>
                  <a:lnTo>
                    <a:pt x="193" y="985"/>
                  </a:lnTo>
                  <a:lnTo>
                    <a:pt x="179" y="982"/>
                  </a:lnTo>
                  <a:lnTo>
                    <a:pt x="161" y="973"/>
                  </a:lnTo>
                  <a:lnTo>
                    <a:pt x="140" y="959"/>
                  </a:lnTo>
                  <a:lnTo>
                    <a:pt x="118" y="939"/>
                  </a:lnTo>
                  <a:lnTo>
                    <a:pt x="95" y="917"/>
                  </a:lnTo>
                  <a:lnTo>
                    <a:pt x="72" y="892"/>
                  </a:lnTo>
                  <a:lnTo>
                    <a:pt x="51" y="866"/>
                  </a:lnTo>
                  <a:lnTo>
                    <a:pt x="45" y="845"/>
                  </a:lnTo>
                  <a:lnTo>
                    <a:pt x="43" y="819"/>
                  </a:lnTo>
                  <a:lnTo>
                    <a:pt x="43" y="790"/>
                  </a:lnTo>
                  <a:lnTo>
                    <a:pt x="46" y="760"/>
                  </a:lnTo>
                  <a:lnTo>
                    <a:pt x="48" y="731"/>
                  </a:lnTo>
                  <a:lnTo>
                    <a:pt x="51" y="704"/>
                  </a:lnTo>
                  <a:lnTo>
                    <a:pt x="52" y="683"/>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2" y="242"/>
                  </a:lnTo>
                  <a:lnTo>
                    <a:pt x="3" y="224"/>
                  </a:lnTo>
                  <a:lnTo>
                    <a:pt x="5" y="204"/>
                  </a:lnTo>
                  <a:lnTo>
                    <a:pt x="5" y="186"/>
                  </a:lnTo>
                  <a:lnTo>
                    <a:pt x="5" y="168"/>
                  </a:lnTo>
                  <a:lnTo>
                    <a:pt x="3" y="151"/>
                  </a:lnTo>
                  <a:lnTo>
                    <a:pt x="3" y="135"/>
                  </a:lnTo>
                  <a:lnTo>
                    <a:pt x="2" y="124"/>
                  </a:lnTo>
                  <a:lnTo>
                    <a:pt x="1" y="104"/>
                  </a:lnTo>
                  <a:lnTo>
                    <a:pt x="1" y="87"/>
                  </a:lnTo>
                  <a:lnTo>
                    <a:pt x="2" y="72"/>
                  </a:lnTo>
                  <a:lnTo>
                    <a:pt x="3" y="59"/>
                  </a:lnTo>
                  <a:lnTo>
                    <a:pt x="5" y="47"/>
                  </a:lnTo>
                  <a:lnTo>
                    <a:pt x="7" y="38"/>
                  </a:lnTo>
                  <a:lnTo>
                    <a:pt x="8" y="29"/>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close/>
                </a:path>
              </a:pathLst>
            </a:custGeom>
            <a:solidFill>
              <a:srgbClr val="FF9966"/>
            </a:solidFill>
            <a:ln w="9525">
              <a:noFill/>
              <a:round/>
              <a:headEnd/>
              <a:tailEnd/>
            </a:ln>
          </p:spPr>
          <p:txBody>
            <a:bodyPr/>
            <a:lstStyle/>
            <a:p>
              <a:endParaRPr lang="en-US"/>
            </a:p>
          </p:txBody>
        </p:sp>
        <p:sp>
          <p:nvSpPr>
            <p:cNvPr id="313378" name="Freeform 34"/>
            <p:cNvSpPr>
              <a:spLocks noChangeAspect="1"/>
            </p:cNvSpPr>
            <p:nvPr/>
          </p:nvSpPr>
          <p:spPr bwMode="auto">
            <a:xfrm>
              <a:off x="4133" y="2527"/>
              <a:ext cx="173" cy="541"/>
            </a:xfrm>
            <a:custGeom>
              <a:avLst/>
              <a:gdLst/>
              <a:ahLst/>
              <a:cxnLst>
                <a:cxn ang="0">
                  <a:pos x="218" y="622"/>
                </a:cxn>
                <a:cxn ang="0">
                  <a:pos x="238" y="643"/>
                </a:cxn>
                <a:cxn ang="0">
                  <a:pos x="259" y="676"/>
                </a:cxn>
                <a:cxn ang="0">
                  <a:pos x="278" y="721"/>
                </a:cxn>
                <a:cxn ang="0">
                  <a:pos x="294" y="767"/>
                </a:cxn>
                <a:cxn ang="0">
                  <a:pos x="305" y="814"/>
                </a:cxn>
                <a:cxn ang="0">
                  <a:pos x="310" y="856"/>
                </a:cxn>
                <a:cxn ang="0">
                  <a:pos x="305" y="887"/>
                </a:cxn>
                <a:cxn ang="0">
                  <a:pos x="289" y="904"/>
                </a:cxn>
                <a:cxn ang="0">
                  <a:pos x="277" y="925"/>
                </a:cxn>
                <a:cxn ang="0">
                  <a:pos x="254" y="951"/>
                </a:cxn>
                <a:cxn ang="0">
                  <a:pos x="232" y="964"/>
                </a:cxn>
                <a:cxn ang="0">
                  <a:pos x="213" y="974"/>
                </a:cxn>
                <a:cxn ang="0">
                  <a:pos x="204" y="981"/>
                </a:cxn>
                <a:cxn ang="0">
                  <a:pos x="179" y="982"/>
                </a:cxn>
                <a:cxn ang="0">
                  <a:pos x="140" y="959"/>
                </a:cxn>
                <a:cxn ang="0">
                  <a:pos x="95" y="917"/>
                </a:cxn>
                <a:cxn ang="0">
                  <a:pos x="51" y="866"/>
                </a:cxn>
                <a:cxn ang="0">
                  <a:pos x="45" y="845"/>
                </a:cxn>
                <a:cxn ang="0">
                  <a:pos x="43" y="790"/>
                </a:cxn>
                <a:cxn ang="0">
                  <a:pos x="48" y="731"/>
                </a:cxn>
                <a:cxn ang="0">
                  <a:pos x="52" y="683"/>
                </a:cxn>
                <a:cxn ang="0">
                  <a:pos x="49" y="669"/>
                </a:cxn>
                <a:cxn ang="0">
                  <a:pos x="41" y="614"/>
                </a:cxn>
                <a:cxn ang="0">
                  <a:pos x="31" y="558"/>
                </a:cxn>
                <a:cxn ang="0">
                  <a:pos x="22" y="501"/>
                </a:cxn>
                <a:cxn ang="0">
                  <a:pos x="13" y="446"/>
                </a:cxn>
                <a:cxn ang="0">
                  <a:pos x="7" y="393"/>
                </a:cxn>
                <a:cxn ang="0">
                  <a:pos x="2" y="343"/>
                </a:cxn>
                <a:cxn ang="0">
                  <a:pos x="0" y="298"/>
                </a:cxn>
                <a:cxn ang="0">
                  <a:pos x="1" y="260"/>
                </a:cxn>
                <a:cxn ang="0">
                  <a:pos x="2" y="242"/>
                </a:cxn>
                <a:cxn ang="0">
                  <a:pos x="5" y="204"/>
                </a:cxn>
                <a:cxn ang="0">
                  <a:pos x="5" y="168"/>
                </a:cxn>
                <a:cxn ang="0">
                  <a:pos x="3" y="135"/>
                </a:cxn>
                <a:cxn ang="0">
                  <a:pos x="2" y="124"/>
                </a:cxn>
                <a:cxn ang="0">
                  <a:pos x="1" y="87"/>
                </a:cxn>
                <a:cxn ang="0">
                  <a:pos x="3" y="59"/>
                </a:cxn>
                <a:cxn ang="0">
                  <a:pos x="7" y="38"/>
                </a:cxn>
                <a:cxn ang="0">
                  <a:pos x="11" y="22"/>
                </a:cxn>
                <a:cxn ang="0">
                  <a:pos x="14" y="11"/>
                </a:cxn>
                <a:cxn ang="0">
                  <a:pos x="25" y="0"/>
                </a:cxn>
                <a:cxn ang="0">
                  <a:pos x="37" y="11"/>
                </a:cxn>
                <a:cxn ang="0">
                  <a:pos x="53" y="40"/>
                </a:cxn>
                <a:cxn ang="0">
                  <a:pos x="72" y="87"/>
                </a:cxn>
                <a:cxn ang="0">
                  <a:pos x="94" y="151"/>
                </a:cxn>
                <a:cxn ang="0">
                  <a:pos x="118" y="230"/>
                </a:cxn>
                <a:cxn ang="0">
                  <a:pos x="146" y="325"/>
                </a:cxn>
                <a:cxn ang="0">
                  <a:pos x="162" y="379"/>
                </a:cxn>
                <a:cxn ang="0">
                  <a:pos x="169" y="405"/>
                </a:cxn>
                <a:cxn ang="0">
                  <a:pos x="178" y="432"/>
                </a:cxn>
                <a:cxn ang="0">
                  <a:pos x="186" y="462"/>
                </a:cxn>
                <a:cxn ang="0">
                  <a:pos x="193" y="493"/>
                </a:cxn>
                <a:cxn ang="0">
                  <a:pos x="202" y="524"/>
                </a:cxn>
                <a:cxn ang="0">
                  <a:pos x="208" y="557"/>
                </a:cxn>
                <a:cxn ang="0">
                  <a:pos x="214" y="589"/>
                </a:cxn>
                <a:cxn ang="0">
                  <a:pos x="218" y="622"/>
                </a:cxn>
              </a:cxnLst>
              <a:rect l="0" t="0" r="r" b="b"/>
              <a:pathLst>
                <a:path w="310" h="985">
                  <a:moveTo>
                    <a:pt x="218" y="622"/>
                  </a:moveTo>
                  <a:lnTo>
                    <a:pt x="218" y="622"/>
                  </a:ln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89" y="904"/>
                  </a:lnTo>
                  <a:lnTo>
                    <a:pt x="277" y="925"/>
                  </a:lnTo>
                  <a:lnTo>
                    <a:pt x="265" y="940"/>
                  </a:lnTo>
                  <a:lnTo>
                    <a:pt x="254" y="951"/>
                  </a:lnTo>
                  <a:lnTo>
                    <a:pt x="243" y="959"/>
                  </a:lnTo>
                  <a:lnTo>
                    <a:pt x="232" y="964"/>
                  </a:lnTo>
                  <a:lnTo>
                    <a:pt x="222" y="969"/>
                  </a:lnTo>
                  <a:lnTo>
                    <a:pt x="213" y="974"/>
                  </a:lnTo>
                  <a:lnTo>
                    <a:pt x="204" y="981"/>
                  </a:lnTo>
                  <a:lnTo>
                    <a:pt x="204" y="981"/>
                  </a:lnTo>
                  <a:lnTo>
                    <a:pt x="193" y="985"/>
                  </a:lnTo>
                  <a:lnTo>
                    <a:pt x="179" y="982"/>
                  </a:lnTo>
                  <a:lnTo>
                    <a:pt x="161" y="973"/>
                  </a:lnTo>
                  <a:lnTo>
                    <a:pt x="140" y="959"/>
                  </a:lnTo>
                  <a:lnTo>
                    <a:pt x="118" y="939"/>
                  </a:lnTo>
                  <a:lnTo>
                    <a:pt x="95" y="917"/>
                  </a:lnTo>
                  <a:lnTo>
                    <a:pt x="72" y="892"/>
                  </a:lnTo>
                  <a:lnTo>
                    <a:pt x="51" y="866"/>
                  </a:lnTo>
                  <a:lnTo>
                    <a:pt x="51" y="866"/>
                  </a:lnTo>
                  <a:lnTo>
                    <a:pt x="45" y="845"/>
                  </a:lnTo>
                  <a:lnTo>
                    <a:pt x="43" y="819"/>
                  </a:lnTo>
                  <a:lnTo>
                    <a:pt x="43" y="790"/>
                  </a:lnTo>
                  <a:lnTo>
                    <a:pt x="46" y="760"/>
                  </a:lnTo>
                  <a:lnTo>
                    <a:pt x="48" y="731"/>
                  </a:lnTo>
                  <a:lnTo>
                    <a:pt x="51" y="704"/>
                  </a:lnTo>
                  <a:lnTo>
                    <a:pt x="52" y="683"/>
                  </a:lnTo>
                  <a:lnTo>
                    <a:pt x="49" y="669"/>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1" y="260"/>
                  </a:lnTo>
                  <a:lnTo>
                    <a:pt x="2" y="242"/>
                  </a:lnTo>
                  <a:lnTo>
                    <a:pt x="3" y="224"/>
                  </a:lnTo>
                  <a:lnTo>
                    <a:pt x="5" y="204"/>
                  </a:lnTo>
                  <a:lnTo>
                    <a:pt x="5" y="186"/>
                  </a:lnTo>
                  <a:lnTo>
                    <a:pt x="5" y="168"/>
                  </a:lnTo>
                  <a:lnTo>
                    <a:pt x="3" y="151"/>
                  </a:lnTo>
                  <a:lnTo>
                    <a:pt x="3" y="135"/>
                  </a:lnTo>
                  <a:lnTo>
                    <a:pt x="2" y="124"/>
                  </a:lnTo>
                  <a:lnTo>
                    <a:pt x="2" y="124"/>
                  </a:lnTo>
                  <a:lnTo>
                    <a:pt x="1" y="104"/>
                  </a:lnTo>
                  <a:lnTo>
                    <a:pt x="1" y="87"/>
                  </a:lnTo>
                  <a:lnTo>
                    <a:pt x="2" y="72"/>
                  </a:lnTo>
                  <a:lnTo>
                    <a:pt x="3" y="59"/>
                  </a:lnTo>
                  <a:lnTo>
                    <a:pt x="5" y="47"/>
                  </a:lnTo>
                  <a:lnTo>
                    <a:pt x="7" y="38"/>
                  </a:lnTo>
                  <a:lnTo>
                    <a:pt x="8" y="29"/>
                  </a:lnTo>
                  <a:lnTo>
                    <a:pt x="11" y="22"/>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path>
              </a:pathLst>
            </a:custGeom>
            <a:noFill/>
            <a:ln w="0">
              <a:solidFill>
                <a:srgbClr val="000000"/>
              </a:solidFill>
              <a:prstDash val="solid"/>
              <a:round/>
              <a:headEnd/>
              <a:tailEnd/>
            </a:ln>
          </p:spPr>
          <p:txBody>
            <a:bodyPr/>
            <a:lstStyle/>
            <a:p>
              <a:endParaRPr lang="en-US"/>
            </a:p>
          </p:txBody>
        </p:sp>
        <p:sp>
          <p:nvSpPr>
            <p:cNvPr id="313379" name="Freeform 35"/>
            <p:cNvSpPr>
              <a:spLocks noChangeAspect="1"/>
            </p:cNvSpPr>
            <p:nvPr/>
          </p:nvSpPr>
          <p:spPr bwMode="auto">
            <a:xfrm>
              <a:off x="4158" y="2860"/>
              <a:ext cx="103" cy="49"/>
            </a:xfrm>
            <a:custGeom>
              <a:avLst/>
              <a:gdLst/>
              <a:ahLst/>
              <a:cxnLst>
                <a:cxn ang="0">
                  <a:pos x="0" y="90"/>
                </a:cxn>
                <a:cxn ang="0">
                  <a:pos x="0" y="90"/>
                </a:cxn>
                <a:cxn ang="0">
                  <a:pos x="17" y="83"/>
                </a:cxn>
                <a:cxn ang="0">
                  <a:pos x="32" y="76"/>
                </a:cxn>
                <a:cxn ang="0">
                  <a:pos x="46" y="65"/>
                </a:cxn>
                <a:cxn ang="0">
                  <a:pos x="59" y="54"/>
                </a:cxn>
                <a:cxn ang="0">
                  <a:pos x="71" y="42"/>
                </a:cxn>
                <a:cxn ang="0">
                  <a:pos x="82" y="29"/>
                </a:cxn>
                <a:cxn ang="0">
                  <a:pos x="94" y="17"/>
                </a:cxn>
                <a:cxn ang="0">
                  <a:pos x="105" y="7"/>
                </a:cxn>
                <a:cxn ang="0">
                  <a:pos x="105" y="7"/>
                </a:cxn>
                <a:cxn ang="0">
                  <a:pos x="113" y="1"/>
                </a:cxn>
                <a:cxn ang="0">
                  <a:pos x="122" y="0"/>
                </a:cxn>
                <a:cxn ang="0">
                  <a:pos x="131" y="0"/>
                </a:cxn>
                <a:cxn ang="0">
                  <a:pos x="142" y="3"/>
                </a:cxn>
                <a:cxn ang="0">
                  <a:pos x="153" y="7"/>
                </a:cxn>
                <a:cxn ang="0">
                  <a:pos x="164" y="13"/>
                </a:cxn>
                <a:cxn ang="0">
                  <a:pos x="175" y="21"/>
                </a:cxn>
                <a:cxn ang="0">
                  <a:pos x="185" y="29"/>
                </a:cxn>
              </a:cxnLst>
              <a:rect l="0" t="0" r="r" b="b"/>
              <a:pathLst>
                <a:path w="185" h="90">
                  <a:moveTo>
                    <a:pt x="0" y="90"/>
                  </a:moveTo>
                  <a:lnTo>
                    <a:pt x="0" y="90"/>
                  </a:lnTo>
                  <a:lnTo>
                    <a:pt x="17" y="83"/>
                  </a:lnTo>
                  <a:lnTo>
                    <a:pt x="32" y="76"/>
                  </a:lnTo>
                  <a:lnTo>
                    <a:pt x="46" y="65"/>
                  </a:lnTo>
                  <a:lnTo>
                    <a:pt x="59" y="54"/>
                  </a:lnTo>
                  <a:lnTo>
                    <a:pt x="71" y="42"/>
                  </a:lnTo>
                  <a:lnTo>
                    <a:pt x="82" y="29"/>
                  </a:lnTo>
                  <a:lnTo>
                    <a:pt x="94" y="17"/>
                  </a:lnTo>
                  <a:lnTo>
                    <a:pt x="105" y="7"/>
                  </a:lnTo>
                  <a:lnTo>
                    <a:pt x="105" y="7"/>
                  </a:lnTo>
                  <a:lnTo>
                    <a:pt x="113" y="1"/>
                  </a:lnTo>
                  <a:lnTo>
                    <a:pt x="122" y="0"/>
                  </a:lnTo>
                  <a:lnTo>
                    <a:pt x="131" y="0"/>
                  </a:lnTo>
                  <a:lnTo>
                    <a:pt x="142" y="3"/>
                  </a:lnTo>
                  <a:lnTo>
                    <a:pt x="153" y="7"/>
                  </a:lnTo>
                  <a:lnTo>
                    <a:pt x="164" y="13"/>
                  </a:lnTo>
                  <a:lnTo>
                    <a:pt x="175" y="21"/>
                  </a:lnTo>
                  <a:lnTo>
                    <a:pt x="185" y="29"/>
                  </a:lnTo>
                </a:path>
              </a:pathLst>
            </a:custGeom>
            <a:noFill/>
            <a:ln w="0">
              <a:solidFill>
                <a:srgbClr val="000000"/>
              </a:solidFill>
              <a:prstDash val="solid"/>
              <a:round/>
              <a:headEnd/>
              <a:tailEnd/>
            </a:ln>
          </p:spPr>
          <p:txBody>
            <a:bodyPr/>
            <a:lstStyle/>
            <a:p>
              <a:endParaRPr lang="en-US"/>
            </a:p>
          </p:txBody>
        </p:sp>
        <p:sp>
          <p:nvSpPr>
            <p:cNvPr id="313380" name="Freeform 36"/>
            <p:cNvSpPr>
              <a:spLocks noChangeAspect="1" noEditPoints="1"/>
            </p:cNvSpPr>
            <p:nvPr/>
          </p:nvSpPr>
          <p:spPr bwMode="auto">
            <a:xfrm>
              <a:off x="3521" y="2560"/>
              <a:ext cx="331" cy="501"/>
            </a:xfrm>
            <a:custGeom>
              <a:avLst/>
              <a:gdLst/>
              <a:ahLst/>
              <a:cxnLst>
                <a:cxn ang="0">
                  <a:pos x="132" y="0"/>
                </a:cxn>
                <a:cxn ang="0">
                  <a:pos x="108" y="18"/>
                </a:cxn>
                <a:cxn ang="0">
                  <a:pos x="80" y="69"/>
                </a:cxn>
                <a:cxn ang="0">
                  <a:pos x="57" y="147"/>
                </a:cxn>
                <a:cxn ang="0">
                  <a:pos x="45" y="240"/>
                </a:cxn>
                <a:cxn ang="0">
                  <a:pos x="49" y="331"/>
                </a:cxn>
                <a:cxn ang="0">
                  <a:pos x="53" y="402"/>
                </a:cxn>
                <a:cxn ang="0">
                  <a:pos x="55" y="472"/>
                </a:cxn>
                <a:cxn ang="0">
                  <a:pos x="51" y="541"/>
                </a:cxn>
                <a:cxn ang="0">
                  <a:pos x="35" y="608"/>
                </a:cxn>
                <a:cxn ang="0">
                  <a:pos x="7" y="673"/>
                </a:cxn>
                <a:cxn ang="0">
                  <a:pos x="0" y="712"/>
                </a:cxn>
                <a:cxn ang="0">
                  <a:pos x="12" y="766"/>
                </a:cxn>
                <a:cxn ang="0">
                  <a:pos x="43" y="825"/>
                </a:cxn>
                <a:cxn ang="0">
                  <a:pos x="86" y="876"/>
                </a:cxn>
                <a:cxn ang="0">
                  <a:pos x="140" y="907"/>
                </a:cxn>
                <a:cxn ang="0">
                  <a:pos x="182" y="908"/>
                </a:cxn>
                <a:cxn ang="0">
                  <a:pos x="214" y="890"/>
                </a:cxn>
                <a:cxn ang="0">
                  <a:pos x="247" y="866"/>
                </a:cxn>
                <a:cxn ang="0">
                  <a:pos x="270" y="855"/>
                </a:cxn>
                <a:cxn ang="0">
                  <a:pos x="293" y="847"/>
                </a:cxn>
                <a:cxn ang="0">
                  <a:pos x="322" y="848"/>
                </a:cxn>
                <a:cxn ang="0">
                  <a:pos x="380" y="878"/>
                </a:cxn>
                <a:cxn ang="0">
                  <a:pos x="430" y="908"/>
                </a:cxn>
                <a:cxn ang="0">
                  <a:pos x="484" y="905"/>
                </a:cxn>
                <a:cxn ang="0">
                  <a:pos x="529" y="881"/>
                </a:cxn>
                <a:cxn ang="0">
                  <a:pos x="559" y="840"/>
                </a:cxn>
                <a:cxn ang="0">
                  <a:pos x="577" y="788"/>
                </a:cxn>
                <a:cxn ang="0">
                  <a:pos x="589" y="731"/>
                </a:cxn>
                <a:cxn ang="0">
                  <a:pos x="570" y="641"/>
                </a:cxn>
                <a:cxn ang="0">
                  <a:pos x="534" y="493"/>
                </a:cxn>
                <a:cxn ang="0">
                  <a:pos x="529" y="353"/>
                </a:cxn>
                <a:cxn ang="0">
                  <a:pos x="531" y="223"/>
                </a:cxn>
                <a:cxn ang="0">
                  <a:pos x="512" y="104"/>
                </a:cxn>
                <a:cxn ang="0">
                  <a:pos x="444" y="3"/>
                </a:cxn>
                <a:cxn ang="0">
                  <a:pos x="414" y="16"/>
                </a:cxn>
                <a:cxn ang="0">
                  <a:pos x="398" y="44"/>
                </a:cxn>
                <a:cxn ang="0">
                  <a:pos x="390" y="87"/>
                </a:cxn>
                <a:cxn ang="0">
                  <a:pos x="385" y="139"/>
                </a:cxn>
                <a:cxn ang="0">
                  <a:pos x="376" y="199"/>
                </a:cxn>
                <a:cxn ang="0">
                  <a:pos x="356" y="279"/>
                </a:cxn>
                <a:cxn ang="0">
                  <a:pos x="335" y="347"/>
                </a:cxn>
                <a:cxn ang="0">
                  <a:pos x="317" y="393"/>
                </a:cxn>
                <a:cxn ang="0">
                  <a:pos x="301" y="418"/>
                </a:cxn>
                <a:cxn ang="0">
                  <a:pos x="287" y="419"/>
                </a:cxn>
                <a:cxn ang="0">
                  <a:pos x="276" y="409"/>
                </a:cxn>
                <a:cxn ang="0">
                  <a:pos x="278" y="418"/>
                </a:cxn>
                <a:cxn ang="0">
                  <a:pos x="276" y="422"/>
                </a:cxn>
                <a:cxn ang="0">
                  <a:pos x="259" y="396"/>
                </a:cxn>
                <a:cxn ang="0">
                  <a:pos x="253" y="359"/>
                </a:cxn>
                <a:cxn ang="0">
                  <a:pos x="247" y="329"/>
                </a:cxn>
                <a:cxn ang="0">
                  <a:pos x="231" y="286"/>
                </a:cxn>
                <a:cxn ang="0">
                  <a:pos x="225" y="251"/>
                </a:cxn>
                <a:cxn ang="0">
                  <a:pos x="212" y="207"/>
                </a:cxn>
                <a:cxn ang="0">
                  <a:pos x="194" y="150"/>
                </a:cxn>
                <a:cxn ang="0">
                  <a:pos x="178" y="90"/>
                </a:cxn>
                <a:cxn ang="0">
                  <a:pos x="163" y="39"/>
                </a:cxn>
                <a:cxn ang="0">
                  <a:pos x="151" y="9"/>
                </a:cxn>
                <a:cxn ang="0">
                  <a:pos x="143" y="12"/>
                </a:cxn>
                <a:cxn ang="0">
                  <a:pos x="299" y="848"/>
                </a:cxn>
                <a:cxn ang="0">
                  <a:pos x="304" y="840"/>
                </a:cxn>
                <a:cxn ang="0">
                  <a:pos x="300" y="787"/>
                </a:cxn>
                <a:cxn ang="0">
                  <a:pos x="298" y="721"/>
                </a:cxn>
              </a:cxnLst>
              <a:rect l="0" t="0" r="r" b="b"/>
              <a:pathLst>
                <a:path w="594" h="911">
                  <a:moveTo>
                    <a:pt x="143" y="12"/>
                  </a:move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71" y="911"/>
                  </a:lnTo>
                  <a:lnTo>
                    <a:pt x="182" y="908"/>
                  </a:lnTo>
                  <a:lnTo>
                    <a:pt x="191" y="903"/>
                  </a:lnTo>
                  <a:lnTo>
                    <a:pt x="202" y="898"/>
                  </a:lnTo>
                  <a:lnTo>
                    <a:pt x="214" y="890"/>
                  </a:lnTo>
                  <a:lnTo>
                    <a:pt x="225" y="882"/>
                  </a:lnTo>
                  <a:lnTo>
                    <a:pt x="236" y="874"/>
                  </a:lnTo>
                  <a:lnTo>
                    <a:pt x="247" y="866"/>
                  </a:lnTo>
                  <a:lnTo>
                    <a:pt x="254" y="863"/>
                  </a:lnTo>
                  <a:lnTo>
                    <a:pt x="263" y="859"/>
                  </a:lnTo>
                  <a:lnTo>
                    <a:pt x="270" y="855"/>
                  </a:lnTo>
                  <a:lnTo>
                    <a:pt x="278" y="852"/>
                  </a:lnTo>
                  <a:lnTo>
                    <a:pt x="286" y="850"/>
                  </a:lnTo>
                  <a:lnTo>
                    <a:pt x="293" y="847"/>
                  </a:lnTo>
                  <a:lnTo>
                    <a:pt x="299" y="846"/>
                  </a:lnTo>
                  <a:lnTo>
                    <a:pt x="303" y="846"/>
                  </a:lnTo>
                  <a:lnTo>
                    <a:pt x="322" y="848"/>
                  </a:lnTo>
                  <a:lnTo>
                    <a:pt x="343" y="856"/>
                  </a:lnTo>
                  <a:lnTo>
                    <a:pt x="361" y="866"/>
                  </a:lnTo>
                  <a:lnTo>
                    <a:pt x="380" y="878"/>
                  </a:lnTo>
                  <a:lnTo>
                    <a:pt x="397" y="890"/>
                  </a:lnTo>
                  <a:lnTo>
                    <a:pt x="414" y="900"/>
                  </a:lnTo>
                  <a:lnTo>
                    <a:pt x="430" y="908"/>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6" y="409"/>
                  </a:lnTo>
                  <a:lnTo>
                    <a:pt x="276" y="410"/>
                  </a:lnTo>
                  <a:lnTo>
                    <a:pt x="277" y="414"/>
                  </a:lnTo>
                  <a:lnTo>
                    <a:pt x="278" y="418"/>
                  </a:lnTo>
                  <a:lnTo>
                    <a:pt x="280" y="422"/>
                  </a:lnTo>
                  <a:lnTo>
                    <a:pt x="278" y="423"/>
                  </a:lnTo>
                  <a:lnTo>
                    <a:pt x="276" y="422"/>
                  </a:lnTo>
                  <a:lnTo>
                    <a:pt x="270" y="415"/>
                  </a:lnTo>
                  <a:lnTo>
                    <a:pt x="264" y="406"/>
                  </a:lnTo>
                  <a:lnTo>
                    <a:pt x="259" y="396"/>
                  </a:lnTo>
                  <a:lnTo>
                    <a:pt x="257" y="384"/>
                  </a:lnTo>
                  <a:lnTo>
                    <a:pt x="255" y="372"/>
                  </a:lnTo>
                  <a:lnTo>
                    <a:pt x="253" y="359"/>
                  </a:lnTo>
                  <a:lnTo>
                    <a:pt x="252" y="347"/>
                  </a:lnTo>
                  <a:lnTo>
                    <a:pt x="249" y="337"/>
                  </a:lnTo>
                  <a:lnTo>
                    <a:pt x="247" y="329"/>
                  </a:lnTo>
                  <a:lnTo>
                    <a:pt x="238" y="314"/>
                  </a:lnTo>
                  <a:lnTo>
                    <a:pt x="234" y="299"/>
                  </a:lnTo>
                  <a:lnTo>
                    <a:pt x="231" y="286"/>
                  </a:lnTo>
                  <a:lnTo>
                    <a:pt x="229" y="275"/>
                  </a:lnTo>
                  <a:lnTo>
                    <a:pt x="228" y="263"/>
                  </a:lnTo>
                  <a:lnTo>
                    <a:pt x="225" y="251"/>
                  </a:lnTo>
                  <a:lnTo>
                    <a:pt x="223" y="238"/>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close/>
                  <a:moveTo>
                    <a:pt x="303" y="852"/>
                  </a:moveTo>
                  <a:lnTo>
                    <a:pt x="304" y="850"/>
                  </a:lnTo>
                  <a:lnTo>
                    <a:pt x="299" y="848"/>
                  </a:lnTo>
                  <a:lnTo>
                    <a:pt x="295" y="848"/>
                  </a:lnTo>
                  <a:lnTo>
                    <a:pt x="300" y="846"/>
                  </a:lnTo>
                  <a:lnTo>
                    <a:pt x="304" y="840"/>
                  </a:lnTo>
                  <a:lnTo>
                    <a:pt x="304" y="827"/>
                  </a:lnTo>
                  <a:lnTo>
                    <a:pt x="303" y="809"/>
                  </a:lnTo>
                  <a:lnTo>
                    <a:pt x="300" y="787"/>
                  </a:lnTo>
                  <a:lnTo>
                    <a:pt x="297" y="764"/>
                  </a:lnTo>
                  <a:lnTo>
                    <a:pt x="295" y="742"/>
                  </a:lnTo>
                  <a:lnTo>
                    <a:pt x="298" y="721"/>
                  </a:lnTo>
                  <a:lnTo>
                    <a:pt x="303" y="705"/>
                  </a:lnTo>
                  <a:lnTo>
                    <a:pt x="303" y="852"/>
                  </a:lnTo>
                  <a:close/>
                </a:path>
              </a:pathLst>
            </a:custGeom>
            <a:solidFill>
              <a:srgbClr val="FF9966"/>
            </a:solidFill>
            <a:ln w="9525">
              <a:noFill/>
              <a:round/>
              <a:headEnd/>
              <a:tailEnd/>
            </a:ln>
          </p:spPr>
          <p:txBody>
            <a:bodyPr/>
            <a:lstStyle/>
            <a:p>
              <a:endParaRPr lang="en-US"/>
            </a:p>
          </p:txBody>
        </p:sp>
        <p:sp>
          <p:nvSpPr>
            <p:cNvPr id="313381" name="Freeform 37"/>
            <p:cNvSpPr>
              <a:spLocks noChangeAspect="1"/>
            </p:cNvSpPr>
            <p:nvPr/>
          </p:nvSpPr>
          <p:spPr bwMode="auto">
            <a:xfrm>
              <a:off x="3521" y="2560"/>
              <a:ext cx="331" cy="501"/>
            </a:xfrm>
            <a:custGeom>
              <a:avLst/>
              <a:gdLst/>
              <a:ahLst/>
              <a:cxnLst>
                <a:cxn ang="0">
                  <a:pos x="138" y="4"/>
                </a:cxn>
                <a:cxn ang="0">
                  <a:pos x="116" y="8"/>
                </a:cxn>
                <a:cxn ang="0">
                  <a:pos x="88" y="50"/>
                </a:cxn>
                <a:cxn ang="0">
                  <a:pos x="63" y="119"/>
                </a:cxn>
                <a:cxn ang="0">
                  <a:pos x="47" y="208"/>
                </a:cxn>
                <a:cxn ang="0">
                  <a:pos x="46" y="307"/>
                </a:cxn>
                <a:cxn ang="0">
                  <a:pos x="50" y="355"/>
                </a:cxn>
                <a:cxn ang="0">
                  <a:pos x="55" y="426"/>
                </a:cxn>
                <a:cxn ang="0">
                  <a:pos x="55" y="496"/>
                </a:cxn>
                <a:cxn ang="0">
                  <a:pos x="47" y="563"/>
                </a:cxn>
                <a:cxn ang="0">
                  <a:pos x="28" y="630"/>
                </a:cxn>
                <a:cxn ang="0">
                  <a:pos x="7" y="673"/>
                </a:cxn>
                <a:cxn ang="0">
                  <a:pos x="0" y="712"/>
                </a:cxn>
                <a:cxn ang="0">
                  <a:pos x="12" y="766"/>
                </a:cxn>
                <a:cxn ang="0">
                  <a:pos x="43" y="825"/>
                </a:cxn>
                <a:cxn ang="0">
                  <a:pos x="86" y="876"/>
                </a:cxn>
                <a:cxn ang="0">
                  <a:pos x="140" y="907"/>
                </a:cxn>
                <a:cxn ang="0">
                  <a:pos x="171" y="911"/>
                </a:cxn>
                <a:cxn ang="0">
                  <a:pos x="202" y="898"/>
                </a:cxn>
                <a:cxn ang="0">
                  <a:pos x="236" y="874"/>
                </a:cxn>
                <a:cxn ang="0">
                  <a:pos x="254" y="863"/>
                </a:cxn>
                <a:cxn ang="0">
                  <a:pos x="278" y="852"/>
                </a:cxn>
                <a:cxn ang="0">
                  <a:pos x="299" y="846"/>
                </a:cxn>
                <a:cxn ang="0">
                  <a:pos x="322" y="848"/>
                </a:cxn>
                <a:cxn ang="0">
                  <a:pos x="380" y="878"/>
                </a:cxn>
                <a:cxn ang="0">
                  <a:pos x="430" y="908"/>
                </a:cxn>
                <a:cxn ang="0">
                  <a:pos x="465" y="909"/>
                </a:cxn>
                <a:cxn ang="0">
                  <a:pos x="516" y="891"/>
                </a:cxn>
                <a:cxn ang="0">
                  <a:pos x="549" y="855"/>
                </a:cxn>
                <a:cxn ang="0">
                  <a:pos x="572" y="807"/>
                </a:cxn>
                <a:cxn ang="0">
                  <a:pos x="586" y="751"/>
                </a:cxn>
                <a:cxn ang="0">
                  <a:pos x="594" y="692"/>
                </a:cxn>
                <a:cxn ang="0">
                  <a:pos x="553" y="592"/>
                </a:cxn>
                <a:cxn ang="0">
                  <a:pos x="530" y="445"/>
                </a:cxn>
                <a:cxn ang="0">
                  <a:pos x="530" y="308"/>
                </a:cxn>
                <a:cxn ang="0">
                  <a:pos x="528" y="181"/>
                </a:cxn>
                <a:cxn ang="0">
                  <a:pos x="496" y="69"/>
                </a:cxn>
                <a:cxn ang="0">
                  <a:pos x="444" y="3"/>
                </a:cxn>
                <a:cxn ang="0">
                  <a:pos x="414" y="16"/>
                </a:cxn>
                <a:cxn ang="0">
                  <a:pos x="398" y="44"/>
                </a:cxn>
                <a:cxn ang="0">
                  <a:pos x="390" y="87"/>
                </a:cxn>
                <a:cxn ang="0">
                  <a:pos x="385" y="139"/>
                </a:cxn>
                <a:cxn ang="0">
                  <a:pos x="376" y="199"/>
                </a:cxn>
                <a:cxn ang="0">
                  <a:pos x="363" y="251"/>
                </a:cxn>
                <a:cxn ang="0">
                  <a:pos x="343" y="328"/>
                </a:cxn>
                <a:cxn ang="0">
                  <a:pos x="323" y="381"/>
                </a:cxn>
                <a:cxn ang="0">
                  <a:pos x="306" y="411"/>
                </a:cxn>
                <a:cxn ang="0">
                  <a:pos x="292" y="422"/>
                </a:cxn>
                <a:cxn ang="0">
                  <a:pos x="277" y="410"/>
                </a:cxn>
                <a:cxn ang="0">
                  <a:pos x="276" y="410"/>
                </a:cxn>
                <a:cxn ang="0">
                  <a:pos x="280" y="422"/>
                </a:cxn>
                <a:cxn ang="0">
                  <a:pos x="270" y="415"/>
                </a:cxn>
                <a:cxn ang="0">
                  <a:pos x="259" y="396"/>
                </a:cxn>
                <a:cxn ang="0">
                  <a:pos x="253" y="359"/>
                </a:cxn>
                <a:cxn ang="0">
                  <a:pos x="247" y="329"/>
                </a:cxn>
                <a:cxn ang="0">
                  <a:pos x="234" y="299"/>
                </a:cxn>
                <a:cxn ang="0">
                  <a:pos x="228" y="263"/>
                </a:cxn>
                <a:cxn ang="0">
                  <a:pos x="218" y="224"/>
                </a:cxn>
                <a:cxn ang="0">
                  <a:pos x="206" y="189"/>
                </a:cxn>
                <a:cxn ang="0">
                  <a:pos x="189" y="129"/>
                </a:cxn>
                <a:cxn ang="0">
                  <a:pos x="173" y="70"/>
                </a:cxn>
                <a:cxn ang="0">
                  <a:pos x="160" y="26"/>
                </a:cxn>
                <a:cxn ang="0">
                  <a:pos x="149" y="5"/>
                </a:cxn>
              </a:cxnLst>
              <a:rect l="0" t="0" r="r" b="b"/>
              <a:pathLst>
                <a:path w="594" h="911">
                  <a:moveTo>
                    <a:pt x="143" y="12"/>
                  </a:moveTo>
                  <a:lnTo>
                    <a:pt x="143" y="12"/>
                  </a:ln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61" y="911"/>
                  </a:lnTo>
                  <a:lnTo>
                    <a:pt x="171" y="911"/>
                  </a:lnTo>
                  <a:lnTo>
                    <a:pt x="182" y="908"/>
                  </a:lnTo>
                  <a:lnTo>
                    <a:pt x="191" y="903"/>
                  </a:lnTo>
                  <a:lnTo>
                    <a:pt x="202" y="898"/>
                  </a:lnTo>
                  <a:lnTo>
                    <a:pt x="214" y="890"/>
                  </a:lnTo>
                  <a:lnTo>
                    <a:pt x="225" y="882"/>
                  </a:lnTo>
                  <a:lnTo>
                    <a:pt x="236" y="874"/>
                  </a:lnTo>
                  <a:lnTo>
                    <a:pt x="247" y="866"/>
                  </a:lnTo>
                  <a:lnTo>
                    <a:pt x="247" y="866"/>
                  </a:lnTo>
                  <a:lnTo>
                    <a:pt x="254" y="863"/>
                  </a:lnTo>
                  <a:lnTo>
                    <a:pt x="263" y="859"/>
                  </a:lnTo>
                  <a:lnTo>
                    <a:pt x="270" y="855"/>
                  </a:lnTo>
                  <a:lnTo>
                    <a:pt x="278" y="852"/>
                  </a:lnTo>
                  <a:lnTo>
                    <a:pt x="286" y="850"/>
                  </a:lnTo>
                  <a:lnTo>
                    <a:pt x="293" y="847"/>
                  </a:lnTo>
                  <a:lnTo>
                    <a:pt x="299" y="846"/>
                  </a:lnTo>
                  <a:lnTo>
                    <a:pt x="303" y="846"/>
                  </a:lnTo>
                  <a:lnTo>
                    <a:pt x="303" y="846"/>
                  </a:lnTo>
                  <a:lnTo>
                    <a:pt x="322" y="848"/>
                  </a:lnTo>
                  <a:lnTo>
                    <a:pt x="343" y="856"/>
                  </a:lnTo>
                  <a:lnTo>
                    <a:pt x="361" y="866"/>
                  </a:lnTo>
                  <a:lnTo>
                    <a:pt x="380" y="878"/>
                  </a:lnTo>
                  <a:lnTo>
                    <a:pt x="397" y="890"/>
                  </a:lnTo>
                  <a:lnTo>
                    <a:pt x="414" y="900"/>
                  </a:lnTo>
                  <a:lnTo>
                    <a:pt x="430" y="908"/>
                  </a:lnTo>
                  <a:lnTo>
                    <a:pt x="444" y="911"/>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7" y="410"/>
                  </a:lnTo>
                  <a:lnTo>
                    <a:pt x="276" y="409"/>
                  </a:lnTo>
                  <a:lnTo>
                    <a:pt x="276" y="410"/>
                  </a:lnTo>
                  <a:lnTo>
                    <a:pt x="277" y="414"/>
                  </a:lnTo>
                  <a:lnTo>
                    <a:pt x="278" y="418"/>
                  </a:lnTo>
                  <a:lnTo>
                    <a:pt x="280" y="422"/>
                  </a:lnTo>
                  <a:lnTo>
                    <a:pt x="278" y="423"/>
                  </a:lnTo>
                  <a:lnTo>
                    <a:pt x="276" y="422"/>
                  </a:lnTo>
                  <a:lnTo>
                    <a:pt x="270" y="415"/>
                  </a:lnTo>
                  <a:lnTo>
                    <a:pt x="270" y="415"/>
                  </a:lnTo>
                  <a:lnTo>
                    <a:pt x="264" y="406"/>
                  </a:lnTo>
                  <a:lnTo>
                    <a:pt x="259" y="396"/>
                  </a:lnTo>
                  <a:lnTo>
                    <a:pt x="257" y="384"/>
                  </a:lnTo>
                  <a:lnTo>
                    <a:pt x="255" y="372"/>
                  </a:lnTo>
                  <a:lnTo>
                    <a:pt x="253" y="359"/>
                  </a:lnTo>
                  <a:lnTo>
                    <a:pt x="252" y="347"/>
                  </a:lnTo>
                  <a:lnTo>
                    <a:pt x="249" y="337"/>
                  </a:lnTo>
                  <a:lnTo>
                    <a:pt x="247" y="329"/>
                  </a:lnTo>
                  <a:lnTo>
                    <a:pt x="247" y="329"/>
                  </a:lnTo>
                  <a:lnTo>
                    <a:pt x="238" y="314"/>
                  </a:lnTo>
                  <a:lnTo>
                    <a:pt x="234" y="299"/>
                  </a:lnTo>
                  <a:lnTo>
                    <a:pt x="231" y="286"/>
                  </a:lnTo>
                  <a:lnTo>
                    <a:pt x="229" y="275"/>
                  </a:lnTo>
                  <a:lnTo>
                    <a:pt x="228" y="263"/>
                  </a:lnTo>
                  <a:lnTo>
                    <a:pt x="225" y="251"/>
                  </a:lnTo>
                  <a:lnTo>
                    <a:pt x="223" y="238"/>
                  </a:lnTo>
                  <a:lnTo>
                    <a:pt x="218" y="224"/>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path>
              </a:pathLst>
            </a:custGeom>
            <a:noFill/>
            <a:ln w="0">
              <a:solidFill>
                <a:srgbClr val="000000"/>
              </a:solidFill>
              <a:prstDash val="solid"/>
              <a:round/>
              <a:headEnd/>
              <a:tailEnd/>
            </a:ln>
          </p:spPr>
          <p:txBody>
            <a:bodyPr/>
            <a:lstStyle/>
            <a:p>
              <a:endParaRPr lang="en-US"/>
            </a:p>
          </p:txBody>
        </p:sp>
        <p:sp>
          <p:nvSpPr>
            <p:cNvPr id="313382" name="Freeform 38"/>
            <p:cNvSpPr>
              <a:spLocks noChangeAspect="1"/>
            </p:cNvSpPr>
            <p:nvPr/>
          </p:nvSpPr>
          <p:spPr bwMode="auto">
            <a:xfrm>
              <a:off x="3685" y="2948"/>
              <a:ext cx="4" cy="80"/>
            </a:xfrm>
            <a:custGeom>
              <a:avLst/>
              <a:gdLst/>
              <a:ahLst/>
              <a:cxnLst>
                <a:cxn ang="0">
                  <a:pos x="8" y="147"/>
                </a:cxn>
                <a:cxn ang="0">
                  <a:pos x="8" y="147"/>
                </a:cxn>
                <a:cxn ang="0">
                  <a:pos x="9" y="145"/>
                </a:cxn>
                <a:cxn ang="0">
                  <a:pos x="4" y="143"/>
                </a:cxn>
                <a:cxn ang="0">
                  <a:pos x="0" y="143"/>
                </a:cxn>
                <a:cxn ang="0">
                  <a:pos x="5" y="141"/>
                </a:cxn>
                <a:cxn ang="0">
                  <a:pos x="5" y="141"/>
                </a:cxn>
                <a:cxn ang="0">
                  <a:pos x="9" y="135"/>
                </a:cxn>
                <a:cxn ang="0">
                  <a:pos x="9" y="122"/>
                </a:cxn>
                <a:cxn ang="0">
                  <a:pos x="8" y="104"/>
                </a:cxn>
                <a:cxn ang="0">
                  <a:pos x="5" y="82"/>
                </a:cxn>
                <a:cxn ang="0">
                  <a:pos x="2" y="59"/>
                </a:cxn>
                <a:cxn ang="0">
                  <a:pos x="0" y="37"/>
                </a:cxn>
                <a:cxn ang="0">
                  <a:pos x="3" y="16"/>
                </a:cxn>
                <a:cxn ang="0">
                  <a:pos x="8" y="0"/>
                </a:cxn>
              </a:cxnLst>
              <a:rect l="0" t="0" r="r" b="b"/>
              <a:pathLst>
                <a:path w="9" h="147">
                  <a:moveTo>
                    <a:pt x="8" y="147"/>
                  </a:moveTo>
                  <a:lnTo>
                    <a:pt x="8" y="147"/>
                  </a:lnTo>
                  <a:lnTo>
                    <a:pt x="9" y="145"/>
                  </a:lnTo>
                  <a:lnTo>
                    <a:pt x="4" y="143"/>
                  </a:lnTo>
                  <a:lnTo>
                    <a:pt x="0" y="143"/>
                  </a:lnTo>
                  <a:lnTo>
                    <a:pt x="5" y="141"/>
                  </a:lnTo>
                  <a:lnTo>
                    <a:pt x="5" y="141"/>
                  </a:lnTo>
                  <a:lnTo>
                    <a:pt x="9" y="135"/>
                  </a:lnTo>
                  <a:lnTo>
                    <a:pt x="9" y="122"/>
                  </a:lnTo>
                  <a:lnTo>
                    <a:pt x="8" y="104"/>
                  </a:lnTo>
                  <a:lnTo>
                    <a:pt x="5" y="82"/>
                  </a:lnTo>
                  <a:lnTo>
                    <a:pt x="2" y="59"/>
                  </a:lnTo>
                  <a:lnTo>
                    <a:pt x="0" y="37"/>
                  </a:lnTo>
                  <a:lnTo>
                    <a:pt x="3" y="16"/>
                  </a:lnTo>
                  <a:lnTo>
                    <a:pt x="8" y="0"/>
                  </a:lnTo>
                </a:path>
              </a:pathLst>
            </a:custGeom>
            <a:noFill/>
            <a:ln w="0">
              <a:solidFill>
                <a:srgbClr val="000000"/>
              </a:solidFill>
              <a:prstDash val="solid"/>
              <a:round/>
              <a:headEnd/>
              <a:tailEnd/>
            </a:ln>
          </p:spPr>
          <p:txBody>
            <a:bodyPr/>
            <a:lstStyle/>
            <a:p>
              <a:endParaRPr lang="en-US"/>
            </a:p>
          </p:txBody>
        </p:sp>
        <p:sp>
          <p:nvSpPr>
            <p:cNvPr id="313383" name="Freeform 39"/>
            <p:cNvSpPr>
              <a:spLocks noChangeAspect="1"/>
            </p:cNvSpPr>
            <p:nvPr/>
          </p:nvSpPr>
          <p:spPr bwMode="auto">
            <a:xfrm>
              <a:off x="3547" y="2873"/>
              <a:ext cx="275" cy="16"/>
            </a:xfrm>
            <a:custGeom>
              <a:avLst/>
              <a:gdLst/>
              <a:ahLst/>
              <a:cxnLst>
                <a:cxn ang="0">
                  <a:pos x="0" y="5"/>
                </a:cxn>
                <a:cxn ang="0">
                  <a:pos x="0" y="5"/>
                </a:cxn>
                <a:cxn ang="0">
                  <a:pos x="13" y="6"/>
                </a:cxn>
                <a:cxn ang="0">
                  <a:pos x="27" y="6"/>
                </a:cxn>
                <a:cxn ang="0">
                  <a:pos x="43" y="5"/>
                </a:cxn>
                <a:cxn ang="0">
                  <a:pos x="59" y="4"/>
                </a:cxn>
                <a:cxn ang="0">
                  <a:pos x="75" y="1"/>
                </a:cxn>
                <a:cxn ang="0">
                  <a:pos x="90" y="0"/>
                </a:cxn>
                <a:cxn ang="0">
                  <a:pos x="105" y="0"/>
                </a:cxn>
                <a:cxn ang="0">
                  <a:pos x="118" y="0"/>
                </a:cxn>
                <a:cxn ang="0">
                  <a:pos x="118" y="0"/>
                </a:cxn>
                <a:cxn ang="0">
                  <a:pos x="135" y="1"/>
                </a:cxn>
                <a:cxn ang="0">
                  <a:pos x="150" y="5"/>
                </a:cxn>
                <a:cxn ang="0">
                  <a:pos x="164" y="9"/>
                </a:cxn>
                <a:cxn ang="0">
                  <a:pos x="177" y="14"/>
                </a:cxn>
                <a:cxn ang="0">
                  <a:pos x="191" y="19"/>
                </a:cxn>
                <a:cxn ang="0">
                  <a:pos x="205" y="25"/>
                </a:cxn>
                <a:cxn ang="0">
                  <a:pos x="220" y="29"/>
                </a:cxn>
                <a:cxn ang="0">
                  <a:pos x="237" y="31"/>
                </a:cxn>
                <a:cxn ang="0">
                  <a:pos x="237" y="31"/>
                </a:cxn>
                <a:cxn ang="0">
                  <a:pos x="252" y="31"/>
                </a:cxn>
                <a:cxn ang="0">
                  <a:pos x="269" y="27"/>
                </a:cxn>
                <a:cxn ang="0">
                  <a:pos x="287" y="23"/>
                </a:cxn>
                <a:cxn ang="0">
                  <a:pos x="306" y="17"/>
                </a:cxn>
                <a:cxn ang="0">
                  <a:pos x="325" y="12"/>
                </a:cxn>
                <a:cxn ang="0">
                  <a:pos x="343" y="6"/>
                </a:cxn>
                <a:cxn ang="0">
                  <a:pos x="360" y="3"/>
                </a:cxn>
                <a:cxn ang="0">
                  <a:pos x="376" y="0"/>
                </a:cxn>
                <a:cxn ang="0">
                  <a:pos x="376" y="0"/>
                </a:cxn>
                <a:cxn ang="0">
                  <a:pos x="390" y="0"/>
                </a:cxn>
                <a:cxn ang="0">
                  <a:pos x="405" y="1"/>
                </a:cxn>
                <a:cxn ang="0">
                  <a:pos x="419" y="3"/>
                </a:cxn>
                <a:cxn ang="0">
                  <a:pos x="434" y="5"/>
                </a:cxn>
                <a:cxn ang="0">
                  <a:pos x="448" y="8"/>
                </a:cxn>
                <a:cxn ang="0">
                  <a:pos x="463" y="8"/>
                </a:cxn>
                <a:cxn ang="0">
                  <a:pos x="479" y="8"/>
                </a:cxn>
                <a:cxn ang="0">
                  <a:pos x="493" y="5"/>
                </a:cxn>
              </a:cxnLst>
              <a:rect l="0" t="0" r="r" b="b"/>
              <a:pathLst>
                <a:path w="493" h="31">
                  <a:moveTo>
                    <a:pt x="0" y="5"/>
                  </a:moveTo>
                  <a:lnTo>
                    <a:pt x="0" y="5"/>
                  </a:lnTo>
                  <a:lnTo>
                    <a:pt x="13" y="6"/>
                  </a:lnTo>
                  <a:lnTo>
                    <a:pt x="27" y="6"/>
                  </a:lnTo>
                  <a:lnTo>
                    <a:pt x="43" y="5"/>
                  </a:lnTo>
                  <a:lnTo>
                    <a:pt x="59" y="4"/>
                  </a:lnTo>
                  <a:lnTo>
                    <a:pt x="75" y="1"/>
                  </a:lnTo>
                  <a:lnTo>
                    <a:pt x="90" y="0"/>
                  </a:lnTo>
                  <a:lnTo>
                    <a:pt x="105" y="0"/>
                  </a:lnTo>
                  <a:lnTo>
                    <a:pt x="118" y="0"/>
                  </a:lnTo>
                  <a:lnTo>
                    <a:pt x="118" y="0"/>
                  </a:lnTo>
                  <a:lnTo>
                    <a:pt x="135" y="1"/>
                  </a:lnTo>
                  <a:lnTo>
                    <a:pt x="150" y="5"/>
                  </a:lnTo>
                  <a:lnTo>
                    <a:pt x="164" y="9"/>
                  </a:lnTo>
                  <a:lnTo>
                    <a:pt x="177" y="14"/>
                  </a:lnTo>
                  <a:lnTo>
                    <a:pt x="191" y="19"/>
                  </a:lnTo>
                  <a:lnTo>
                    <a:pt x="205" y="25"/>
                  </a:lnTo>
                  <a:lnTo>
                    <a:pt x="220" y="29"/>
                  </a:lnTo>
                  <a:lnTo>
                    <a:pt x="237" y="31"/>
                  </a:lnTo>
                  <a:lnTo>
                    <a:pt x="237" y="31"/>
                  </a:lnTo>
                  <a:lnTo>
                    <a:pt x="252" y="31"/>
                  </a:lnTo>
                  <a:lnTo>
                    <a:pt x="269" y="27"/>
                  </a:lnTo>
                  <a:lnTo>
                    <a:pt x="287" y="23"/>
                  </a:lnTo>
                  <a:lnTo>
                    <a:pt x="306" y="17"/>
                  </a:lnTo>
                  <a:lnTo>
                    <a:pt x="325" y="12"/>
                  </a:lnTo>
                  <a:lnTo>
                    <a:pt x="343" y="6"/>
                  </a:lnTo>
                  <a:lnTo>
                    <a:pt x="360" y="3"/>
                  </a:lnTo>
                  <a:lnTo>
                    <a:pt x="376" y="0"/>
                  </a:lnTo>
                  <a:lnTo>
                    <a:pt x="376" y="0"/>
                  </a:lnTo>
                  <a:lnTo>
                    <a:pt x="390" y="0"/>
                  </a:lnTo>
                  <a:lnTo>
                    <a:pt x="405" y="1"/>
                  </a:lnTo>
                  <a:lnTo>
                    <a:pt x="419" y="3"/>
                  </a:lnTo>
                  <a:lnTo>
                    <a:pt x="434" y="5"/>
                  </a:lnTo>
                  <a:lnTo>
                    <a:pt x="448" y="8"/>
                  </a:lnTo>
                  <a:lnTo>
                    <a:pt x="463" y="8"/>
                  </a:lnTo>
                  <a:lnTo>
                    <a:pt x="479" y="8"/>
                  </a:lnTo>
                  <a:lnTo>
                    <a:pt x="493" y="5"/>
                  </a:lnTo>
                </a:path>
              </a:pathLst>
            </a:custGeom>
            <a:noFill/>
            <a:ln w="0">
              <a:solidFill>
                <a:srgbClr val="000000"/>
              </a:solidFill>
              <a:prstDash val="solid"/>
              <a:round/>
              <a:headEnd/>
              <a:tailEnd/>
            </a:ln>
          </p:spPr>
          <p:txBody>
            <a:bodyPr/>
            <a:lstStyle/>
            <a:p>
              <a:endParaRPr lang="en-US"/>
            </a:p>
          </p:txBody>
        </p:sp>
        <p:sp>
          <p:nvSpPr>
            <p:cNvPr id="313384" name="Freeform 40"/>
            <p:cNvSpPr>
              <a:spLocks noChangeAspect="1" noEditPoints="1"/>
            </p:cNvSpPr>
            <p:nvPr/>
          </p:nvSpPr>
          <p:spPr bwMode="auto">
            <a:xfrm>
              <a:off x="3243" y="2575"/>
              <a:ext cx="279" cy="479"/>
            </a:xfrm>
            <a:custGeom>
              <a:avLst/>
              <a:gdLst/>
              <a:ahLst/>
              <a:cxnLst>
                <a:cxn ang="0">
                  <a:pos x="111" y="0"/>
                </a:cxn>
                <a:cxn ang="0">
                  <a:pos x="91" y="16"/>
                </a:cxn>
                <a:cxn ang="0">
                  <a:pos x="68" y="65"/>
                </a:cxn>
                <a:cxn ang="0">
                  <a:pos x="48" y="139"/>
                </a:cxn>
                <a:cxn ang="0">
                  <a:pos x="37" y="229"/>
                </a:cxn>
                <a:cxn ang="0">
                  <a:pos x="41" y="316"/>
                </a:cxn>
                <a:cxn ang="0">
                  <a:pos x="45" y="384"/>
                </a:cxn>
                <a:cxn ang="0">
                  <a:pos x="47" y="452"/>
                </a:cxn>
                <a:cxn ang="0">
                  <a:pos x="42" y="517"/>
                </a:cxn>
                <a:cxn ang="0">
                  <a:pos x="30" y="582"/>
                </a:cxn>
                <a:cxn ang="0">
                  <a:pos x="6" y="644"/>
                </a:cxn>
                <a:cxn ang="0">
                  <a:pos x="0" y="680"/>
                </a:cxn>
                <a:cxn ang="0">
                  <a:pos x="11" y="732"/>
                </a:cxn>
                <a:cxn ang="0">
                  <a:pos x="36" y="788"/>
                </a:cxn>
                <a:cxn ang="0">
                  <a:pos x="74" y="838"/>
                </a:cxn>
                <a:cxn ang="0">
                  <a:pos x="120" y="868"/>
                </a:cxn>
                <a:cxn ang="0">
                  <a:pos x="154" y="869"/>
                </a:cxn>
                <a:cxn ang="0">
                  <a:pos x="181" y="852"/>
                </a:cxn>
                <a:cxn ang="0">
                  <a:pos x="209" y="829"/>
                </a:cxn>
                <a:cxn ang="0">
                  <a:pos x="229" y="817"/>
                </a:cxn>
                <a:cxn ang="0">
                  <a:pos x="248" y="811"/>
                </a:cxn>
                <a:cxn ang="0">
                  <a:pos x="273" y="812"/>
                </a:cxn>
                <a:cxn ang="0">
                  <a:pos x="321" y="840"/>
                </a:cxn>
                <a:cxn ang="0">
                  <a:pos x="363" y="869"/>
                </a:cxn>
                <a:cxn ang="0">
                  <a:pos x="409" y="866"/>
                </a:cxn>
                <a:cxn ang="0">
                  <a:pos x="446" y="843"/>
                </a:cxn>
                <a:cxn ang="0">
                  <a:pos x="472" y="804"/>
                </a:cxn>
                <a:cxn ang="0">
                  <a:pos x="487" y="755"/>
                </a:cxn>
                <a:cxn ang="0">
                  <a:pos x="497" y="699"/>
                </a:cxn>
                <a:cxn ang="0">
                  <a:pos x="480" y="614"/>
                </a:cxn>
                <a:cxn ang="0">
                  <a:pos x="450" y="471"/>
                </a:cxn>
                <a:cxn ang="0">
                  <a:pos x="446" y="337"/>
                </a:cxn>
                <a:cxn ang="0">
                  <a:pos x="448" y="212"/>
                </a:cxn>
                <a:cxn ang="0">
                  <a:pos x="432" y="100"/>
                </a:cxn>
                <a:cxn ang="0">
                  <a:pos x="375" y="3"/>
                </a:cxn>
                <a:cxn ang="0">
                  <a:pos x="336" y="42"/>
                </a:cxn>
                <a:cxn ang="0">
                  <a:pos x="325" y="133"/>
                </a:cxn>
                <a:cxn ang="0">
                  <a:pos x="307" y="240"/>
                </a:cxn>
                <a:cxn ang="0">
                  <a:pos x="289" y="312"/>
                </a:cxn>
                <a:cxn ang="0">
                  <a:pos x="273" y="364"/>
                </a:cxn>
                <a:cxn ang="0">
                  <a:pos x="259" y="394"/>
                </a:cxn>
                <a:cxn ang="0">
                  <a:pos x="247" y="403"/>
                </a:cxn>
                <a:cxn ang="0">
                  <a:pos x="235" y="393"/>
                </a:cxn>
                <a:cxn ang="0">
                  <a:pos x="236" y="405"/>
                </a:cxn>
                <a:cxn ang="0">
                  <a:pos x="219" y="377"/>
                </a:cxn>
                <a:cxn ang="0">
                  <a:pos x="214" y="344"/>
                </a:cxn>
                <a:cxn ang="0">
                  <a:pos x="208" y="315"/>
                </a:cxn>
                <a:cxn ang="0">
                  <a:pos x="195" y="275"/>
                </a:cxn>
                <a:cxn ang="0">
                  <a:pos x="190" y="240"/>
                </a:cxn>
                <a:cxn ang="0">
                  <a:pos x="179" y="198"/>
                </a:cxn>
                <a:cxn ang="0">
                  <a:pos x="164" y="142"/>
                </a:cxn>
                <a:cxn ang="0">
                  <a:pos x="151" y="85"/>
                </a:cxn>
                <a:cxn ang="0">
                  <a:pos x="139" y="37"/>
                </a:cxn>
                <a:cxn ang="0">
                  <a:pos x="129" y="8"/>
                </a:cxn>
                <a:cxn ang="0">
                  <a:pos x="121" y="11"/>
                </a:cxn>
                <a:cxn ang="0">
                  <a:pos x="253" y="812"/>
                </a:cxn>
                <a:cxn ang="0">
                  <a:pos x="256" y="804"/>
                </a:cxn>
                <a:cxn ang="0">
                  <a:pos x="253" y="753"/>
                </a:cxn>
                <a:cxn ang="0">
                  <a:pos x="252" y="690"/>
                </a:cxn>
              </a:cxnLst>
              <a:rect l="0" t="0" r="r" b="b"/>
              <a:pathLst>
                <a:path w="501" h="872">
                  <a:moveTo>
                    <a:pt x="121" y="11"/>
                  </a:move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45" y="872"/>
                  </a:lnTo>
                  <a:lnTo>
                    <a:pt x="154" y="869"/>
                  </a:lnTo>
                  <a:lnTo>
                    <a:pt x="162" y="864"/>
                  </a:lnTo>
                  <a:lnTo>
                    <a:pt x="172" y="859"/>
                  </a:lnTo>
                  <a:lnTo>
                    <a:pt x="181" y="852"/>
                  </a:lnTo>
                  <a:lnTo>
                    <a:pt x="191" y="844"/>
                  </a:lnTo>
                  <a:lnTo>
                    <a:pt x="200" y="837"/>
                  </a:lnTo>
                  <a:lnTo>
                    <a:pt x="209" y="829"/>
                  </a:lnTo>
                  <a:lnTo>
                    <a:pt x="215" y="825"/>
                  </a:lnTo>
                  <a:lnTo>
                    <a:pt x="221" y="821"/>
                  </a:lnTo>
                  <a:lnTo>
                    <a:pt x="229" y="817"/>
                  </a:lnTo>
                  <a:lnTo>
                    <a:pt x="235" y="814"/>
                  </a:lnTo>
                  <a:lnTo>
                    <a:pt x="242" y="812"/>
                  </a:lnTo>
                  <a:lnTo>
                    <a:pt x="248" y="811"/>
                  </a:lnTo>
                  <a:lnTo>
                    <a:pt x="253" y="809"/>
                  </a:lnTo>
                  <a:lnTo>
                    <a:pt x="256" y="809"/>
                  </a:lnTo>
                  <a:lnTo>
                    <a:pt x="273" y="812"/>
                  </a:lnTo>
                  <a:lnTo>
                    <a:pt x="289" y="818"/>
                  </a:lnTo>
                  <a:lnTo>
                    <a:pt x="305" y="829"/>
                  </a:lnTo>
                  <a:lnTo>
                    <a:pt x="321" y="840"/>
                  </a:lnTo>
                  <a:lnTo>
                    <a:pt x="335" y="852"/>
                  </a:lnTo>
                  <a:lnTo>
                    <a:pt x="350" y="861"/>
                  </a:lnTo>
                  <a:lnTo>
                    <a:pt x="363" y="869"/>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57" y="9"/>
                  </a:lnTo>
                  <a:lnTo>
                    <a:pt x="344" y="22"/>
                  </a:lnTo>
                  <a:lnTo>
                    <a:pt x="336" y="42"/>
                  </a:lnTo>
                  <a:lnTo>
                    <a:pt x="331" y="68"/>
                  </a:lnTo>
                  <a:lnTo>
                    <a:pt x="328" y="99"/>
                  </a:lnTo>
                  <a:lnTo>
                    <a:pt x="325" y="133"/>
                  </a:lnTo>
                  <a:lnTo>
                    <a:pt x="321" y="171"/>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3" y="393"/>
                  </a:lnTo>
                  <a:lnTo>
                    <a:pt x="236" y="400"/>
                  </a:lnTo>
                  <a:lnTo>
                    <a:pt x="236" y="405"/>
                  </a:lnTo>
                  <a:lnTo>
                    <a:pt x="227" y="397"/>
                  </a:lnTo>
                  <a:lnTo>
                    <a:pt x="223" y="388"/>
                  </a:lnTo>
                  <a:lnTo>
                    <a:pt x="219" y="377"/>
                  </a:lnTo>
                  <a:lnTo>
                    <a:pt x="217" y="367"/>
                  </a:lnTo>
                  <a:lnTo>
                    <a:pt x="215" y="355"/>
                  </a:lnTo>
                  <a:lnTo>
                    <a:pt x="214" y="344"/>
                  </a:lnTo>
                  <a:lnTo>
                    <a:pt x="213" y="332"/>
                  </a:lnTo>
                  <a:lnTo>
                    <a:pt x="210" y="323"/>
                  </a:lnTo>
                  <a:lnTo>
                    <a:pt x="208" y="315"/>
                  </a:lnTo>
                  <a:lnTo>
                    <a:pt x="202" y="299"/>
                  </a:lnTo>
                  <a:lnTo>
                    <a:pt x="197" y="286"/>
                  </a:lnTo>
                  <a:lnTo>
                    <a:pt x="195" y="275"/>
                  </a:lnTo>
                  <a:lnTo>
                    <a:pt x="194" y="263"/>
                  </a:lnTo>
                  <a:lnTo>
                    <a:pt x="192" y="251"/>
                  </a:lnTo>
                  <a:lnTo>
                    <a:pt x="190" y="240"/>
                  </a:lnTo>
                  <a:lnTo>
                    <a:pt x="187" y="228"/>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close/>
                  <a:moveTo>
                    <a:pt x="256" y="816"/>
                  </a:moveTo>
                  <a:lnTo>
                    <a:pt x="258" y="813"/>
                  </a:lnTo>
                  <a:lnTo>
                    <a:pt x="253" y="812"/>
                  </a:lnTo>
                  <a:lnTo>
                    <a:pt x="249" y="812"/>
                  </a:lnTo>
                  <a:lnTo>
                    <a:pt x="253" y="809"/>
                  </a:lnTo>
                  <a:lnTo>
                    <a:pt x="256" y="804"/>
                  </a:lnTo>
                  <a:lnTo>
                    <a:pt x="256" y="791"/>
                  </a:lnTo>
                  <a:lnTo>
                    <a:pt x="255" y="774"/>
                  </a:lnTo>
                  <a:lnTo>
                    <a:pt x="253" y="753"/>
                  </a:lnTo>
                  <a:lnTo>
                    <a:pt x="250" y="731"/>
                  </a:lnTo>
                  <a:lnTo>
                    <a:pt x="250" y="709"/>
                  </a:lnTo>
                  <a:lnTo>
                    <a:pt x="252" y="690"/>
                  </a:lnTo>
                  <a:lnTo>
                    <a:pt x="256" y="675"/>
                  </a:lnTo>
                  <a:lnTo>
                    <a:pt x="256" y="816"/>
                  </a:lnTo>
                  <a:close/>
                </a:path>
              </a:pathLst>
            </a:custGeom>
            <a:solidFill>
              <a:srgbClr val="FF9966"/>
            </a:solidFill>
            <a:ln w="9525">
              <a:noFill/>
              <a:round/>
              <a:headEnd/>
              <a:tailEnd/>
            </a:ln>
          </p:spPr>
          <p:txBody>
            <a:bodyPr/>
            <a:lstStyle/>
            <a:p>
              <a:endParaRPr lang="en-US"/>
            </a:p>
          </p:txBody>
        </p:sp>
        <p:sp>
          <p:nvSpPr>
            <p:cNvPr id="313385" name="Freeform 41"/>
            <p:cNvSpPr>
              <a:spLocks noChangeAspect="1"/>
            </p:cNvSpPr>
            <p:nvPr/>
          </p:nvSpPr>
          <p:spPr bwMode="auto">
            <a:xfrm>
              <a:off x="3243" y="2575"/>
              <a:ext cx="279" cy="479"/>
            </a:xfrm>
            <a:custGeom>
              <a:avLst/>
              <a:gdLst/>
              <a:ahLst/>
              <a:cxnLst>
                <a:cxn ang="0">
                  <a:pos x="117" y="3"/>
                </a:cxn>
                <a:cxn ang="0">
                  <a:pos x="99" y="7"/>
                </a:cxn>
                <a:cxn ang="0">
                  <a:pos x="76" y="46"/>
                </a:cxn>
                <a:cxn ang="0">
                  <a:pos x="54" y="113"/>
                </a:cxn>
                <a:cxn ang="0">
                  <a:pos x="40" y="198"/>
                </a:cxn>
                <a:cxn ang="0">
                  <a:pos x="39" y="293"/>
                </a:cxn>
                <a:cxn ang="0">
                  <a:pos x="42" y="338"/>
                </a:cxn>
                <a:cxn ang="0">
                  <a:pos x="46" y="406"/>
                </a:cxn>
                <a:cxn ang="0">
                  <a:pos x="46" y="474"/>
                </a:cxn>
                <a:cxn ang="0">
                  <a:pos x="40" y="539"/>
                </a:cxn>
                <a:cxn ang="0">
                  <a:pos x="23" y="602"/>
                </a:cxn>
                <a:cxn ang="0">
                  <a:pos x="6" y="644"/>
                </a:cxn>
                <a:cxn ang="0">
                  <a:pos x="0" y="680"/>
                </a:cxn>
                <a:cxn ang="0">
                  <a:pos x="11" y="732"/>
                </a:cxn>
                <a:cxn ang="0">
                  <a:pos x="36" y="788"/>
                </a:cxn>
                <a:cxn ang="0">
                  <a:pos x="74" y="838"/>
                </a:cxn>
                <a:cxn ang="0">
                  <a:pos x="120" y="868"/>
                </a:cxn>
                <a:cxn ang="0">
                  <a:pos x="145" y="872"/>
                </a:cxn>
                <a:cxn ang="0">
                  <a:pos x="172" y="859"/>
                </a:cxn>
                <a:cxn ang="0">
                  <a:pos x="200" y="837"/>
                </a:cxn>
                <a:cxn ang="0">
                  <a:pos x="215" y="825"/>
                </a:cxn>
                <a:cxn ang="0">
                  <a:pos x="235" y="814"/>
                </a:cxn>
                <a:cxn ang="0">
                  <a:pos x="253" y="809"/>
                </a:cxn>
                <a:cxn ang="0">
                  <a:pos x="273" y="812"/>
                </a:cxn>
                <a:cxn ang="0">
                  <a:pos x="321" y="840"/>
                </a:cxn>
                <a:cxn ang="0">
                  <a:pos x="363" y="869"/>
                </a:cxn>
                <a:cxn ang="0">
                  <a:pos x="393" y="870"/>
                </a:cxn>
                <a:cxn ang="0">
                  <a:pos x="435" y="852"/>
                </a:cxn>
                <a:cxn ang="0">
                  <a:pos x="464" y="818"/>
                </a:cxn>
                <a:cxn ang="0">
                  <a:pos x="483" y="771"/>
                </a:cxn>
                <a:cxn ang="0">
                  <a:pos x="494" y="718"/>
                </a:cxn>
                <a:cxn ang="0">
                  <a:pos x="501" y="662"/>
                </a:cxn>
                <a:cxn ang="0">
                  <a:pos x="466" y="566"/>
                </a:cxn>
                <a:cxn ang="0">
                  <a:pos x="446" y="426"/>
                </a:cxn>
                <a:cxn ang="0">
                  <a:pos x="448" y="294"/>
                </a:cxn>
                <a:cxn ang="0">
                  <a:pos x="445" y="173"/>
                </a:cxn>
                <a:cxn ang="0">
                  <a:pos x="419" y="65"/>
                </a:cxn>
                <a:cxn ang="0">
                  <a:pos x="375" y="3"/>
                </a:cxn>
                <a:cxn ang="0">
                  <a:pos x="336" y="42"/>
                </a:cxn>
                <a:cxn ang="0">
                  <a:pos x="325" y="133"/>
                </a:cxn>
                <a:cxn ang="0">
                  <a:pos x="313" y="210"/>
                </a:cxn>
                <a:cxn ang="0">
                  <a:pos x="294" y="290"/>
                </a:cxn>
                <a:cxn ang="0">
                  <a:pos x="278" y="350"/>
                </a:cxn>
                <a:cxn ang="0">
                  <a:pos x="264" y="387"/>
                </a:cxn>
                <a:cxn ang="0">
                  <a:pos x="250" y="402"/>
                </a:cxn>
                <a:cxn ang="0">
                  <a:pos x="238" y="398"/>
                </a:cxn>
                <a:cxn ang="0">
                  <a:pos x="233" y="393"/>
                </a:cxn>
                <a:cxn ang="0">
                  <a:pos x="227" y="397"/>
                </a:cxn>
                <a:cxn ang="0">
                  <a:pos x="219" y="377"/>
                </a:cxn>
                <a:cxn ang="0">
                  <a:pos x="214" y="344"/>
                </a:cxn>
                <a:cxn ang="0">
                  <a:pos x="208" y="315"/>
                </a:cxn>
                <a:cxn ang="0">
                  <a:pos x="197" y="286"/>
                </a:cxn>
                <a:cxn ang="0">
                  <a:pos x="192" y="251"/>
                </a:cxn>
                <a:cxn ang="0">
                  <a:pos x="184" y="214"/>
                </a:cxn>
                <a:cxn ang="0">
                  <a:pos x="174" y="180"/>
                </a:cxn>
                <a:cxn ang="0">
                  <a:pos x="160" y="123"/>
                </a:cxn>
                <a:cxn ang="0">
                  <a:pos x="148" y="67"/>
                </a:cxn>
                <a:cxn ang="0">
                  <a:pos x="135" y="24"/>
                </a:cxn>
                <a:cxn ang="0">
                  <a:pos x="126" y="5"/>
                </a:cxn>
              </a:cxnLst>
              <a:rect l="0" t="0" r="r" b="b"/>
              <a:pathLst>
                <a:path w="501" h="872">
                  <a:moveTo>
                    <a:pt x="121" y="11"/>
                  </a:moveTo>
                  <a:lnTo>
                    <a:pt x="121" y="11"/>
                  </a:ln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37" y="872"/>
                  </a:lnTo>
                  <a:lnTo>
                    <a:pt x="145" y="872"/>
                  </a:lnTo>
                  <a:lnTo>
                    <a:pt x="154" y="869"/>
                  </a:lnTo>
                  <a:lnTo>
                    <a:pt x="162" y="864"/>
                  </a:lnTo>
                  <a:lnTo>
                    <a:pt x="172" y="859"/>
                  </a:lnTo>
                  <a:lnTo>
                    <a:pt x="181" y="852"/>
                  </a:lnTo>
                  <a:lnTo>
                    <a:pt x="191" y="844"/>
                  </a:lnTo>
                  <a:lnTo>
                    <a:pt x="200" y="837"/>
                  </a:lnTo>
                  <a:lnTo>
                    <a:pt x="209" y="829"/>
                  </a:lnTo>
                  <a:lnTo>
                    <a:pt x="209" y="829"/>
                  </a:lnTo>
                  <a:lnTo>
                    <a:pt x="215" y="825"/>
                  </a:lnTo>
                  <a:lnTo>
                    <a:pt x="221" y="821"/>
                  </a:lnTo>
                  <a:lnTo>
                    <a:pt x="229" y="817"/>
                  </a:lnTo>
                  <a:lnTo>
                    <a:pt x="235" y="814"/>
                  </a:lnTo>
                  <a:lnTo>
                    <a:pt x="242" y="812"/>
                  </a:lnTo>
                  <a:lnTo>
                    <a:pt x="248" y="811"/>
                  </a:lnTo>
                  <a:lnTo>
                    <a:pt x="253" y="809"/>
                  </a:lnTo>
                  <a:lnTo>
                    <a:pt x="256" y="809"/>
                  </a:lnTo>
                  <a:lnTo>
                    <a:pt x="256" y="809"/>
                  </a:lnTo>
                  <a:lnTo>
                    <a:pt x="273" y="812"/>
                  </a:lnTo>
                  <a:lnTo>
                    <a:pt x="289" y="818"/>
                  </a:lnTo>
                  <a:lnTo>
                    <a:pt x="305" y="829"/>
                  </a:lnTo>
                  <a:lnTo>
                    <a:pt x="321" y="840"/>
                  </a:lnTo>
                  <a:lnTo>
                    <a:pt x="335" y="852"/>
                  </a:lnTo>
                  <a:lnTo>
                    <a:pt x="350" y="861"/>
                  </a:lnTo>
                  <a:lnTo>
                    <a:pt x="363" y="869"/>
                  </a:lnTo>
                  <a:lnTo>
                    <a:pt x="375" y="872"/>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75" y="3"/>
                  </a:lnTo>
                  <a:lnTo>
                    <a:pt x="357" y="9"/>
                  </a:lnTo>
                  <a:lnTo>
                    <a:pt x="344" y="22"/>
                  </a:lnTo>
                  <a:lnTo>
                    <a:pt x="336" y="42"/>
                  </a:lnTo>
                  <a:lnTo>
                    <a:pt x="331" y="68"/>
                  </a:lnTo>
                  <a:lnTo>
                    <a:pt x="328" y="99"/>
                  </a:lnTo>
                  <a:lnTo>
                    <a:pt x="325" y="133"/>
                  </a:lnTo>
                  <a:lnTo>
                    <a:pt x="321" y="171"/>
                  </a:lnTo>
                  <a:lnTo>
                    <a:pt x="313" y="210"/>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5" y="393"/>
                  </a:lnTo>
                  <a:lnTo>
                    <a:pt x="233" y="393"/>
                  </a:lnTo>
                  <a:lnTo>
                    <a:pt x="236" y="400"/>
                  </a:lnTo>
                  <a:lnTo>
                    <a:pt x="236" y="405"/>
                  </a:lnTo>
                  <a:lnTo>
                    <a:pt x="227" y="397"/>
                  </a:lnTo>
                  <a:lnTo>
                    <a:pt x="227" y="397"/>
                  </a:lnTo>
                  <a:lnTo>
                    <a:pt x="223" y="388"/>
                  </a:lnTo>
                  <a:lnTo>
                    <a:pt x="219" y="377"/>
                  </a:lnTo>
                  <a:lnTo>
                    <a:pt x="217" y="367"/>
                  </a:lnTo>
                  <a:lnTo>
                    <a:pt x="215" y="355"/>
                  </a:lnTo>
                  <a:lnTo>
                    <a:pt x="214" y="344"/>
                  </a:lnTo>
                  <a:lnTo>
                    <a:pt x="213" y="332"/>
                  </a:lnTo>
                  <a:lnTo>
                    <a:pt x="210" y="323"/>
                  </a:lnTo>
                  <a:lnTo>
                    <a:pt x="208" y="315"/>
                  </a:lnTo>
                  <a:lnTo>
                    <a:pt x="208" y="315"/>
                  </a:lnTo>
                  <a:lnTo>
                    <a:pt x="202" y="299"/>
                  </a:lnTo>
                  <a:lnTo>
                    <a:pt x="197" y="286"/>
                  </a:lnTo>
                  <a:lnTo>
                    <a:pt x="195" y="275"/>
                  </a:lnTo>
                  <a:lnTo>
                    <a:pt x="194" y="263"/>
                  </a:lnTo>
                  <a:lnTo>
                    <a:pt x="192" y="251"/>
                  </a:lnTo>
                  <a:lnTo>
                    <a:pt x="190" y="240"/>
                  </a:lnTo>
                  <a:lnTo>
                    <a:pt x="187" y="228"/>
                  </a:lnTo>
                  <a:lnTo>
                    <a:pt x="184" y="214"/>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path>
              </a:pathLst>
            </a:custGeom>
            <a:noFill/>
            <a:ln w="0">
              <a:solidFill>
                <a:srgbClr val="000000"/>
              </a:solidFill>
              <a:prstDash val="solid"/>
              <a:round/>
              <a:headEnd/>
              <a:tailEnd/>
            </a:ln>
          </p:spPr>
          <p:txBody>
            <a:bodyPr/>
            <a:lstStyle/>
            <a:p>
              <a:endParaRPr lang="en-US"/>
            </a:p>
          </p:txBody>
        </p:sp>
        <p:sp>
          <p:nvSpPr>
            <p:cNvPr id="313386" name="Freeform 42"/>
            <p:cNvSpPr>
              <a:spLocks noChangeAspect="1"/>
            </p:cNvSpPr>
            <p:nvPr/>
          </p:nvSpPr>
          <p:spPr bwMode="auto">
            <a:xfrm>
              <a:off x="3382" y="2946"/>
              <a:ext cx="5" cy="78"/>
            </a:xfrm>
            <a:custGeom>
              <a:avLst/>
              <a:gdLst/>
              <a:ahLst/>
              <a:cxnLst>
                <a:cxn ang="0">
                  <a:pos x="7" y="141"/>
                </a:cxn>
                <a:cxn ang="0">
                  <a:pos x="7" y="141"/>
                </a:cxn>
                <a:cxn ang="0">
                  <a:pos x="9" y="138"/>
                </a:cxn>
                <a:cxn ang="0">
                  <a:pos x="4" y="137"/>
                </a:cxn>
                <a:cxn ang="0">
                  <a:pos x="0" y="137"/>
                </a:cxn>
                <a:cxn ang="0">
                  <a:pos x="4" y="134"/>
                </a:cxn>
                <a:cxn ang="0">
                  <a:pos x="4" y="134"/>
                </a:cxn>
                <a:cxn ang="0">
                  <a:pos x="7" y="129"/>
                </a:cxn>
                <a:cxn ang="0">
                  <a:pos x="7" y="116"/>
                </a:cxn>
                <a:cxn ang="0">
                  <a:pos x="6" y="99"/>
                </a:cxn>
                <a:cxn ang="0">
                  <a:pos x="4" y="78"/>
                </a:cxn>
                <a:cxn ang="0">
                  <a:pos x="1" y="56"/>
                </a:cxn>
                <a:cxn ang="0">
                  <a:pos x="1" y="34"/>
                </a:cxn>
                <a:cxn ang="0">
                  <a:pos x="3" y="15"/>
                </a:cxn>
                <a:cxn ang="0">
                  <a:pos x="7" y="0"/>
                </a:cxn>
              </a:cxnLst>
              <a:rect l="0" t="0" r="r" b="b"/>
              <a:pathLst>
                <a:path w="9" h="141">
                  <a:moveTo>
                    <a:pt x="7" y="141"/>
                  </a:moveTo>
                  <a:lnTo>
                    <a:pt x="7" y="141"/>
                  </a:lnTo>
                  <a:lnTo>
                    <a:pt x="9" y="138"/>
                  </a:lnTo>
                  <a:lnTo>
                    <a:pt x="4" y="137"/>
                  </a:lnTo>
                  <a:lnTo>
                    <a:pt x="0" y="137"/>
                  </a:lnTo>
                  <a:lnTo>
                    <a:pt x="4" y="134"/>
                  </a:lnTo>
                  <a:lnTo>
                    <a:pt x="4" y="134"/>
                  </a:lnTo>
                  <a:lnTo>
                    <a:pt x="7" y="129"/>
                  </a:lnTo>
                  <a:lnTo>
                    <a:pt x="7" y="116"/>
                  </a:lnTo>
                  <a:lnTo>
                    <a:pt x="6" y="99"/>
                  </a:lnTo>
                  <a:lnTo>
                    <a:pt x="4" y="78"/>
                  </a:lnTo>
                  <a:lnTo>
                    <a:pt x="1" y="56"/>
                  </a:lnTo>
                  <a:lnTo>
                    <a:pt x="1" y="34"/>
                  </a:lnTo>
                  <a:lnTo>
                    <a:pt x="3" y="15"/>
                  </a:lnTo>
                  <a:lnTo>
                    <a:pt x="7" y="0"/>
                  </a:lnTo>
                </a:path>
              </a:pathLst>
            </a:custGeom>
            <a:noFill/>
            <a:ln w="0">
              <a:solidFill>
                <a:srgbClr val="000000"/>
              </a:solidFill>
              <a:prstDash val="solid"/>
              <a:round/>
              <a:headEnd/>
              <a:tailEnd/>
            </a:ln>
          </p:spPr>
          <p:txBody>
            <a:bodyPr/>
            <a:lstStyle/>
            <a:p>
              <a:endParaRPr lang="en-US"/>
            </a:p>
          </p:txBody>
        </p:sp>
        <p:sp>
          <p:nvSpPr>
            <p:cNvPr id="313387" name="Freeform 43"/>
            <p:cNvSpPr>
              <a:spLocks noChangeAspect="1"/>
            </p:cNvSpPr>
            <p:nvPr/>
          </p:nvSpPr>
          <p:spPr bwMode="auto">
            <a:xfrm>
              <a:off x="3268" y="2873"/>
              <a:ext cx="230" cy="16"/>
            </a:xfrm>
            <a:custGeom>
              <a:avLst/>
              <a:gdLst/>
              <a:ahLst/>
              <a:cxnLst>
                <a:cxn ang="0">
                  <a:pos x="0" y="5"/>
                </a:cxn>
                <a:cxn ang="0">
                  <a:pos x="0" y="5"/>
                </a:cxn>
                <a:cxn ang="0">
                  <a:pos x="12" y="7"/>
                </a:cxn>
                <a:cxn ang="0">
                  <a:pos x="24" y="7"/>
                </a:cxn>
                <a:cxn ang="0">
                  <a:pos x="38" y="5"/>
                </a:cxn>
                <a:cxn ang="0">
                  <a:pos x="51" y="4"/>
                </a:cxn>
                <a:cxn ang="0">
                  <a:pos x="64" y="3"/>
                </a:cxn>
                <a:cxn ang="0">
                  <a:pos x="76" y="2"/>
                </a:cxn>
                <a:cxn ang="0">
                  <a:pos x="90" y="0"/>
                </a:cxn>
                <a:cxn ang="0">
                  <a:pos x="100" y="0"/>
                </a:cxn>
                <a:cxn ang="0">
                  <a:pos x="100" y="0"/>
                </a:cxn>
                <a:cxn ang="0">
                  <a:pos x="114" y="2"/>
                </a:cxn>
                <a:cxn ang="0">
                  <a:pos x="127" y="5"/>
                </a:cxn>
                <a:cxn ang="0">
                  <a:pos x="139" y="9"/>
                </a:cxn>
                <a:cxn ang="0">
                  <a:pos x="150" y="15"/>
                </a:cxn>
                <a:cxn ang="0">
                  <a:pos x="162" y="20"/>
                </a:cxn>
                <a:cxn ang="0">
                  <a:pos x="174" y="24"/>
                </a:cxn>
                <a:cxn ang="0">
                  <a:pos x="186" y="28"/>
                </a:cxn>
                <a:cxn ang="0">
                  <a:pos x="200" y="30"/>
                </a:cxn>
                <a:cxn ang="0">
                  <a:pos x="200" y="30"/>
                </a:cxn>
                <a:cxn ang="0">
                  <a:pos x="213" y="30"/>
                </a:cxn>
                <a:cxn ang="0">
                  <a:pos x="226" y="28"/>
                </a:cxn>
                <a:cxn ang="0">
                  <a:pos x="242" y="22"/>
                </a:cxn>
                <a:cxn ang="0">
                  <a:pos x="259" y="17"/>
                </a:cxn>
                <a:cxn ang="0">
                  <a:pos x="275" y="12"/>
                </a:cxn>
                <a:cxn ang="0">
                  <a:pos x="290" y="7"/>
                </a:cxn>
                <a:cxn ang="0">
                  <a:pos x="304" y="3"/>
                </a:cxn>
                <a:cxn ang="0">
                  <a:pos x="317" y="0"/>
                </a:cxn>
                <a:cxn ang="0">
                  <a:pos x="317" y="0"/>
                </a:cxn>
                <a:cxn ang="0">
                  <a:pos x="329" y="0"/>
                </a:cxn>
                <a:cxn ang="0">
                  <a:pos x="341" y="2"/>
                </a:cxn>
                <a:cxn ang="0">
                  <a:pos x="355" y="4"/>
                </a:cxn>
                <a:cxn ang="0">
                  <a:pos x="367" y="5"/>
                </a:cxn>
                <a:cxn ang="0">
                  <a:pos x="379" y="8"/>
                </a:cxn>
                <a:cxn ang="0">
                  <a:pos x="392" y="8"/>
                </a:cxn>
                <a:cxn ang="0">
                  <a:pos x="404" y="8"/>
                </a:cxn>
                <a:cxn ang="0">
                  <a:pos x="416" y="5"/>
                </a:cxn>
              </a:cxnLst>
              <a:rect l="0" t="0" r="r" b="b"/>
              <a:pathLst>
                <a:path w="416" h="30">
                  <a:moveTo>
                    <a:pt x="0" y="5"/>
                  </a:moveTo>
                  <a:lnTo>
                    <a:pt x="0" y="5"/>
                  </a:lnTo>
                  <a:lnTo>
                    <a:pt x="12" y="7"/>
                  </a:lnTo>
                  <a:lnTo>
                    <a:pt x="24" y="7"/>
                  </a:lnTo>
                  <a:lnTo>
                    <a:pt x="38" y="5"/>
                  </a:lnTo>
                  <a:lnTo>
                    <a:pt x="51" y="4"/>
                  </a:lnTo>
                  <a:lnTo>
                    <a:pt x="64" y="3"/>
                  </a:lnTo>
                  <a:lnTo>
                    <a:pt x="76" y="2"/>
                  </a:lnTo>
                  <a:lnTo>
                    <a:pt x="90" y="0"/>
                  </a:lnTo>
                  <a:lnTo>
                    <a:pt x="100" y="0"/>
                  </a:lnTo>
                  <a:lnTo>
                    <a:pt x="100" y="0"/>
                  </a:lnTo>
                  <a:lnTo>
                    <a:pt x="114" y="2"/>
                  </a:lnTo>
                  <a:lnTo>
                    <a:pt x="127" y="5"/>
                  </a:lnTo>
                  <a:lnTo>
                    <a:pt x="139" y="9"/>
                  </a:lnTo>
                  <a:lnTo>
                    <a:pt x="150" y="15"/>
                  </a:lnTo>
                  <a:lnTo>
                    <a:pt x="162" y="20"/>
                  </a:lnTo>
                  <a:lnTo>
                    <a:pt x="174" y="24"/>
                  </a:lnTo>
                  <a:lnTo>
                    <a:pt x="186" y="28"/>
                  </a:lnTo>
                  <a:lnTo>
                    <a:pt x="200" y="30"/>
                  </a:lnTo>
                  <a:lnTo>
                    <a:pt x="200" y="30"/>
                  </a:lnTo>
                  <a:lnTo>
                    <a:pt x="213" y="30"/>
                  </a:lnTo>
                  <a:lnTo>
                    <a:pt x="226" y="28"/>
                  </a:lnTo>
                  <a:lnTo>
                    <a:pt x="242" y="22"/>
                  </a:lnTo>
                  <a:lnTo>
                    <a:pt x="259" y="17"/>
                  </a:lnTo>
                  <a:lnTo>
                    <a:pt x="275" y="12"/>
                  </a:lnTo>
                  <a:lnTo>
                    <a:pt x="290" y="7"/>
                  </a:lnTo>
                  <a:lnTo>
                    <a:pt x="304" y="3"/>
                  </a:lnTo>
                  <a:lnTo>
                    <a:pt x="317" y="0"/>
                  </a:lnTo>
                  <a:lnTo>
                    <a:pt x="317" y="0"/>
                  </a:lnTo>
                  <a:lnTo>
                    <a:pt x="329" y="0"/>
                  </a:lnTo>
                  <a:lnTo>
                    <a:pt x="341" y="2"/>
                  </a:lnTo>
                  <a:lnTo>
                    <a:pt x="355" y="4"/>
                  </a:lnTo>
                  <a:lnTo>
                    <a:pt x="367" y="5"/>
                  </a:lnTo>
                  <a:lnTo>
                    <a:pt x="379" y="8"/>
                  </a:lnTo>
                  <a:lnTo>
                    <a:pt x="392" y="8"/>
                  </a:lnTo>
                  <a:lnTo>
                    <a:pt x="404" y="8"/>
                  </a:lnTo>
                  <a:lnTo>
                    <a:pt x="416" y="5"/>
                  </a:lnTo>
                </a:path>
              </a:pathLst>
            </a:custGeom>
            <a:noFill/>
            <a:ln w="0">
              <a:solidFill>
                <a:srgbClr val="000000"/>
              </a:solidFill>
              <a:prstDash val="solid"/>
              <a:round/>
              <a:headEnd/>
              <a:tailEnd/>
            </a:ln>
          </p:spPr>
          <p:txBody>
            <a:bodyPr/>
            <a:lstStyle/>
            <a:p>
              <a:endParaRPr lang="en-US"/>
            </a:p>
          </p:txBody>
        </p:sp>
        <p:sp>
          <p:nvSpPr>
            <p:cNvPr id="313388" name="Freeform 44"/>
            <p:cNvSpPr>
              <a:spLocks noChangeAspect="1"/>
            </p:cNvSpPr>
            <p:nvPr/>
          </p:nvSpPr>
          <p:spPr bwMode="auto">
            <a:xfrm>
              <a:off x="3998" y="2562"/>
              <a:ext cx="165" cy="503"/>
            </a:xfrm>
            <a:custGeom>
              <a:avLst/>
              <a:gdLst/>
              <a:ahLst/>
              <a:cxnLst>
                <a:cxn ang="0">
                  <a:pos x="35" y="442"/>
                </a:cxn>
                <a:cxn ang="0">
                  <a:pos x="40" y="228"/>
                </a:cxn>
                <a:cxn ang="0">
                  <a:pos x="52" y="85"/>
                </a:cxn>
                <a:cxn ang="0">
                  <a:pos x="68" y="11"/>
                </a:cxn>
                <a:cxn ang="0">
                  <a:pos x="91" y="8"/>
                </a:cxn>
                <a:cxn ang="0">
                  <a:pos x="120" y="74"/>
                </a:cxn>
                <a:cxn ang="0">
                  <a:pos x="155" y="212"/>
                </a:cxn>
                <a:cxn ang="0">
                  <a:pos x="197" y="420"/>
                </a:cxn>
                <a:cxn ang="0">
                  <a:pos x="222" y="559"/>
                </a:cxn>
                <a:cxn ang="0">
                  <a:pos x="230" y="580"/>
                </a:cxn>
                <a:cxn ang="0">
                  <a:pos x="243" y="606"/>
                </a:cxn>
                <a:cxn ang="0">
                  <a:pos x="259" y="636"/>
                </a:cxn>
                <a:cxn ang="0">
                  <a:pos x="275" y="667"/>
                </a:cxn>
                <a:cxn ang="0">
                  <a:pos x="286" y="700"/>
                </a:cxn>
                <a:cxn ang="0">
                  <a:pos x="293" y="730"/>
                </a:cxn>
                <a:cxn ang="0">
                  <a:pos x="291" y="757"/>
                </a:cxn>
                <a:cxn ang="0">
                  <a:pos x="268" y="801"/>
                </a:cxn>
                <a:cxn ang="0">
                  <a:pos x="234" y="853"/>
                </a:cxn>
                <a:cxn ang="0">
                  <a:pos x="204" y="891"/>
                </a:cxn>
                <a:cxn ang="0">
                  <a:pos x="174" y="911"/>
                </a:cxn>
                <a:cxn ang="0">
                  <a:pos x="143" y="911"/>
                </a:cxn>
                <a:cxn ang="0">
                  <a:pos x="106" y="892"/>
                </a:cxn>
                <a:cxn ang="0">
                  <a:pos x="67" y="859"/>
                </a:cxn>
                <a:cxn ang="0">
                  <a:pos x="28" y="816"/>
                </a:cxn>
                <a:cxn ang="0">
                  <a:pos x="4" y="778"/>
                </a:cxn>
                <a:cxn ang="0">
                  <a:pos x="0" y="748"/>
                </a:cxn>
                <a:cxn ang="0">
                  <a:pos x="3" y="718"/>
                </a:cxn>
                <a:cxn ang="0">
                  <a:pos x="9" y="687"/>
                </a:cxn>
                <a:cxn ang="0">
                  <a:pos x="17" y="658"/>
                </a:cxn>
                <a:cxn ang="0">
                  <a:pos x="26" y="630"/>
                </a:cxn>
                <a:cxn ang="0">
                  <a:pos x="32" y="605"/>
                </a:cxn>
                <a:cxn ang="0">
                  <a:pos x="34" y="584"/>
                </a:cxn>
              </a:cxnLst>
              <a:rect l="0" t="0" r="r" b="b"/>
              <a:pathLst>
                <a:path w="293" h="913">
                  <a:moveTo>
                    <a:pt x="34" y="575"/>
                  </a:move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68" y="801"/>
                  </a:lnTo>
                  <a:lnTo>
                    <a:pt x="251" y="829"/>
                  </a:lnTo>
                  <a:lnTo>
                    <a:pt x="234" y="853"/>
                  </a:lnTo>
                  <a:lnTo>
                    <a:pt x="218" y="874"/>
                  </a:lnTo>
                  <a:lnTo>
                    <a:pt x="204" y="891"/>
                  </a:lnTo>
                  <a:lnTo>
                    <a:pt x="189" y="903"/>
                  </a:lnTo>
                  <a:lnTo>
                    <a:pt x="174" y="911"/>
                  </a:lnTo>
                  <a:lnTo>
                    <a:pt x="160" y="913"/>
                  </a:lnTo>
                  <a:lnTo>
                    <a:pt x="143" y="911"/>
                  </a:lnTo>
                  <a:lnTo>
                    <a:pt x="125" y="904"/>
                  </a:lnTo>
                  <a:lnTo>
                    <a:pt x="106" y="892"/>
                  </a:lnTo>
                  <a:lnTo>
                    <a:pt x="86" y="877"/>
                  </a:lnTo>
                  <a:lnTo>
                    <a:pt x="67" y="859"/>
                  </a:lnTo>
                  <a:lnTo>
                    <a:pt x="47" y="838"/>
                  </a:lnTo>
                  <a:lnTo>
                    <a:pt x="28" y="816"/>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close/>
                </a:path>
              </a:pathLst>
            </a:custGeom>
            <a:solidFill>
              <a:srgbClr val="FF9966"/>
            </a:solidFill>
            <a:ln w="9525">
              <a:noFill/>
              <a:round/>
              <a:headEnd/>
              <a:tailEnd/>
            </a:ln>
          </p:spPr>
          <p:txBody>
            <a:bodyPr/>
            <a:lstStyle/>
            <a:p>
              <a:endParaRPr lang="en-US"/>
            </a:p>
          </p:txBody>
        </p:sp>
        <p:sp>
          <p:nvSpPr>
            <p:cNvPr id="313389" name="Freeform 45"/>
            <p:cNvSpPr>
              <a:spLocks noChangeAspect="1"/>
            </p:cNvSpPr>
            <p:nvPr/>
          </p:nvSpPr>
          <p:spPr bwMode="auto">
            <a:xfrm>
              <a:off x="3998" y="2562"/>
              <a:ext cx="165" cy="503"/>
            </a:xfrm>
            <a:custGeom>
              <a:avLst/>
              <a:gdLst/>
              <a:ahLst/>
              <a:cxnLst>
                <a:cxn ang="0">
                  <a:pos x="34" y="575"/>
                </a:cxn>
                <a:cxn ang="0">
                  <a:pos x="38" y="327"/>
                </a:cxn>
                <a:cxn ang="0">
                  <a:pos x="45" y="147"/>
                </a:cxn>
                <a:cxn ang="0">
                  <a:pos x="60" y="39"/>
                </a:cxn>
                <a:cxn ang="0">
                  <a:pos x="79" y="0"/>
                </a:cxn>
                <a:cxn ang="0">
                  <a:pos x="106" y="33"/>
                </a:cxn>
                <a:cxn ang="0">
                  <a:pos x="137" y="134"/>
                </a:cxn>
                <a:cxn ang="0">
                  <a:pos x="176" y="307"/>
                </a:cxn>
                <a:cxn ang="0">
                  <a:pos x="220" y="552"/>
                </a:cxn>
                <a:cxn ang="0">
                  <a:pos x="222" y="559"/>
                </a:cxn>
                <a:cxn ang="0">
                  <a:pos x="230" y="580"/>
                </a:cxn>
                <a:cxn ang="0">
                  <a:pos x="243" y="606"/>
                </a:cxn>
                <a:cxn ang="0">
                  <a:pos x="259" y="636"/>
                </a:cxn>
                <a:cxn ang="0">
                  <a:pos x="275" y="667"/>
                </a:cxn>
                <a:cxn ang="0">
                  <a:pos x="286" y="700"/>
                </a:cxn>
                <a:cxn ang="0">
                  <a:pos x="293" y="730"/>
                </a:cxn>
                <a:cxn ang="0">
                  <a:pos x="291" y="757"/>
                </a:cxn>
                <a:cxn ang="0">
                  <a:pos x="286" y="769"/>
                </a:cxn>
                <a:cxn ang="0">
                  <a:pos x="251" y="829"/>
                </a:cxn>
                <a:cxn ang="0">
                  <a:pos x="218" y="874"/>
                </a:cxn>
                <a:cxn ang="0">
                  <a:pos x="189" y="903"/>
                </a:cxn>
                <a:cxn ang="0">
                  <a:pos x="160" y="913"/>
                </a:cxn>
                <a:cxn ang="0">
                  <a:pos x="143" y="911"/>
                </a:cxn>
                <a:cxn ang="0">
                  <a:pos x="106" y="892"/>
                </a:cxn>
                <a:cxn ang="0">
                  <a:pos x="67" y="859"/>
                </a:cxn>
                <a:cxn ang="0">
                  <a:pos x="28" y="816"/>
                </a:cxn>
                <a:cxn ang="0">
                  <a:pos x="9" y="792"/>
                </a:cxn>
                <a:cxn ang="0">
                  <a:pos x="1" y="764"/>
                </a:cxn>
                <a:cxn ang="0">
                  <a:pos x="1" y="734"/>
                </a:cxn>
                <a:cxn ang="0">
                  <a:pos x="5" y="702"/>
                </a:cxn>
                <a:cxn ang="0">
                  <a:pos x="12" y="673"/>
                </a:cxn>
                <a:cxn ang="0">
                  <a:pos x="21" y="644"/>
                </a:cxn>
                <a:cxn ang="0">
                  <a:pos x="28" y="617"/>
                </a:cxn>
                <a:cxn ang="0">
                  <a:pos x="34" y="595"/>
                </a:cxn>
                <a:cxn ang="0">
                  <a:pos x="34" y="575"/>
                </a:cxn>
              </a:cxnLst>
              <a:rect l="0" t="0" r="r" b="b"/>
              <a:pathLst>
                <a:path w="293" h="913">
                  <a:moveTo>
                    <a:pt x="34" y="575"/>
                  </a:moveTo>
                  <a:lnTo>
                    <a:pt x="34" y="575"/>
                  </a:ln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86" y="769"/>
                  </a:lnTo>
                  <a:lnTo>
                    <a:pt x="268" y="801"/>
                  </a:lnTo>
                  <a:lnTo>
                    <a:pt x="251" y="829"/>
                  </a:lnTo>
                  <a:lnTo>
                    <a:pt x="234" y="853"/>
                  </a:lnTo>
                  <a:lnTo>
                    <a:pt x="218" y="874"/>
                  </a:lnTo>
                  <a:lnTo>
                    <a:pt x="204" y="891"/>
                  </a:lnTo>
                  <a:lnTo>
                    <a:pt x="189" y="903"/>
                  </a:lnTo>
                  <a:lnTo>
                    <a:pt x="174" y="911"/>
                  </a:lnTo>
                  <a:lnTo>
                    <a:pt x="160" y="913"/>
                  </a:lnTo>
                  <a:lnTo>
                    <a:pt x="160" y="913"/>
                  </a:lnTo>
                  <a:lnTo>
                    <a:pt x="143" y="911"/>
                  </a:lnTo>
                  <a:lnTo>
                    <a:pt x="125" y="904"/>
                  </a:lnTo>
                  <a:lnTo>
                    <a:pt x="106" y="892"/>
                  </a:lnTo>
                  <a:lnTo>
                    <a:pt x="86" y="877"/>
                  </a:lnTo>
                  <a:lnTo>
                    <a:pt x="67" y="859"/>
                  </a:lnTo>
                  <a:lnTo>
                    <a:pt x="47" y="838"/>
                  </a:lnTo>
                  <a:lnTo>
                    <a:pt x="28" y="816"/>
                  </a:lnTo>
                  <a:lnTo>
                    <a:pt x="9" y="792"/>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path>
              </a:pathLst>
            </a:custGeom>
            <a:noFill/>
            <a:ln w="0">
              <a:solidFill>
                <a:srgbClr val="000000"/>
              </a:solidFill>
              <a:prstDash val="solid"/>
              <a:round/>
              <a:headEnd/>
              <a:tailEnd/>
            </a:ln>
          </p:spPr>
          <p:txBody>
            <a:bodyPr/>
            <a:lstStyle/>
            <a:p>
              <a:endParaRPr lang="en-US"/>
            </a:p>
          </p:txBody>
        </p:sp>
        <p:sp>
          <p:nvSpPr>
            <p:cNvPr id="313390" name="Freeform 46"/>
            <p:cNvSpPr>
              <a:spLocks noChangeAspect="1"/>
            </p:cNvSpPr>
            <p:nvPr/>
          </p:nvSpPr>
          <p:spPr bwMode="auto">
            <a:xfrm>
              <a:off x="4021" y="2856"/>
              <a:ext cx="103" cy="28"/>
            </a:xfrm>
            <a:custGeom>
              <a:avLst/>
              <a:gdLst/>
              <a:ahLst/>
              <a:cxnLst>
                <a:cxn ang="0">
                  <a:pos x="0" y="49"/>
                </a:cxn>
                <a:cxn ang="0">
                  <a:pos x="0" y="49"/>
                </a:cxn>
                <a:cxn ang="0">
                  <a:pos x="21" y="30"/>
                </a:cxn>
                <a:cxn ang="0">
                  <a:pos x="44" y="14"/>
                </a:cxn>
                <a:cxn ang="0">
                  <a:pos x="67" y="5"/>
                </a:cxn>
                <a:cxn ang="0">
                  <a:pos x="90" y="0"/>
                </a:cxn>
                <a:cxn ang="0">
                  <a:pos x="115" y="0"/>
                </a:cxn>
                <a:cxn ang="0">
                  <a:pos x="139" y="6"/>
                </a:cxn>
                <a:cxn ang="0">
                  <a:pos x="163" y="17"/>
                </a:cxn>
                <a:cxn ang="0">
                  <a:pos x="188" y="32"/>
                </a:cxn>
              </a:cxnLst>
              <a:rect l="0" t="0" r="r" b="b"/>
              <a:pathLst>
                <a:path w="188" h="49">
                  <a:moveTo>
                    <a:pt x="0" y="49"/>
                  </a:moveTo>
                  <a:lnTo>
                    <a:pt x="0" y="49"/>
                  </a:lnTo>
                  <a:lnTo>
                    <a:pt x="21" y="30"/>
                  </a:lnTo>
                  <a:lnTo>
                    <a:pt x="44" y="14"/>
                  </a:lnTo>
                  <a:lnTo>
                    <a:pt x="67" y="5"/>
                  </a:lnTo>
                  <a:lnTo>
                    <a:pt x="90" y="0"/>
                  </a:lnTo>
                  <a:lnTo>
                    <a:pt x="115" y="0"/>
                  </a:lnTo>
                  <a:lnTo>
                    <a:pt x="139" y="6"/>
                  </a:lnTo>
                  <a:lnTo>
                    <a:pt x="163" y="17"/>
                  </a:lnTo>
                  <a:lnTo>
                    <a:pt x="188" y="32"/>
                  </a:lnTo>
                </a:path>
              </a:pathLst>
            </a:custGeom>
            <a:noFill/>
            <a:ln w="0">
              <a:solidFill>
                <a:srgbClr val="000000"/>
              </a:solidFill>
              <a:prstDash val="solid"/>
              <a:round/>
              <a:headEnd/>
              <a:tailEnd/>
            </a:ln>
          </p:spPr>
          <p:txBody>
            <a:bodyPr/>
            <a:lstStyle/>
            <a:p>
              <a:endParaRPr lang="en-US"/>
            </a:p>
          </p:txBody>
        </p:sp>
        <p:sp>
          <p:nvSpPr>
            <p:cNvPr id="313391" name="Freeform 47"/>
            <p:cNvSpPr>
              <a:spLocks noChangeAspect="1"/>
            </p:cNvSpPr>
            <p:nvPr/>
          </p:nvSpPr>
          <p:spPr bwMode="auto">
            <a:xfrm>
              <a:off x="3847" y="2560"/>
              <a:ext cx="163" cy="503"/>
            </a:xfrm>
            <a:custGeom>
              <a:avLst/>
              <a:gdLst/>
              <a:ahLst/>
              <a:cxnLst>
                <a:cxn ang="0">
                  <a:pos x="39" y="442"/>
                </a:cxn>
                <a:cxn ang="0">
                  <a:pos x="48" y="228"/>
                </a:cxn>
                <a:cxn ang="0">
                  <a:pos x="62" y="85"/>
                </a:cxn>
                <a:cxn ang="0">
                  <a:pos x="80" y="11"/>
                </a:cxn>
                <a:cxn ang="0">
                  <a:pos x="103" y="8"/>
                </a:cxn>
                <a:cxn ang="0">
                  <a:pos x="131" y="74"/>
                </a:cxn>
                <a:cxn ang="0">
                  <a:pos x="163" y="214"/>
                </a:cxn>
                <a:cxn ang="0">
                  <a:pos x="202" y="422"/>
                </a:cxn>
                <a:cxn ang="0">
                  <a:pos x="225" y="561"/>
                </a:cxn>
                <a:cxn ang="0">
                  <a:pos x="233" y="582"/>
                </a:cxn>
                <a:cxn ang="0">
                  <a:pos x="245" y="609"/>
                </a:cxn>
                <a:cxn ang="0">
                  <a:pos x="261" y="639"/>
                </a:cxn>
                <a:cxn ang="0">
                  <a:pos x="274" y="671"/>
                </a:cxn>
                <a:cxn ang="0">
                  <a:pos x="287" y="704"/>
                </a:cxn>
                <a:cxn ang="0">
                  <a:pos x="291" y="734"/>
                </a:cxn>
                <a:cxn ang="0">
                  <a:pos x="289" y="761"/>
                </a:cxn>
                <a:cxn ang="0">
                  <a:pos x="265" y="804"/>
                </a:cxn>
                <a:cxn ang="0">
                  <a:pos x="231" y="857"/>
                </a:cxn>
                <a:cxn ang="0">
                  <a:pos x="199" y="894"/>
                </a:cxn>
                <a:cxn ang="0">
                  <a:pos x="170" y="912"/>
                </a:cxn>
                <a:cxn ang="0">
                  <a:pos x="139" y="912"/>
                </a:cxn>
                <a:cxn ang="0">
                  <a:pos x="103" y="892"/>
                </a:cxn>
                <a:cxn ang="0">
                  <a:pos x="64" y="859"/>
                </a:cxn>
                <a:cxn ang="0">
                  <a:pos x="26" y="814"/>
                </a:cxn>
                <a:cxn ang="0">
                  <a:pos x="4" y="777"/>
                </a:cxn>
                <a:cxn ang="0">
                  <a:pos x="0" y="747"/>
                </a:cxn>
                <a:cxn ang="0">
                  <a:pos x="2" y="716"/>
                </a:cxn>
                <a:cxn ang="0">
                  <a:pos x="10" y="686"/>
                </a:cxn>
                <a:cxn ang="0">
                  <a:pos x="17" y="656"/>
                </a:cxn>
                <a:cxn ang="0">
                  <a:pos x="26" y="628"/>
                </a:cxn>
                <a:cxn ang="0">
                  <a:pos x="33" y="605"/>
                </a:cxn>
                <a:cxn ang="0">
                  <a:pos x="36" y="584"/>
                </a:cxn>
              </a:cxnLst>
              <a:rect l="0" t="0" r="r" b="b"/>
              <a:pathLst>
                <a:path w="291" h="915">
                  <a:moveTo>
                    <a:pt x="36" y="575"/>
                  </a:move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65" y="804"/>
                  </a:lnTo>
                  <a:lnTo>
                    <a:pt x="248" y="833"/>
                  </a:lnTo>
                  <a:lnTo>
                    <a:pt x="231" y="857"/>
                  </a:lnTo>
                  <a:lnTo>
                    <a:pt x="215" y="877"/>
                  </a:lnTo>
                  <a:lnTo>
                    <a:pt x="199" y="894"/>
                  </a:lnTo>
                  <a:lnTo>
                    <a:pt x="185" y="905"/>
                  </a:lnTo>
                  <a:lnTo>
                    <a:pt x="170" y="912"/>
                  </a:lnTo>
                  <a:lnTo>
                    <a:pt x="156" y="915"/>
                  </a:lnTo>
                  <a:lnTo>
                    <a:pt x="139" y="912"/>
                  </a:lnTo>
                  <a:lnTo>
                    <a:pt x="121" y="904"/>
                  </a:lnTo>
                  <a:lnTo>
                    <a:pt x="103" y="892"/>
                  </a:lnTo>
                  <a:lnTo>
                    <a:pt x="83" y="877"/>
                  </a:lnTo>
                  <a:lnTo>
                    <a:pt x="64" y="859"/>
                  </a:lnTo>
                  <a:lnTo>
                    <a:pt x="45" y="838"/>
                  </a:lnTo>
                  <a:lnTo>
                    <a:pt x="26" y="814"/>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close/>
                </a:path>
              </a:pathLst>
            </a:custGeom>
            <a:solidFill>
              <a:srgbClr val="FF9966"/>
            </a:solidFill>
            <a:ln w="9525">
              <a:noFill/>
              <a:round/>
              <a:headEnd/>
              <a:tailEnd/>
            </a:ln>
          </p:spPr>
          <p:txBody>
            <a:bodyPr/>
            <a:lstStyle/>
            <a:p>
              <a:endParaRPr lang="en-US"/>
            </a:p>
          </p:txBody>
        </p:sp>
        <p:sp>
          <p:nvSpPr>
            <p:cNvPr id="313392" name="Freeform 48"/>
            <p:cNvSpPr>
              <a:spLocks noChangeAspect="1"/>
            </p:cNvSpPr>
            <p:nvPr/>
          </p:nvSpPr>
          <p:spPr bwMode="auto">
            <a:xfrm>
              <a:off x="3847" y="2560"/>
              <a:ext cx="163" cy="503"/>
            </a:xfrm>
            <a:custGeom>
              <a:avLst/>
              <a:gdLst/>
              <a:ahLst/>
              <a:cxnLst>
                <a:cxn ang="0">
                  <a:pos x="36" y="575"/>
                </a:cxn>
                <a:cxn ang="0">
                  <a:pos x="43" y="327"/>
                </a:cxn>
                <a:cxn ang="0">
                  <a:pos x="54" y="147"/>
                </a:cxn>
                <a:cxn ang="0">
                  <a:pos x="70" y="39"/>
                </a:cxn>
                <a:cxn ang="0">
                  <a:pos x="91" y="0"/>
                </a:cxn>
                <a:cxn ang="0">
                  <a:pos x="116" y="33"/>
                </a:cxn>
                <a:cxn ang="0">
                  <a:pos x="146" y="136"/>
                </a:cxn>
                <a:cxn ang="0">
                  <a:pos x="183" y="308"/>
                </a:cxn>
                <a:cxn ang="0">
                  <a:pos x="224" y="553"/>
                </a:cxn>
                <a:cxn ang="0">
                  <a:pos x="225" y="561"/>
                </a:cxn>
                <a:cxn ang="0">
                  <a:pos x="233" y="582"/>
                </a:cxn>
                <a:cxn ang="0">
                  <a:pos x="245" y="609"/>
                </a:cxn>
                <a:cxn ang="0">
                  <a:pos x="261" y="639"/>
                </a:cxn>
                <a:cxn ang="0">
                  <a:pos x="274" y="671"/>
                </a:cxn>
                <a:cxn ang="0">
                  <a:pos x="287" y="704"/>
                </a:cxn>
                <a:cxn ang="0">
                  <a:pos x="291" y="734"/>
                </a:cxn>
                <a:cxn ang="0">
                  <a:pos x="289" y="761"/>
                </a:cxn>
                <a:cxn ang="0">
                  <a:pos x="284" y="773"/>
                </a:cxn>
                <a:cxn ang="0">
                  <a:pos x="248" y="833"/>
                </a:cxn>
                <a:cxn ang="0">
                  <a:pos x="215" y="877"/>
                </a:cxn>
                <a:cxn ang="0">
                  <a:pos x="185" y="905"/>
                </a:cxn>
                <a:cxn ang="0">
                  <a:pos x="156" y="915"/>
                </a:cxn>
                <a:cxn ang="0">
                  <a:pos x="139" y="912"/>
                </a:cxn>
                <a:cxn ang="0">
                  <a:pos x="103" y="892"/>
                </a:cxn>
                <a:cxn ang="0">
                  <a:pos x="64" y="859"/>
                </a:cxn>
                <a:cxn ang="0">
                  <a:pos x="26" y="814"/>
                </a:cxn>
                <a:cxn ang="0">
                  <a:pos x="7" y="791"/>
                </a:cxn>
                <a:cxn ang="0">
                  <a:pos x="1" y="762"/>
                </a:cxn>
                <a:cxn ang="0">
                  <a:pos x="1" y="731"/>
                </a:cxn>
                <a:cxn ang="0">
                  <a:pos x="6" y="701"/>
                </a:cxn>
                <a:cxn ang="0">
                  <a:pos x="13" y="671"/>
                </a:cxn>
                <a:cxn ang="0">
                  <a:pos x="22" y="643"/>
                </a:cxn>
                <a:cxn ang="0">
                  <a:pos x="30" y="617"/>
                </a:cxn>
                <a:cxn ang="0">
                  <a:pos x="35" y="593"/>
                </a:cxn>
                <a:cxn ang="0">
                  <a:pos x="36" y="575"/>
                </a:cxn>
              </a:cxnLst>
              <a:rect l="0" t="0" r="r" b="b"/>
              <a:pathLst>
                <a:path w="291" h="915">
                  <a:moveTo>
                    <a:pt x="36" y="575"/>
                  </a:moveTo>
                  <a:lnTo>
                    <a:pt x="36" y="575"/>
                  </a:ln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84" y="773"/>
                  </a:lnTo>
                  <a:lnTo>
                    <a:pt x="265" y="804"/>
                  </a:lnTo>
                  <a:lnTo>
                    <a:pt x="248" y="833"/>
                  </a:lnTo>
                  <a:lnTo>
                    <a:pt x="231" y="857"/>
                  </a:lnTo>
                  <a:lnTo>
                    <a:pt x="215" y="877"/>
                  </a:lnTo>
                  <a:lnTo>
                    <a:pt x="199" y="894"/>
                  </a:lnTo>
                  <a:lnTo>
                    <a:pt x="185" y="905"/>
                  </a:lnTo>
                  <a:lnTo>
                    <a:pt x="170" y="912"/>
                  </a:lnTo>
                  <a:lnTo>
                    <a:pt x="156" y="915"/>
                  </a:lnTo>
                  <a:lnTo>
                    <a:pt x="156" y="915"/>
                  </a:lnTo>
                  <a:lnTo>
                    <a:pt x="139" y="912"/>
                  </a:lnTo>
                  <a:lnTo>
                    <a:pt x="121" y="904"/>
                  </a:lnTo>
                  <a:lnTo>
                    <a:pt x="103" y="892"/>
                  </a:lnTo>
                  <a:lnTo>
                    <a:pt x="83" y="877"/>
                  </a:lnTo>
                  <a:lnTo>
                    <a:pt x="64" y="859"/>
                  </a:lnTo>
                  <a:lnTo>
                    <a:pt x="45" y="838"/>
                  </a:lnTo>
                  <a:lnTo>
                    <a:pt x="26" y="814"/>
                  </a:lnTo>
                  <a:lnTo>
                    <a:pt x="7" y="791"/>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path>
              </a:pathLst>
            </a:custGeom>
            <a:noFill/>
            <a:ln w="0">
              <a:solidFill>
                <a:srgbClr val="000000"/>
              </a:solidFill>
              <a:prstDash val="solid"/>
              <a:round/>
              <a:headEnd/>
              <a:tailEnd/>
            </a:ln>
          </p:spPr>
          <p:txBody>
            <a:bodyPr/>
            <a:lstStyle/>
            <a:p>
              <a:endParaRPr lang="en-US"/>
            </a:p>
          </p:txBody>
        </p:sp>
        <p:sp>
          <p:nvSpPr>
            <p:cNvPr id="313393" name="Freeform 49"/>
            <p:cNvSpPr>
              <a:spLocks noChangeAspect="1"/>
            </p:cNvSpPr>
            <p:nvPr/>
          </p:nvSpPr>
          <p:spPr bwMode="auto">
            <a:xfrm>
              <a:off x="3869" y="2854"/>
              <a:ext cx="105" cy="26"/>
            </a:xfrm>
            <a:custGeom>
              <a:avLst/>
              <a:gdLst/>
              <a:ahLst/>
              <a:cxnLst>
                <a:cxn ang="0">
                  <a:pos x="0" y="48"/>
                </a:cxn>
                <a:cxn ang="0">
                  <a:pos x="0" y="48"/>
                </a:cxn>
                <a:cxn ang="0">
                  <a:pos x="23" y="28"/>
                </a:cxn>
                <a:cxn ang="0">
                  <a:pos x="46" y="14"/>
                </a:cxn>
                <a:cxn ang="0">
                  <a:pos x="69" y="5"/>
                </a:cxn>
                <a:cxn ang="0">
                  <a:pos x="94" y="0"/>
                </a:cxn>
                <a:cxn ang="0">
                  <a:pos x="117" y="1"/>
                </a:cxn>
                <a:cxn ang="0">
                  <a:pos x="141" y="8"/>
                </a:cxn>
                <a:cxn ang="0">
                  <a:pos x="166" y="18"/>
                </a:cxn>
                <a:cxn ang="0">
                  <a:pos x="190" y="35"/>
                </a:cxn>
              </a:cxnLst>
              <a:rect l="0" t="0" r="r" b="b"/>
              <a:pathLst>
                <a:path w="190" h="48">
                  <a:moveTo>
                    <a:pt x="0" y="48"/>
                  </a:moveTo>
                  <a:lnTo>
                    <a:pt x="0" y="48"/>
                  </a:lnTo>
                  <a:lnTo>
                    <a:pt x="23" y="28"/>
                  </a:lnTo>
                  <a:lnTo>
                    <a:pt x="46" y="14"/>
                  </a:lnTo>
                  <a:lnTo>
                    <a:pt x="69" y="5"/>
                  </a:lnTo>
                  <a:lnTo>
                    <a:pt x="94" y="0"/>
                  </a:lnTo>
                  <a:lnTo>
                    <a:pt x="117" y="1"/>
                  </a:lnTo>
                  <a:lnTo>
                    <a:pt x="141" y="8"/>
                  </a:lnTo>
                  <a:lnTo>
                    <a:pt x="166" y="18"/>
                  </a:lnTo>
                  <a:lnTo>
                    <a:pt x="190" y="35"/>
                  </a:lnTo>
                </a:path>
              </a:pathLst>
            </a:custGeom>
            <a:noFill/>
            <a:ln w="0">
              <a:solidFill>
                <a:srgbClr val="000000"/>
              </a:solidFill>
              <a:prstDash val="solid"/>
              <a:round/>
              <a:headEnd/>
              <a:tailEnd/>
            </a:ln>
          </p:spPr>
          <p:txBody>
            <a:bodyPr/>
            <a:lstStyle/>
            <a:p>
              <a:endParaRPr lang="en-US"/>
            </a:p>
          </p:txBody>
        </p:sp>
        <p:sp>
          <p:nvSpPr>
            <p:cNvPr id="313394" name="Line 50"/>
            <p:cNvSpPr>
              <a:spLocks noChangeAspect="1" noChangeShapeType="1"/>
            </p:cNvSpPr>
            <p:nvPr/>
          </p:nvSpPr>
          <p:spPr bwMode="auto">
            <a:xfrm>
              <a:off x="4255" y="2869"/>
              <a:ext cx="2" cy="2"/>
            </a:xfrm>
            <a:prstGeom prst="line">
              <a:avLst/>
            </a:prstGeom>
            <a:noFill/>
            <a:ln w="0">
              <a:solidFill>
                <a:srgbClr val="C29469"/>
              </a:solidFill>
              <a:round/>
              <a:headEnd/>
              <a:tailEnd/>
            </a:ln>
          </p:spPr>
          <p:txBody>
            <a:bodyPr/>
            <a:lstStyle/>
            <a:p>
              <a:endParaRPr lang="en-US"/>
            </a:p>
          </p:txBody>
        </p:sp>
        <p:sp>
          <p:nvSpPr>
            <p:cNvPr id="313395" name="Line 51"/>
            <p:cNvSpPr>
              <a:spLocks noChangeAspect="1" noChangeShapeType="1"/>
            </p:cNvSpPr>
            <p:nvPr/>
          </p:nvSpPr>
          <p:spPr bwMode="auto">
            <a:xfrm flipV="1">
              <a:off x="4255" y="2869"/>
              <a:ext cx="2" cy="2"/>
            </a:xfrm>
            <a:prstGeom prst="line">
              <a:avLst/>
            </a:prstGeom>
            <a:noFill/>
            <a:ln w="0">
              <a:solidFill>
                <a:srgbClr val="C29469"/>
              </a:solidFill>
              <a:round/>
              <a:headEnd/>
              <a:tailEnd/>
            </a:ln>
          </p:spPr>
          <p:txBody>
            <a:bodyPr/>
            <a:lstStyle/>
            <a:p>
              <a:endParaRPr lang="en-US"/>
            </a:p>
          </p:txBody>
        </p:sp>
        <p:sp>
          <p:nvSpPr>
            <p:cNvPr id="313396" name="Freeform 52"/>
            <p:cNvSpPr>
              <a:spLocks noChangeAspect="1"/>
            </p:cNvSpPr>
            <p:nvPr/>
          </p:nvSpPr>
          <p:spPr bwMode="auto">
            <a:xfrm>
              <a:off x="4255" y="2869"/>
              <a:ext cx="2" cy="2"/>
            </a:xfrm>
            <a:custGeom>
              <a:avLst/>
              <a:gdLst/>
              <a:ahLst/>
              <a:cxnLst>
                <a:cxn ang="0">
                  <a:pos x="0" y="1"/>
                </a:cxn>
                <a:cxn ang="0">
                  <a:pos x="0" y="0"/>
                </a:cxn>
                <a:cxn ang="0">
                  <a:pos x="0" y="0"/>
                </a:cxn>
              </a:cxnLst>
              <a:rect l="0" t="0" r="r" b="b"/>
              <a:pathLst>
                <a:path h="1">
                  <a:moveTo>
                    <a:pt x="0" y="1"/>
                  </a:moveTo>
                  <a:lnTo>
                    <a:pt x="0" y="0"/>
                  </a:lnTo>
                  <a:lnTo>
                    <a:pt x="0" y="0"/>
                  </a:lnTo>
                </a:path>
              </a:pathLst>
            </a:custGeom>
            <a:noFill/>
            <a:ln w="0">
              <a:solidFill>
                <a:srgbClr val="C29469"/>
              </a:solidFill>
              <a:prstDash val="solid"/>
              <a:round/>
              <a:headEnd/>
              <a:tailEnd/>
            </a:ln>
          </p:spPr>
          <p:txBody>
            <a:bodyPr/>
            <a:lstStyle/>
            <a:p>
              <a:endParaRPr lang="en-US"/>
            </a:p>
          </p:txBody>
        </p:sp>
        <p:sp>
          <p:nvSpPr>
            <p:cNvPr id="313397" name="Line 53"/>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313398" name="Line 54"/>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313399" name="Line 55"/>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313400" name="Freeform 56"/>
            <p:cNvSpPr>
              <a:spLocks noChangeAspect="1"/>
            </p:cNvSpPr>
            <p:nvPr/>
          </p:nvSpPr>
          <p:spPr bwMode="auto">
            <a:xfrm>
              <a:off x="3815" y="2873"/>
              <a:ext cx="7" cy="2"/>
            </a:xfrm>
            <a:custGeom>
              <a:avLst/>
              <a:gdLst/>
              <a:ahLst/>
              <a:cxnLst>
                <a:cxn ang="0">
                  <a:pos x="0" y="3"/>
                </a:cxn>
                <a:cxn ang="0">
                  <a:pos x="14" y="0"/>
                </a:cxn>
                <a:cxn ang="0">
                  <a:pos x="0" y="3"/>
                </a:cxn>
              </a:cxnLst>
              <a:rect l="0" t="0" r="r" b="b"/>
              <a:pathLst>
                <a:path w="14" h="3">
                  <a:moveTo>
                    <a:pt x="0" y="3"/>
                  </a:moveTo>
                  <a:lnTo>
                    <a:pt x="14" y="0"/>
                  </a:lnTo>
                  <a:lnTo>
                    <a:pt x="0" y="3"/>
                  </a:lnTo>
                </a:path>
              </a:pathLst>
            </a:custGeom>
            <a:noFill/>
            <a:ln w="0">
              <a:solidFill>
                <a:srgbClr val="C29469"/>
              </a:solidFill>
              <a:prstDash val="solid"/>
              <a:round/>
              <a:headEnd/>
              <a:tailEnd/>
            </a:ln>
          </p:spPr>
          <p:txBody>
            <a:bodyPr/>
            <a:lstStyle/>
            <a:p>
              <a:endParaRPr lang="en-US"/>
            </a:p>
          </p:txBody>
        </p:sp>
        <p:sp>
          <p:nvSpPr>
            <p:cNvPr id="313401" name="Line 57"/>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313402" name="Line 58"/>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313403" name="Line 59"/>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313404" name="Line 60"/>
            <p:cNvSpPr>
              <a:spLocks noChangeAspect="1" noChangeShapeType="1"/>
            </p:cNvSpPr>
            <p:nvPr/>
          </p:nvSpPr>
          <p:spPr bwMode="auto">
            <a:xfrm>
              <a:off x="3268" y="2875"/>
              <a:ext cx="1" cy="1"/>
            </a:xfrm>
            <a:prstGeom prst="line">
              <a:avLst/>
            </a:prstGeom>
            <a:noFill/>
            <a:ln w="0">
              <a:solidFill>
                <a:srgbClr val="C29469"/>
              </a:solidFill>
              <a:round/>
              <a:headEnd/>
              <a:tailEnd/>
            </a:ln>
          </p:spPr>
          <p:txBody>
            <a:bodyPr/>
            <a:lstStyle/>
            <a:p>
              <a:endParaRPr lang="en-US"/>
            </a:p>
          </p:txBody>
        </p:sp>
        <p:sp>
          <p:nvSpPr>
            <p:cNvPr id="313405" name="Line 61"/>
            <p:cNvSpPr>
              <a:spLocks noChangeAspect="1" noChangeShapeType="1"/>
            </p:cNvSpPr>
            <p:nvPr/>
          </p:nvSpPr>
          <p:spPr bwMode="auto">
            <a:xfrm flipH="1" flipV="1">
              <a:off x="3268" y="2875"/>
              <a:ext cx="3" cy="1"/>
            </a:xfrm>
            <a:prstGeom prst="line">
              <a:avLst/>
            </a:prstGeom>
            <a:noFill/>
            <a:ln w="0">
              <a:solidFill>
                <a:srgbClr val="C29469"/>
              </a:solidFill>
              <a:round/>
              <a:headEnd/>
              <a:tailEnd/>
            </a:ln>
          </p:spPr>
          <p:txBody>
            <a:bodyPr/>
            <a:lstStyle/>
            <a:p>
              <a:endParaRPr lang="en-US"/>
            </a:p>
          </p:txBody>
        </p:sp>
        <p:sp>
          <p:nvSpPr>
            <p:cNvPr id="313406" name="Freeform 62"/>
            <p:cNvSpPr>
              <a:spLocks noChangeAspect="1"/>
            </p:cNvSpPr>
            <p:nvPr/>
          </p:nvSpPr>
          <p:spPr bwMode="auto">
            <a:xfrm>
              <a:off x="3489" y="2875"/>
              <a:ext cx="9" cy="1"/>
            </a:xfrm>
            <a:custGeom>
              <a:avLst/>
              <a:gdLst/>
              <a:ahLst/>
              <a:cxnLst>
                <a:cxn ang="0">
                  <a:pos x="0" y="3"/>
                </a:cxn>
                <a:cxn ang="0">
                  <a:pos x="3" y="3"/>
                </a:cxn>
                <a:cxn ang="0">
                  <a:pos x="15" y="0"/>
                </a:cxn>
                <a:cxn ang="0">
                  <a:pos x="3" y="3"/>
                </a:cxn>
                <a:cxn ang="0">
                  <a:pos x="0" y="3"/>
                </a:cxn>
              </a:cxnLst>
              <a:rect l="0" t="0" r="r" b="b"/>
              <a:pathLst>
                <a:path w="15" h="3">
                  <a:moveTo>
                    <a:pt x="0" y="3"/>
                  </a:moveTo>
                  <a:lnTo>
                    <a:pt x="3" y="3"/>
                  </a:lnTo>
                  <a:lnTo>
                    <a:pt x="15" y="0"/>
                  </a:lnTo>
                  <a:lnTo>
                    <a:pt x="3" y="3"/>
                  </a:lnTo>
                  <a:lnTo>
                    <a:pt x="0" y="3"/>
                  </a:lnTo>
                </a:path>
              </a:pathLst>
            </a:custGeom>
            <a:noFill/>
            <a:ln w="0">
              <a:solidFill>
                <a:srgbClr val="C29469"/>
              </a:solidFill>
              <a:prstDash val="solid"/>
              <a:round/>
              <a:headEnd/>
              <a:tailEnd/>
            </a:ln>
          </p:spPr>
          <p:txBody>
            <a:bodyPr/>
            <a:lstStyle/>
            <a:p>
              <a:endParaRPr lang="en-US"/>
            </a:p>
          </p:txBody>
        </p:sp>
        <p:sp>
          <p:nvSpPr>
            <p:cNvPr id="313407" name="Freeform 63"/>
            <p:cNvSpPr>
              <a:spLocks noChangeAspect="1"/>
            </p:cNvSpPr>
            <p:nvPr/>
          </p:nvSpPr>
          <p:spPr bwMode="auto">
            <a:xfrm>
              <a:off x="3268" y="2875"/>
              <a:ext cx="3" cy="1"/>
            </a:xfrm>
            <a:custGeom>
              <a:avLst/>
              <a:gdLst/>
              <a:ahLst/>
              <a:cxnLst>
                <a:cxn ang="0">
                  <a:pos x="11" y="2"/>
                </a:cxn>
                <a:cxn ang="0">
                  <a:pos x="0" y="0"/>
                </a:cxn>
                <a:cxn ang="0">
                  <a:pos x="0" y="0"/>
                </a:cxn>
              </a:cxnLst>
              <a:rect l="0" t="0" r="r" b="b"/>
              <a:pathLst>
                <a:path w="11" h="2">
                  <a:moveTo>
                    <a:pt x="11" y="2"/>
                  </a:moveTo>
                  <a:lnTo>
                    <a:pt x="0" y="0"/>
                  </a:lnTo>
                  <a:lnTo>
                    <a:pt x="0" y="0"/>
                  </a:lnTo>
                </a:path>
              </a:pathLst>
            </a:custGeom>
            <a:noFill/>
            <a:ln w="0">
              <a:solidFill>
                <a:srgbClr val="C29469"/>
              </a:solidFill>
              <a:prstDash val="solid"/>
              <a:round/>
              <a:headEnd/>
              <a:tailEnd/>
            </a:ln>
          </p:spPr>
          <p:txBody>
            <a:bodyPr/>
            <a:lstStyle/>
            <a:p>
              <a:endParaRPr lang="en-US"/>
            </a:p>
          </p:txBody>
        </p:sp>
        <p:sp>
          <p:nvSpPr>
            <p:cNvPr id="313408" name="Line 64"/>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313409" name="Freeform 65"/>
            <p:cNvSpPr>
              <a:spLocks noChangeAspect="1"/>
            </p:cNvSpPr>
            <p:nvPr/>
          </p:nvSpPr>
          <p:spPr bwMode="auto">
            <a:xfrm>
              <a:off x="4017" y="2878"/>
              <a:ext cx="2" cy="17"/>
            </a:xfrm>
            <a:custGeom>
              <a:avLst/>
              <a:gdLst/>
              <a:ahLst/>
              <a:cxnLst>
                <a:cxn ang="0">
                  <a:pos x="0" y="29"/>
                </a:cxn>
                <a:cxn ang="0">
                  <a:pos x="2" y="20"/>
                </a:cxn>
                <a:cxn ang="0">
                  <a:pos x="2" y="9"/>
                </a:cxn>
                <a:cxn ang="0">
                  <a:pos x="2" y="0"/>
                </a:cxn>
                <a:cxn ang="0">
                  <a:pos x="2" y="9"/>
                </a:cxn>
                <a:cxn ang="0">
                  <a:pos x="2" y="20"/>
                </a:cxn>
                <a:cxn ang="0">
                  <a:pos x="0" y="29"/>
                </a:cxn>
              </a:cxnLst>
              <a:rect l="0" t="0" r="r" b="b"/>
              <a:pathLst>
                <a:path w="2" h="29">
                  <a:moveTo>
                    <a:pt x="0" y="29"/>
                  </a:moveTo>
                  <a:lnTo>
                    <a:pt x="2" y="20"/>
                  </a:lnTo>
                  <a:lnTo>
                    <a:pt x="2" y="9"/>
                  </a:lnTo>
                  <a:lnTo>
                    <a:pt x="2" y="0"/>
                  </a:lnTo>
                  <a:lnTo>
                    <a:pt x="2" y="9"/>
                  </a:lnTo>
                  <a:lnTo>
                    <a:pt x="2" y="20"/>
                  </a:lnTo>
                  <a:lnTo>
                    <a:pt x="0" y="29"/>
                  </a:lnTo>
                </a:path>
              </a:pathLst>
            </a:custGeom>
            <a:noFill/>
            <a:ln w="0">
              <a:solidFill>
                <a:srgbClr val="C29469"/>
              </a:solidFill>
              <a:prstDash val="solid"/>
              <a:round/>
              <a:headEnd/>
              <a:tailEnd/>
            </a:ln>
          </p:spPr>
          <p:txBody>
            <a:bodyPr/>
            <a:lstStyle/>
            <a:p>
              <a:endParaRPr lang="en-US"/>
            </a:p>
          </p:txBody>
        </p:sp>
        <p:sp>
          <p:nvSpPr>
            <p:cNvPr id="313410" name="Line 66"/>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313411" name="Line 67"/>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313412" name="Line 68"/>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313413" name="Line 69"/>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313414" name="Freeform 70"/>
            <p:cNvSpPr>
              <a:spLocks noChangeAspect="1"/>
            </p:cNvSpPr>
            <p:nvPr/>
          </p:nvSpPr>
          <p:spPr bwMode="auto">
            <a:xfrm>
              <a:off x="3865" y="2876"/>
              <a:ext cx="2" cy="17"/>
            </a:xfrm>
            <a:custGeom>
              <a:avLst/>
              <a:gdLst/>
              <a:ahLst/>
              <a:cxnLst>
                <a:cxn ang="0">
                  <a:pos x="0" y="31"/>
                </a:cxn>
                <a:cxn ang="0">
                  <a:pos x="2" y="30"/>
                </a:cxn>
                <a:cxn ang="0">
                  <a:pos x="4" y="18"/>
                </a:cxn>
                <a:cxn ang="0">
                  <a:pos x="5" y="9"/>
                </a:cxn>
                <a:cxn ang="0">
                  <a:pos x="5" y="0"/>
                </a:cxn>
                <a:cxn ang="0">
                  <a:pos x="5" y="9"/>
                </a:cxn>
                <a:cxn ang="0">
                  <a:pos x="4" y="18"/>
                </a:cxn>
                <a:cxn ang="0">
                  <a:pos x="2" y="30"/>
                </a:cxn>
                <a:cxn ang="0">
                  <a:pos x="0" y="31"/>
                </a:cxn>
              </a:cxnLst>
              <a:rect l="0" t="0" r="r" b="b"/>
              <a:pathLst>
                <a:path w="5" h="31">
                  <a:moveTo>
                    <a:pt x="0" y="31"/>
                  </a:moveTo>
                  <a:lnTo>
                    <a:pt x="2" y="30"/>
                  </a:lnTo>
                  <a:lnTo>
                    <a:pt x="4" y="18"/>
                  </a:lnTo>
                  <a:lnTo>
                    <a:pt x="5" y="9"/>
                  </a:lnTo>
                  <a:lnTo>
                    <a:pt x="5" y="0"/>
                  </a:lnTo>
                  <a:lnTo>
                    <a:pt x="5" y="9"/>
                  </a:lnTo>
                  <a:lnTo>
                    <a:pt x="4" y="18"/>
                  </a:lnTo>
                  <a:lnTo>
                    <a:pt x="2" y="30"/>
                  </a:lnTo>
                  <a:lnTo>
                    <a:pt x="0" y="31"/>
                  </a:lnTo>
                </a:path>
              </a:pathLst>
            </a:custGeom>
            <a:noFill/>
            <a:ln w="0">
              <a:solidFill>
                <a:srgbClr val="C29469"/>
              </a:solidFill>
              <a:prstDash val="solid"/>
              <a:round/>
              <a:headEnd/>
              <a:tailEnd/>
            </a:ln>
          </p:spPr>
          <p:txBody>
            <a:bodyPr/>
            <a:lstStyle/>
            <a:p>
              <a:endParaRPr lang="en-US"/>
            </a:p>
          </p:txBody>
        </p:sp>
        <p:sp>
          <p:nvSpPr>
            <p:cNvPr id="313415" name="Line 71"/>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313416" name="Line 72"/>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sp>
          <p:nvSpPr>
            <p:cNvPr id="313417" name="Line 73"/>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grpSp>
      <p:sp>
        <p:nvSpPr>
          <p:cNvPr id="313418" name="Freeform 74"/>
          <p:cNvSpPr>
            <a:spLocks noChangeAspect="1"/>
          </p:cNvSpPr>
          <p:nvPr/>
        </p:nvSpPr>
        <p:spPr bwMode="auto">
          <a:xfrm>
            <a:off x="627063" y="1435100"/>
            <a:ext cx="4006850" cy="3530600"/>
          </a:xfrm>
          <a:custGeom>
            <a:avLst/>
            <a:gdLst/>
            <a:ahLst/>
            <a:cxnLst>
              <a:cxn ang="0">
                <a:pos x="3313" y="1434"/>
              </a:cxn>
              <a:cxn ang="0">
                <a:pos x="2771" y="285"/>
              </a:cxn>
              <a:cxn ang="0">
                <a:pos x="1371" y="42"/>
              </a:cxn>
              <a:cxn ang="0">
                <a:pos x="139" y="1144"/>
              </a:cxn>
              <a:cxn ang="0">
                <a:pos x="759" y="2645"/>
              </a:cxn>
              <a:cxn ang="0">
                <a:pos x="1335" y="2965"/>
              </a:cxn>
              <a:cxn ang="0">
                <a:pos x="1371" y="2496"/>
              </a:cxn>
              <a:cxn ang="0">
                <a:pos x="1455" y="2616"/>
              </a:cxn>
              <a:cxn ang="0">
                <a:pos x="1641" y="2445"/>
              </a:cxn>
              <a:cxn ang="0">
                <a:pos x="1929" y="2580"/>
              </a:cxn>
              <a:cxn ang="0">
                <a:pos x="2112" y="2544"/>
              </a:cxn>
              <a:cxn ang="0">
                <a:pos x="2169" y="2541"/>
              </a:cxn>
              <a:cxn ang="0">
                <a:pos x="2111" y="2870"/>
              </a:cxn>
              <a:cxn ang="0">
                <a:pos x="2206" y="2972"/>
              </a:cxn>
              <a:cxn ang="0">
                <a:pos x="2508" y="3028"/>
              </a:cxn>
              <a:cxn ang="0">
                <a:pos x="2814" y="3074"/>
              </a:cxn>
              <a:cxn ang="0">
                <a:pos x="2981" y="3101"/>
              </a:cxn>
              <a:cxn ang="0">
                <a:pos x="3139" y="3144"/>
              </a:cxn>
              <a:cxn ang="0">
                <a:pos x="3285" y="3180"/>
              </a:cxn>
              <a:cxn ang="0">
                <a:pos x="3392" y="3138"/>
              </a:cxn>
              <a:cxn ang="0">
                <a:pos x="3482" y="3107"/>
              </a:cxn>
              <a:cxn ang="0">
                <a:pos x="3609" y="2701"/>
              </a:cxn>
              <a:cxn ang="0">
                <a:pos x="3317" y="2526"/>
              </a:cxn>
              <a:cxn ang="0">
                <a:pos x="3542" y="2034"/>
              </a:cxn>
              <a:cxn ang="0">
                <a:pos x="3313" y="1434"/>
              </a:cxn>
            </a:cxnLst>
            <a:rect l="0" t="0" r="r" b="b"/>
            <a:pathLst>
              <a:path w="3609" h="3180">
                <a:moveTo>
                  <a:pt x="3313" y="1434"/>
                </a:moveTo>
                <a:cubicBezTo>
                  <a:pt x="3447" y="1106"/>
                  <a:pt x="3217" y="467"/>
                  <a:pt x="2771" y="285"/>
                </a:cubicBezTo>
                <a:cubicBezTo>
                  <a:pt x="2324" y="102"/>
                  <a:pt x="1885" y="0"/>
                  <a:pt x="1371" y="42"/>
                </a:cubicBezTo>
                <a:cubicBezTo>
                  <a:pt x="856" y="83"/>
                  <a:pt x="267" y="538"/>
                  <a:pt x="139" y="1144"/>
                </a:cubicBezTo>
                <a:cubicBezTo>
                  <a:pt x="11" y="1749"/>
                  <a:pt x="0" y="2147"/>
                  <a:pt x="759" y="2645"/>
                </a:cubicBezTo>
                <a:cubicBezTo>
                  <a:pt x="904" y="2935"/>
                  <a:pt x="1238" y="2976"/>
                  <a:pt x="1335" y="2965"/>
                </a:cubicBezTo>
                <a:cubicBezTo>
                  <a:pt x="1431" y="2954"/>
                  <a:pt x="1350" y="2487"/>
                  <a:pt x="1371" y="2496"/>
                </a:cubicBezTo>
                <a:cubicBezTo>
                  <a:pt x="1392" y="2505"/>
                  <a:pt x="1410" y="2624"/>
                  <a:pt x="1455" y="2616"/>
                </a:cubicBezTo>
                <a:cubicBezTo>
                  <a:pt x="1500" y="2608"/>
                  <a:pt x="1562" y="2451"/>
                  <a:pt x="1641" y="2445"/>
                </a:cubicBezTo>
                <a:cubicBezTo>
                  <a:pt x="1757" y="2414"/>
                  <a:pt x="1845" y="2563"/>
                  <a:pt x="1929" y="2580"/>
                </a:cubicBezTo>
                <a:cubicBezTo>
                  <a:pt x="2013" y="2597"/>
                  <a:pt x="2065" y="2540"/>
                  <a:pt x="2112" y="2544"/>
                </a:cubicBezTo>
                <a:lnTo>
                  <a:pt x="2169" y="2541"/>
                </a:lnTo>
                <a:cubicBezTo>
                  <a:pt x="2169" y="2595"/>
                  <a:pt x="2105" y="2798"/>
                  <a:pt x="2111" y="2870"/>
                </a:cubicBezTo>
                <a:cubicBezTo>
                  <a:pt x="2118" y="2942"/>
                  <a:pt x="2140" y="2945"/>
                  <a:pt x="2206" y="2972"/>
                </a:cubicBezTo>
                <a:cubicBezTo>
                  <a:pt x="2325" y="2925"/>
                  <a:pt x="2440" y="2973"/>
                  <a:pt x="2508" y="3028"/>
                </a:cubicBezTo>
                <a:cubicBezTo>
                  <a:pt x="2600" y="2993"/>
                  <a:pt x="2738" y="3028"/>
                  <a:pt x="2814" y="3074"/>
                </a:cubicBezTo>
                <a:cubicBezTo>
                  <a:pt x="2895" y="3033"/>
                  <a:pt x="2920" y="3024"/>
                  <a:pt x="2981" y="3101"/>
                </a:cubicBezTo>
                <a:cubicBezTo>
                  <a:pt x="3076" y="3033"/>
                  <a:pt x="3096" y="3123"/>
                  <a:pt x="3139" y="3144"/>
                </a:cubicBezTo>
                <a:cubicBezTo>
                  <a:pt x="3171" y="3124"/>
                  <a:pt x="3266" y="3072"/>
                  <a:pt x="3285" y="3180"/>
                </a:cubicBezTo>
                <a:cubicBezTo>
                  <a:pt x="3314" y="3144"/>
                  <a:pt x="3336" y="3082"/>
                  <a:pt x="3392" y="3138"/>
                </a:cubicBezTo>
                <a:cubicBezTo>
                  <a:pt x="3426" y="3128"/>
                  <a:pt x="3410" y="3052"/>
                  <a:pt x="3482" y="3107"/>
                </a:cubicBezTo>
                <a:cubicBezTo>
                  <a:pt x="3446" y="2809"/>
                  <a:pt x="3552" y="2798"/>
                  <a:pt x="3609" y="2701"/>
                </a:cubicBezTo>
                <a:cubicBezTo>
                  <a:pt x="3481" y="2706"/>
                  <a:pt x="3357" y="2733"/>
                  <a:pt x="3317" y="2526"/>
                </a:cubicBezTo>
                <a:cubicBezTo>
                  <a:pt x="3277" y="2319"/>
                  <a:pt x="3427" y="2113"/>
                  <a:pt x="3542" y="2034"/>
                </a:cubicBezTo>
                <a:cubicBezTo>
                  <a:pt x="3353" y="1817"/>
                  <a:pt x="3178" y="1763"/>
                  <a:pt x="3313" y="1434"/>
                </a:cubicBezTo>
                <a:close/>
              </a:path>
            </a:pathLst>
          </a:custGeom>
          <a:solidFill>
            <a:srgbClr val="FF9900">
              <a:alpha val="30000"/>
            </a:srgbClr>
          </a:solidFill>
          <a:ln w="9525">
            <a:solidFill>
              <a:schemeClr val="tx1"/>
            </a:solidFill>
            <a:round/>
            <a:headEnd/>
            <a:tailEnd/>
          </a:ln>
          <a:effectLst/>
        </p:spPr>
        <p:txBody>
          <a:bodyPr/>
          <a:lstStyle/>
          <a:p>
            <a:endParaRPr lang="en-US"/>
          </a:p>
        </p:txBody>
      </p:sp>
      <p:sp>
        <p:nvSpPr>
          <p:cNvPr id="313419" name="Freeform 75"/>
          <p:cNvSpPr>
            <a:spLocks noChangeAspect="1"/>
          </p:cNvSpPr>
          <p:nvPr/>
        </p:nvSpPr>
        <p:spPr bwMode="auto">
          <a:xfrm rot="535599">
            <a:off x="2760663" y="3065463"/>
            <a:ext cx="1489075" cy="168275"/>
          </a:xfrm>
          <a:custGeom>
            <a:avLst/>
            <a:gdLst/>
            <a:ahLst/>
            <a:cxnLst>
              <a:cxn ang="0">
                <a:pos x="1266" y="0"/>
              </a:cxn>
              <a:cxn ang="0">
                <a:pos x="1245" y="60"/>
              </a:cxn>
              <a:cxn ang="0">
                <a:pos x="1197" y="12"/>
              </a:cxn>
              <a:cxn ang="0">
                <a:pos x="1149" y="60"/>
              </a:cxn>
              <a:cxn ang="0">
                <a:pos x="1101" y="60"/>
              </a:cxn>
              <a:cxn ang="0">
                <a:pos x="1053" y="108"/>
              </a:cxn>
              <a:cxn ang="0">
                <a:pos x="1008" y="81"/>
              </a:cxn>
              <a:cxn ang="0">
                <a:pos x="960" y="108"/>
              </a:cxn>
              <a:cxn ang="0">
                <a:pos x="909" y="75"/>
              </a:cxn>
              <a:cxn ang="0">
                <a:pos x="858" y="81"/>
              </a:cxn>
              <a:cxn ang="0">
                <a:pos x="813" y="60"/>
              </a:cxn>
              <a:cxn ang="0">
                <a:pos x="726" y="60"/>
              </a:cxn>
              <a:cxn ang="0">
                <a:pos x="669" y="12"/>
              </a:cxn>
              <a:cxn ang="0">
                <a:pos x="621" y="60"/>
              </a:cxn>
              <a:cxn ang="0">
                <a:pos x="573" y="12"/>
              </a:cxn>
              <a:cxn ang="0">
                <a:pos x="477" y="12"/>
              </a:cxn>
              <a:cxn ang="0">
                <a:pos x="381" y="54"/>
              </a:cxn>
              <a:cxn ang="0">
                <a:pos x="276" y="6"/>
              </a:cxn>
              <a:cxn ang="0">
                <a:pos x="285" y="60"/>
              </a:cxn>
              <a:cxn ang="0">
                <a:pos x="219" y="72"/>
              </a:cxn>
              <a:cxn ang="0">
                <a:pos x="189" y="132"/>
              </a:cxn>
              <a:cxn ang="0">
                <a:pos x="93" y="108"/>
              </a:cxn>
              <a:cxn ang="0">
                <a:pos x="0" y="90"/>
              </a:cxn>
            </a:cxnLst>
            <a:rect l="0" t="0" r="r" b="b"/>
            <a:pathLst>
              <a:path w="1266" h="138">
                <a:moveTo>
                  <a:pt x="1266" y="0"/>
                </a:moveTo>
                <a:cubicBezTo>
                  <a:pt x="1263" y="10"/>
                  <a:pt x="1256" y="58"/>
                  <a:pt x="1245" y="60"/>
                </a:cubicBezTo>
                <a:cubicBezTo>
                  <a:pt x="1234" y="62"/>
                  <a:pt x="1213" y="12"/>
                  <a:pt x="1197" y="12"/>
                </a:cubicBezTo>
                <a:cubicBezTo>
                  <a:pt x="1181" y="12"/>
                  <a:pt x="1165" y="52"/>
                  <a:pt x="1149" y="60"/>
                </a:cubicBezTo>
                <a:cubicBezTo>
                  <a:pt x="1133" y="68"/>
                  <a:pt x="1117" y="52"/>
                  <a:pt x="1101" y="60"/>
                </a:cubicBezTo>
                <a:cubicBezTo>
                  <a:pt x="1085" y="68"/>
                  <a:pt x="1068" y="105"/>
                  <a:pt x="1053" y="108"/>
                </a:cubicBezTo>
                <a:cubicBezTo>
                  <a:pt x="1038" y="111"/>
                  <a:pt x="1023" y="81"/>
                  <a:pt x="1008" y="81"/>
                </a:cubicBezTo>
                <a:cubicBezTo>
                  <a:pt x="993" y="81"/>
                  <a:pt x="976" y="109"/>
                  <a:pt x="960" y="108"/>
                </a:cubicBezTo>
                <a:cubicBezTo>
                  <a:pt x="944" y="107"/>
                  <a:pt x="926" y="79"/>
                  <a:pt x="909" y="75"/>
                </a:cubicBezTo>
                <a:cubicBezTo>
                  <a:pt x="892" y="71"/>
                  <a:pt x="874" y="83"/>
                  <a:pt x="858" y="81"/>
                </a:cubicBezTo>
                <a:cubicBezTo>
                  <a:pt x="842" y="79"/>
                  <a:pt x="835" y="63"/>
                  <a:pt x="813" y="60"/>
                </a:cubicBezTo>
                <a:cubicBezTo>
                  <a:pt x="791" y="57"/>
                  <a:pt x="750" y="68"/>
                  <a:pt x="726" y="60"/>
                </a:cubicBezTo>
                <a:cubicBezTo>
                  <a:pt x="702" y="52"/>
                  <a:pt x="686" y="12"/>
                  <a:pt x="669" y="12"/>
                </a:cubicBezTo>
                <a:cubicBezTo>
                  <a:pt x="652" y="12"/>
                  <a:pt x="637" y="60"/>
                  <a:pt x="621" y="60"/>
                </a:cubicBezTo>
                <a:cubicBezTo>
                  <a:pt x="605" y="60"/>
                  <a:pt x="597" y="20"/>
                  <a:pt x="573" y="12"/>
                </a:cubicBezTo>
                <a:cubicBezTo>
                  <a:pt x="549" y="4"/>
                  <a:pt x="509" y="5"/>
                  <a:pt x="477" y="12"/>
                </a:cubicBezTo>
                <a:cubicBezTo>
                  <a:pt x="445" y="19"/>
                  <a:pt x="414" y="55"/>
                  <a:pt x="381" y="54"/>
                </a:cubicBezTo>
                <a:cubicBezTo>
                  <a:pt x="348" y="53"/>
                  <a:pt x="292" y="5"/>
                  <a:pt x="276" y="6"/>
                </a:cubicBezTo>
                <a:cubicBezTo>
                  <a:pt x="260" y="7"/>
                  <a:pt x="295" y="49"/>
                  <a:pt x="285" y="60"/>
                </a:cubicBezTo>
                <a:cubicBezTo>
                  <a:pt x="275" y="71"/>
                  <a:pt x="235" y="60"/>
                  <a:pt x="219" y="72"/>
                </a:cubicBezTo>
                <a:cubicBezTo>
                  <a:pt x="203" y="84"/>
                  <a:pt x="210" y="126"/>
                  <a:pt x="189" y="132"/>
                </a:cubicBezTo>
                <a:cubicBezTo>
                  <a:pt x="168" y="138"/>
                  <a:pt x="124" y="115"/>
                  <a:pt x="93" y="108"/>
                </a:cubicBezTo>
                <a:cubicBezTo>
                  <a:pt x="62" y="101"/>
                  <a:pt x="19" y="94"/>
                  <a:pt x="0" y="90"/>
                </a:cubicBezTo>
              </a:path>
            </a:pathLst>
          </a:custGeom>
          <a:noFill/>
          <a:ln w="9525">
            <a:solidFill>
              <a:schemeClr val="tx1"/>
            </a:solidFill>
            <a:round/>
            <a:headEnd/>
            <a:tailEnd/>
          </a:ln>
          <a:effectLst/>
        </p:spPr>
        <p:txBody>
          <a:bodyPr/>
          <a:lstStyle/>
          <a:p>
            <a:endParaRPr lang="en-US"/>
          </a:p>
        </p:txBody>
      </p:sp>
      <p:sp>
        <p:nvSpPr>
          <p:cNvPr id="313420" name="Freeform 76"/>
          <p:cNvSpPr>
            <a:spLocks noChangeAspect="1"/>
          </p:cNvSpPr>
          <p:nvPr/>
        </p:nvSpPr>
        <p:spPr bwMode="auto">
          <a:xfrm rot="535599">
            <a:off x="1296988" y="2870200"/>
            <a:ext cx="1825625" cy="1558925"/>
          </a:xfrm>
          <a:custGeom>
            <a:avLst/>
            <a:gdLst/>
            <a:ahLst/>
            <a:cxnLst>
              <a:cxn ang="0">
                <a:pos x="1542" y="1283"/>
              </a:cxn>
              <a:cxn ang="0">
                <a:pos x="1542" y="1148"/>
              </a:cxn>
              <a:cxn ang="0">
                <a:pos x="1551" y="1034"/>
              </a:cxn>
              <a:cxn ang="0">
                <a:pos x="1518" y="926"/>
              </a:cxn>
              <a:cxn ang="0">
                <a:pos x="1452" y="902"/>
              </a:cxn>
              <a:cxn ang="0">
                <a:pos x="1431" y="842"/>
              </a:cxn>
              <a:cxn ang="0">
                <a:pos x="1344" y="776"/>
              </a:cxn>
              <a:cxn ang="0">
                <a:pos x="1344" y="704"/>
              </a:cxn>
              <a:cxn ang="0">
                <a:pos x="1305" y="647"/>
              </a:cxn>
              <a:cxn ang="0">
                <a:pos x="1329" y="569"/>
              </a:cxn>
              <a:cxn ang="0">
                <a:pos x="1296" y="476"/>
              </a:cxn>
              <a:cxn ang="0">
                <a:pos x="1308" y="398"/>
              </a:cxn>
              <a:cxn ang="0">
                <a:pos x="1257" y="311"/>
              </a:cxn>
              <a:cxn ang="0">
                <a:pos x="1224" y="242"/>
              </a:cxn>
              <a:cxn ang="0">
                <a:pos x="1236" y="134"/>
              </a:cxn>
              <a:cxn ang="0">
                <a:pos x="1152" y="71"/>
              </a:cxn>
              <a:cxn ang="0">
                <a:pos x="1071" y="8"/>
              </a:cxn>
              <a:cxn ang="0">
                <a:pos x="1035" y="20"/>
              </a:cxn>
              <a:cxn ang="0">
                <a:pos x="969" y="17"/>
              </a:cxn>
              <a:cxn ang="0">
                <a:pos x="891" y="14"/>
              </a:cxn>
              <a:cxn ang="0">
                <a:pos x="816" y="77"/>
              </a:cxn>
              <a:cxn ang="0">
                <a:pos x="753" y="62"/>
              </a:cxn>
              <a:cxn ang="0">
                <a:pos x="696" y="95"/>
              </a:cxn>
              <a:cxn ang="0">
                <a:pos x="636" y="89"/>
              </a:cxn>
              <a:cxn ang="0">
                <a:pos x="573" y="167"/>
              </a:cxn>
              <a:cxn ang="0">
                <a:pos x="498" y="197"/>
              </a:cxn>
              <a:cxn ang="0">
                <a:pos x="474" y="284"/>
              </a:cxn>
              <a:cxn ang="0">
                <a:pos x="390" y="296"/>
              </a:cxn>
              <a:cxn ang="0">
                <a:pos x="342" y="389"/>
              </a:cxn>
              <a:cxn ang="0">
                <a:pos x="276" y="426"/>
              </a:cxn>
              <a:cxn ang="0">
                <a:pos x="261" y="503"/>
              </a:cxn>
              <a:cxn ang="0">
                <a:pos x="210" y="497"/>
              </a:cxn>
              <a:cxn ang="0">
                <a:pos x="195" y="578"/>
              </a:cxn>
              <a:cxn ang="0">
                <a:pos x="108" y="620"/>
              </a:cxn>
              <a:cxn ang="0">
                <a:pos x="51" y="613"/>
              </a:cxn>
              <a:cxn ang="0">
                <a:pos x="0" y="641"/>
              </a:cxn>
            </a:cxnLst>
            <a:rect l="0" t="0" r="r" b="b"/>
            <a:pathLst>
              <a:path w="1555" h="1283">
                <a:moveTo>
                  <a:pt x="1542" y="1283"/>
                </a:moveTo>
                <a:cubicBezTo>
                  <a:pt x="1542" y="1261"/>
                  <a:pt x="1541" y="1189"/>
                  <a:pt x="1542" y="1148"/>
                </a:cubicBezTo>
                <a:cubicBezTo>
                  <a:pt x="1543" y="1107"/>
                  <a:pt x="1555" y="1071"/>
                  <a:pt x="1551" y="1034"/>
                </a:cubicBezTo>
                <a:cubicBezTo>
                  <a:pt x="1547" y="997"/>
                  <a:pt x="1534" y="948"/>
                  <a:pt x="1518" y="926"/>
                </a:cubicBezTo>
                <a:cubicBezTo>
                  <a:pt x="1502" y="904"/>
                  <a:pt x="1467" y="916"/>
                  <a:pt x="1452" y="902"/>
                </a:cubicBezTo>
                <a:cubicBezTo>
                  <a:pt x="1437" y="888"/>
                  <a:pt x="1449" y="863"/>
                  <a:pt x="1431" y="842"/>
                </a:cubicBezTo>
                <a:cubicBezTo>
                  <a:pt x="1413" y="821"/>
                  <a:pt x="1358" y="799"/>
                  <a:pt x="1344" y="776"/>
                </a:cubicBezTo>
                <a:cubicBezTo>
                  <a:pt x="1330" y="753"/>
                  <a:pt x="1350" y="725"/>
                  <a:pt x="1344" y="704"/>
                </a:cubicBezTo>
                <a:cubicBezTo>
                  <a:pt x="1338" y="683"/>
                  <a:pt x="1307" y="670"/>
                  <a:pt x="1305" y="647"/>
                </a:cubicBezTo>
                <a:cubicBezTo>
                  <a:pt x="1303" y="624"/>
                  <a:pt x="1330" y="597"/>
                  <a:pt x="1329" y="569"/>
                </a:cubicBezTo>
                <a:cubicBezTo>
                  <a:pt x="1328" y="541"/>
                  <a:pt x="1299" y="504"/>
                  <a:pt x="1296" y="476"/>
                </a:cubicBezTo>
                <a:cubicBezTo>
                  <a:pt x="1293" y="448"/>
                  <a:pt x="1314" y="425"/>
                  <a:pt x="1308" y="398"/>
                </a:cubicBezTo>
                <a:cubicBezTo>
                  <a:pt x="1302" y="371"/>
                  <a:pt x="1271" y="337"/>
                  <a:pt x="1257" y="311"/>
                </a:cubicBezTo>
                <a:cubicBezTo>
                  <a:pt x="1243" y="285"/>
                  <a:pt x="1227" y="271"/>
                  <a:pt x="1224" y="242"/>
                </a:cubicBezTo>
                <a:cubicBezTo>
                  <a:pt x="1221" y="213"/>
                  <a:pt x="1248" y="162"/>
                  <a:pt x="1236" y="134"/>
                </a:cubicBezTo>
                <a:cubicBezTo>
                  <a:pt x="1224" y="106"/>
                  <a:pt x="1179" y="92"/>
                  <a:pt x="1152" y="71"/>
                </a:cubicBezTo>
                <a:cubicBezTo>
                  <a:pt x="1125" y="50"/>
                  <a:pt x="1090" y="16"/>
                  <a:pt x="1071" y="8"/>
                </a:cubicBezTo>
                <a:cubicBezTo>
                  <a:pt x="1052" y="0"/>
                  <a:pt x="1052" y="18"/>
                  <a:pt x="1035" y="20"/>
                </a:cubicBezTo>
                <a:cubicBezTo>
                  <a:pt x="1018" y="22"/>
                  <a:pt x="993" y="18"/>
                  <a:pt x="969" y="17"/>
                </a:cubicBezTo>
                <a:cubicBezTo>
                  <a:pt x="945" y="16"/>
                  <a:pt x="917" y="4"/>
                  <a:pt x="891" y="14"/>
                </a:cubicBezTo>
                <a:cubicBezTo>
                  <a:pt x="865" y="24"/>
                  <a:pt x="839" y="69"/>
                  <a:pt x="816" y="77"/>
                </a:cubicBezTo>
                <a:cubicBezTo>
                  <a:pt x="793" y="85"/>
                  <a:pt x="773" y="59"/>
                  <a:pt x="753" y="62"/>
                </a:cubicBezTo>
                <a:cubicBezTo>
                  <a:pt x="733" y="65"/>
                  <a:pt x="715" y="91"/>
                  <a:pt x="696" y="95"/>
                </a:cubicBezTo>
                <a:cubicBezTo>
                  <a:pt x="677" y="99"/>
                  <a:pt x="656" y="77"/>
                  <a:pt x="636" y="89"/>
                </a:cubicBezTo>
                <a:cubicBezTo>
                  <a:pt x="616" y="101"/>
                  <a:pt x="596" y="149"/>
                  <a:pt x="573" y="167"/>
                </a:cubicBezTo>
                <a:cubicBezTo>
                  <a:pt x="550" y="185"/>
                  <a:pt x="515" y="178"/>
                  <a:pt x="498" y="197"/>
                </a:cubicBezTo>
                <a:cubicBezTo>
                  <a:pt x="481" y="216"/>
                  <a:pt x="492" y="268"/>
                  <a:pt x="474" y="284"/>
                </a:cubicBezTo>
                <a:cubicBezTo>
                  <a:pt x="456" y="300"/>
                  <a:pt x="412" y="278"/>
                  <a:pt x="390" y="296"/>
                </a:cubicBezTo>
                <a:cubicBezTo>
                  <a:pt x="368" y="314"/>
                  <a:pt x="361" y="367"/>
                  <a:pt x="342" y="389"/>
                </a:cubicBezTo>
                <a:cubicBezTo>
                  <a:pt x="323" y="411"/>
                  <a:pt x="289" y="407"/>
                  <a:pt x="276" y="426"/>
                </a:cubicBezTo>
                <a:cubicBezTo>
                  <a:pt x="263" y="445"/>
                  <a:pt x="272" y="491"/>
                  <a:pt x="261" y="503"/>
                </a:cubicBezTo>
                <a:cubicBezTo>
                  <a:pt x="250" y="515"/>
                  <a:pt x="221" y="485"/>
                  <a:pt x="210" y="497"/>
                </a:cubicBezTo>
                <a:cubicBezTo>
                  <a:pt x="199" y="509"/>
                  <a:pt x="212" y="558"/>
                  <a:pt x="195" y="578"/>
                </a:cubicBezTo>
                <a:cubicBezTo>
                  <a:pt x="178" y="598"/>
                  <a:pt x="132" y="614"/>
                  <a:pt x="108" y="620"/>
                </a:cubicBezTo>
                <a:cubicBezTo>
                  <a:pt x="84" y="626"/>
                  <a:pt x="69" y="610"/>
                  <a:pt x="51" y="613"/>
                </a:cubicBezTo>
                <a:cubicBezTo>
                  <a:pt x="33" y="616"/>
                  <a:pt x="11" y="635"/>
                  <a:pt x="0" y="641"/>
                </a:cubicBezTo>
              </a:path>
            </a:pathLst>
          </a:custGeom>
          <a:noFill/>
          <a:ln w="9525">
            <a:solidFill>
              <a:schemeClr val="tx1"/>
            </a:solidFill>
            <a:round/>
            <a:headEnd/>
            <a:tailEnd/>
          </a:ln>
          <a:effectLst/>
        </p:spPr>
        <p:txBody>
          <a:bodyPr/>
          <a:lstStyle/>
          <a:p>
            <a:endParaRPr lang="en-US"/>
          </a:p>
        </p:txBody>
      </p:sp>
      <p:sp>
        <p:nvSpPr>
          <p:cNvPr id="313421" name="Freeform 77"/>
          <p:cNvSpPr>
            <a:spLocks noChangeAspect="1"/>
          </p:cNvSpPr>
          <p:nvPr/>
        </p:nvSpPr>
        <p:spPr bwMode="auto">
          <a:xfrm rot="535599">
            <a:off x="2103438" y="2478088"/>
            <a:ext cx="1463675" cy="1546225"/>
          </a:xfrm>
          <a:custGeom>
            <a:avLst/>
            <a:gdLst/>
            <a:ahLst/>
            <a:cxnLst>
              <a:cxn ang="0">
                <a:pos x="0" y="1230"/>
              </a:cxn>
              <a:cxn ang="0">
                <a:pos x="186" y="1266"/>
              </a:cxn>
              <a:cxn ang="0">
                <a:pos x="693" y="1194"/>
              </a:cxn>
              <a:cxn ang="0">
                <a:pos x="1149" y="1176"/>
              </a:cxn>
              <a:cxn ang="0">
                <a:pos x="1089" y="801"/>
              </a:cxn>
              <a:cxn ang="0">
                <a:pos x="1245" y="276"/>
              </a:cxn>
              <a:cxn ang="0">
                <a:pos x="1098" y="0"/>
              </a:cxn>
            </a:cxnLst>
            <a:rect l="0" t="0" r="r" b="b"/>
            <a:pathLst>
              <a:path w="1246" h="1272">
                <a:moveTo>
                  <a:pt x="0" y="1230"/>
                </a:moveTo>
                <a:cubicBezTo>
                  <a:pt x="30" y="1236"/>
                  <a:pt x="71" y="1272"/>
                  <a:pt x="186" y="1266"/>
                </a:cubicBezTo>
                <a:cubicBezTo>
                  <a:pt x="301" y="1260"/>
                  <a:pt x="533" y="1209"/>
                  <a:pt x="693" y="1194"/>
                </a:cubicBezTo>
                <a:cubicBezTo>
                  <a:pt x="891" y="1212"/>
                  <a:pt x="1083" y="1241"/>
                  <a:pt x="1149" y="1176"/>
                </a:cubicBezTo>
                <a:cubicBezTo>
                  <a:pt x="1215" y="1111"/>
                  <a:pt x="1113" y="957"/>
                  <a:pt x="1089" y="801"/>
                </a:cubicBezTo>
                <a:cubicBezTo>
                  <a:pt x="1079" y="653"/>
                  <a:pt x="1244" y="409"/>
                  <a:pt x="1245" y="276"/>
                </a:cubicBezTo>
                <a:cubicBezTo>
                  <a:pt x="1246" y="143"/>
                  <a:pt x="1129" y="57"/>
                  <a:pt x="1098" y="0"/>
                </a:cubicBezTo>
              </a:path>
            </a:pathLst>
          </a:custGeom>
          <a:noFill/>
          <a:ln w="9525">
            <a:solidFill>
              <a:schemeClr val="tx1"/>
            </a:solidFill>
            <a:round/>
            <a:headEnd/>
            <a:tailEnd/>
          </a:ln>
          <a:effectLst/>
        </p:spPr>
        <p:txBody>
          <a:bodyPr/>
          <a:lstStyle/>
          <a:p>
            <a:endParaRPr lang="en-US"/>
          </a:p>
        </p:txBody>
      </p:sp>
      <p:sp>
        <p:nvSpPr>
          <p:cNvPr id="313422" name="Freeform 78"/>
          <p:cNvSpPr>
            <a:spLocks noChangeAspect="1"/>
          </p:cNvSpPr>
          <p:nvPr/>
        </p:nvSpPr>
        <p:spPr bwMode="auto">
          <a:xfrm rot="535599">
            <a:off x="3657600" y="2979738"/>
            <a:ext cx="568325" cy="1009650"/>
          </a:xfrm>
          <a:custGeom>
            <a:avLst/>
            <a:gdLst/>
            <a:ahLst/>
            <a:cxnLst>
              <a:cxn ang="0">
                <a:pos x="204" y="0"/>
              </a:cxn>
              <a:cxn ang="0">
                <a:pos x="75" y="108"/>
              </a:cxn>
              <a:cxn ang="0">
                <a:pos x="12" y="432"/>
              </a:cxn>
              <a:cxn ang="0">
                <a:pos x="144" y="741"/>
              </a:cxn>
              <a:cxn ang="0">
                <a:pos x="270" y="822"/>
              </a:cxn>
              <a:cxn ang="0">
                <a:pos x="378" y="792"/>
              </a:cxn>
              <a:cxn ang="0">
                <a:pos x="483" y="696"/>
              </a:cxn>
            </a:cxnLst>
            <a:rect l="0" t="0" r="r" b="b"/>
            <a:pathLst>
              <a:path w="483" h="830">
                <a:moveTo>
                  <a:pt x="204" y="0"/>
                </a:moveTo>
                <a:cubicBezTo>
                  <a:pt x="183" y="18"/>
                  <a:pt x="107" y="36"/>
                  <a:pt x="75" y="108"/>
                </a:cubicBezTo>
                <a:cubicBezTo>
                  <a:pt x="43" y="180"/>
                  <a:pt x="0" y="326"/>
                  <a:pt x="12" y="432"/>
                </a:cubicBezTo>
                <a:cubicBezTo>
                  <a:pt x="24" y="538"/>
                  <a:pt x="101" y="676"/>
                  <a:pt x="144" y="741"/>
                </a:cubicBezTo>
                <a:cubicBezTo>
                  <a:pt x="187" y="801"/>
                  <a:pt x="231" y="814"/>
                  <a:pt x="270" y="822"/>
                </a:cubicBezTo>
                <a:cubicBezTo>
                  <a:pt x="309" y="830"/>
                  <a:pt x="342" y="813"/>
                  <a:pt x="378" y="792"/>
                </a:cubicBezTo>
                <a:cubicBezTo>
                  <a:pt x="429" y="762"/>
                  <a:pt x="461" y="716"/>
                  <a:pt x="483" y="696"/>
                </a:cubicBezTo>
              </a:path>
            </a:pathLst>
          </a:custGeom>
          <a:noFill/>
          <a:ln w="9525">
            <a:solidFill>
              <a:schemeClr val="tx1"/>
            </a:solidFill>
            <a:round/>
            <a:headEnd/>
            <a:tailEnd/>
          </a:ln>
          <a:effectLst/>
        </p:spPr>
        <p:txBody>
          <a:bodyPr/>
          <a:lstStyle/>
          <a:p>
            <a:endParaRPr lang="en-US"/>
          </a:p>
        </p:txBody>
      </p:sp>
      <p:sp>
        <p:nvSpPr>
          <p:cNvPr id="313423" name="Freeform 79"/>
          <p:cNvSpPr>
            <a:spLocks noChangeAspect="1"/>
          </p:cNvSpPr>
          <p:nvPr/>
        </p:nvSpPr>
        <p:spPr bwMode="auto">
          <a:xfrm>
            <a:off x="793750" y="2625725"/>
            <a:ext cx="769938" cy="1781175"/>
          </a:xfrm>
          <a:custGeom>
            <a:avLst/>
            <a:gdLst/>
            <a:ahLst/>
            <a:cxnLst>
              <a:cxn ang="0">
                <a:pos x="0" y="0"/>
              </a:cxn>
              <a:cxn ang="0">
                <a:pos x="16" y="86"/>
              </a:cxn>
              <a:cxn ang="0">
                <a:pos x="68" y="110"/>
              </a:cxn>
              <a:cxn ang="0">
                <a:pos x="51" y="181"/>
              </a:cxn>
              <a:cxn ang="0">
                <a:pos x="113" y="180"/>
              </a:cxn>
              <a:cxn ang="0">
                <a:pos x="109" y="307"/>
              </a:cxn>
              <a:cxn ang="0">
                <a:pos x="209" y="310"/>
              </a:cxn>
              <a:cxn ang="0">
                <a:pos x="237" y="457"/>
              </a:cxn>
              <a:cxn ang="0">
                <a:pos x="333" y="451"/>
              </a:cxn>
              <a:cxn ang="0">
                <a:pos x="338" y="510"/>
              </a:cxn>
              <a:cxn ang="0">
                <a:pos x="396" y="569"/>
              </a:cxn>
              <a:cxn ang="0">
                <a:pos x="404" y="717"/>
              </a:cxn>
              <a:cxn ang="0">
                <a:pos x="469" y="783"/>
              </a:cxn>
              <a:cxn ang="0">
                <a:pos x="463" y="859"/>
              </a:cxn>
              <a:cxn ang="0">
                <a:pos x="510" y="869"/>
              </a:cxn>
              <a:cxn ang="0">
                <a:pos x="484" y="988"/>
              </a:cxn>
              <a:cxn ang="0">
                <a:pos x="537" y="1004"/>
              </a:cxn>
              <a:cxn ang="0">
                <a:pos x="551" y="1132"/>
              </a:cxn>
              <a:cxn ang="0">
                <a:pos x="597" y="1189"/>
              </a:cxn>
              <a:cxn ang="0">
                <a:pos x="552" y="1236"/>
              </a:cxn>
              <a:cxn ang="0">
                <a:pos x="650" y="1265"/>
              </a:cxn>
              <a:cxn ang="0">
                <a:pos x="629" y="1329"/>
              </a:cxn>
              <a:cxn ang="0">
                <a:pos x="693" y="1425"/>
              </a:cxn>
              <a:cxn ang="0">
                <a:pos x="629" y="1489"/>
              </a:cxn>
              <a:cxn ang="0">
                <a:pos x="640" y="1606"/>
              </a:cxn>
            </a:cxnLst>
            <a:rect l="0" t="0" r="r" b="b"/>
            <a:pathLst>
              <a:path w="693" h="1606">
                <a:moveTo>
                  <a:pt x="0" y="0"/>
                </a:moveTo>
                <a:cubicBezTo>
                  <a:pt x="2" y="14"/>
                  <a:pt x="4" y="68"/>
                  <a:pt x="16" y="86"/>
                </a:cubicBezTo>
                <a:cubicBezTo>
                  <a:pt x="26" y="105"/>
                  <a:pt x="61" y="94"/>
                  <a:pt x="68" y="110"/>
                </a:cubicBezTo>
                <a:cubicBezTo>
                  <a:pt x="73" y="125"/>
                  <a:pt x="44" y="170"/>
                  <a:pt x="51" y="181"/>
                </a:cubicBezTo>
                <a:cubicBezTo>
                  <a:pt x="60" y="193"/>
                  <a:pt x="103" y="158"/>
                  <a:pt x="113" y="180"/>
                </a:cubicBezTo>
                <a:cubicBezTo>
                  <a:pt x="122" y="202"/>
                  <a:pt x="94" y="285"/>
                  <a:pt x="109" y="307"/>
                </a:cubicBezTo>
                <a:cubicBezTo>
                  <a:pt x="125" y="329"/>
                  <a:pt x="188" y="285"/>
                  <a:pt x="209" y="310"/>
                </a:cubicBezTo>
                <a:cubicBezTo>
                  <a:pt x="231" y="336"/>
                  <a:pt x="216" y="434"/>
                  <a:pt x="237" y="457"/>
                </a:cubicBezTo>
                <a:cubicBezTo>
                  <a:pt x="257" y="480"/>
                  <a:pt x="316" y="443"/>
                  <a:pt x="333" y="451"/>
                </a:cubicBezTo>
                <a:cubicBezTo>
                  <a:pt x="350" y="459"/>
                  <a:pt x="327" y="490"/>
                  <a:pt x="338" y="510"/>
                </a:cubicBezTo>
                <a:cubicBezTo>
                  <a:pt x="349" y="529"/>
                  <a:pt x="385" y="535"/>
                  <a:pt x="396" y="569"/>
                </a:cubicBezTo>
                <a:cubicBezTo>
                  <a:pt x="407" y="603"/>
                  <a:pt x="394" y="682"/>
                  <a:pt x="404" y="717"/>
                </a:cubicBezTo>
                <a:cubicBezTo>
                  <a:pt x="416" y="751"/>
                  <a:pt x="459" y="760"/>
                  <a:pt x="469" y="783"/>
                </a:cubicBezTo>
                <a:cubicBezTo>
                  <a:pt x="477" y="806"/>
                  <a:pt x="455" y="844"/>
                  <a:pt x="463" y="859"/>
                </a:cubicBezTo>
                <a:cubicBezTo>
                  <a:pt x="470" y="873"/>
                  <a:pt x="506" y="848"/>
                  <a:pt x="510" y="869"/>
                </a:cubicBezTo>
                <a:cubicBezTo>
                  <a:pt x="513" y="891"/>
                  <a:pt x="480" y="965"/>
                  <a:pt x="484" y="988"/>
                </a:cubicBezTo>
                <a:cubicBezTo>
                  <a:pt x="490" y="1011"/>
                  <a:pt x="525" y="980"/>
                  <a:pt x="537" y="1004"/>
                </a:cubicBezTo>
                <a:cubicBezTo>
                  <a:pt x="548" y="1028"/>
                  <a:pt x="540" y="1101"/>
                  <a:pt x="551" y="1132"/>
                </a:cubicBezTo>
                <a:cubicBezTo>
                  <a:pt x="561" y="1162"/>
                  <a:pt x="597" y="1172"/>
                  <a:pt x="597" y="1189"/>
                </a:cubicBezTo>
                <a:cubicBezTo>
                  <a:pt x="598" y="1206"/>
                  <a:pt x="543" y="1223"/>
                  <a:pt x="552" y="1236"/>
                </a:cubicBezTo>
                <a:cubicBezTo>
                  <a:pt x="561" y="1249"/>
                  <a:pt x="637" y="1249"/>
                  <a:pt x="650" y="1265"/>
                </a:cubicBezTo>
                <a:cubicBezTo>
                  <a:pt x="663" y="1281"/>
                  <a:pt x="622" y="1302"/>
                  <a:pt x="629" y="1329"/>
                </a:cubicBezTo>
                <a:cubicBezTo>
                  <a:pt x="636" y="1356"/>
                  <a:pt x="693" y="1398"/>
                  <a:pt x="693" y="1425"/>
                </a:cubicBezTo>
                <a:cubicBezTo>
                  <a:pt x="693" y="1452"/>
                  <a:pt x="638" y="1459"/>
                  <a:pt x="629" y="1489"/>
                </a:cubicBezTo>
                <a:cubicBezTo>
                  <a:pt x="620" y="1519"/>
                  <a:pt x="638" y="1582"/>
                  <a:pt x="640" y="1606"/>
                </a:cubicBezTo>
              </a:path>
            </a:pathLst>
          </a:custGeom>
          <a:noFill/>
          <a:ln w="9525">
            <a:solidFill>
              <a:schemeClr val="tx1"/>
            </a:solidFill>
            <a:round/>
            <a:headEnd/>
            <a:tailEnd/>
          </a:ln>
          <a:effectLst/>
        </p:spPr>
        <p:txBody>
          <a:bodyPr/>
          <a:lstStyle/>
          <a:p>
            <a:endParaRPr lang="en-US"/>
          </a:p>
        </p:txBody>
      </p:sp>
      <p:sp>
        <p:nvSpPr>
          <p:cNvPr id="313424" name="Freeform 80"/>
          <p:cNvSpPr>
            <a:spLocks noChangeAspect="1"/>
          </p:cNvSpPr>
          <p:nvPr/>
        </p:nvSpPr>
        <p:spPr bwMode="auto">
          <a:xfrm>
            <a:off x="2136775" y="4138613"/>
            <a:ext cx="1839913" cy="519112"/>
          </a:xfrm>
          <a:custGeom>
            <a:avLst/>
            <a:gdLst/>
            <a:ahLst/>
            <a:cxnLst>
              <a:cxn ang="0">
                <a:pos x="0" y="109"/>
              </a:cxn>
              <a:cxn ang="0">
                <a:pos x="111" y="179"/>
              </a:cxn>
              <a:cxn ang="0">
                <a:pos x="302" y="4"/>
              </a:cxn>
              <a:cxn ang="0">
                <a:pos x="558" y="140"/>
              </a:cxn>
              <a:cxn ang="0">
                <a:pos x="823" y="105"/>
              </a:cxn>
              <a:cxn ang="0">
                <a:pos x="1010" y="207"/>
              </a:cxn>
              <a:cxn ang="0">
                <a:pos x="1315" y="412"/>
              </a:cxn>
              <a:cxn ang="0">
                <a:pos x="1657" y="279"/>
              </a:cxn>
            </a:cxnLst>
            <a:rect l="0" t="0" r="r" b="b"/>
            <a:pathLst>
              <a:path w="1657" h="467">
                <a:moveTo>
                  <a:pt x="0" y="109"/>
                </a:moveTo>
                <a:cubicBezTo>
                  <a:pt x="18" y="119"/>
                  <a:pt x="61" y="196"/>
                  <a:pt x="111" y="179"/>
                </a:cubicBezTo>
                <a:cubicBezTo>
                  <a:pt x="161" y="162"/>
                  <a:pt x="182" y="9"/>
                  <a:pt x="302" y="4"/>
                </a:cubicBezTo>
                <a:cubicBezTo>
                  <a:pt x="421" y="0"/>
                  <a:pt x="471" y="123"/>
                  <a:pt x="558" y="140"/>
                </a:cubicBezTo>
                <a:cubicBezTo>
                  <a:pt x="645" y="157"/>
                  <a:pt x="748" y="94"/>
                  <a:pt x="823" y="105"/>
                </a:cubicBezTo>
                <a:cubicBezTo>
                  <a:pt x="898" y="117"/>
                  <a:pt x="930" y="139"/>
                  <a:pt x="1010" y="207"/>
                </a:cubicBezTo>
                <a:cubicBezTo>
                  <a:pt x="1089" y="276"/>
                  <a:pt x="1179" y="357"/>
                  <a:pt x="1315" y="412"/>
                </a:cubicBezTo>
                <a:cubicBezTo>
                  <a:pt x="1451" y="467"/>
                  <a:pt x="1585" y="307"/>
                  <a:pt x="1657" y="279"/>
                </a:cubicBezTo>
              </a:path>
            </a:pathLst>
          </a:custGeom>
          <a:noFill/>
          <a:ln w="9525">
            <a:solidFill>
              <a:schemeClr val="tx1"/>
            </a:solidFill>
            <a:round/>
            <a:headEnd/>
            <a:tailEnd/>
          </a:ln>
          <a:effectLst/>
        </p:spPr>
        <p:txBody>
          <a:bodyPr/>
          <a:lstStyle/>
          <a:p>
            <a:endParaRPr lang="en-US"/>
          </a:p>
        </p:txBody>
      </p:sp>
      <p:sp>
        <p:nvSpPr>
          <p:cNvPr id="313425" name="Oval 81"/>
          <p:cNvSpPr>
            <a:spLocks noChangeAspect="1" noChangeArrowheads="1"/>
          </p:cNvSpPr>
          <p:nvPr/>
        </p:nvSpPr>
        <p:spPr bwMode="auto">
          <a:xfrm rot="535599">
            <a:off x="2132013" y="4046538"/>
            <a:ext cx="169862" cy="273050"/>
          </a:xfrm>
          <a:prstGeom prst="ellipse">
            <a:avLst/>
          </a:prstGeom>
          <a:gradFill rotWithShape="1">
            <a:gsLst>
              <a:gs pos="0">
                <a:schemeClr val="tx1"/>
              </a:gs>
              <a:gs pos="100000">
                <a:schemeClr val="bg2"/>
              </a:gs>
            </a:gsLst>
            <a:path path="shape">
              <a:fillToRect l="50000" t="50000" r="50000" b="50000"/>
            </a:path>
          </a:gradFill>
          <a:ln w="9525">
            <a:solidFill>
              <a:schemeClr val="tx1"/>
            </a:solidFill>
            <a:round/>
            <a:headEnd/>
            <a:tailEnd/>
          </a:ln>
          <a:effectLst/>
        </p:spPr>
        <p:txBody>
          <a:bodyPr wrap="none" anchor="ctr"/>
          <a:lstStyle/>
          <a:p>
            <a:endParaRPr lang="en-US"/>
          </a:p>
        </p:txBody>
      </p:sp>
      <p:sp>
        <p:nvSpPr>
          <p:cNvPr id="313426" name="Freeform 82"/>
          <p:cNvSpPr>
            <a:spLocks noChangeAspect="1"/>
          </p:cNvSpPr>
          <p:nvPr/>
        </p:nvSpPr>
        <p:spPr bwMode="auto">
          <a:xfrm>
            <a:off x="2328863" y="4111625"/>
            <a:ext cx="2055812" cy="1919288"/>
          </a:xfrm>
          <a:custGeom>
            <a:avLst/>
            <a:gdLst/>
            <a:ahLst/>
            <a:cxnLst>
              <a:cxn ang="0">
                <a:pos x="699" y="119"/>
              </a:cxn>
              <a:cxn ang="0">
                <a:pos x="601" y="391"/>
              </a:cxn>
              <a:cxn ang="0">
                <a:pos x="336" y="348"/>
              </a:cxn>
              <a:cxn ang="0">
                <a:pos x="236" y="79"/>
              </a:cxn>
              <a:cxn ang="0">
                <a:pos x="20" y="172"/>
              </a:cxn>
              <a:cxn ang="0">
                <a:pos x="122" y="469"/>
              </a:cxn>
              <a:cxn ang="0">
                <a:pos x="207" y="736"/>
              </a:cxn>
              <a:cxn ang="0">
                <a:pos x="239" y="1109"/>
              </a:cxn>
              <a:cxn ang="0">
                <a:pos x="410" y="1322"/>
              </a:cxn>
              <a:cxn ang="0">
                <a:pos x="740" y="1386"/>
              </a:cxn>
              <a:cxn ang="0">
                <a:pos x="1455" y="1696"/>
              </a:cxn>
              <a:cxn ang="0">
                <a:pos x="1775" y="1632"/>
              </a:cxn>
              <a:cxn ang="0">
                <a:pos x="1732" y="1301"/>
              </a:cxn>
              <a:cxn ang="0">
                <a:pos x="1845" y="1048"/>
              </a:cxn>
              <a:cxn ang="0">
                <a:pos x="1791" y="1027"/>
              </a:cxn>
              <a:cxn ang="0">
                <a:pos x="1743" y="991"/>
              </a:cxn>
              <a:cxn ang="0">
                <a:pos x="1656" y="952"/>
              </a:cxn>
              <a:cxn ang="0">
                <a:pos x="1503" y="943"/>
              </a:cxn>
              <a:cxn ang="0">
                <a:pos x="1368" y="928"/>
              </a:cxn>
              <a:cxn ang="0">
                <a:pos x="1056" y="877"/>
              </a:cxn>
              <a:cxn ang="0">
                <a:pos x="819" y="835"/>
              </a:cxn>
              <a:cxn ang="0">
                <a:pos x="735" y="643"/>
              </a:cxn>
              <a:cxn ang="0">
                <a:pos x="784" y="323"/>
              </a:cxn>
              <a:cxn ang="0">
                <a:pos x="699" y="119"/>
              </a:cxn>
            </a:cxnLst>
            <a:rect l="0" t="0" r="r" b="b"/>
            <a:pathLst>
              <a:path w="1851" h="1728">
                <a:moveTo>
                  <a:pt x="699" y="119"/>
                </a:moveTo>
                <a:cubicBezTo>
                  <a:pt x="665" y="127"/>
                  <a:pt x="660" y="353"/>
                  <a:pt x="601" y="391"/>
                </a:cubicBezTo>
                <a:cubicBezTo>
                  <a:pt x="553" y="437"/>
                  <a:pt x="438" y="453"/>
                  <a:pt x="336" y="348"/>
                </a:cubicBezTo>
                <a:cubicBezTo>
                  <a:pt x="235" y="241"/>
                  <a:pt x="313" y="158"/>
                  <a:pt x="236" y="79"/>
                </a:cubicBezTo>
                <a:cubicBezTo>
                  <a:pt x="158" y="0"/>
                  <a:pt x="25" y="54"/>
                  <a:pt x="20" y="172"/>
                </a:cubicBezTo>
                <a:cubicBezTo>
                  <a:pt x="0" y="247"/>
                  <a:pt x="90" y="394"/>
                  <a:pt x="122" y="469"/>
                </a:cubicBezTo>
                <a:cubicBezTo>
                  <a:pt x="154" y="544"/>
                  <a:pt x="187" y="629"/>
                  <a:pt x="207" y="736"/>
                </a:cubicBezTo>
                <a:cubicBezTo>
                  <a:pt x="227" y="843"/>
                  <a:pt x="205" y="1011"/>
                  <a:pt x="239" y="1109"/>
                </a:cubicBezTo>
                <a:cubicBezTo>
                  <a:pt x="280" y="1211"/>
                  <a:pt x="326" y="1300"/>
                  <a:pt x="410" y="1322"/>
                </a:cubicBezTo>
                <a:cubicBezTo>
                  <a:pt x="495" y="1344"/>
                  <a:pt x="617" y="1357"/>
                  <a:pt x="740" y="1386"/>
                </a:cubicBezTo>
                <a:cubicBezTo>
                  <a:pt x="865" y="1416"/>
                  <a:pt x="1223" y="1670"/>
                  <a:pt x="1455" y="1696"/>
                </a:cubicBezTo>
                <a:cubicBezTo>
                  <a:pt x="1628" y="1728"/>
                  <a:pt x="1757" y="1692"/>
                  <a:pt x="1775" y="1632"/>
                </a:cubicBezTo>
                <a:cubicBezTo>
                  <a:pt x="1793" y="1572"/>
                  <a:pt x="1716" y="1385"/>
                  <a:pt x="1732" y="1301"/>
                </a:cubicBezTo>
                <a:cubicBezTo>
                  <a:pt x="1749" y="1217"/>
                  <a:pt x="1821" y="1112"/>
                  <a:pt x="1845" y="1048"/>
                </a:cubicBezTo>
                <a:cubicBezTo>
                  <a:pt x="1851" y="1019"/>
                  <a:pt x="1794" y="1056"/>
                  <a:pt x="1791" y="1027"/>
                </a:cubicBezTo>
                <a:cubicBezTo>
                  <a:pt x="1773" y="1043"/>
                  <a:pt x="1761" y="1020"/>
                  <a:pt x="1743" y="991"/>
                </a:cubicBezTo>
                <a:cubicBezTo>
                  <a:pt x="1716" y="988"/>
                  <a:pt x="1661" y="1006"/>
                  <a:pt x="1656" y="952"/>
                </a:cubicBezTo>
                <a:cubicBezTo>
                  <a:pt x="1616" y="983"/>
                  <a:pt x="1525" y="974"/>
                  <a:pt x="1503" y="943"/>
                </a:cubicBezTo>
                <a:cubicBezTo>
                  <a:pt x="1463" y="957"/>
                  <a:pt x="1417" y="967"/>
                  <a:pt x="1368" y="928"/>
                </a:cubicBezTo>
                <a:cubicBezTo>
                  <a:pt x="1314" y="963"/>
                  <a:pt x="1093" y="915"/>
                  <a:pt x="1056" y="877"/>
                </a:cubicBezTo>
                <a:cubicBezTo>
                  <a:pt x="983" y="901"/>
                  <a:pt x="891" y="887"/>
                  <a:pt x="819" y="835"/>
                </a:cubicBezTo>
                <a:cubicBezTo>
                  <a:pt x="704" y="809"/>
                  <a:pt x="744" y="691"/>
                  <a:pt x="735" y="643"/>
                </a:cubicBezTo>
                <a:cubicBezTo>
                  <a:pt x="726" y="595"/>
                  <a:pt x="790" y="413"/>
                  <a:pt x="784" y="323"/>
                </a:cubicBezTo>
                <a:cubicBezTo>
                  <a:pt x="781" y="250"/>
                  <a:pt x="716" y="162"/>
                  <a:pt x="699" y="119"/>
                </a:cubicBezTo>
                <a:close/>
              </a:path>
            </a:pathLst>
          </a:custGeom>
          <a:solidFill>
            <a:srgbClr val="FF6600">
              <a:alpha val="20000"/>
            </a:srgbClr>
          </a:solidFill>
          <a:ln w="9525">
            <a:solidFill>
              <a:schemeClr val="tx1"/>
            </a:solidFill>
            <a:round/>
            <a:headEnd/>
            <a:tailEnd/>
          </a:ln>
          <a:effectLst/>
        </p:spPr>
        <p:txBody>
          <a:bodyPr/>
          <a:lstStyle/>
          <a:p>
            <a:endParaRPr lang="en-US"/>
          </a:p>
        </p:txBody>
      </p:sp>
      <p:sp>
        <p:nvSpPr>
          <p:cNvPr id="313427" name="Freeform 83"/>
          <p:cNvSpPr>
            <a:spLocks noChangeAspect="1"/>
          </p:cNvSpPr>
          <p:nvPr/>
        </p:nvSpPr>
        <p:spPr bwMode="auto">
          <a:xfrm>
            <a:off x="3187700" y="4324350"/>
            <a:ext cx="1465263" cy="384175"/>
          </a:xfrm>
          <a:custGeom>
            <a:avLst/>
            <a:gdLst/>
            <a:ahLst/>
            <a:cxnLst>
              <a:cxn ang="0">
                <a:pos x="1278" y="105"/>
              </a:cxn>
              <a:cxn ang="0">
                <a:pos x="1113" y="106"/>
              </a:cxn>
              <a:cxn ang="0">
                <a:pos x="54" y="14"/>
              </a:cxn>
              <a:cxn ang="0">
                <a:pos x="787" y="193"/>
              </a:cxn>
              <a:cxn ang="0">
                <a:pos x="1026" y="345"/>
              </a:cxn>
            </a:cxnLst>
            <a:rect l="0" t="0" r="r" b="b"/>
            <a:pathLst>
              <a:path w="1317" h="345">
                <a:moveTo>
                  <a:pt x="1278" y="105"/>
                </a:moveTo>
                <a:cubicBezTo>
                  <a:pt x="1251" y="105"/>
                  <a:pt x="1317" y="121"/>
                  <a:pt x="1113" y="106"/>
                </a:cubicBezTo>
                <a:cubicBezTo>
                  <a:pt x="909" y="91"/>
                  <a:pt x="108" y="0"/>
                  <a:pt x="54" y="14"/>
                </a:cubicBezTo>
                <a:cubicBezTo>
                  <a:pt x="0" y="28"/>
                  <a:pt x="625" y="138"/>
                  <a:pt x="787" y="193"/>
                </a:cubicBezTo>
                <a:cubicBezTo>
                  <a:pt x="949" y="248"/>
                  <a:pt x="976" y="313"/>
                  <a:pt x="1026" y="345"/>
                </a:cubicBezTo>
              </a:path>
            </a:pathLst>
          </a:custGeom>
          <a:noFill/>
          <a:ln w="9525" cap="flat" cmpd="sng">
            <a:solidFill>
              <a:schemeClr val="tx1"/>
            </a:solidFill>
            <a:prstDash val="solid"/>
            <a:round/>
            <a:headEnd/>
            <a:tailEnd/>
          </a:ln>
          <a:effectLst/>
        </p:spPr>
        <p:txBody>
          <a:bodyPr wrap="none" anchor="ctr"/>
          <a:lstStyle/>
          <a:p>
            <a:endParaRPr lang="en-US"/>
          </a:p>
        </p:txBody>
      </p:sp>
      <p:sp>
        <p:nvSpPr>
          <p:cNvPr id="313428" name="Rectangle 84"/>
          <p:cNvSpPr>
            <a:spLocks noGrp="1" noChangeArrowheads="1"/>
          </p:cNvSpPr>
          <p:nvPr>
            <p:ph type="title"/>
          </p:nvPr>
        </p:nvSpPr>
        <p:spPr/>
        <p:txBody>
          <a:bodyPr>
            <a:normAutofit fontScale="90000"/>
          </a:bodyPr>
          <a:lstStyle/>
          <a:p>
            <a:r>
              <a:rPr lang="en-US"/>
              <a:t>Components of Head-gear assembly </a:t>
            </a:r>
          </a:p>
        </p:txBody>
      </p:sp>
      <p:grpSp>
        <p:nvGrpSpPr>
          <p:cNvPr id="10" name="Group 85"/>
          <p:cNvGrpSpPr>
            <a:grpSpLocks/>
          </p:cNvGrpSpPr>
          <p:nvPr/>
        </p:nvGrpSpPr>
        <p:grpSpPr bwMode="auto">
          <a:xfrm>
            <a:off x="3430588" y="4532313"/>
            <a:ext cx="1276350" cy="625475"/>
            <a:chOff x="2161" y="2855"/>
            <a:chExt cx="804" cy="394"/>
          </a:xfrm>
        </p:grpSpPr>
        <p:sp>
          <p:nvSpPr>
            <p:cNvPr id="313430" name="Freeform 86"/>
            <p:cNvSpPr>
              <a:spLocks noChangeAspect="1"/>
            </p:cNvSpPr>
            <p:nvPr/>
          </p:nvSpPr>
          <p:spPr bwMode="auto">
            <a:xfrm>
              <a:off x="2281" y="2855"/>
              <a:ext cx="684" cy="372"/>
            </a:xfrm>
            <a:custGeom>
              <a:avLst/>
              <a:gdLst/>
              <a:ahLst/>
              <a:cxnLst>
                <a:cxn ang="0">
                  <a:pos x="684" y="372"/>
                </a:cxn>
                <a:cxn ang="0">
                  <a:pos x="341" y="305"/>
                </a:cxn>
                <a:cxn ang="0">
                  <a:pos x="40" y="48"/>
                </a:cxn>
                <a:cxn ang="0">
                  <a:pos x="102" y="17"/>
                </a:cxn>
                <a:cxn ang="0">
                  <a:pos x="165" y="56"/>
                </a:cxn>
              </a:cxnLst>
              <a:rect l="0" t="0" r="r" b="b"/>
              <a:pathLst>
                <a:path w="684" h="372">
                  <a:moveTo>
                    <a:pt x="684" y="372"/>
                  </a:moveTo>
                  <a:lnTo>
                    <a:pt x="341" y="305"/>
                  </a:lnTo>
                  <a:lnTo>
                    <a:pt x="40" y="48"/>
                  </a:lnTo>
                  <a:cubicBezTo>
                    <a:pt x="0" y="0"/>
                    <a:pt x="81" y="16"/>
                    <a:pt x="102" y="17"/>
                  </a:cubicBezTo>
                  <a:cubicBezTo>
                    <a:pt x="119" y="20"/>
                    <a:pt x="142" y="54"/>
                    <a:pt x="165" y="56"/>
                  </a:cubicBezTo>
                </a:path>
              </a:pathLst>
            </a:custGeom>
            <a:noFill/>
            <a:ln w="57150" cap="flat" cmpd="sng">
              <a:solidFill>
                <a:schemeClr val="tx2"/>
              </a:solidFill>
              <a:prstDash val="solid"/>
              <a:round/>
              <a:headEnd type="none" w="med" len="med"/>
              <a:tailEnd type="none" w="med" len="med"/>
            </a:ln>
            <a:effectLst/>
          </p:spPr>
          <p:txBody>
            <a:bodyPr wrap="none" anchor="ctr"/>
            <a:lstStyle/>
            <a:p>
              <a:endParaRPr lang="en-US"/>
            </a:p>
          </p:txBody>
        </p:sp>
        <p:sp>
          <p:nvSpPr>
            <p:cNvPr id="313431" name="Line 87"/>
            <p:cNvSpPr>
              <a:spLocks noChangeShapeType="1"/>
            </p:cNvSpPr>
            <p:nvPr/>
          </p:nvSpPr>
          <p:spPr bwMode="auto">
            <a:xfrm>
              <a:off x="2161" y="3090"/>
              <a:ext cx="794" cy="159"/>
            </a:xfrm>
            <a:prstGeom prst="line">
              <a:avLst/>
            </a:prstGeom>
            <a:noFill/>
            <a:ln w="28575">
              <a:solidFill>
                <a:schemeClr val="tx2"/>
              </a:solidFill>
              <a:round/>
              <a:headEnd/>
              <a:tailEnd/>
            </a:ln>
            <a:effectLst/>
          </p:spPr>
          <p:txBody>
            <a:bodyPr wrap="none" anchor="ctr"/>
            <a:lstStyle/>
            <a:p>
              <a:endParaRPr lang="en-US"/>
            </a:p>
          </p:txBody>
        </p:sp>
      </p:grpSp>
      <p:grpSp>
        <p:nvGrpSpPr>
          <p:cNvPr id="11" name="Group 88"/>
          <p:cNvGrpSpPr>
            <a:grpSpLocks/>
          </p:cNvGrpSpPr>
          <p:nvPr/>
        </p:nvGrpSpPr>
        <p:grpSpPr bwMode="auto">
          <a:xfrm rot="793846">
            <a:off x="3560763" y="4799013"/>
            <a:ext cx="144462" cy="177800"/>
            <a:chOff x="691" y="1554"/>
            <a:chExt cx="345" cy="339"/>
          </a:xfrm>
        </p:grpSpPr>
        <p:grpSp>
          <p:nvGrpSpPr>
            <p:cNvPr id="12" name="Group 89"/>
            <p:cNvGrpSpPr>
              <a:grpSpLocks/>
            </p:cNvGrpSpPr>
            <p:nvPr/>
          </p:nvGrpSpPr>
          <p:grpSpPr bwMode="auto">
            <a:xfrm>
              <a:off x="700" y="1554"/>
              <a:ext cx="336" cy="276"/>
              <a:chOff x="2166" y="1992"/>
              <a:chExt cx="336" cy="276"/>
            </a:xfrm>
          </p:grpSpPr>
          <p:grpSp>
            <p:nvGrpSpPr>
              <p:cNvPr id="13" name="Group 90"/>
              <p:cNvGrpSpPr>
                <a:grpSpLocks/>
              </p:cNvGrpSpPr>
              <p:nvPr/>
            </p:nvGrpSpPr>
            <p:grpSpPr bwMode="auto">
              <a:xfrm>
                <a:off x="2166" y="2076"/>
                <a:ext cx="336" cy="192"/>
                <a:chOff x="3159" y="2097"/>
                <a:chExt cx="240" cy="192"/>
              </a:xfrm>
            </p:grpSpPr>
            <p:sp>
              <p:nvSpPr>
                <p:cNvPr id="313435" name="AutoShape 91"/>
                <p:cNvSpPr>
                  <a:spLocks noChangeArrowheads="1"/>
                </p:cNvSpPr>
                <p:nvPr/>
              </p:nvSpPr>
              <p:spPr bwMode="auto">
                <a:xfrm>
                  <a:off x="3159" y="2097"/>
                  <a:ext cx="240" cy="192"/>
                </a:xfrm>
                <a:prstGeom prst="roundRect">
                  <a:avLst>
                    <a:gd name="adj" fmla="val 16667"/>
                  </a:avLst>
                </a:prstGeom>
                <a:solidFill>
                  <a:srgbClr val="808080"/>
                </a:solidFill>
                <a:ln w="3175">
                  <a:solidFill>
                    <a:srgbClr val="292929"/>
                  </a:solidFill>
                  <a:round/>
                  <a:headEnd/>
                  <a:tailEnd/>
                </a:ln>
                <a:effectLst/>
              </p:spPr>
              <p:txBody>
                <a:bodyPr wrap="none" anchor="ctr"/>
                <a:lstStyle/>
                <a:p>
                  <a:endParaRPr lang="en-US"/>
                </a:p>
              </p:txBody>
            </p:sp>
            <p:sp>
              <p:nvSpPr>
                <p:cNvPr id="313436" name="Rectangle 92"/>
                <p:cNvSpPr>
                  <a:spLocks noChangeArrowheads="1"/>
                </p:cNvSpPr>
                <p:nvPr/>
              </p:nvSpPr>
              <p:spPr bwMode="auto">
                <a:xfrm>
                  <a:off x="3159" y="2170"/>
                  <a:ext cx="240" cy="47"/>
                </a:xfrm>
                <a:prstGeom prst="rect">
                  <a:avLst/>
                </a:prstGeom>
                <a:solidFill>
                  <a:srgbClr val="FFFFFF"/>
                </a:solidFill>
                <a:ln w="3175">
                  <a:solidFill>
                    <a:srgbClr val="292929"/>
                  </a:solidFill>
                  <a:miter lim="800000"/>
                  <a:headEnd/>
                  <a:tailEnd/>
                </a:ln>
                <a:effectLst/>
              </p:spPr>
              <p:txBody>
                <a:bodyPr wrap="none" anchor="ctr"/>
                <a:lstStyle/>
                <a:p>
                  <a:endParaRPr lang="en-US"/>
                </a:p>
              </p:txBody>
            </p:sp>
          </p:grpSp>
          <p:sp>
            <p:nvSpPr>
              <p:cNvPr id="313437" name="Freeform 93"/>
              <p:cNvSpPr>
                <a:spLocks/>
              </p:cNvSpPr>
              <p:nvPr/>
            </p:nvSpPr>
            <p:spPr bwMode="auto">
              <a:xfrm>
                <a:off x="2256" y="1992"/>
                <a:ext cx="144" cy="114"/>
              </a:xfrm>
              <a:custGeom>
                <a:avLst/>
                <a:gdLst/>
                <a:ahLst/>
                <a:cxnLst>
                  <a:cxn ang="0">
                    <a:pos x="215" y="162"/>
                  </a:cxn>
                  <a:cxn ang="0">
                    <a:pos x="215" y="22"/>
                  </a:cxn>
                  <a:cxn ang="0">
                    <a:pos x="0" y="0"/>
                  </a:cxn>
                </a:cxnLst>
                <a:rect l="0" t="0" r="r" b="b"/>
                <a:pathLst>
                  <a:path w="215" h="162">
                    <a:moveTo>
                      <a:pt x="215" y="162"/>
                    </a:moveTo>
                    <a:lnTo>
                      <a:pt x="215" y="22"/>
                    </a:lnTo>
                    <a:lnTo>
                      <a:pt x="0" y="0"/>
                    </a:lnTo>
                  </a:path>
                </a:pathLst>
              </a:custGeom>
              <a:noFill/>
              <a:ln w="19050" cmpd="sng">
                <a:solidFill>
                  <a:srgbClr val="000000"/>
                </a:solidFill>
                <a:round/>
                <a:headEnd type="none" w="med" len="med"/>
                <a:tailEnd type="oval" w="sm" len="sm"/>
              </a:ln>
              <a:effectLst/>
            </p:spPr>
            <p:txBody>
              <a:bodyPr/>
              <a:lstStyle/>
              <a:p>
                <a:endParaRPr lang="en-US"/>
              </a:p>
            </p:txBody>
          </p:sp>
        </p:grpSp>
        <p:sp>
          <p:nvSpPr>
            <p:cNvPr id="313438" name="AutoShape 94"/>
            <p:cNvSpPr>
              <a:spLocks noChangeArrowheads="1"/>
            </p:cNvSpPr>
            <p:nvPr/>
          </p:nvSpPr>
          <p:spPr bwMode="auto">
            <a:xfrm rot="5400000">
              <a:off x="804" y="1666"/>
              <a:ext cx="114" cy="340"/>
            </a:xfrm>
            <a:prstGeom prst="can">
              <a:avLst>
                <a:gd name="adj" fmla="val 30708"/>
              </a:avLst>
            </a:prstGeom>
            <a:gradFill rotWithShape="1">
              <a:gsLst>
                <a:gs pos="0">
                  <a:srgbClr val="B2B2B2">
                    <a:gamma/>
                    <a:shade val="16078"/>
                    <a:invGamma/>
                  </a:srgbClr>
                </a:gs>
                <a:gs pos="50000">
                  <a:srgbClr val="B2B2B2"/>
                </a:gs>
                <a:gs pos="100000">
                  <a:srgbClr val="B2B2B2">
                    <a:gamma/>
                    <a:shade val="16078"/>
                    <a:invGamma/>
                  </a:srgbClr>
                </a:gs>
              </a:gsLst>
              <a:lin ang="0" scaled="1"/>
            </a:gradFill>
            <a:ln w="6350">
              <a:solidFill>
                <a:srgbClr val="292929"/>
              </a:solidFill>
              <a:round/>
              <a:headEnd/>
              <a:tailEnd/>
            </a:ln>
            <a:effectLst/>
          </p:spPr>
          <p:txBody>
            <a:bodyPr wrap="none" anchor="ctr"/>
            <a:lstStyle/>
            <a:p>
              <a:endParaRPr lang="en-US"/>
            </a:p>
          </p:txBody>
        </p:sp>
      </p:grpSp>
      <p:grpSp>
        <p:nvGrpSpPr>
          <p:cNvPr id="14" name="Group 95"/>
          <p:cNvGrpSpPr>
            <a:grpSpLocks noChangeAspect="1"/>
          </p:cNvGrpSpPr>
          <p:nvPr/>
        </p:nvGrpSpPr>
        <p:grpSpPr bwMode="auto">
          <a:xfrm>
            <a:off x="6119813" y="2049463"/>
            <a:ext cx="1331912" cy="1308100"/>
            <a:chOff x="691" y="1554"/>
            <a:chExt cx="345" cy="339"/>
          </a:xfrm>
        </p:grpSpPr>
        <p:grpSp>
          <p:nvGrpSpPr>
            <p:cNvPr id="15" name="Group 96"/>
            <p:cNvGrpSpPr>
              <a:grpSpLocks noChangeAspect="1"/>
            </p:cNvGrpSpPr>
            <p:nvPr/>
          </p:nvGrpSpPr>
          <p:grpSpPr bwMode="auto">
            <a:xfrm>
              <a:off x="700" y="1554"/>
              <a:ext cx="336" cy="276"/>
              <a:chOff x="2166" y="1992"/>
              <a:chExt cx="336" cy="276"/>
            </a:xfrm>
          </p:grpSpPr>
          <p:grpSp>
            <p:nvGrpSpPr>
              <p:cNvPr id="16" name="Group 97"/>
              <p:cNvGrpSpPr>
                <a:grpSpLocks noChangeAspect="1"/>
              </p:cNvGrpSpPr>
              <p:nvPr/>
            </p:nvGrpSpPr>
            <p:grpSpPr bwMode="auto">
              <a:xfrm>
                <a:off x="2166" y="2076"/>
                <a:ext cx="336" cy="192"/>
                <a:chOff x="3159" y="2097"/>
                <a:chExt cx="240" cy="192"/>
              </a:xfrm>
            </p:grpSpPr>
            <p:sp>
              <p:nvSpPr>
                <p:cNvPr id="313442" name="AutoShape 98"/>
                <p:cNvSpPr>
                  <a:spLocks noChangeAspect="1" noChangeArrowheads="1"/>
                </p:cNvSpPr>
                <p:nvPr/>
              </p:nvSpPr>
              <p:spPr bwMode="auto">
                <a:xfrm>
                  <a:off x="3159" y="2097"/>
                  <a:ext cx="240" cy="192"/>
                </a:xfrm>
                <a:prstGeom prst="roundRect">
                  <a:avLst>
                    <a:gd name="adj" fmla="val 16667"/>
                  </a:avLst>
                </a:prstGeom>
                <a:solidFill>
                  <a:srgbClr val="808080"/>
                </a:solidFill>
                <a:ln w="9525">
                  <a:solidFill>
                    <a:srgbClr val="292929"/>
                  </a:solidFill>
                  <a:round/>
                  <a:headEnd/>
                  <a:tailEnd/>
                </a:ln>
                <a:effectLst/>
              </p:spPr>
              <p:txBody>
                <a:bodyPr wrap="none" anchor="ctr"/>
                <a:lstStyle/>
                <a:p>
                  <a:endParaRPr lang="en-US"/>
                </a:p>
              </p:txBody>
            </p:sp>
            <p:sp>
              <p:nvSpPr>
                <p:cNvPr id="313443" name="Rectangle 99"/>
                <p:cNvSpPr>
                  <a:spLocks noChangeAspect="1" noChangeArrowheads="1"/>
                </p:cNvSpPr>
                <p:nvPr/>
              </p:nvSpPr>
              <p:spPr bwMode="auto">
                <a:xfrm>
                  <a:off x="3159" y="2170"/>
                  <a:ext cx="240" cy="47"/>
                </a:xfrm>
                <a:prstGeom prst="rect">
                  <a:avLst/>
                </a:prstGeom>
                <a:solidFill>
                  <a:srgbClr val="FFFFFF"/>
                </a:solidFill>
                <a:ln w="9525">
                  <a:solidFill>
                    <a:srgbClr val="292929"/>
                  </a:solidFill>
                  <a:miter lim="800000"/>
                  <a:headEnd/>
                  <a:tailEnd/>
                </a:ln>
                <a:effectLst/>
              </p:spPr>
              <p:txBody>
                <a:bodyPr wrap="none" anchor="ctr"/>
                <a:lstStyle/>
                <a:p>
                  <a:endParaRPr lang="en-US"/>
                </a:p>
              </p:txBody>
            </p:sp>
          </p:grpSp>
          <p:sp>
            <p:nvSpPr>
              <p:cNvPr id="313444" name="Freeform 100"/>
              <p:cNvSpPr>
                <a:spLocks noChangeAspect="1"/>
              </p:cNvSpPr>
              <p:nvPr/>
            </p:nvSpPr>
            <p:spPr bwMode="auto">
              <a:xfrm>
                <a:off x="2256" y="1992"/>
                <a:ext cx="144" cy="114"/>
              </a:xfrm>
              <a:custGeom>
                <a:avLst/>
                <a:gdLst/>
                <a:ahLst/>
                <a:cxnLst>
                  <a:cxn ang="0">
                    <a:pos x="215" y="162"/>
                  </a:cxn>
                  <a:cxn ang="0">
                    <a:pos x="215" y="22"/>
                  </a:cxn>
                  <a:cxn ang="0">
                    <a:pos x="0" y="0"/>
                  </a:cxn>
                </a:cxnLst>
                <a:rect l="0" t="0" r="r" b="b"/>
                <a:pathLst>
                  <a:path w="215" h="162">
                    <a:moveTo>
                      <a:pt x="215" y="162"/>
                    </a:moveTo>
                    <a:lnTo>
                      <a:pt x="215" y="22"/>
                    </a:lnTo>
                    <a:lnTo>
                      <a:pt x="0" y="0"/>
                    </a:lnTo>
                  </a:path>
                </a:pathLst>
              </a:custGeom>
              <a:noFill/>
              <a:ln w="127000" cmpd="sng">
                <a:solidFill>
                  <a:srgbClr val="000000"/>
                </a:solidFill>
                <a:round/>
                <a:headEnd type="none" w="med" len="med"/>
                <a:tailEnd type="oval" w="sm" len="sm"/>
              </a:ln>
              <a:effectLst/>
            </p:spPr>
            <p:txBody>
              <a:bodyPr/>
              <a:lstStyle/>
              <a:p>
                <a:endParaRPr lang="en-US"/>
              </a:p>
            </p:txBody>
          </p:sp>
        </p:grpSp>
        <p:sp>
          <p:nvSpPr>
            <p:cNvPr id="313445" name="AutoShape 101"/>
            <p:cNvSpPr>
              <a:spLocks noChangeAspect="1" noChangeArrowheads="1"/>
            </p:cNvSpPr>
            <p:nvPr/>
          </p:nvSpPr>
          <p:spPr bwMode="auto">
            <a:xfrm rot="5400000">
              <a:off x="804" y="1666"/>
              <a:ext cx="114" cy="340"/>
            </a:xfrm>
            <a:prstGeom prst="can">
              <a:avLst>
                <a:gd name="adj" fmla="val 30708"/>
              </a:avLst>
            </a:prstGeom>
            <a:gradFill rotWithShape="1">
              <a:gsLst>
                <a:gs pos="0">
                  <a:srgbClr val="B2B2B2">
                    <a:gamma/>
                    <a:shade val="16078"/>
                    <a:invGamma/>
                  </a:srgbClr>
                </a:gs>
                <a:gs pos="50000">
                  <a:srgbClr val="B2B2B2"/>
                </a:gs>
                <a:gs pos="100000">
                  <a:srgbClr val="B2B2B2">
                    <a:gamma/>
                    <a:shade val="16078"/>
                    <a:invGamma/>
                  </a:srgbClr>
                </a:gs>
              </a:gsLst>
              <a:lin ang="0" scaled="1"/>
            </a:gradFill>
            <a:ln w="9525">
              <a:solidFill>
                <a:srgbClr val="292929"/>
              </a:solidFill>
              <a:round/>
              <a:headEnd/>
              <a:tailEnd/>
            </a:ln>
            <a:effectLst/>
          </p:spPr>
          <p:txBody>
            <a:bodyPr wrap="none" anchor="ctr"/>
            <a:lstStyle/>
            <a:p>
              <a:endParaRPr lang="en-US"/>
            </a:p>
          </p:txBody>
        </p:sp>
      </p:grpSp>
      <p:grpSp>
        <p:nvGrpSpPr>
          <p:cNvPr id="17" name="Group 102"/>
          <p:cNvGrpSpPr>
            <a:grpSpLocks/>
          </p:cNvGrpSpPr>
          <p:nvPr/>
        </p:nvGrpSpPr>
        <p:grpSpPr bwMode="auto">
          <a:xfrm>
            <a:off x="5148263" y="3500438"/>
            <a:ext cx="3076575" cy="1331912"/>
            <a:chOff x="2161" y="2855"/>
            <a:chExt cx="804" cy="394"/>
          </a:xfrm>
        </p:grpSpPr>
        <p:sp>
          <p:nvSpPr>
            <p:cNvPr id="313447" name="Freeform 103"/>
            <p:cNvSpPr>
              <a:spLocks noChangeAspect="1"/>
            </p:cNvSpPr>
            <p:nvPr/>
          </p:nvSpPr>
          <p:spPr bwMode="auto">
            <a:xfrm>
              <a:off x="2281" y="2855"/>
              <a:ext cx="684" cy="372"/>
            </a:xfrm>
            <a:custGeom>
              <a:avLst/>
              <a:gdLst/>
              <a:ahLst/>
              <a:cxnLst>
                <a:cxn ang="0">
                  <a:pos x="684" y="372"/>
                </a:cxn>
                <a:cxn ang="0">
                  <a:pos x="341" y="305"/>
                </a:cxn>
                <a:cxn ang="0">
                  <a:pos x="40" y="48"/>
                </a:cxn>
                <a:cxn ang="0">
                  <a:pos x="102" y="17"/>
                </a:cxn>
                <a:cxn ang="0">
                  <a:pos x="165" y="56"/>
                </a:cxn>
              </a:cxnLst>
              <a:rect l="0" t="0" r="r" b="b"/>
              <a:pathLst>
                <a:path w="684" h="372">
                  <a:moveTo>
                    <a:pt x="684" y="372"/>
                  </a:moveTo>
                  <a:lnTo>
                    <a:pt x="341" y="305"/>
                  </a:lnTo>
                  <a:lnTo>
                    <a:pt x="40" y="48"/>
                  </a:lnTo>
                  <a:cubicBezTo>
                    <a:pt x="0" y="0"/>
                    <a:pt x="81" y="16"/>
                    <a:pt x="102" y="17"/>
                  </a:cubicBezTo>
                  <a:cubicBezTo>
                    <a:pt x="119" y="20"/>
                    <a:pt x="142" y="54"/>
                    <a:pt x="165" y="56"/>
                  </a:cubicBezTo>
                </a:path>
              </a:pathLst>
            </a:custGeom>
            <a:noFill/>
            <a:ln w="114300" cap="flat" cmpd="sng">
              <a:solidFill>
                <a:schemeClr val="tx2"/>
              </a:solidFill>
              <a:prstDash val="solid"/>
              <a:round/>
              <a:headEnd type="none" w="med" len="med"/>
              <a:tailEnd type="none" w="med" len="med"/>
            </a:ln>
            <a:effectLst/>
          </p:spPr>
          <p:txBody>
            <a:bodyPr wrap="none" anchor="ctr"/>
            <a:lstStyle/>
            <a:p>
              <a:endParaRPr lang="en-US"/>
            </a:p>
          </p:txBody>
        </p:sp>
        <p:sp>
          <p:nvSpPr>
            <p:cNvPr id="313448" name="Line 104"/>
            <p:cNvSpPr>
              <a:spLocks noChangeShapeType="1"/>
            </p:cNvSpPr>
            <p:nvPr/>
          </p:nvSpPr>
          <p:spPr bwMode="auto">
            <a:xfrm>
              <a:off x="2161" y="3090"/>
              <a:ext cx="794" cy="159"/>
            </a:xfrm>
            <a:prstGeom prst="line">
              <a:avLst/>
            </a:prstGeom>
            <a:noFill/>
            <a:ln w="57150">
              <a:solidFill>
                <a:schemeClr val="tx2"/>
              </a:solidFill>
              <a:round/>
              <a:headEnd/>
              <a:tailEnd/>
            </a:ln>
            <a:effectLst/>
          </p:spPr>
          <p:txBody>
            <a:bodyPr wrap="none" anchor="ctr"/>
            <a:lstStyle/>
            <a:p>
              <a:endParaRPr lang="en-US"/>
            </a:p>
          </p:txBody>
        </p:sp>
      </p:grpSp>
      <p:sp>
        <p:nvSpPr>
          <p:cNvPr id="313449" name="Text Box 105"/>
          <p:cNvSpPr txBox="1">
            <a:spLocks noChangeArrowheads="1"/>
          </p:cNvSpPr>
          <p:nvPr/>
        </p:nvSpPr>
        <p:spPr bwMode="auto">
          <a:xfrm>
            <a:off x="5326063" y="1247775"/>
            <a:ext cx="2038350" cy="579438"/>
          </a:xfrm>
          <a:prstGeom prst="rect">
            <a:avLst/>
          </a:prstGeom>
          <a:noFill/>
          <a:ln w="9525">
            <a:noFill/>
            <a:miter lim="800000"/>
            <a:headEnd/>
            <a:tailEnd/>
          </a:ln>
          <a:effectLst/>
        </p:spPr>
        <p:txBody>
          <a:bodyPr wrap="none">
            <a:spAutoFit/>
          </a:bodyPr>
          <a:lstStyle/>
          <a:p>
            <a:pPr>
              <a:buFontTx/>
              <a:buChar char="•"/>
            </a:pPr>
            <a:r>
              <a:rPr lang="en-US" sz="3200">
                <a:latin typeface="Monotype Corsiva" pitchFamily="66" charset="0"/>
              </a:rPr>
              <a:t>Molar tube</a:t>
            </a:r>
          </a:p>
        </p:txBody>
      </p:sp>
      <p:sp>
        <p:nvSpPr>
          <p:cNvPr id="313450" name="Text Box 106"/>
          <p:cNvSpPr txBox="1">
            <a:spLocks noChangeArrowheads="1"/>
          </p:cNvSpPr>
          <p:nvPr/>
        </p:nvSpPr>
        <p:spPr bwMode="auto">
          <a:xfrm>
            <a:off x="5310188" y="1727200"/>
            <a:ext cx="1835150" cy="1309688"/>
          </a:xfrm>
          <a:prstGeom prst="rect">
            <a:avLst/>
          </a:prstGeom>
          <a:noFill/>
          <a:ln w="9525">
            <a:noFill/>
            <a:miter lim="800000"/>
            <a:headEnd/>
            <a:tailEnd/>
          </a:ln>
          <a:effectLst/>
        </p:spPr>
        <p:txBody>
          <a:bodyPr wrap="none">
            <a:spAutoFit/>
          </a:bodyPr>
          <a:lstStyle/>
          <a:p>
            <a:pPr>
              <a:buFontTx/>
              <a:buChar char="•"/>
            </a:pPr>
            <a:r>
              <a:rPr lang="en-US" sz="3200">
                <a:latin typeface="Monotype Corsiva" pitchFamily="66" charset="0"/>
              </a:rPr>
              <a:t>Face-bow</a:t>
            </a:r>
          </a:p>
          <a:p>
            <a:pPr>
              <a:buFontTx/>
              <a:buChar char="-"/>
            </a:pPr>
            <a:r>
              <a:rPr lang="en-US">
                <a:latin typeface="Monotype Corsiva" pitchFamily="66" charset="0"/>
              </a:rPr>
              <a:t>Inner bow</a:t>
            </a:r>
          </a:p>
          <a:p>
            <a:r>
              <a:rPr lang="en-US">
                <a:latin typeface="Monotype Corsiva" pitchFamily="66" charset="0"/>
              </a:rPr>
              <a:t>- Outer bow</a:t>
            </a:r>
          </a:p>
        </p:txBody>
      </p:sp>
      <p:sp>
        <p:nvSpPr>
          <p:cNvPr id="313451" name="Text Box 107"/>
          <p:cNvSpPr txBox="1">
            <a:spLocks noChangeArrowheads="1"/>
          </p:cNvSpPr>
          <p:nvPr/>
        </p:nvSpPr>
        <p:spPr bwMode="auto">
          <a:xfrm>
            <a:off x="5338763" y="3425825"/>
            <a:ext cx="2328862" cy="579438"/>
          </a:xfrm>
          <a:prstGeom prst="rect">
            <a:avLst/>
          </a:prstGeom>
          <a:noFill/>
          <a:ln w="9525">
            <a:noFill/>
            <a:miter lim="800000"/>
            <a:headEnd/>
            <a:tailEnd/>
          </a:ln>
          <a:effectLst/>
        </p:spPr>
        <p:txBody>
          <a:bodyPr wrap="none">
            <a:spAutoFit/>
          </a:bodyPr>
          <a:lstStyle/>
          <a:p>
            <a:pPr>
              <a:buFontTx/>
              <a:buChar char="•"/>
            </a:pPr>
            <a:r>
              <a:rPr lang="en-US" sz="3200">
                <a:latin typeface="Monotype Corsiva" pitchFamily="66" charset="0"/>
              </a:rPr>
              <a:t>Force module</a:t>
            </a:r>
          </a:p>
        </p:txBody>
      </p:sp>
      <p:sp>
        <p:nvSpPr>
          <p:cNvPr id="313452" name="Text Box 108"/>
          <p:cNvSpPr txBox="1">
            <a:spLocks noChangeArrowheads="1"/>
          </p:cNvSpPr>
          <p:nvPr/>
        </p:nvSpPr>
        <p:spPr bwMode="auto">
          <a:xfrm>
            <a:off x="5327650" y="2994025"/>
            <a:ext cx="2105025" cy="579438"/>
          </a:xfrm>
          <a:prstGeom prst="rect">
            <a:avLst/>
          </a:prstGeom>
          <a:noFill/>
          <a:ln w="9525">
            <a:noFill/>
            <a:miter lim="800000"/>
            <a:headEnd/>
            <a:tailEnd/>
          </a:ln>
          <a:effectLst/>
        </p:spPr>
        <p:txBody>
          <a:bodyPr wrap="none">
            <a:spAutoFit/>
          </a:bodyPr>
          <a:lstStyle/>
          <a:p>
            <a:pPr>
              <a:buFontTx/>
              <a:buChar char="•"/>
            </a:pPr>
            <a:r>
              <a:rPr lang="en-US" sz="3200">
                <a:latin typeface="Monotype Corsiva" pitchFamily="66" charset="0"/>
              </a:rPr>
              <a:t>Head strap </a:t>
            </a:r>
          </a:p>
        </p:txBody>
      </p:sp>
      <p:grpSp>
        <p:nvGrpSpPr>
          <p:cNvPr id="18" name="Group 109"/>
          <p:cNvGrpSpPr>
            <a:grpSpLocks noChangeAspect="1"/>
          </p:cNvGrpSpPr>
          <p:nvPr/>
        </p:nvGrpSpPr>
        <p:grpSpPr bwMode="auto">
          <a:xfrm rot="-235562">
            <a:off x="5918200" y="4002088"/>
            <a:ext cx="1935163" cy="3082925"/>
            <a:chOff x="4171" y="1669"/>
            <a:chExt cx="793" cy="1182"/>
          </a:xfrm>
        </p:grpSpPr>
        <p:sp>
          <p:nvSpPr>
            <p:cNvPr id="313454" name="Freeform 110"/>
            <p:cNvSpPr>
              <a:spLocks noChangeAspect="1"/>
            </p:cNvSpPr>
            <p:nvPr/>
          </p:nvSpPr>
          <p:spPr bwMode="auto">
            <a:xfrm rot="2977840">
              <a:off x="4469" y="2137"/>
              <a:ext cx="112" cy="123"/>
            </a:xfrm>
            <a:custGeom>
              <a:avLst/>
              <a:gdLst/>
              <a:ahLst/>
              <a:cxnLst>
                <a:cxn ang="0">
                  <a:pos x="0" y="451"/>
                </a:cxn>
                <a:cxn ang="0">
                  <a:pos x="0" y="0"/>
                </a:cxn>
                <a:cxn ang="0">
                  <a:pos x="826" y="0"/>
                </a:cxn>
                <a:cxn ang="0">
                  <a:pos x="832" y="1045"/>
                </a:cxn>
                <a:cxn ang="0">
                  <a:pos x="0" y="1043"/>
                </a:cxn>
                <a:cxn ang="0">
                  <a:pos x="0" y="576"/>
                </a:cxn>
              </a:cxnLst>
              <a:rect l="0" t="0" r="r" b="b"/>
              <a:pathLst>
                <a:path w="832" h="1045">
                  <a:moveTo>
                    <a:pt x="0" y="451"/>
                  </a:moveTo>
                  <a:lnTo>
                    <a:pt x="0" y="0"/>
                  </a:lnTo>
                  <a:lnTo>
                    <a:pt x="826" y="0"/>
                  </a:lnTo>
                  <a:lnTo>
                    <a:pt x="832" y="1045"/>
                  </a:lnTo>
                  <a:lnTo>
                    <a:pt x="0" y="1043"/>
                  </a:lnTo>
                  <a:lnTo>
                    <a:pt x="0" y="576"/>
                  </a:lnTo>
                </a:path>
              </a:pathLst>
            </a:custGeom>
            <a:noFill/>
            <a:ln w="76200" cap="flat" cmpd="sng">
              <a:solidFill>
                <a:schemeClr val="tx1"/>
              </a:solidFill>
              <a:prstDash val="solid"/>
              <a:round/>
              <a:headEnd type="none" w="med" len="med"/>
              <a:tailEnd type="none" w="med" len="med"/>
            </a:ln>
            <a:effectLst/>
          </p:spPr>
          <p:txBody>
            <a:bodyPr wrap="none" anchor="ctr"/>
            <a:lstStyle/>
            <a:p>
              <a:endParaRPr lang="en-US"/>
            </a:p>
          </p:txBody>
        </p:sp>
        <p:sp>
          <p:nvSpPr>
            <p:cNvPr id="313455" name="AutoShape 111"/>
            <p:cNvSpPr>
              <a:spLocks noChangeAspect="1" noChangeArrowheads="1"/>
            </p:cNvSpPr>
            <p:nvPr/>
          </p:nvSpPr>
          <p:spPr bwMode="auto">
            <a:xfrm rot="8377840">
              <a:off x="4180" y="1813"/>
              <a:ext cx="133" cy="126"/>
            </a:xfrm>
            <a:prstGeom prst="can">
              <a:avLst>
                <a:gd name="adj" fmla="val 50000"/>
              </a:avLst>
            </a:prstGeom>
            <a:solidFill>
              <a:schemeClr val="tx2"/>
            </a:solidFill>
            <a:ln w="9525">
              <a:solidFill>
                <a:schemeClr val="tx1"/>
              </a:solidFill>
              <a:round/>
              <a:headEnd/>
              <a:tailEnd/>
            </a:ln>
            <a:effectLst/>
          </p:spPr>
          <p:txBody>
            <a:bodyPr wrap="none" anchor="ctr"/>
            <a:lstStyle/>
            <a:p>
              <a:endParaRPr lang="en-US"/>
            </a:p>
          </p:txBody>
        </p:sp>
        <p:sp>
          <p:nvSpPr>
            <p:cNvPr id="313456" name="AutoShape 112"/>
            <p:cNvSpPr>
              <a:spLocks noChangeAspect="1" noChangeArrowheads="1"/>
            </p:cNvSpPr>
            <p:nvPr/>
          </p:nvSpPr>
          <p:spPr bwMode="auto">
            <a:xfrm rot="8377840">
              <a:off x="4345" y="1838"/>
              <a:ext cx="83" cy="401"/>
            </a:xfrm>
            <a:prstGeom prst="can">
              <a:avLst>
                <a:gd name="adj" fmla="val 31538"/>
              </a:avLst>
            </a:prstGeom>
            <a:solidFill>
              <a:schemeClr val="tx2">
                <a:alpha val="50000"/>
              </a:schemeClr>
            </a:solidFill>
            <a:ln w="9525">
              <a:solidFill>
                <a:schemeClr val="tx1"/>
              </a:solidFill>
              <a:round/>
              <a:headEnd/>
              <a:tailEnd/>
            </a:ln>
            <a:effectLst/>
          </p:spPr>
          <p:txBody>
            <a:bodyPr wrap="none" anchor="ctr"/>
            <a:lstStyle/>
            <a:p>
              <a:endParaRPr lang="en-US"/>
            </a:p>
          </p:txBody>
        </p:sp>
        <p:sp>
          <p:nvSpPr>
            <p:cNvPr id="313457" name="Oval 113"/>
            <p:cNvSpPr>
              <a:spLocks noChangeAspect="1" noChangeArrowheads="1"/>
            </p:cNvSpPr>
            <p:nvPr/>
          </p:nvSpPr>
          <p:spPr bwMode="auto">
            <a:xfrm rot="2977840">
              <a:off x="4243" y="1837"/>
              <a:ext cx="52" cy="127"/>
            </a:xfrm>
            <a:prstGeom prst="ellipse">
              <a:avLst/>
            </a:prstGeom>
            <a:noFill/>
            <a:ln w="28575">
              <a:solidFill>
                <a:schemeClr val="tx1"/>
              </a:solidFill>
              <a:round/>
              <a:headEnd/>
              <a:tailEnd/>
            </a:ln>
            <a:effectLst/>
          </p:spPr>
          <p:txBody>
            <a:bodyPr wrap="none" anchor="ctr"/>
            <a:lstStyle/>
            <a:p>
              <a:endParaRPr lang="en-US"/>
            </a:p>
          </p:txBody>
        </p:sp>
        <p:sp>
          <p:nvSpPr>
            <p:cNvPr id="313458" name="Oval 114"/>
            <p:cNvSpPr>
              <a:spLocks noChangeAspect="1" noChangeArrowheads="1"/>
            </p:cNvSpPr>
            <p:nvPr/>
          </p:nvSpPr>
          <p:spPr bwMode="auto">
            <a:xfrm rot="2977840">
              <a:off x="4254" y="1851"/>
              <a:ext cx="52" cy="127"/>
            </a:xfrm>
            <a:prstGeom prst="ellipse">
              <a:avLst/>
            </a:prstGeom>
            <a:noFill/>
            <a:ln w="28575">
              <a:solidFill>
                <a:schemeClr val="tx1"/>
              </a:solidFill>
              <a:round/>
              <a:headEnd/>
              <a:tailEnd/>
            </a:ln>
            <a:effectLst/>
          </p:spPr>
          <p:txBody>
            <a:bodyPr wrap="none" anchor="ctr"/>
            <a:lstStyle/>
            <a:p>
              <a:endParaRPr lang="en-US"/>
            </a:p>
          </p:txBody>
        </p:sp>
        <p:sp>
          <p:nvSpPr>
            <p:cNvPr id="313459" name="Oval 115"/>
            <p:cNvSpPr>
              <a:spLocks noChangeAspect="1" noChangeArrowheads="1"/>
            </p:cNvSpPr>
            <p:nvPr/>
          </p:nvSpPr>
          <p:spPr bwMode="auto">
            <a:xfrm rot="2977840">
              <a:off x="4267" y="1865"/>
              <a:ext cx="51" cy="127"/>
            </a:xfrm>
            <a:prstGeom prst="ellipse">
              <a:avLst/>
            </a:prstGeom>
            <a:noFill/>
            <a:ln w="28575">
              <a:solidFill>
                <a:schemeClr val="tx1"/>
              </a:solidFill>
              <a:round/>
              <a:headEnd/>
              <a:tailEnd/>
            </a:ln>
            <a:effectLst/>
          </p:spPr>
          <p:txBody>
            <a:bodyPr wrap="none" anchor="ctr"/>
            <a:lstStyle/>
            <a:p>
              <a:endParaRPr lang="en-US"/>
            </a:p>
          </p:txBody>
        </p:sp>
        <p:sp>
          <p:nvSpPr>
            <p:cNvPr id="313460" name="Oval 116"/>
            <p:cNvSpPr>
              <a:spLocks noChangeAspect="1" noChangeArrowheads="1"/>
            </p:cNvSpPr>
            <p:nvPr/>
          </p:nvSpPr>
          <p:spPr bwMode="auto">
            <a:xfrm rot="2977840">
              <a:off x="4280" y="1880"/>
              <a:ext cx="52" cy="127"/>
            </a:xfrm>
            <a:prstGeom prst="ellipse">
              <a:avLst/>
            </a:prstGeom>
            <a:noFill/>
            <a:ln w="28575">
              <a:solidFill>
                <a:schemeClr val="tx1"/>
              </a:solidFill>
              <a:round/>
              <a:headEnd/>
              <a:tailEnd/>
            </a:ln>
            <a:effectLst/>
          </p:spPr>
          <p:txBody>
            <a:bodyPr wrap="none" anchor="ctr"/>
            <a:lstStyle/>
            <a:p>
              <a:endParaRPr lang="en-US"/>
            </a:p>
          </p:txBody>
        </p:sp>
        <p:sp>
          <p:nvSpPr>
            <p:cNvPr id="313461" name="Oval 117"/>
            <p:cNvSpPr>
              <a:spLocks noChangeAspect="1" noChangeArrowheads="1"/>
            </p:cNvSpPr>
            <p:nvPr/>
          </p:nvSpPr>
          <p:spPr bwMode="auto">
            <a:xfrm rot="2977840">
              <a:off x="4289" y="1893"/>
              <a:ext cx="53" cy="127"/>
            </a:xfrm>
            <a:prstGeom prst="ellipse">
              <a:avLst/>
            </a:prstGeom>
            <a:noFill/>
            <a:ln w="28575">
              <a:solidFill>
                <a:schemeClr val="tx1"/>
              </a:solidFill>
              <a:round/>
              <a:headEnd/>
              <a:tailEnd/>
            </a:ln>
            <a:effectLst/>
          </p:spPr>
          <p:txBody>
            <a:bodyPr wrap="none" anchor="ctr"/>
            <a:lstStyle/>
            <a:p>
              <a:endParaRPr lang="en-US"/>
            </a:p>
          </p:txBody>
        </p:sp>
        <p:sp>
          <p:nvSpPr>
            <p:cNvPr id="313462" name="Oval 118"/>
            <p:cNvSpPr>
              <a:spLocks noChangeAspect="1" noChangeArrowheads="1"/>
            </p:cNvSpPr>
            <p:nvPr/>
          </p:nvSpPr>
          <p:spPr bwMode="auto">
            <a:xfrm rot="2977840">
              <a:off x="4302" y="1906"/>
              <a:ext cx="52" cy="127"/>
            </a:xfrm>
            <a:prstGeom prst="ellipse">
              <a:avLst/>
            </a:prstGeom>
            <a:noFill/>
            <a:ln w="28575">
              <a:solidFill>
                <a:schemeClr val="tx1"/>
              </a:solidFill>
              <a:round/>
              <a:headEnd/>
              <a:tailEnd/>
            </a:ln>
            <a:effectLst/>
          </p:spPr>
          <p:txBody>
            <a:bodyPr wrap="none" anchor="ctr"/>
            <a:lstStyle/>
            <a:p>
              <a:endParaRPr lang="en-US"/>
            </a:p>
          </p:txBody>
        </p:sp>
        <p:sp>
          <p:nvSpPr>
            <p:cNvPr id="313463" name="Oval 119"/>
            <p:cNvSpPr>
              <a:spLocks noChangeAspect="1" noChangeArrowheads="1"/>
            </p:cNvSpPr>
            <p:nvPr/>
          </p:nvSpPr>
          <p:spPr bwMode="auto">
            <a:xfrm rot="2977840">
              <a:off x="4312" y="1919"/>
              <a:ext cx="51" cy="127"/>
            </a:xfrm>
            <a:prstGeom prst="ellipse">
              <a:avLst/>
            </a:prstGeom>
            <a:noFill/>
            <a:ln w="28575">
              <a:solidFill>
                <a:schemeClr val="tx1"/>
              </a:solidFill>
              <a:round/>
              <a:headEnd/>
              <a:tailEnd/>
            </a:ln>
            <a:effectLst/>
          </p:spPr>
          <p:txBody>
            <a:bodyPr wrap="none" anchor="ctr"/>
            <a:lstStyle/>
            <a:p>
              <a:endParaRPr lang="en-US"/>
            </a:p>
          </p:txBody>
        </p:sp>
        <p:sp>
          <p:nvSpPr>
            <p:cNvPr id="313464" name="Oval 120"/>
            <p:cNvSpPr>
              <a:spLocks noChangeAspect="1" noChangeArrowheads="1"/>
            </p:cNvSpPr>
            <p:nvPr/>
          </p:nvSpPr>
          <p:spPr bwMode="auto">
            <a:xfrm rot="2977840">
              <a:off x="4321" y="1930"/>
              <a:ext cx="53" cy="127"/>
            </a:xfrm>
            <a:prstGeom prst="ellipse">
              <a:avLst/>
            </a:prstGeom>
            <a:noFill/>
            <a:ln w="28575">
              <a:solidFill>
                <a:schemeClr val="tx1"/>
              </a:solidFill>
              <a:round/>
              <a:headEnd/>
              <a:tailEnd/>
            </a:ln>
            <a:effectLst/>
          </p:spPr>
          <p:txBody>
            <a:bodyPr wrap="none" anchor="ctr"/>
            <a:lstStyle/>
            <a:p>
              <a:endParaRPr lang="en-US"/>
            </a:p>
          </p:txBody>
        </p:sp>
        <p:sp>
          <p:nvSpPr>
            <p:cNvPr id="313465" name="Oval 121"/>
            <p:cNvSpPr>
              <a:spLocks noChangeAspect="1" noChangeArrowheads="1"/>
            </p:cNvSpPr>
            <p:nvPr/>
          </p:nvSpPr>
          <p:spPr bwMode="auto">
            <a:xfrm rot="2977840">
              <a:off x="4332" y="1942"/>
              <a:ext cx="52" cy="127"/>
            </a:xfrm>
            <a:prstGeom prst="ellipse">
              <a:avLst/>
            </a:prstGeom>
            <a:noFill/>
            <a:ln w="28575">
              <a:solidFill>
                <a:schemeClr val="tx1"/>
              </a:solidFill>
              <a:round/>
              <a:headEnd/>
              <a:tailEnd/>
            </a:ln>
            <a:effectLst/>
          </p:spPr>
          <p:txBody>
            <a:bodyPr wrap="none" anchor="ctr"/>
            <a:lstStyle/>
            <a:p>
              <a:endParaRPr lang="en-US"/>
            </a:p>
          </p:txBody>
        </p:sp>
        <p:sp>
          <p:nvSpPr>
            <p:cNvPr id="313466" name="Oval 122"/>
            <p:cNvSpPr>
              <a:spLocks noChangeAspect="1" noChangeArrowheads="1"/>
            </p:cNvSpPr>
            <p:nvPr/>
          </p:nvSpPr>
          <p:spPr bwMode="auto">
            <a:xfrm rot="2977840">
              <a:off x="4342" y="1954"/>
              <a:ext cx="52" cy="127"/>
            </a:xfrm>
            <a:prstGeom prst="ellipse">
              <a:avLst/>
            </a:prstGeom>
            <a:noFill/>
            <a:ln w="28575">
              <a:solidFill>
                <a:schemeClr val="tx1"/>
              </a:solidFill>
              <a:round/>
              <a:headEnd/>
              <a:tailEnd/>
            </a:ln>
            <a:effectLst/>
          </p:spPr>
          <p:txBody>
            <a:bodyPr wrap="none" anchor="ctr"/>
            <a:lstStyle/>
            <a:p>
              <a:endParaRPr lang="en-US"/>
            </a:p>
          </p:txBody>
        </p:sp>
        <p:sp>
          <p:nvSpPr>
            <p:cNvPr id="313467" name="AutoShape 123"/>
            <p:cNvSpPr>
              <a:spLocks noChangeAspect="1" noChangeArrowheads="1"/>
            </p:cNvSpPr>
            <p:nvPr/>
          </p:nvSpPr>
          <p:spPr bwMode="auto">
            <a:xfrm rot="2977840">
              <a:off x="4045" y="1795"/>
              <a:ext cx="426" cy="173"/>
            </a:xfrm>
            <a:prstGeom prst="cube">
              <a:avLst>
                <a:gd name="adj" fmla="val 25000"/>
              </a:avLst>
            </a:prstGeom>
            <a:solidFill>
              <a:schemeClr val="tx2">
                <a:alpha val="30000"/>
              </a:schemeClr>
            </a:solidFill>
            <a:ln w="9525">
              <a:solidFill>
                <a:schemeClr val="tx1"/>
              </a:solidFill>
              <a:miter lim="800000"/>
              <a:headEnd/>
              <a:tailEnd/>
            </a:ln>
            <a:effectLst/>
          </p:spPr>
          <p:txBody>
            <a:bodyPr wrap="none" anchor="ctr"/>
            <a:lstStyle/>
            <a:p>
              <a:endParaRPr lang="en-US"/>
            </a:p>
          </p:txBody>
        </p:sp>
        <p:sp>
          <p:nvSpPr>
            <p:cNvPr id="313468" name="Freeform 124"/>
            <p:cNvSpPr>
              <a:spLocks noChangeAspect="1"/>
            </p:cNvSpPr>
            <p:nvPr/>
          </p:nvSpPr>
          <p:spPr bwMode="auto">
            <a:xfrm rot="2977840">
              <a:off x="4415" y="2432"/>
              <a:ext cx="707" cy="132"/>
            </a:xfrm>
            <a:custGeom>
              <a:avLst/>
              <a:gdLst/>
              <a:ahLst/>
              <a:cxnLst>
                <a:cxn ang="0">
                  <a:pos x="22" y="42"/>
                </a:cxn>
                <a:cxn ang="0">
                  <a:pos x="150" y="42"/>
                </a:cxn>
                <a:cxn ang="0">
                  <a:pos x="2172" y="123"/>
                </a:cxn>
                <a:cxn ang="0">
                  <a:pos x="2619" y="357"/>
                </a:cxn>
                <a:cxn ang="0">
                  <a:pos x="2160" y="546"/>
                </a:cxn>
                <a:cxn ang="0">
                  <a:pos x="156" y="468"/>
                </a:cxn>
                <a:cxn ang="0">
                  <a:pos x="22" y="450"/>
                </a:cxn>
                <a:cxn ang="0">
                  <a:pos x="22" y="42"/>
                </a:cxn>
              </a:cxnLst>
              <a:rect l="0" t="0" r="r" b="b"/>
              <a:pathLst>
                <a:path w="2621" h="564">
                  <a:moveTo>
                    <a:pt x="22" y="42"/>
                  </a:moveTo>
                  <a:cubicBezTo>
                    <a:pt x="78" y="72"/>
                    <a:pt x="147" y="84"/>
                    <a:pt x="150" y="42"/>
                  </a:cubicBezTo>
                  <a:cubicBezTo>
                    <a:pt x="153" y="0"/>
                    <a:pt x="1759" y="82"/>
                    <a:pt x="2172" y="123"/>
                  </a:cubicBezTo>
                  <a:cubicBezTo>
                    <a:pt x="2583" y="175"/>
                    <a:pt x="2621" y="287"/>
                    <a:pt x="2619" y="357"/>
                  </a:cubicBezTo>
                  <a:cubicBezTo>
                    <a:pt x="2614" y="432"/>
                    <a:pt x="2570" y="528"/>
                    <a:pt x="2160" y="546"/>
                  </a:cubicBezTo>
                  <a:cubicBezTo>
                    <a:pt x="1750" y="564"/>
                    <a:pt x="512" y="484"/>
                    <a:pt x="156" y="468"/>
                  </a:cubicBezTo>
                  <a:cubicBezTo>
                    <a:pt x="152" y="488"/>
                    <a:pt x="44" y="521"/>
                    <a:pt x="22" y="450"/>
                  </a:cubicBezTo>
                  <a:cubicBezTo>
                    <a:pt x="0" y="379"/>
                    <a:pt x="22" y="42"/>
                    <a:pt x="22" y="42"/>
                  </a:cubicBezTo>
                  <a:close/>
                </a:path>
              </a:pathLst>
            </a:custGeom>
            <a:solidFill>
              <a:srgbClr val="FFFF00"/>
            </a:solidFill>
            <a:ln w="9525" cap="flat" cmpd="sng">
              <a:solidFill>
                <a:schemeClr val="tx1"/>
              </a:solidFill>
              <a:prstDash val="solid"/>
              <a:round/>
              <a:headEnd/>
              <a:tailEnd/>
            </a:ln>
            <a:effectLst/>
          </p:spPr>
          <p:txBody>
            <a:bodyPr wrap="none" anchor="ctr"/>
            <a:lstStyle/>
            <a:p>
              <a:endParaRPr lang="en-US"/>
            </a:p>
          </p:txBody>
        </p:sp>
        <p:sp>
          <p:nvSpPr>
            <p:cNvPr id="313469" name="Oval 125"/>
            <p:cNvSpPr>
              <a:spLocks noChangeAspect="1" noChangeArrowheads="1"/>
            </p:cNvSpPr>
            <p:nvPr/>
          </p:nvSpPr>
          <p:spPr bwMode="auto">
            <a:xfrm rot="2977840">
              <a:off x="4601" y="2302"/>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470" name="Oval 126"/>
            <p:cNvSpPr>
              <a:spLocks noChangeAspect="1" noChangeArrowheads="1"/>
            </p:cNvSpPr>
            <p:nvPr/>
          </p:nvSpPr>
          <p:spPr bwMode="auto">
            <a:xfrm rot="2977840">
              <a:off x="4650" y="2362"/>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471" name="Oval 127"/>
            <p:cNvSpPr>
              <a:spLocks noChangeAspect="1" noChangeArrowheads="1"/>
            </p:cNvSpPr>
            <p:nvPr/>
          </p:nvSpPr>
          <p:spPr bwMode="auto">
            <a:xfrm rot="2977840">
              <a:off x="4697" y="2422"/>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472" name="Oval 128"/>
            <p:cNvSpPr>
              <a:spLocks noChangeAspect="1" noChangeArrowheads="1"/>
            </p:cNvSpPr>
            <p:nvPr/>
          </p:nvSpPr>
          <p:spPr bwMode="auto">
            <a:xfrm rot="2977840">
              <a:off x="4741" y="2480"/>
              <a:ext cx="37" cy="27"/>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473" name="Oval 129"/>
            <p:cNvSpPr>
              <a:spLocks noChangeAspect="1" noChangeArrowheads="1"/>
            </p:cNvSpPr>
            <p:nvPr/>
          </p:nvSpPr>
          <p:spPr bwMode="auto">
            <a:xfrm rot="2977840">
              <a:off x="4791" y="2542"/>
              <a:ext cx="37" cy="27"/>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474" name="Oval 130"/>
            <p:cNvSpPr>
              <a:spLocks noChangeAspect="1" noChangeArrowheads="1"/>
            </p:cNvSpPr>
            <p:nvPr/>
          </p:nvSpPr>
          <p:spPr bwMode="auto">
            <a:xfrm rot="2977840">
              <a:off x="4839" y="2604"/>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475" name="Oval 131"/>
            <p:cNvSpPr>
              <a:spLocks noChangeAspect="1" noChangeArrowheads="1"/>
            </p:cNvSpPr>
            <p:nvPr/>
          </p:nvSpPr>
          <p:spPr bwMode="auto">
            <a:xfrm rot="2977840">
              <a:off x="4884" y="2661"/>
              <a:ext cx="38" cy="27"/>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476" name="Oval 132"/>
            <p:cNvSpPr>
              <a:spLocks noChangeAspect="1" noChangeArrowheads="1"/>
            </p:cNvSpPr>
            <p:nvPr/>
          </p:nvSpPr>
          <p:spPr bwMode="auto">
            <a:xfrm rot="2977840">
              <a:off x="4932" y="2723"/>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grpSp>
      <p:grpSp>
        <p:nvGrpSpPr>
          <p:cNvPr id="19" name="Group 133"/>
          <p:cNvGrpSpPr>
            <a:grpSpLocks/>
          </p:cNvGrpSpPr>
          <p:nvPr/>
        </p:nvGrpSpPr>
        <p:grpSpPr bwMode="auto">
          <a:xfrm>
            <a:off x="5724525" y="3824288"/>
            <a:ext cx="2592388" cy="2562225"/>
            <a:chOff x="3492" y="2409"/>
            <a:chExt cx="1633" cy="1614"/>
          </a:xfrm>
        </p:grpSpPr>
        <p:sp>
          <p:nvSpPr>
            <p:cNvPr id="313478" name="Rectangle 134"/>
            <p:cNvSpPr>
              <a:spLocks noChangeArrowheads="1"/>
            </p:cNvSpPr>
            <p:nvPr/>
          </p:nvSpPr>
          <p:spPr bwMode="auto">
            <a:xfrm rot="-12620">
              <a:off x="4626" y="2409"/>
              <a:ext cx="499" cy="182"/>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3479" name="Rectangle 135"/>
            <p:cNvSpPr>
              <a:spLocks noChangeArrowheads="1"/>
            </p:cNvSpPr>
            <p:nvPr/>
          </p:nvSpPr>
          <p:spPr bwMode="auto">
            <a:xfrm rot="38210306">
              <a:off x="3333" y="3520"/>
              <a:ext cx="499" cy="182"/>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3480" name="Rectangle 136"/>
            <p:cNvSpPr>
              <a:spLocks noChangeArrowheads="1"/>
            </p:cNvSpPr>
            <p:nvPr/>
          </p:nvSpPr>
          <p:spPr bwMode="auto">
            <a:xfrm rot="38205015">
              <a:off x="4126" y="2994"/>
              <a:ext cx="499" cy="1415"/>
            </a:xfrm>
            <a:prstGeom prst="rect">
              <a:avLst/>
            </a:prstGeom>
            <a:solidFill>
              <a:schemeClr val="accent1">
                <a:alpha val="39999"/>
              </a:schemeClr>
            </a:solidFill>
            <a:ln w="9525">
              <a:solidFill>
                <a:schemeClr val="tx1"/>
              </a:solidFill>
              <a:miter lim="800000"/>
              <a:headEnd/>
              <a:tailEnd/>
            </a:ln>
            <a:effectLst/>
          </p:spPr>
          <p:txBody>
            <a:bodyPr wrap="none" anchor="ctr"/>
            <a:lstStyle/>
            <a:p>
              <a:endParaRPr lang="en-US"/>
            </a:p>
          </p:txBody>
        </p:sp>
        <p:sp>
          <p:nvSpPr>
            <p:cNvPr id="313481" name="Rectangle 137"/>
            <p:cNvSpPr>
              <a:spLocks noChangeArrowheads="1"/>
            </p:cNvSpPr>
            <p:nvPr/>
          </p:nvSpPr>
          <p:spPr bwMode="auto">
            <a:xfrm rot="-12620">
              <a:off x="4626" y="2590"/>
              <a:ext cx="499" cy="1433"/>
            </a:xfrm>
            <a:prstGeom prst="rect">
              <a:avLst/>
            </a:prstGeom>
            <a:solidFill>
              <a:schemeClr val="accent1">
                <a:alpha val="39999"/>
              </a:schemeClr>
            </a:solidFill>
            <a:ln w="9525">
              <a:solidFill>
                <a:schemeClr val="tx1"/>
              </a:solidFill>
              <a:miter lim="800000"/>
              <a:headEnd/>
              <a:tailEnd/>
            </a:ln>
            <a:effectLst/>
          </p:spPr>
          <p:txBody>
            <a:bodyPr wrap="none" anchor="ctr"/>
            <a:lstStyle/>
            <a:p>
              <a:endParaRPr lang="en-US"/>
            </a:p>
          </p:txBody>
        </p:sp>
        <p:sp>
          <p:nvSpPr>
            <p:cNvPr id="313482" name="Freeform 138"/>
            <p:cNvSpPr>
              <a:spLocks noChangeAspect="1"/>
            </p:cNvSpPr>
            <p:nvPr/>
          </p:nvSpPr>
          <p:spPr bwMode="auto">
            <a:xfrm rot="2759883" flipH="1" flipV="1">
              <a:off x="4766" y="3608"/>
              <a:ext cx="198" cy="249"/>
            </a:xfrm>
            <a:custGeom>
              <a:avLst/>
              <a:gdLst/>
              <a:ahLst/>
              <a:cxnLst>
                <a:cxn ang="0">
                  <a:pos x="0" y="451"/>
                </a:cxn>
                <a:cxn ang="0">
                  <a:pos x="0" y="0"/>
                </a:cxn>
                <a:cxn ang="0">
                  <a:pos x="826" y="0"/>
                </a:cxn>
                <a:cxn ang="0">
                  <a:pos x="832" y="1045"/>
                </a:cxn>
                <a:cxn ang="0">
                  <a:pos x="0" y="1043"/>
                </a:cxn>
                <a:cxn ang="0">
                  <a:pos x="0" y="576"/>
                </a:cxn>
              </a:cxnLst>
              <a:rect l="0" t="0" r="r" b="b"/>
              <a:pathLst>
                <a:path w="832" h="1045">
                  <a:moveTo>
                    <a:pt x="0" y="451"/>
                  </a:moveTo>
                  <a:lnTo>
                    <a:pt x="0" y="0"/>
                  </a:lnTo>
                  <a:lnTo>
                    <a:pt x="826" y="0"/>
                  </a:lnTo>
                  <a:lnTo>
                    <a:pt x="832" y="1045"/>
                  </a:lnTo>
                  <a:lnTo>
                    <a:pt x="0" y="1043"/>
                  </a:lnTo>
                  <a:lnTo>
                    <a:pt x="0" y="576"/>
                  </a:lnTo>
                </a:path>
              </a:pathLst>
            </a:custGeom>
            <a:noFill/>
            <a:ln w="57150" cap="flat" cmpd="sng">
              <a:solidFill>
                <a:schemeClr val="tx1"/>
              </a:solidFill>
              <a:prstDash val="solid"/>
              <a:round/>
              <a:headEnd type="none" w="med" len="med"/>
              <a:tailEnd type="none" w="med" len="med"/>
            </a:ln>
            <a:effectLst/>
          </p:spPr>
          <p:txBody>
            <a:bodyPr wrap="none" anchor="ctr"/>
            <a:lstStyle/>
            <a:p>
              <a:endParaRPr lang="en-US"/>
            </a:p>
          </p:txBody>
        </p:sp>
      </p:grpSp>
      <p:grpSp>
        <p:nvGrpSpPr>
          <p:cNvPr id="20" name="Group 139"/>
          <p:cNvGrpSpPr>
            <a:grpSpLocks/>
          </p:cNvGrpSpPr>
          <p:nvPr/>
        </p:nvGrpSpPr>
        <p:grpSpPr bwMode="auto">
          <a:xfrm rot="221123">
            <a:off x="2628900" y="3068638"/>
            <a:ext cx="1258888" cy="1876425"/>
            <a:chOff x="2783" y="1933"/>
            <a:chExt cx="793" cy="1182"/>
          </a:xfrm>
        </p:grpSpPr>
        <p:grpSp>
          <p:nvGrpSpPr>
            <p:cNvPr id="21" name="Group 140"/>
            <p:cNvGrpSpPr>
              <a:grpSpLocks/>
            </p:cNvGrpSpPr>
            <p:nvPr/>
          </p:nvGrpSpPr>
          <p:grpSpPr bwMode="auto">
            <a:xfrm rot="-308480">
              <a:off x="2783" y="1933"/>
              <a:ext cx="793" cy="1182"/>
              <a:chOff x="4171" y="1669"/>
              <a:chExt cx="793" cy="1182"/>
            </a:xfrm>
          </p:grpSpPr>
          <p:sp>
            <p:nvSpPr>
              <p:cNvPr id="313485" name="Freeform 141"/>
              <p:cNvSpPr>
                <a:spLocks noChangeAspect="1"/>
              </p:cNvSpPr>
              <p:nvPr/>
            </p:nvSpPr>
            <p:spPr bwMode="auto">
              <a:xfrm rot="2977840">
                <a:off x="4469" y="2137"/>
                <a:ext cx="112" cy="123"/>
              </a:xfrm>
              <a:custGeom>
                <a:avLst/>
                <a:gdLst/>
                <a:ahLst/>
                <a:cxnLst>
                  <a:cxn ang="0">
                    <a:pos x="0" y="451"/>
                  </a:cxn>
                  <a:cxn ang="0">
                    <a:pos x="0" y="0"/>
                  </a:cxn>
                  <a:cxn ang="0">
                    <a:pos x="826" y="0"/>
                  </a:cxn>
                  <a:cxn ang="0">
                    <a:pos x="832" y="1045"/>
                  </a:cxn>
                  <a:cxn ang="0">
                    <a:pos x="0" y="1043"/>
                  </a:cxn>
                  <a:cxn ang="0">
                    <a:pos x="0" y="576"/>
                  </a:cxn>
                </a:cxnLst>
                <a:rect l="0" t="0" r="r" b="b"/>
                <a:pathLst>
                  <a:path w="832" h="1045">
                    <a:moveTo>
                      <a:pt x="0" y="451"/>
                    </a:moveTo>
                    <a:lnTo>
                      <a:pt x="0" y="0"/>
                    </a:lnTo>
                    <a:lnTo>
                      <a:pt x="826" y="0"/>
                    </a:lnTo>
                    <a:lnTo>
                      <a:pt x="832" y="1045"/>
                    </a:lnTo>
                    <a:lnTo>
                      <a:pt x="0" y="1043"/>
                    </a:lnTo>
                    <a:lnTo>
                      <a:pt x="0" y="576"/>
                    </a:lnTo>
                  </a:path>
                </a:pathLst>
              </a:custGeom>
              <a:noFill/>
              <a:ln w="76200" cap="flat" cmpd="sng">
                <a:solidFill>
                  <a:schemeClr val="tx1"/>
                </a:solidFill>
                <a:prstDash val="solid"/>
                <a:round/>
                <a:headEnd type="none" w="med" len="med"/>
                <a:tailEnd type="none" w="med" len="med"/>
              </a:ln>
              <a:effectLst/>
            </p:spPr>
            <p:txBody>
              <a:bodyPr wrap="none" anchor="ctr"/>
              <a:lstStyle/>
              <a:p>
                <a:endParaRPr lang="en-US"/>
              </a:p>
            </p:txBody>
          </p:sp>
          <p:sp>
            <p:nvSpPr>
              <p:cNvPr id="313486" name="AutoShape 142"/>
              <p:cNvSpPr>
                <a:spLocks noChangeAspect="1" noChangeArrowheads="1"/>
              </p:cNvSpPr>
              <p:nvPr/>
            </p:nvSpPr>
            <p:spPr bwMode="auto">
              <a:xfrm rot="8377840">
                <a:off x="4180" y="1813"/>
                <a:ext cx="133" cy="126"/>
              </a:xfrm>
              <a:prstGeom prst="can">
                <a:avLst>
                  <a:gd name="adj" fmla="val 50000"/>
                </a:avLst>
              </a:prstGeom>
              <a:solidFill>
                <a:schemeClr val="tx2"/>
              </a:solidFill>
              <a:ln w="9525">
                <a:solidFill>
                  <a:schemeClr val="tx1"/>
                </a:solidFill>
                <a:round/>
                <a:headEnd/>
                <a:tailEnd/>
              </a:ln>
              <a:effectLst/>
            </p:spPr>
            <p:txBody>
              <a:bodyPr wrap="none" anchor="ctr"/>
              <a:lstStyle/>
              <a:p>
                <a:endParaRPr lang="en-US"/>
              </a:p>
            </p:txBody>
          </p:sp>
          <p:sp>
            <p:nvSpPr>
              <p:cNvPr id="313487" name="AutoShape 143"/>
              <p:cNvSpPr>
                <a:spLocks noChangeAspect="1" noChangeArrowheads="1"/>
              </p:cNvSpPr>
              <p:nvPr/>
            </p:nvSpPr>
            <p:spPr bwMode="auto">
              <a:xfrm rot="8377840">
                <a:off x="4345" y="1838"/>
                <a:ext cx="83" cy="401"/>
              </a:xfrm>
              <a:prstGeom prst="can">
                <a:avLst>
                  <a:gd name="adj" fmla="val 31538"/>
                </a:avLst>
              </a:prstGeom>
              <a:solidFill>
                <a:schemeClr val="tx2">
                  <a:alpha val="50000"/>
                </a:schemeClr>
              </a:solidFill>
              <a:ln w="9525">
                <a:solidFill>
                  <a:schemeClr val="tx1"/>
                </a:solidFill>
                <a:round/>
                <a:headEnd/>
                <a:tailEnd/>
              </a:ln>
              <a:effectLst/>
            </p:spPr>
            <p:txBody>
              <a:bodyPr wrap="none" anchor="ctr"/>
              <a:lstStyle/>
              <a:p>
                <a:endParaRPr lang="en-US"/>
              </a:p>
            </p:txBody>
          </p:sp>
          <p:sp>
            <p:nvSpPr>
              <p:cNvPr id="313488" name="Oval 144"/>
              <p:cNvSpPr>
                <a:spLocks noChangeAspect="1" noChangeArrowheads="1"/>
              </p:cNvSpPr>
              <p:nvPr/>
            </p:nvSpPr>
            <p:spPr bwMode="auto">
              <a:xfrm rot="2977840">
                <a:off x="4243" y="1837"/>
                <a:ext cx="52" cy="127"/>
              </a:xfrm>
              <a:prstGeom prst="ellipse">
                <a:avLst/>
              </a:prstGeom>
              <a:noFill/>
              <a:ln w="28575">
                <a:solidFill>
                  <a:schemeClr val="tx1"/>
                </a:solidFill>
                <a:round/>
                <a:headEnd/>
                <a:tailEnd/>
              </a:ln>
              <a:effectLst/>
            </p:spPr>
            <p:txBody>
              <a:bodyPr wrap="none" anchor="ctr"/>
              <a:lstStyle/>
              <a:p>
                <a:endParaRPr lang="en-US"/>
              </a:p>
            </p:txBody>
          </p:sp>
          <p:sp>
            <p:nvSpPr>
              <p:cNvPr id="313489" name="Oval 145"/>
              <p:cNvSpPr>
                <a:spLocks noChangeAspect="1" noChangeArrowheads="1"/>
              </p:cNvSpPr>
              <p:nvPr/>
            </p:nvSpPr>
            <p:spPr bwMode="auto">
              <a:xfrm rot="2977840">
                <a:off x="4254" y="1851"/>
                <a:ext cx="52" cy="127"/>
              </a:xfrm>
              <a:prstGeom prst="ellipse">
                <a:avLst/>
              </a:prstGeom>
              <a:noFill/>
              <a:ln w="28575">
                <a:solidFill>
                  <a:schemeClr val="tx1"/>
                </a:solidFill>
                <a:round/>
                <a:headEnd/>
                <a:tailEnd/>
              </a:ln>
              <a:effectLst/>
            </p:spPr>
            <p:txBody>
              <a:bodyPr wrap="none" anchor="ctr"/>
              <a:lstStyle/>
              <a:p>
                <a:endParaRPr lang="en-US"/>
              </a:p>
            </p:txBody>
          </p:sp>
          <p:sp>
            <p:nvSpPr>
              <p:cNvPr id="313490" name="Oval 146"/>
              <p:cNvSpPr>
                <a:spLocks noChangeAspect="1" noChangeArrowheads="1"/>
              </p:cNvSpPr>
              <p:nvPr/>
            </p:nvSpPr>
            <p:spPr bwMode="auto">
              <a:xfrm rot="2977840">
                <a:off x="4267" y="1865"/>
                <a:ext cx="51" cy="127"/>
              </a:xfrm>
              <a:prstGeom prst="ellipse">
                <a:avLst/>
              </a:prstGeom>
              <a:noFill/>
              <a:ln w="28575">
                <a:solidFill>
                  <a:schemeClr val="tx1"/>
                </a:solidFill>
                <a:round/>
                <a:headEnd/>
                <a:tailEnd/>
              </a:ln>
              <a:effectLst/>
            </p:spPr>
            <p:txBody>
              <a:bodyPr wrap="none" anchor="ctr"/>
              <a:lstStyle/>
              <a:p>
                <a:endParaRPr lang="en-US"/>
              </a:p>
            </p:txBody>
          </p:sp>
          <p:sp>
            <p:nvSpPr>
              <p:cNvPr id="313491" name="Oval 147"/>
              <p:cNvSpPr>
                <a:spLocks noChangeAspect="1" noChangeArrowheads="1"/>
              </p:cNvSpPr>
              <p:nvPr/>
            </p:nvSpPr>
            <p:spPr bwMode="auto">
              <a:xfrm rot="2977840">
                <a:off x="4280" y="1880"/>
                <a:ext cx="52" cy="127"/>
              </a:xfrm>
              <a:prstGeom prst="ellipse">
                <a:avLst/>
              </a:prstGeom>
              <a:noFill/>
              <a:ln w="28575">
                <a:solidFill>
                  <a:schemeClr val="tx1"/>
                </a:solidFill>
                <a:round/>
                <a:headEnd/>
                <a:tailEnd/>
              </a:ln>
              <a:effectLst/>
            </p:spPr>
            <p:txBody>
              <a:bodyPr wrap="none" anchor="ctr"/>
              <a:lstStyle/>
              <a:p>
                <a:endParaRPr lang="en-US"/>
              </a:p>
            </p:txBody>
          </p:sp>
          <p:sp>
            <p:nvSpPr>
              <p:cNvPr id="313492" name="Oval 148"/>
              <p:cNvSpPr>
                <a:spLocks noChangeAspect="1" noChangeArrowheads="1"/>
              </p:cNvSpPr>
              <p:nvPr/>
            </p:nvSpPr>
            <p:spPr bwMode="auto">
              <a:xfrm rot="2977840">
                <a:off x="4289" y="1893"/>
                <a:ext cx="53" cy="127"/>
              </a:xfrm>
              <a:prstGeom prst="ellipse">
                <a:avLst/>
              </a:prstGeom>
              <a:noFill/>
              <a:ln w="28575">
                <a:solidFill>
                  <a:schemeClr val="tx1"/>
                </a:solidFill>
                <a:round/>
                <a:headEnd/>
                <a:tailEnd/>
              </a:ln>
              <a:effectLst/>
            </p:spPr>
            <p:txBody>
              <a:bodyPr wrap="none" anchor="ctr"/>
              <a:lstStyle/>
              <a:p>
                <a:endParaRPr lang="en-US"/>
              </a:p>
            </p:txBody>
          </p:sp>
          <p:sp>
            <p:nvSpPr>
              <p:cNvPr id="313493" name="Oval 149"/>
              <p:cNvSpPr>
                <a:spLocks noChangeAspect="1" noChangeArrowheads="1"/>
              </p:cNvSpPr>
              <p:nvPr/>
            </p:nvSpPr>
            <p:spPr bwMode="auto">
              <a:xfrm rot="2977840">
                <a:off x="4302" y="1906"/>
                <a:ext cx="52" cy="127"/>
              </a:xfrm>
              <a:prstGeom prst="ellipse">
                <a:avLst/>
              </a:prstGeom>
              <a:noFill/>
              <a:ln w="28575">
                <a:solidFill>
                  <a:schemeClr val="tx1"/>
                </a:solidFill>
                <a:round/>
                <a:headEnd/>
                <a:tailEnd/>
              </a:ln>
              <a:effectLst/>
            </p:spPr>
            <p:txBody>
              <a:bodyPr wrap="none" anchor="ctr"/>
              <a:lstStyle/>
              <a:p>
                <a:endParaRPr lang="en-US"/>
              </a:p>
            </p:txBody>
          </p:sp>
          <p:sp>
            <p:nvSpPr>
              <p:cNvPr id="313494" name="Oval 150"/>
              <p:cNvSpPr>
                <a:spLocks noChangeAspect="1" noChangeArrowheads="1"/>
              </p:cNvSpPr>
              <p:nvPr/>
            </p:nvSpPr>
            <p:spPr bwMode="auto">
              <a:xfrm rot="2977840">
                <a:off x="4312" y="1919"/>
                <a:ext cx="51" cy="127"/>
              </a:xfrm>
              <a:prstGeom prst="ellipse">
                <a:avLst/>
              </a:prstGeom>
              <a:noFill/>
              <a:ln w="28575">
                <a:solidFill>
                  <a:schemeClr val="tx1"/>
                </a:solidFill>
                <a:round/>
                <a:headEnd/>
                <a:tailEnd/>
              </a:ln>
              <a:effectLst/>
            </p:spPr>
            <p:txBody>
              <a:bodyPr wrap="none" anchor="ctr"/>
              <a:lstStyle/>
              <a:p>
                <a:endParaRPr lang="en-US"/>
              </a:p>
            </p:txBody>
          </p:sp>
          <p:sp>
            <p:nvSpPr>
              <p:cNvPr id="313495" name="Oval 151"/>
              <p:cNvSpPr>
                <a:spLocks noChangeAspect="1" noChangeArrowheads="1"/>
              </p:cNvSpPr>
              <p:nvPr/>
            </p:nvSpPr>
            <p:spPr bwMode="auto">
              <a:xfrm rot="2977840">
                <a:off x="4321" y="1930"/>
                <a:ext cx="53" cy="127"/>
              </a:xfrm>
              <a:prstGeom prst="ellipse">
                <a:avLst/>
              </a:prstGeom>
              <a:noFill/>
              <a:ln w="28575">
                <a:solidFill>
                  <a:schemeClr val="tx1"/>
                </a:solidFill>
                <a:round/>
                <a:headEnd/>
                <a:tailEnd/>
              </a:ln>
              <a:effectLst/>
            </p:spPr>
            <p:txBody>
              <a:bodyPr wrap="none" anchor="ctr"/>
              <a:lstStyle/>
              <a:p>
                <a:endParaRPr lang="en-US"/>
              </a:p>
            </p:txBody>
          </p:sp>
          <p:sp>
            <p:nvSpPr>
              <p:cNvPr id="313496" name="Oval 152"/>
              <p:cNvSpPr>
                <a:spLocks noChangeAspect="1" noChangeArrowheads="1"/>
              </p:cNvSpPr>
              <p:nvPr/>
            </p:nvSpPr>
            <p:spPr bwMode="auto">
              <a:xfrm rot="2977840">
                <a:off x="4332" y="1942"/>
                <a:ext cx="52" cy="127"/>
              </a:xfrm>
              <a:prstGeom prst="ellipse">
                <a:avLst/>
              </a:prstGeom>
              <a:noFill/>
              <a:ln w="28575">
                <a:solidFill>
                  <a:schemeClr val="tx1"/>
                </a:solidFill>
                <a:round/>
                <a:headEnd/>
                <a:tailEnd/>
              </a:ln>
              <a:effectLst/>
            </p:spPr>
            <p:txBody>
              <a:bodyPr wrap="none" anchor="ctr"/>
              <a:lstStyle/>
              <a:p>
                <a:endParaRPr lang="en-US"/>
              </a:p>
            </p:txBody>
          </p:sp>
          <p:sp>
            <p:nvSpPr>
              <p:cNvPr id="313497" name="Oval 153"/>
              <p:cNvSpPr>
                <a:spLocks noChangeAspect="1" noChangeArrowheads="1"/>
              </p:cNvSpPr>
              <p:nvPr/>
            </p:nvSpPr>
            <p:spPr bwMode="auto">
              <a:xfrm rot="2977840">
                <a:off x="4342" y="1954"/>
                <a:ext cx="52" cy="127"/>
              </a:xfrm>
              <a:prstGeom prst="ellipse">
                <a:avLst/>
              </a:prstGeom>
              <a:noFill/>
              <a:ln w="28575">
                <a:solidFill>
                  <a:schemeClr val="tx1"/>
                </a:solidFill>
                <a:round/>
                <a:headEnd/>
                <a:tailEnd/>
              </a:ln>
              <a:effectLst/>
            </p:spPr>
            <p:txBody>
              <a:bodyPr wrap="none" anchor="ctr"/>
              <a:lstStyle/>
              <a:p>
                <a:endParaRPr lang="en-US"/>
              </a:p>
            </p:txBody>
          </p:sp>
          <p:sp>
            <p:nvSpPr>
              <p:cNvPr id="313498" name="AutoShape 154"/>
              <p:cNvSpPr>
                <a:spLocks noChangeAspect="1" noChangeArrowheads="1"/>
              </p:cNvSpPr>
              <p:nvPr/>
            </p:nvSpPr>
            <p:spPr bwMode="auto">
              <a:xfrm rot="2977840">
                <a:off x="4045" y="1795"/>
                <a:ext cx="426" cy="173"/>
              </a:xfrm>
              <a:prstGeom prst="cube">
                <a:avLst>
                  <a:gd name="adj" fmla="val 25000"/>
                </a:avLst>
              </a:prstGeom>
              <a:solidFill>
                <a:schemeClr val="tx2">
                  <a:alpha val="30000"/>
                </a:schemeClr>
              </a:solidFill>
              <a:ln w="9525">
                <a:solidFill>
                  <a:schemeClr val="tx1"/>
                </a:solidFill>
                <a:miter lim="800000"/>
                <a:headEnd/>
                <a:tailEnd/>
              </a:ln>
              <a:effectLst/>
            </p:spPr>
            <p:txBody>
              <a:bodyPr wrap="none" anchor="ctr"/>
              <a:lstStyle/>
              <a:p>
                <a:endParaRPr lang="en-US"/>
              </a:p>
            </p:txBody>
          </p:sp>
          <p:sp>
            <p:nvSpPr>
              <p:cNvPr id="313499" name="Freeform 155"/>
              <p:cNvSpPr>
                <a:spLocks/>
              </p:cNvSpPr>
              <p:nvPr/>
            </p:nvSpPr>
            <p:spPr bwMode="auto">
              <a:xfrm rot="2977840">
                <a:off x="4415" y="2432"/>
                <a:ext cx="707" cy="132"/>
              </a:xfrm>
              <a:custGeom>
                <a:avLst/>
                <a:gdLst/>
                <a:ahLst/>
                <a:cxnLst>
                  <a:cxn ang="0">
                    <a:pos x="22" y="42"/>
                  </a:cxn>
                  <a:cxn ang="0">
                    <a:pos x="150" y="42"/>
                  </a:cxn>
                  <a:cxn ang="0">
                    <a:pos x="2172" y="123"/>
                  </a:cxn>
                  <a:cxn ang="0">
                    <a:pos x="2619" y="357"/>
                  </a:cxn>
                  <a:cxn ang="0">
                    <a:pos x="2160" y="546"/>
                  </a:cxn>
                  <a:cxn ang="0">
                    <a:pos x="156" y="468"/>
                  </a:cxn>
                  <a:cxn ang="0">
                    <a:pos x="22" y="450"/>
                  </a:cxn>
                  <a:cxn ang="0">
                    <a:pos x="22" y="42"/>
                  </a:cxn>
                </a:cxnLst>
                <a:rect l="0" t="0" r="r" b="b"/>
                <a:pathLst>
                  <a:path w="2621" h="564">
                    <a:moveTo>
                      <a:pt x="22" y="42"/>
                    </a:moveTo>
                    <a:cubicBezTo>
                      <a:pt x="78" y="72"/>
                      <a:pt x="147" y="84"/>
                      <a:pt x="150" y="42"/>
                    </a:cubicBezTo>
                    <a:cubicBezTo>
                      <a:pt x="153" y="0"/>
                      <a:pt x="1759" y="82"/>
                      <a:pt x="2172" y="123"/>
                    </a:cubicBezTo>
                    <a:cubicBezTo>
                      <a:pt x="2583" y="175"/>
                      <a:pt x="2621" y="287"/>
                      <a:pt x="2619" y="357"/>
                    </a:cubicBezTo>
                    <a:cubicBezTo>
                      <a:pt x="2614" y="432"/>
                      <a:pt x="2570" y="528"/>
                      <a:pt x="2160" y="546"/>
                    </a:cubicBezTo>
                    <a:cubicBezTo>
                      <a:pt x="1750" y="564"/>
                      <a:pt x="512" y="484"/>
                      <a:pt x="156" y="468"/>
                    </a:cubicBezTo>
                    <a:cubicBezTo>
                      <a:pt x="152" y="488"/>
                      <a:pt x="44" y="521"/>
                      <a:pt x="22" y="450"/>
                    </a:cubicBezTo>
                    <a:cubicBezTo>
                      <a:pt x="0" y="379"/>
                      <a:pt x="22" y="42"/>
                      <a:pt x="22" y="42"/>
                    </a:cubicBezTo>
                    <a:close/>
                  </a:path>
                </a:pathLst>
              </a:custGeom>
              <a:solidFill>
                <a:srgbClr val="FFFF00"/>
              </a:solidFill>
              <a:ln w="9525" cap="flat" cmpd="sng">
                <a:solidFill>
                  <a:schemeClr val="tx1"/>
                </a:solidFill>
                <a:prstDash val="solid"/>
                <a:round/>
                <a:headEnd/>
                <a:tailEnd/>
              </a:ln>
              <a:effectLst/>
            </p:spPr>
            <p:txBody>
              <a:bodyPr wrap="none" anchor="ctr"/>
              <a:lstStyle/>
              <a:p>
                <a:endParaRPr lang="en-US"/>
              </a:p>
            </p:txBody>
          </p:sp>
          <p:sp>
            <p:nvSpPr>
              <p:cNvPr id="313500" name="Oval 156"/>
              <p:cNvSpPr>
                <a:spLocks noChangeArrowheads="1"/>
              </p:cNvSpPr>
              <p:nvPr/>
            </p:nvSpPr>
            <p:spPr bwMode="auto">
              <a:xfrm rot="2977840">
                <a:off x="4601" y="2302"/>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501" name="Oval 157"/>
              <p:cNvSpPr>
                <a:spLocks noChangeArrowheads="1"/>
              </p:cNvSpPr>
              <p:nvPr/>
            </p:nvSpPr>
            <p:spPr bwMode="auto">
              <a:xfrm rot="2977840">
                <a:off x="4650" y="2362"/>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502" name="Oval 158"/>
              <p:cNvSpPr>
                <a:spLocks noChangeArrowheads="1"/>
              </p:cNvSpPr>
              <p:nvPr/>
            </p:nvSpPr>
            <p:spPr bwMode="auto">
              <a:xfrm rot="2977840">
                <a:off x="4697" y="2422"/>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503" name="Oval 159"/>
              <p:cNvSpPr>
                <a:spLocks noChangeArrowheads="1"/>
              </p:cNvSpPr>
              <p:nvPr/>
            </p:nvSpPr>
            <p:spPr bwMode="auto">
              <a:xfrm rot="2977840">
                <a:off x="4741" y="2480"/>
                <a:ext cx="37" cy="27"/>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504" name="Oval 160"/>
              <p:cNvSpPr>
                <a:spLocks noChangeArrowheads="1"/>
              </p:cNvSpPr>
              <p:nvPr/>
            </p:nvSpPr>
            <p:spPr bwMode="auto">
              <a:xfrm rot="2977840">
                <a:off x="4791" y="2542"/>
                <a:ext cx="37" cy="27"/>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505" name="Oval 161"/>
              <p:cNvSpPr>
                <a:spLocks noChangeArrowheads="1"/>
              </p:cNvSpPr>
              <p:nvPr/>
            </p:nvSpPr>
            <p:spPr bwMode="auto">
              <a:xfrm rot="2977840">
                <a:off x="4839" y="2604"/>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506" name="Oval 162"/>
              <p:cNvSpPr>
                <a:spLocks noChangeArrowheads="1"/>
              </p:cNvSpPr>
              <p:nvPr/>
            </p:nvSpPr>
            <p:spPr bwMode="auto">
              <a:xfrm rot="2977840">
                <a:off x="4884" y="2661"/>
                <a:ext cx="38" cy="27"/>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3507" name="Oval 163"/>
              <p:cNvSpPr>
                <a:spLocks noChangeArrowheads="1"/>
              </p:cNvSpPr>
              <p:nvPr/>
            </p:nvSpPr>
            <p:spPr bwMode="auto">
              <a:xfrm rot="2977840">
                <a:off x="4932" y="2723"/>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grpSp>
        <p:sp>
          <p:nvSpPr>
            <p:cNvPr id="313508" name="Freeform 164"/>
            <p:cNvSpPr>
              <a:spLocks noChangeAspect="1"/>
            </p:cNvSpPr>
            <p:nvPr/>
          </p:nvSpPr>
          <p:spPr bwMode="auto">
            <a:xfrm>
              <a:off x="3492" y="2838"/>
              <a:ext cx="64" cy="36"/>
            </a:xfrm>
            <a:custGeom>
              <a:avLst/>
              <a:gdLst/>
              <a:ahLst/>
              <a:cxnLst>
                <a:cxn ang="0">
                  <a:pos x="0" y="12"/>
                </a:cxn>
                <a:cxn ang="0">
                  <a:pos x="64" y="36"/>
                </a:cxn>
              </a:cxnLst>
              <a:rect l="0" t="0" r="r" b="b"/>
              <a:pathLst>
                <a:path w="64" h="36">
                  <a:moveTo>
                    <a:pt x="0" y="12"/>
                  </a:moveTo>
                  <a:cubicBezTo>
                    <a:pt x="10" y="19"/>
                    <a:pt x="40" y="0"/>
                    <a:pt x="64" y="36"/>
                  </a:cubicBezTo>
                </a:path>
              </a:pathLst>
            </a:custGeom>
            <a:noFill/>
            <a:ln w="57150" cap="flat" cmpd="sng">
              <a:solidFill>
                <a:schemeClr val="tx2"/>
              </a:solidFill>
              <a:prstDash val="solid"/>
              <a:round/>
              <a:headEnd type="none" w="med" len="med"/>
              <a:tailEnd type="none" w="med" len="med"/>
            </a:ln>
            <a:effectLst/>
          </p:spPr>
          <p:txBody>
            <a:bodyPr wrap="none" anchor="ctr"/>
            <a:lstStyle/>
            <a:p>
              <a:endParaRPr lang="en-US"/>
            </a:p>
          </p:txBody>
        </p:sp>
      </p:grpSp>
      <p:sp>
        <p:nvSpPr>
          <p:cNvPr id="165" name="Slide Number Placeholder 164"/>
          <p:cNvSpPr>
            <a:spLocks noGrp="1"/>
          </p:cNvSpPr>
          <p:nvPr>
            <p:ph type="sldNum" sz="quarter" idx="12"/>
          </p:nvPr>
        </p:nvSpPr>
        <p:spPr/>
        <p:txBody>
          <a:bodyPr/>
          <a:lstStyle/>
          <a:p>
            <a:fld id="{BA8D7476-325E-48BA-B086-998B524CB65A}" type="slidenum">
              <a:rPr lang="en-US" smtClean="0"/>
              <a:pPr/>
              <a:t>10</a:t>
            </a:fld>
            <a:endParaRPr lang="en-US"/>
          </a:p>
        </p:txBody>
      </p:sp>
    </p:spTree>
    <p:extLst>
      <p:ext uri="{BB962C8B-B14F-4D97-AF65-F5344CB8AC3E}">
        <p14:creationId xmlns:p14="http://schemas.microsoft.com/office/powerpoint/2010/main" val="133425199"/>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13449"/>
                                        </p:tgtEl>
                                        <p:attrNameLst>
                                          <p:attrName>style.visibility</p:attrName>
                                        </p:attrNameLst>
                                      </p:cBhvr>
                                      <p:to>
                                        <p:strVal val="visible"/>
                                      </p:to>
                                    </p:set>
                                    <p:anim calcmode="lin" valueType="num">
                                      <p:cBhvr>
                                        <p:cTn id="7" dur="1000" fill="hold"/>
                                        <p:tgtEl>
                                          <p:spTgt spid="313449"/>
                                        </p:tgtEl>
                                        <p:attrNameLst>
                                          <p:attrName>ppt_w</p:attrName>
                                        </p:attrNameLst>
                                      </p:cBhvr>
                                      <p:tavLst>
                                        <p:tav tm="0">
                                          <p:val>
                                            <p:strVal val="#ppt_w*0.70"/>
                                          </p:val>
                                        </p:tav>
                                        <p:tav tm="100000">
                                          <p:val>
                                            <p:strVal val="#ppt_w"/>
                                          </p:val>
                                        </p:tav>
                                      </p:tavLst>
                                    </p:anim>
                                    <p:anim calcmode="lin" valueType="num">
                                      <p:cBhvr>
                                        <p:cTn id="8" dur="1000" fill="hold"/>
                                        <p:tgtEl>
                                          <p:spTgt spid="313449"/>
                                        </p:tgtEl>
                                        <p:attrNameLst>
                                          <p:attrName>ppt_h</p:attrName>
                                        </p:attrNameLst>
                                      </p:cBhvr>
                                      <p:tavLst>
                                        <p:tav tm="0">
                                          <p:val>
                                            <p:strVal val="#ppt_h"/>
                                          </p:val>
                                        </p:tav>
                                        <p:tav tm="100000">
                                          <p:val>
                                            <p:strVal val="#ppt_h"/>
                                          </p:val>
                                        </p:tav>
                                      </p:tavLst>
                                    </p:anim>
                                    <p:animEffect transition="in" filter="fade">
                                      <p:cBhvr>
                                        <p:cTn id="9" dur="1000"/>
                                        <p:tgtEl>
                                          <p:spTgt spid="313449"/>
                                        </p:tgtEl>
                                      </p:cBhvr>
                                    </p:animEffect>
                                  </p:childTnLst>
                                </p:cTn>
                              </p:par>
                              <p:par>
                                <p:cTn id="10" presetID="55"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0.70"/>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00573 2.43337E-7 L -0.34444 0.32074 " pathEditMode="relative" rAng="0" ptsTypes="AA">
                                      <p:cBhvr>
                                        <p:cTn id="18" dur="2000" fill="hold"/>
                                        <p:tgtEl>
                                          <p:spTgt spid="14"/>
                                        </p:tgtEl>
                                        <p:attrNameLst>
                                          <p:attrName>ppt_x</p:attrName>
                                          <p:attrName>ppt_y</p:attrName>
                                        </p:attrNameLst>
                                      </p:cBhvr>
                                      <p:rCtr x="-169" y="160"/>
                                    </p:animMotion>
                                  </p:childTnLst>
                                </p:cTn>
                              </p:par>
                            </p:childTnLst>
                          </p:cTn>
                        </p:par>
                        <p:par>
                          <p:cTn id="19" fill="hold">
                            <p:stCondLst>
                              <p:cond delay="2000"/>
                            </p:stCondLst>
                            <p:childTnLst>
                              <p:par>
                                <p:cTn id="20" presetID="53" presetClass="exit" presetSubtype="0" fill="hold" nodeType="afterEffect">
                                  <p:stCondLst>
                                    <p:cond delay="0"/>
                                  </p:stCondLst>
                                  <p:childTnLst>
                                    <p:anim calcmode="lin" valueType="num">
                                      <p:cBhvr>
                                        <p:cTn id="21" dur="500"/>
                                        <p:tgtEl>
                                          <p:spTgt spid="14"/>
                                        </p:tgtEl>
                                        <p:attrNameLst>
                                          <p:attrName>ppt_w</p:attrName>
                                        </p:attrNameLst>
                                      </p:cBhvr>
                                      <p:tavLst>
                                        <p:tav tm="0">
                                          <p:val>
                                            <p:strVal val="ppt_w"/>
                                          </p:val>
                                        </p:tav>
                                        <p:tav tm="100000">
                                          <p:val>
                                            <p:fltVal val="0"/>
                                          </p:val>
                                        </p:tav>
                                      </p:tavLst>
                                    </p:anim>
                                    <p:anim calcmode="lin" valueType="num">
                                      <p:cBhvr>
                                        <p:cTn id="22" dur="500"/>
                                        <p:tgtEl>
                                          <p:spTgt spid="14"/>
                                        </p:tgtEl>
                                        <p:attrNameLst>
                                          <p:attrName>ppt_h</p:attrName>
                                        </p:attrNameLst>
                                      </p:cBhvr>
                                      <p:tavLst>
                                        <p:tav tm="0">
                                          <p:val>
                                            <p:strVal val="ppt_h"/>
                                          </p:val>
                                        </p:tav>
                                        <p:tav tm="100000">
                                          <p:val>
                                            <p:fltVal val="0"/>
                                          </p:val>
                                        </p:tav>
                                      </p:tavLst>
                                    </p:anim>
                                    <p:animEffect transition="out" filter="fade">
                                      <p:cBhvr>
                                        <p:cTn id="23" dur="500"/>
                                        <p:tgtEl>
                                          <p:spTgt spid="14"/>
                                        </p:tgtEl>
                                      </p:cBhvr>
                                    </p:animEffect>
                                    <p:set>
                                      <p:cBhvr>
                                        <p:cTn id="24" dur="1" fill="hold">
                                          <p:stCondLst>
                                            <p:cond delay="499"/>
                                          </p:stCondLst>
                                        </p:cTn>
                                        <p:tgtEl>
                                          <p:spTgt spid="14"/>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313450"/>
                                        </p:tgtEl>
                                        <p:attrNameLst>
                                          <p:attrName>style.visibility</p:attrName>
                                        </p:attrNameLst>
                                      </p:cBhvr>
                                      <p:to>
                                        <p:strVal val="visible"/>
                                      </p:to>
                                    </p:set>
                                    <p:anim calcmode="lin" valueType="num">
                                      <p:cBhvr>
                                        <p:cTn id="32" dur="1000" fill="hold"/>
                                        <p:tgtEl>
                                          <p:spTgt spid="313450"/>
                                        </p:tgtEl>
                                        <p:attrNameLst>
                                          <p:attrName>ppt_w</p:attrName>
                                        </p:attrNameLst>
                                      </p:cBhvr>
                                      <p:tavLst>
                                        <p:tav tm="0">
                                          <p:val>
                                            <p:strVal val="#ppt_w*0.70"/>
                                          </p:val>
                                        </p:tav>
                                        <p:tav tm="100000">
                                          <p:val>
                                            <p:strVal val="#ppt_w"/>
                                          </p:val>
                                        </p:tav>
                                      </p:tavLst>
                                    </p:anim>
                                    <p:anim calcmode="lin" valueType="num">
                                      <p:cBhvr>
                                        <p:cTn id="33" dur="1000" fill="hold"/>
                                        <p:tgtEl>
                                          <p:spTgt spid="313450"/>
                                        </p:tgtEl>
                                        <p:attrNameLst>
                                          <p:attrName>ppt_h</p:attrName>
                                        </p:attrNameLst>
                                      </p:cBhvr>
                                      <p:tavLst>
                                        <p:tav tm="0">
                                          <p:val>
                                            <p:strVal val="#ppt_h"/>
                                          </p:val>
                                        </p:tav>
                                        <p:tav tm="100000">
                                          <p:val>
                                            <p:strVal val="#ppt_h"/>
                                          </p:val>
                                        </p:tav>
                                      </p:tavLst>
                                    </p:anim>
                                    <p:animEffect transition="in" filter="fade">
                                      <p:cBhvr>
                                        <p:cTn id="34" dur="1000"/>
                                        <p:tgtEl>
                                          <p:spTgt spid="313450"/>
                                        </p:tgtEl>
                                      </p:cBhvr>
                                    </p:animEffect>
                                  </p:childTnLst>
                                </p:cTn>
                              </p:par>
                              <p:par>
                                <p:cTn id="35" presetID="55"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1000" fill="hold"/>
                                        <p:tgtEl>
                                          <p:spTgt spid="17"/>
                                        </p:tgtEl>
                                        <p:attrNameLst>
                                          <p:attrName>ppt_w</p:attrName>
                                        </p:attrNameLst>
                                      </p:cBhvr>
                                      <p:tavLst>
                                        <p:tav tm="0">
                                          <p:val>
                                            <p:strVal val="#ppt_w*0.70"/>
                                          </p:val>
                                        </p:tav>
                                        <p:tav tm="100000">
                                          <p:val>
                                            <p:strVal val="#ppt_w"/>
                                          </p:val>
                                        </p:tav>
                                      </p:tavLst>
                                    </p:anim>
                                    <p:anim calcmode="lin" valueType="num">
                                      <p:cBhvr>
                                        <p:cTn id="38" dur="1000" fill="hold"/>
                                        <p:tgtEl>
                                          <p:spTgt spid="17"/>
                                        </p:tgtEl>
                                        <p:attrNameLst>
                                          <p:attrName>ppt_h</p:attrName>
                                        </p:attrNameLst>
                                      </p:cBhvr>
                                      <p:tavLst>
                                        <p:tav tm="0">
                                          <p:val>
                                            <p:strVal val="#ppt_h"/>
                                          </p:val>
                                        </p:tav>
                                        <p:tav tm="100000">
                                          <p:val>
                                            <p:strVal val="#ppt_h"/>
                                          </p:val>
                                        </p:tav>
                                      </p:tavLst>
                                    </p:anim>
                                    <p:animEffect transition="in" filter="fade">
                                      <p:cBhvr>
                                        <p:cTn id="39" dur="10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0" presetClass="path" presetSubtype="0" accel="50000" decel="50000" fill="hold" nodeType="clickEffect">
                                  <p:stCondLst>
                                    <p:cond delay="0"/>
                                  </p:stCondLst>
                                  <p:childTnLst>
                                    <p:animMotion origin="layout" path="M 0.02083 0.0343 L -0.27847 0.06605 " pathEditMode="relative" rAng="0" ptsTypes="AA">
                                      <p:cBhvr>
                                        <p:cTn id="43" dur="2000" fill="hold"/>
                                        <p:tgtEl>
                                          <p:spTgt spid="17"/>
                                        </p:tgtEl>
                                        <p:attrNameLst>
                                          <p:attrName>ppt_x</p:attrName>
                                          <p:attrName>ppt_y</p:attrName>
                                        </p:attrNameLst>
                                      </p:cBhvr>
                                      <p:rCtr x="-150" y="16"/>
                                    </p:animMotion>
                                  </p:childTnLst>
                                </p:cTn>
                              </p:par>
                            </p:childTnLst>
                          </p:cTn>
                        </p:par>
                        <p:par>
                          <p:cTn id="44" fill="hold">
                            <p:stCondLst>
                              <p:cond delay="2000"/>
                            </p:stCondLst>
                            <p:childTnLst>
                              <p:par>
                                <p:cTn id="45" presetID="10" presetClass="exit" presetSubtype="0" fill="hold" nodeType="afterEffect">
                                  <p:stCondLst>
                                    <p:cond delay="0"/>
                                  </p:stCondLst>
                                  <p:childTnLst>
                                    <p:animEffect transition="out" filter="fade">
                                      <p:cBhvr>
                                        <p:cTn id="46" dur="2000"/>
                                        <p:tgtEl>
                                          <p:spTgt spid="17"/>
                                        </p:tgtEl>
                                      </p:cBhvr>
                                    </p:animEffect>
                                    <p:set>
                                      <p:cBhvr>
                                        <p:cTn id="47" dur="1" fill="hold">
                                          <p:stCondLst>
                                            <p:cond delay="1999"/>
                                          </p:stCondLst>
                                        </p:cTn>
                                        <p:tgtEl>
                                          <p:spTgt spid="17"/>
                                        </p:tgtEl>
                                        <p:attrNameLst>
                                          <p:attrName>style.visibility</p:attrName>
                                        </p:attrNameLst>
                                      </p:cBhvr>
                                      <p:to>
                                        <p:strVal val="hidden"/>
                                      </p:to>
                                    </p:set>
                                  </p:childTnLst>
                                </p:cTn>
                              </p:par>
                              <p:par>
                                <p:cTn id="48" presetID="10"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20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1000" fill="hold"/>
                                        <p:tgtEl>
                                          <p:spTgt spid="19"/>
                                        </p:tgtEl>
                                        <p:attrNameLst>
                                          <p:attrName>ppt_w</p:attrName>
                                        </p:attrNameLst>
                                      </p:cBhvr>
                                      <p:tavLst>
                                        <p:tav tm="0">
                                          <p:val>
                                            <p:strVal val="#ppt_w*0.70"/>
                                          </p:val>
                                        </p:tav>
                                        <p:tav tm="100000">
                                          <p:val>
                                            <p:strVal val="#ppt_w"/>
                                          </p:val>
                                        </p:tav>
                                      </p:tavLst>
                                    </p:anim>
                                    <p:anim calcmode="lin" valueType="num">
                                      <p:cBhvr>
                                        <p:cTn id="56" dur="1000" fill="hold"/>
                                        <p:tgtEl>
                                          <p:spTgt spid="19"/>
                                        </p:tgtEl>
                                        <p:attrNameLst>
                                          <p:attrName>ppt_h</p:attrName>
                                        </p:attrNameLst>
                                      </p:cBhvr>
                                      <p:tavLst>
                                        <p:tav tm="0">
                                          <p:val>
                                            <p:strVal val="#ppt_h"/>
                                          </p:val>
                                        </p:tav>
                                        <p:tav tm="100000">
                                          <p:val>
                                            <p:strVal val="#ppt_h"/>
                                          </p:val>
                                        </p:tav>
                                      </p:tavLst>
                                    </p:anim>
                                    <p:animEffect transition="in" filter="fade">
                                      <p:cBhvr>
                                        <p:cTn id="57" dur="1000"/>
                                        <p:tgtEl>
                                          <p:spTgt spid="19"/>
                                        </p:tgtEl>
                                      </p:cBhvr>
                                    </p:animEffect>
                                  </p:childTnLst>
                                </p:cTn>
                              </p:par>
                              <p:par>
                                <p:cTn id="58" presetID="55" presetClass="entr" presetSubtype="0" fill="hold" grpId="0" nodeType="withEffect">
                                  <p:stCondLst>
                                    <p:cond delay="0"/>
                                  </p:stCondLst>
                                  <p:childTnLst>
                                    <p:set>
                                      <p:cBhvr>
                                        <p:cTn id="59" dur="1" fill="hold">
                                          <p:stCondLst>
                                            <p:cond delay="0"/>
                                          </p:stCondLst>
                                        </p:cTn>
                                        <p:tgtEl>
                                          <p:spTgt spid="313452"/>
                                        </p:tgtEl>
                                        <p:attrNameLst>
                                          <p:attrName>style.visibility</p:attrName>
                                        </p:attrNameLst>
                                      </p:cBhvr>
                                      <p:to>
                                        <p:strVal val="visible"/>
                                      </p:to>
                                    </p:set>
                                    <p:anim calcmode="lin" valueType="num">
                                      <p:cBhvr>
                                        <p:cTn id="60" dur="1000" fill="hold"/>
                                        <p:tgtEl>
                                          <p:spTgt spid="313452"/>
                                        </p:tgtEl>
                                        <p:attrNameLst>
                                          <p:attrName>ppt_w</p:attrName>
                                        </p:attrNameLst>
                                      </p:cBhvr>
                                      <p:tavLst>
                                        <p:tav tm="0">
                                          <p:val>
                                            <p:strVal val="#ppt_w*0.70"/>
                                          </p:val>
                                        </p:tav>
                                        <p:tav tm="100000">
                                          <p:val>
                                            <p:strVal val="#ppt_w"/>
                                          </p:val>
                                        </p:tav>
                                      </p:tavLst>
                                    </p:anim>
                                    <p:anim calcmode="lin" valueType="num">
                                      <p:cBhvr>
                                        <p:cTn id="61" dur="1000" fill="hold"/>
                                        <p:tgtEl>
                                          <p:spTgt spid="313452"/>
                                        </p:tgtEl>
                                        <p:attrNameLst>
                                          <p:attrName>ppt_h</p:attrName>
                                        </p:attrNameLst>
                                      </p:cBhvr>
                                      <p:tavLst>
                                        <p:tav tm="0">
                                          <p:val>
                                            <p:strVal val="#ppt_h"/>
                                          </p:val>
                                        </p:tav>
                                        <p:tav tm="100000">
                                          <p:val>
                                            <p:strVal val="#ppt_h"/>
                                          </p:val>
                                        </p:tav>
                                      </p:tavLst>
                                    </p:anim>
                                    <p:animEffect transition="in" filter="fade">
                                      <p:cBhvr>
                                        <p:cTn id="62" dur="1000"/>
                                        <p:tgtEl>
                                          <p:spTgt spid="313452"/>
                                        </p:tgtEl>
                                      </p:cBhvr>
                                    </p:animEffect>
                                  </p:childTnLst>
                                </p:cTn>
                              </p:par>
                            </p:childTnLst>
                          </p:cTn>
                        </p:par>
                      </p:childTnLst>
                    </p:cTn>
                  </p:par>
                  <p:par>
                    <p:cTn id="63" fill="hold">
                      <p:stCondLst>
                        <p:cond delay="indefinite"/>
                      </p:stCondLst>
                      <p:childTnLst>
                        <p:par>
                          <p:cTn id="64" fill="hold">
                            <p:stCondLst>
                              <p:cond delay="0"/>
                            </p:stCondLst>
                            <p:childTnLst>
                              <p:par>
                                <p:cTn id="65" presetID="0" presetClass="path" presetSubtype="0" accel="50000" decel="50000" fill="hold" nodeType="clickEffect">
                                  <p:stCondLst>
                                    <p:cond delay="0"/>
                                  </p:stCondLst>
                                  <p:childTnLst>
                                    <p:animMotion origin="layout" path="M -1.11111E-6 -6.02549E-7 L -0.58663 -0.40464 " pathEditMode="relative" rAng="0" ptsTypes="AA">
                                      <p:cBhvr>
                                        <p:cTn id="66" dur="2000" fill="hold"/>
                                        <p:tgtEl>
                                          <p:spTgt spid="19"/>
                                        </p:tgtEl>
                                        <p:attrNameLst>
                                          <p:attrName>ppt_x</p:attrName>
                                          <p:attrName>ppt_y</p:attrName>
                                        </p:attrNameLst>
                                      </p:cBhvr>
                                      <p:rCtr x="0" y="0"/>
                                    </p:animMotion>
                                  </p:childTnLst>
                                </p:cTn>
                              </p:par>
                            </p:childTnLst>
                          </p:cTn>
                        </p:par>
                      </p:childTnLst>
                    </p:cTn>
                  </p:par>
                  <p:par>
                    <p:cTn id="67" fill="hold">
                      <p:stCondLst>
                        <p:cond delay="indefinite"/>
                      </p:stCondLst>
                      <p:childTnLst>
                        <p:par>
                          <p:cTn id="68" fill="hold">
                            <p:stCondLst>
                              <p:cond delay="0"/>
                            </p:stCondLst>
                            <p:childTnLst>
                              <p:par>
                                <p:cTn id="69" presetID="55" presetClass="entr" presetSubtype="0" fill="hold" grpId="0" nodeType="clickEffect">
                                  <p:stCondLst>
                                    <p:cond delay="0"/>
                                  </p:stCondLst>
                                  <p:childTnLst>
                                    <p:set>
                                      <p:cBhvr>
                                        <p:cTn id="70" dur="1" fill="hold">
                                          <p:stCondLst>
                                            <p:cond delay="0"/>
                                          </p:stCondLst>
                                        </p:cTn>
                                        <p:tgtEl>
                                          <p:spTgt spid="313451"/>
                                        </p:tgtEl>
                                        <p:attrNameLst>
                                          <p:attrName>style.visibility</p:attrName>
                                        </p:attrNameLst>
                                      </p:cBhvr>
                                      <p:to>
                                        <p:strVal val="visible"/>
                                      </p:to>
                                    </p:set>
                                    <p:anim calcmode="lin" valueType="num">
                                      <p:cBhvr>
                                        <p:cTn id="71" dur="1000" fill="hold"/>
                                        <p:tgtEl>
                                          <p:spTgt spid="313451"/>
                                        </p:tgtEl>
                                        <p:attrNameLst>
                                          <p:attrName>ppt_w</p:attrName>
                                        </p:attrNameLst>
                                      </p:cBhvr>
                                      <p:tavLst>
                                        <p:tav tm="0">
                                          <p:val>
                                            <p:strVal val="#ppt_w*0.70"/>
                                          </p:val>
                                        </p:tav>
                                        <p:tav tm="100000">
                                          <p:val>
                                            <p:strVal val="#ppt_w"/>
                                          </p:val>
                                        </p:tav>
                                      </p:tavLst>
                                    </p:anim>
                                    <p:anim calcmode="lin" valueType="num">
                                      <p:cBhvr>
                                        <p:cTn id="72" dur="1000" fill="hold"/>
                                        <p:tgtEl>
                                          <p:spTgt spid="313451"/>
                                        </p:tgtEl>
                                        <p:attrNameLst>
                                          <p:attrName>ppt_h</p:attrName>
                                        </p:attrNameLst>
                                      </p:cBhvr>
                                      <p:tavLst>
                                        <p:tav tm="0">
                                          <p:val>
                                            <p:strVal val="#ppt_h"/>
                                          </p:val>
                                        </p:tav>
                                        <p:tav tm="100000">
                                          <p:val>
                                            <p:strVal val="#ppt_h"/>
                                          </p:val>
                                        </p:tav>
                                      </p:tavLst>
                                    </p:anim>
                                    <p:animEffect transition="in" filter="fade">
                                      <p:cBhvr>
                                        <p:cTn id="73" dur="1000"/>
                                        <p:tgtEl>
                                          <p:spTgt spid="313451"/>
                                        </p:tgtEl>
                                      </p:cBhvr>
                                    </p:animEffect>
                                  </p:childTnLst>
                                </p:cTn>
                              </p:par>
                              <p:par>
                                <p:cTn id="74" presetID="55" presetClass="entr" presetSubtype="0" fill="hold" nodeType="with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1000" fill="hold"/>
                                        <p:tgtEl>
                                          <p:spTgt spid="18"/>
                                        </p:tgtEl>
                                        <p:attrNameLst>
                                          <p:attrName>ppt_w</p:attrName>
                                        </p:attrNameLst>
                                      </p:cBhvr>
                                      <p:tavLst>
                                        <p:tav tm="0">
                                          <p:val>
                                            <p:strVal val="#ppt_w*0.70"/>
                                          </p:val>
                                        </p:tav>
                                        <p:tav tm="100000">
                                          <p:val>
                                            <p:strVal val="#ppt_w"/>
                                          </p:val>
                                        </p:tav>
                                      </p:tavLst>
                                    </p:anim>
                                    <p:anim calcmode="lin" valueType="num">
                                      <p:cBhvr>
                                        <p:cTn id="77" dur="1000" fill="hold"/>
                                        <p:tgtEl>
                                          <p:spTgt spid="18"/>
                                        </p:tgtEl>
                                        <p:attrNameLst>
                                          <p:attrName>ppt_h</p:attrName>
                                        </p:attrNameLst>
                                      </p:cBhvr>
                                      <p:tavLst>
                                        <p:tav tm="0">
                                          <p:val>
                                            <p:strVal val="#ppt_h"/>
                                          </p:val>
                                        </p:tav>
                                        <p:tav tm="100000">
                                          <p:val>
                                            <p:strVal val="#ppt_h"/>
                                          </p:val>
                                        </p:tav>
                                      </p:tavLst>
                                    </p:anim>
                                    <p:animEffect transition="in" filter="fade">
                                      <p:cBhvr>
                                        <p:cTn id="78" dur="1000"/>
                                        <p:tgtEl>
                                          <p:spTgt spid="18"/>
                                        </p:tgtEl>
                                      </p:cBhvr>
                                    </p:animEffect>
                                  </p:childTnLst>
                                </p:cTn>
                              </p:par>
                            </p:childTnLst>
                          </p:cTn>
                        </p:par>
                      </p:childTnLst>
                    </p:cTn>
                  </p:par>
                  <p:par>
                    <p:cTn id="79" fill="hold">
                      <p:stCondLst>
                        <p:cond delay="indefinite"/>
                      </p:stCondLst>
                      <p:childTnLst>
                        <p:par>
                          <p:cTn id="80" fill="hold">
                            <p:stCondLst>
                              <p:cond delay="0"/>
                            </p:stCondLst>
                            <p:childTnLst>
                              <p:par>
                                <p:cTn id="81" presetID="0" presetClass="path" presetSubtype="0" accel="50000" decel="50000" fill="hold" nodeType="clickEffect">
                                  <p:stCondLst>
                                    <p:cond delay="0"/>
                                  </p:stCondLst>
                                  <p:childTnLst>
                                    <p:animMotion origin="layout" path="M -1.38889E-6 1.15875E-8 L -0.4026 -0.24032 " pathEditMode="relative" rAng="0" ptsTypes="AA">
                                      <p:cBhvr>
                                        <p:cTn id="82" dur="2000" fill="hold"/>
                                        <p:tgtEl>
                                          <p:spTgt spid="18"/>
                                        </p:tgtEl>
                                        <p:attrNameLst>
                                          <p:attrName>ppt_x</p:attrName>
                                          <p:attrName>ppt_y</p:attrName>
                                        </p:attrNameLst>
                                      </p:cBhvr>
                                      <p:rCtr x="-201" y="-120"/>
                                    </p:animMotion>
                                  </p:childTnLst>
                                </p:cTn>
                              </p:par>
                            </p:childTnLst>
                          </p:cTn>
                        </p:par>
                        <p:par>
                          <p:cTn id="83" fill="hold">
                            <p:stCondLst>
                              <p:cond delay="2000"/>
                            </p:stCondLst>
                            <p:childTnLst>
                              <p:par>
                                <p:cTn id="84" presetID="10" presetClass="exit" presetSubtype="0" fill="hold" nodeType="afterEffect">
                                  <p:stCondLst>
                                    <p:cond delay="0"/>
                                  </p:stCondLst>
                                  <p:childTnLst>
                                    <p:animEffect transition="out" filter="fade">
                                      <p:cBhvr>
                                        <p:cTn id="85" dur="2000"/>
                                        <p:tgtEl>
                                          <p:spTgt spid="18"/>
                                        </p:tgtEl>
                                      </p:cBhvr>
                                    </p:animEffect>
                                    <p:set>
                                      <p:cBhvr>
                                        <p:cTn id="86" dur="1" fill="hold">
                                          <p:stCondLst>
                                            <p:cond delay="1999"/>
                                          </p:stCondLst>
                                        </p:cTn>
                                        <p:tgtEl>
                                          <p:spTgt spid="18"/>
                                        </p:tgtEl>
                                        <p:attrNameLst>
                                          <p:attrName>style.visibility</p:attrName>
                                        </p:attrNameLst>
                                      </p:cBhvr>
                                      <p:to>
                                        <p:strVal val="hidden"/>
                                      </p:to>
                                    </p:set>
                                  </p:childTnLst>
                                </p:cTn>
                              </p:par>
                              <p:par>
                                <p:cTn id="87" presetID="10" presetClass="entr" presetSubtype="0" fill="hold" nodeType="with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449" grpId="0"/>
      <p:bldP spid="313450" grpId="0"/>
      <p:bldP spid="313451" grpId="0"/>
      <p:bldP spid="3134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a:xfrm>
            <a:off x="457200" y="0"/>
            <a:ext cx="8229600" cy="1143000"/>
          </a:xfrm>
        </p:spPr>
        <p:txBody>
          <a:bodyPr/>
          <a:lstStyle/>
          <a:p>
            <a:r>
              <a:rPr lang="en-US" dirty="0"/>
              <a:t>Molar </a:t>
            </a:r>
            <a:r>
              <a:rPr lang="en-US" dirty="0" smtClean="0"/>
              <a:t>Tube</a:t>
            </a:r>
            <a:endParaRPr lang="en-US" dirty="0"/>
          </a:p>
        </p:txBody>
      </p:sp>
      <p:sp>
        <p:nvSpPr>
          <p:cNvPr id="314412" name="Rectangle 44"/>
          <p:cNvSpPr>
            <a:spLocks noGrp="1" noChangeArrowheads="1"/>
          </p:cNvSpPr>
          <p:nvPr>
            <p:ph sz="half" idx="1"/>
          </p:nvPr>
        </p:nvSpPr>
        <p:spPr>
          <a:xfrm>
            <a:off x="503238" y="898525"/>
            <a:ext cx="3883025" cy="693738"/>
          </a:xfrm>
          <a:noFill/>
        </p:spPr>
        <p:txBody>
          <a:bodyPr/>
          <a:lstStyle/>
          <a:p>
            <a:pPr algn="ctr">
              <a:buFontTx/>
              <a:buNone/>
            </a:pPr>
            <a:r>
              <a:rPr lang="en-US"/>
              <a:t>Fixed appliance</a:t>
            </a:r>
          </a:p>
        </p:txBody>
      </p:sp>
      <p:sp>
        <p:nvSpPr>
          <p:cNvPr id="314413" name="Rectangle 45"/>
          <p:cNvSpPr>
            <a:spLocks noGrp="1" noChangeArrowheads="1"/>
          </p:cNvSpPr>
          <p:nvPr>
            <p:ph sz="half" idx="2"/>
          </p:nvPr>
        </p:nvSpPr>
        <p:spPr>
          <a:xfrm>
            <a:off x="4538663" y="898525"/>
            <a:ext cx="3884612" cy="693738"/>
          </a:xfrm>
          <a:noFill/>
        </p:spPr>
        <p:txBody>
          <a:bodyPr/>
          <a:lstStyle/>
          <a:p>
            <a:pPr algn="ctr">
              <a:buFontTx/>
              <a:buNone/>
            </a:pPr>
            <a:r>
              <a:rPr lang="en-US"/>
              <a:t>Removable appliance</a:t>
            </a:r>
          </a:p>
        </p:txBody>
      </p:sp>
      <p:grpSp>
        <p:nvGrpSpPr>
          <p:cNvPr id="2" name="Group 3"/>
          <p:cNvGrpSpPr>
            <a:grpSpLocks/>
          </p:cNvGrpSpPr>
          <p:nvPr/>
        </p:nvGrpSpPr>
        <p:grpSpPr bwMode="auto">
          <a:xfrm>
            <a:off x="1323975" y="1052513"/>
            <a:ext cx="2211388" cy="3643312"/>
            <a:chOff x="834" y="822"/>
            <a:chExt cx="1393" cy="2295"/>
          </a:xfrm>
        </p:grpSpPr>
        <p:sp>
          <p:nvSpPr>
            <p:cNvPr id="314372" name="Line 4"/>
            <p:cNvSpPr>
              <a:spLocks noChangeAspect="1" noChangeShapeType="1"/>
            </p:cNvSpPr>
            <p:nvPr/>
          </p:nvSpPr>
          <p:spPr bwMode="auto">
            <a:xfrm rot="21263764" flipV="1">
              <a:off x="2222" y="2280"/>
              <a:ext cx="0" cy="206"/>
            </a:xfrm>
            <a:prstGeom prst="line">
              <a:avLst/>
            </a:prstGeom>
            <a:noFill/>
            <a:ln w="76200">
              <a:solidFill>
                <a:srgbClr val="000000"/>
              </a:solidFill>
              <a:round/>
              <a:headEnd type="none" w="sm" len="sm"/>
              <a:tailEnd type="oval" w="sm" len="sm"/>
            </a:ln>
            <a:effectLst/>
          </p:spPr>
          <p:txBody>
            <a:bodyPr/>
            <a:lstStyle/>
            <a:p>
              <a:endParaRPr lang="en-US"/>
            </a:p>
          </p:txBody>
        </p:sp>
        <p:sp>
          <p:nvSpPr>
            <p:cNvPr id="314373" name="Rectangle 5"/>
            <p:cNvSpPr>
              <a:spLocks noChangeAspect="1" noChangeArrowheads="1"/>
            </p:cNvSpPr>
            <p:nvPr/>
          </p:nvSpPr>
          <p:spPr bwMode="auto">
            <a:xfrm rot="-336236">
              <a:off x="2132" y="2421"/>
              <a:ext cx="95" cy="206"/>
            </a:xfrm>
            <a:prstGeom prst="rect">
              <a:avLst/>
            </a:prstGeom>
            <a:noFill/>
            <a:ln w="57150" algn="ctr">
              <a:solidFill>
                <a:srgbClr val="000000"/>
              </a:solidFill>
              <a:miter lim="800000"/>
              <a:headEnd/>
              <a:tailEnd/>
            </a:ln>
            <a:effectLst/>
          </p:spPr>
          <p:txBody>
            <a:bodyPr/>
            <a:lstStyle/>
            <a:p>
              <a:endParaRPr lang="en-US"/>
            </a:p>
          </p:txBody>
        </p:sp>
        <p:sp>
          <p:nvSpPr>
            <p:cNvPr id="314374" name="Freeform 6"/>
            <p:cNvSpPr>
              <a:spLocks noChangeAspect="1"/>
            </p:cNvSpPr>
            <p:nvPr/>
          </p:nvSpPr>
          <p:spPr bwMode="auto">
            <a:xfrm>
              <a:off x="1010" y="822"/>
              <a:ext cx="1078" cy="1664"/>
            </a:xfrm>
            <a:custGeom>
              <a:avLst/>
              <a:gdLst/>
              <a:ahLst/>
              <a:cxnLst>
                <a:cxn ang="0">
                  <a:pos x="77" y="185"/>
                </a:cxn>
                <a:cxn ang="0">
                  <a:pos x="92" y="765"/>
                </a:cxn>
                <a:cxn ang="0">
                  <a:pos x="523" y="793"/>
                </a:cxn>
                <a:cxn ang="0">
                  <a:pos x="501" y="98"/>
                </a:cxn>
                <a:cxn ang="0">
                  <a:pos x="317" y="478"/>
                </a:cxn>
                <a:cxn ang="0">
                  <a:pos x="77" y="185"/>
                </a:cxn>
              </a:cxnLst>
              <a:rect l="0" t="0" r="r" b="b"/>
              <a:pathLst>
                <a:path w="588" h="896">
                  <a:moveTo>
                    <a:pt x="77" y="185"/>
                  </a:moveTo>
                  <a:cubicBezTo>
                    <a:pt x="0" y="338"/>
                    <a:pt x="86" y="659"/>
                    <a:pt x="92" y="765"/>
                  </a:cubicBezTo>
                  <a:cubicBezTo>
                    <a:pt x="193" y="896"/>
                    <a:pt x="476" y="871"/>
                    <a:pt x="523" y="793"/>
                  </a:cubicBezTo>
                  <a:cubicBezTo>
                    <a:pt x="572" y="776"/>
                    <a:pt x="588" y="196"/>
                    <a:pt x="501" y="98"/>
                  </a:cubicBezTo>
                  <a:cubicBezTo>
                    <a:pt x="414" y="0"/>
                    <a:pt x="375" y="529"/>
                    <a:pt x="317" y="478"/>
                  </a:cubicBezTo>
                  <a:cubicBezTo>
                    <a:pt x="258" y="500"/>
                    <a:pt x="154" y="32"/>
                    <a:pt x="77" y="185"/>
                  </a:cubicBezTo>
                  <a:close/>
                </a:path>
              </a:pathLst>
            </a:custGeom>
            <a:gradFill rotWithShape="1">
              <a:gsLst>
                <a:gs pos="0">
                  <a:srgbClr val="FFFFCC"/>
                </a:gs>
                <a:gs pos="50000">
                  <a:srgbClr val="FFFFCC">
                    <a:gamma/>
                    <a:shade val="86275"/>
                    <a:invGamma/>
                  </a:srgbClr>
                </a:gs>
                <a:gs pos="100000">
                  <a:srgbClr val="FFFFCC"/>
                </a:gs>
              </a:gsLst>
              <a:lin ang="0" scaled="1"/>
            </a:gradFill>
            <a:ln w="9525">
              <a:solidFill>
                <a:srgbClr val="000000"/>
              </a:solidFill>
              <a:round/>
              <a:headEnd/>
              <a:tailEnd/>
            </a:ln>
          </p:spPr>
          <p:txBody>
            <a:bodyPr/>
            <a:lstStyle/>
            <a:p>
              <a:endParaRPr lang="en-US"/>
            </a:p>
          </p:txBody>
        </p:sp>
        <p:sp>
          <p:nvSpPr>
            <p:cNvPr id="314375" name="Freeform 7"/>
            <p:cNvSpPr>
              <a:spLocks noChangeAspect="1"/>
            </p:cNvSpPr>
            <p:nvPr/>
          </p:nvSpPr>
          <p:spPr bwMode="auto">
            <a:xfrm>
              <a:off x="1021" y="2215"/>
              <a:ext cx="1142" cy="902"/>
            </a:xfrm>
            <a:custGeom>
              <a:avLst/>
              <a:gdLst/>
              <a:ahLst/>
              <a:cxnLst>
                <a:cxn ang="0">
                  <a:pos x="79" y="0"/>
                </a:cxn>
                <a:cxn ang="0">
                  <a:pos x="121" y="437"/>
                </a:cxn>
                <a:cxn ang="0">
                  <a:pos x="331" y="294"/>
                </a:cxn>
                <a:cxn ang="0">
                  <a:pos x="524" y="389"/>
                </a:cxn>
                <a:cxn ang="0">
                  <a:pos x="538" y="7"/>
                </a:cxn>
                <a:cxn ang="0">
                  <a:pos x="79" y="0"/>
                </a:cxn>
              </a:cxnLst>
              <a:rect l="0" t="0" r="r" b="b"/>
              <a:pathLst>
                <a:path w="623" h="486">
                  <a:moveTo>
                    <a:pt x="79" y="0"/>
                  </a:moveTo>
                  <a:cubicBezTo>
                    <a:pt x="0" y="69"/>
                    <a:pt x="79" y="389"/>
                    <a:pt x="121" y="437"/>
                  </a:cubicBezTo>
                  <a:cubicBezTo>
                    <a:pt x="164" y="486"/>
                    <a:pt x="264" y="302"/>
                    <a:pt x="331" y="294"/>
                  </a:cubicBezTo>
                  <a:cubicBezTo>
                    <a:pt x="416" y="356"/>
                    <a:pt x="425" y="451"/>
                    <a:pt x="524" y="389"/>
                  </a:cubicBezTo>
                  <a:cubicBezTo>
                    <a:pt x="623" y="326"/>
                    <a:pt x="603" y="83"/>
                    <a:pt x="538" y="7"/>
                  </a:cubicBezTo>
                  <a:cubicBezTo>
                    <a:pt x="504" y="97"/>
                    <a:pt x="210" y="123"/>
                    <a:pt x="79" y="0"/>
                  </a:cubicBezTo>
                  <a:close/>
                </a:path>
              </a:pathLst>
            </a:custGeom>
            <a:solidFill>
              <a:srgbClr val="FFFFFF"/>
            </a:solidFill>
            <a:ln w="9525">
              <a:solidFill>
                <a:srgbClr val="000000"/>
              </a:solidFill>
              <a:round/>
              <a:headEnd/>
              <a:tailEnd/>
            </a:ln>
          </p:spPr>
          <p:txBody>
            <a:bodyPr/>
            <a:lstStyle/>
            <a:p>
              <a:endParaRPr lang="en-US"/>
            </a:p>
          </p:txBody>
        </p:sp>
        <p:sp>
          <p:nvSpPr>
            <p:cNvPr id="314376" name="Rectangle 8"/>
            <p:cNvSpPr>
              <a:spLocks noChangeAspect="1" noChangeArrowheads="1"/>
            </p:cNvSpPr>
            <p:nvPr/>
          </p:nvSpPr>
          <p:spPr bwMode="auto">
            <a:xfrm rot="-491545">
              <a:off x="960" y="2524"/>
              <a:ext cx="134" cy="204"/>
            </a:xfrm>
            <a:prstGeom prst="rect">
              <a:avLst/>
            </a:prstGeom>
            <a:noFill/>
            <a:ln w="76200">
              <a:solidFill>
                <a:schemeClr val="tx1"/>
              </a:solidFill>
              <a:miter lim="800000"/>
              <a:headEnd/>
              <a:tailEnd/>
            </a:ln>
            <a:effectLst/>
          </p:spPr>
          <p:txBody>
            <a:bodyPr wrap="none" anchor="ctr"/>
            <a:lstStyle/>
            <a:p>
              <a:endParaRPr lang="en-US"/>
            </a:p>
          </p:txBody>
        </p:sp>
        <p:sp>
          <p:nvSpPr>
            <p:cNvPr id="314377" name="Oval 9"/>
            <p:cNvSpPr>
              <a:spLocks noChangeAspect="1" noChangeArrowheads="1"/>
            </p:cNvSpPr>
            <p:nvPr/>
          </p:nvSpPr>
          <p:spPr bwMode="auto">
            <a:xfrm>
              <a:off x="834" y="2717"/>
              <a:ext cx="209" cy="191"/>
            </a:xfrm>
            <a:prstGeom prst="ellipse">
              <a:avLst/>
            </a:prstGeom>
            <a:noFill/>
            <a:ln w="101600">
              <a:solidFill>
                <a:schemeClr val="tx1"/>
              </a:solidFill>
              <a:round/>
              <a:headEnd/>
              <a:tailEnd/>
            </a:ln>
            <a:effectLst/>
          </p:spPr>
          <p:txBody>
            <a:bodyPr wrap="none" anchor="ctr"/>
            <a:lstStyle/>
            <a:p>
              <a:endParaRPr lang="en-US"/>
            </a:p>
          </p:txBody>
        </p:sp>
        <p:sp>
          <p:nvSpPr>
            <p:cNvPr id="314378" name="Rectangle 10"/>
            <p:cNvSpPr>
              <a:spLocks noChangeAspect="1" noChangeArrowheads="1"/>
            </p:cNvSpPr>
            <p:nvPr/>
          </p:nvSpPr>
          <p:spPr bwMode="auto">
            <a:xfrm rot="-491545">
              <a:off x="952" y="2568"/>
              <a:ext cx="146" cy="124"/>
            </a:xfrm>
            <a:prstGeom prst="rect">
              <a:avLst/>
            </a:prstGeom>
            <a:noFill/>
            <a:ln w="76200">
              <a:solidFill>
                <a:schemeClr val="tx1"/>
              </a:solidFill>
              <a:miter lim="800000"/>
              <a:headEnd/>
              <a:tailEnd/>
            </a:ln>
            <a:effectLst/>
          </p:spPr>
          <p:txBody>
            <a:bodyPr wrap="none" anchor="ctr"/>
            <a:lstStyle/>
            <a:p>
              <a:endParaRPr lang="en-US"/>
            </a:p>
          </p:txBody>
        </p:sp>
        <p:sp>
          <p:nvSpPr>
            <p:cNvPr id="314379" name="Rectangle 11"/>
            <p:cNvSpPr>
              <a:spLocks noChangeAspect="1" noChangeArrowheads="1"/>
            </p:cNvSpPr>
            <p:nvPr/>
          </p:nvSpPr>
          <p:spPr bwMode="auto">
            <a:xfrm rot="-491545">
              <a:off x="857" y="2455"/>
              <a:ext cx="127" cy="83"/>
            </a:xfrm>
            <a:prstGeom prst="rect">
              <a:avLst/>
            </a:prstGeom>
            <a:noFill/>
            <a:ln w="57150">
              <a:solidFill>
                <a:schemeClr val="tx1"/>
              </a:solidFill>
              <a:miter lim="800000"/>
              <a:headEnd/>
              <a:tailEnd/>
            </a:ln>
            <a:effectLst/>
          </p:spPr>
          <p:txBody>
            <a:bodyPr wrap="none" anchor="ctr"/>
            <a:lstStyle/>
            <a:p>
              <a:endParaRPr lang="en-US"/>
            </a:p>
          </p:txBody>
        </p:sp>
        <p:sp>
          <p:nvSpPr>
            <p:cNvPr id="314380" name="Line 12"/>
            <p:cNvSpPr>
              <a:spLocks noChangeAspect="1" noChangeShapeType="1"/>
            </p:cNvSpPr>
            <p:nvPr/>
          </p:nvSpPr>
          <p:spPr bwMode="auto">
            <a:xfrm rot="-1198987" flipH="1" flipV="1">
              <a:off x="872" y="2290"/>
              <a:ext cx="6" cy="165"/>
            </a:xfrm>
            <a:prstGeom prst="line">
              <a:avLst/>
            </a:prstGeom>
            <a:noFill/>
            <a:ln w="76200">
              <a:solidFill>
                <a:schemeClr val="tx1"/>
              </a:solidFill>
              <a:round/>
              <a:headEnd/>
              <a:tailEnd type="oval" w="med" len="sm"/>
            </a:ln>
            <a:effectLst/>
          </p:spPr>
          <p:txBody>
            <a:bodyPr wrap="none" anchor="ctr"/>
            <a:lstStyle/>
            <a:p>
              <a:endParaRPr lang="en-US"/>
            </a:p>
          </p:txBody>
        </p:sp>
        <p:sp>
          <p:nvSpPr>
            <p:cNvPr id="314381" name="Freeform 13"/>
            <p:cNvSpPr>
              <a:spLocks noChangeAspect="1"/>
            </p:cNvSpPr>
            <p:nvPr/>
          </p:nvSpPr>
          <p:spPr bwMode="auto">
            <a:xfrm>
              <a:off x="1063" y="2280"/>
              <a:ext cx="1081" cy="564"/>
            </a:xfrm>
            <a:custGeom>
              <a:avLst/>
              <a:gdLst/>
              <a:ahLst/>
              <a:cxnLst>
                <a:cxn ang="0">
                  <a:pos x="18" y="45"/>
                </a:cxn>
                <a:cxn ang="0">
                  <a:pos x="38" y="265"/>
                </a:cxn>
                <a:cxn ang="0">
                  <a:pos x="310" y="255"/>
                </a:cxn>
                <a:cxn ang="0">
                  <a:pos x="568" y="247"/>
                </a:cxn>
                <a:cxn ang="0">
                  <a:pos x="554" y="29"/>
                </a:cxn>
                <a:cxn ang="0">
                  <a:pos x="310" y="117"/>
                </a:cxn>
                <a:cxn ang="0">
                  <a:pos x="18" y="45"/>
                </a:cxn>
              </a:cxnLst>
              <a:rect l="0" t="0" r="r" b="b"/>
              <a:pathLst>
                <a:path w="590" h="304">
                  <a:moveTo>
                    <a:pt x="18" y="45"/>
                  </a:moveTo>
                  <a:cubicBezTo>
                    <a:pt x="0" y="117"/>
                    <a:pt x="22" y="259"/>
                    <a:pt x="38" y="265"/>
                  </a:cubicBezTo>
                  <a:cubicBezTo>
                    <a:pt x="84" y="304"/>
                    <a:pt x="222" y="258"/>
                    <a:pt x="310" y="255"/>
                  </a:cubicBezTo>
                  <a:cubicBezTo>
                    <a:pt x="398" y="252"/>
                    <a:pt x="527" y="285"/>
                    <a:pt x="568" y="247"/>
                  </a:cubicBezTo>
                  <a:cubicBezTo>
                    <a:pt x="590" y="167"/>
                    <a:pt x="568" y="73"/>
                    <a:pt x="554" y="29"/>
                  </a:cubicBezTo>
                  <a:cubicBezTo>
                    <a:pt x="511" y="0"/>
                    <a:pt x="399" y="114"/>
                    <a:pt x="310" y="117"/>
                  </a:cubicBezTo>
                  <a:cubicBezTo>
                    <a:pt x="221" y="120"/>
                    <a:pt x="79" y="60"/>
                    <a:pt x="18" y="45"/>
                  </a:cubicBezTo>
                  <a:close/>
                </a:path>
              </a:pathLst>
            </a:cu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rgbClr val="000000"/>
              </a:solidFill>
              <a:round/>
              <a:headEnd/>
              <a:tailEnd/>
            </a:ln>
          </p:spPr>
          <p:txBody>
            <a:bodyPr/>
            <a:lstStyle/>
            <a:p>
              <a:endParaRPr lang="en-US"/>
            </a:p>
          </p:txBody>
        </p:sp>
      </p:grpSp>
      <p:grpSp>
        <p:nvGrpSpPr>
          <p:cNvPr id="3" name="Group 14"/>
          <p:cNvGrpSpPr>
            <a:grpSpLocks/>
          </p:cNvGrpSpPr>
          <p:nvPr/>
        </p:nvGrpSpPr>
        <p:grpSpPr bwMode="auto">
          <a:xfrm>
            <a:off x="4967288" y="1376363"/>
            <a:ext cx="3673475" cy="5437187"/>
            <a:chOff x="3012" y="506"/>
            <a:chExt cx="2522" cy="3559"/>
          </a:xfrm>
        </p:grpSpPr>
        <p:grpSp>
          <p:nvGrpSpPr>
            <p:cNvPr id="4" name="Group 15"/>
            <p:cNvGrpSpPr>
              <a:grpSpLocks noChangeAspect="1"/>
            </p:cNvGrpSpPr>
            <p:nvPr/>
          </p:nvGrpSpPr>
          <p:grpSpPr bwMode="auto">
            <a:xfrm>
              <a:off x="3389" y="2587"/>
              <a:ext cx="738" cy="1315"/>
              <a:chOff x="3884" y="2352"/>
              <a:chExt cx="878" cy="1565"/>
            </a:xfrm>
          </p:grpSpPr>
          <p:sp>
            <p:nvSpPr>
              <p:cNvPr id="314384" name="Freeform 16"/>
              <p:cNvSpPr>
                <a:spLocks noChangeAspect="1"/>
              </p:cNvSpPr>
              <p:nvPr/>
            </p:nvSpPr>
            <p:spPr bwMode="auto">
              <a:xfrm>
                <a:off x="3982" y="2787"/>
                <a:ext cx="699" cy="1130"/>
              </a:xfrm>
              <a:custGeom>
                <a:avLst/>
                <a:gdLst/>
                <a:ahLst/>
                <a:cxnLst>
                  <a:cxn ang="0">
                    <a:pos x="108" y="813"/>
                  </a:cxn>
                  <a:cxn ang="0">
                    <a:pos x="24" y="187"/>
                  </a:cxn>
                  <a:cxn ang="0">
                    <a:pos x="630" y="147"/>
                  </a:cxn>
                  <a:cxn ang="0">
                    <a:pos x="511" y="832"/>
                  </a:cxn>
                  <a:cxn ang="0">
                    <a:pos x="300" y="1130"/>
                  </a:cxn>
                  <a:cxn ang="0">
                    <a:pos x="108" y="813"/>
                  </a:cxn>
                </a:cxnLst>
                <a:rect l="0" t="0" r="r" b="b"/>
                <a:pathLst>
                  <a:path w="699" h="1130">
                    <a:moveTo>
                      <a:pt x="108" y="813"/>
                    </a:moveTo>
                    <a:cubicBezTo>
                      <a:pt x="0" y="595"/>
                      <a:pt x="15" y="338"/>
                      <a:pt x="24" y="187"/>
                    </a:cubicBezTo>
                    <a:cubicBezTo>
                      <a:pt x="166" y="0"/>
                      <a:pt x="564" y="36"/>
                      <a:pt x="630" y="147"/>
                    </a:cubicBezTo>
                    <a:cubicBezTo>
                      <a:pt x="699" y="171"/>
                      <a:pt x="617" y="649"/>
                      <a:pt x="511" y="832"/>
                    </a:cubicBezTo>
                    <a:cubicBezTo>
                      <a:pt x="405" y="1015"/>
                      <a:pt x="382" y="1057"/>
                      <a:pt x="300" y="1130"/>
                    </a:cubicBezTo>
                    <a:cubicBezTo>
                      <a:pt x="217" y="1099"/>
                      <a:pt x="217" y="1031"/>
                      <a:pt x="108" y="813"/>
                    </a:cubicBezTo>
                    <a:close/>
                  </a:path>
                </a:pathLst>
              </a:custGeom>
              <a:gradFill rotWithShape="1">
                <a:gsLst>
                  <a:gs pos="0">
                    <a:srgbClr val="FFFFCC"/>
                  </a:gs>
                  <a:gs pos="50000">
                    <a:srgbClr val="FFFFCC">
                      <a:gamma/>
                      <a:shade val="86275"/>
                      <a:invGamma/>
                    </a:srgbClr>
                  </a:gs>
                  <a:gs pos="100000">
                    <a:srgbClr val="FFFFCC"/>
                  </a:gs>
                </a:gsLst>
                <a:lin ang="0" scaled="1"/>
              </a:gradFill>
              <a:ln w="9525">
                <a:solidFill>
                  <a:srgbClr val="000000"/>
                </a:solidFill>
                <a:round/>
                <a:headEnd/>
                <a:tailEnd/>
              </a:ln>
            </p:spPr>
            <p:txBody>
              <a:bodyPr/>
              <a:lstStyle/>
              <a:p>
                <a:endParaRPr lang="en-US"/>
              </a:p>
            </p:txBody>
          </p:sp>
          <p:sp>
            <p:nvSpPr>
              <p:cNvPr id="314385" name="Freeform 17"/>
              <p:cNvSpPr>
                <a:spLocks noChangeAspect="1"/>
              </p:cNvSpPr>
              <p:nvPr/>
            </p:nvSpPr>
            <p:spPr bwMode="auto">
              <a:xfrm>
                <a:off x="3884" y="2352"/>
                <a:ext cx="878" cy="644"/>
              </a:xfrm>
              <a:custGeom>
                <a:avLst/>
                <a:gdLst/>
                <a:ahLst/>
                <a:cxnLst>
                  <a:cxn ang="0">
                    <a:pos x="111" y="644"/>
                  </a:cxn>
                  <a:cxn ang="0">
                    <a:pos x="206" y="48"/>
                  </a:cxn>
                  <a:cxn ang="0">
                    <a:pos x="466" y="225"/>
                  </a:cxn>
                  <a:cxn ang="0">
                    <a:pos x="738" y="89"/>
                  </a:cxn>
                  <a:cxn ang="0">
                    <a:pos x="758" y="634"/>
                  </a:cxn>
                  <a:cxn ang="0">
                    <a:pos x="111" y="644"/>
                  </a:cxn>
                </a:cxnLst>
                <a:rect l="0" t="0" r="r" b="b"/>
                <a:pathLst>
                  <a:path w="878" h="644">
                    <a:moveTo>
                      <a:pt x="111" y="644"/>
                    </a:moveTo>
                    <a:cubicBezTo>
                      <a:pt x="0" y="546"/>
                      <a:pt x="100" y="96"/>
                      <a:pt x="206" y="48"/>
                    </a:cubicBezTo>
                    <a:cubicBezTo>
                      <a:pt x="312" y="0"/>
                      <a:pt x="372" y="213"/>
                      <a:pt x="466" y="225"/>
                    </a:cubicBezTo>
                    <a:cubicBezTo>
                      <a:pt x="586" y="136"/>
                      <a:pt x="599" y="1"/>
                      <a:pt x="738" y="89"/>
                    </a:cubicBezTo>
                    <a:cubicBezTo>
                      <a:pt x="878" y="179"/>
                      <a:pt x="850" y="526"/>
                      <a:pt x="758" y="634"/>
                    </a:cubicBezTo>
                    <a:cubicBezTo>
                      <a:pt x="710" y="506"/>
                      <a:pt x="296" y="469"/>
                      <a:pt x="111" y="644"/>
                    </a:cubicBezTo>
                    <a:close/>
                  </a:path>
                </a:pathLst>
              </a:custGeom>
              <a:solidFill>
                <a:srgbClr val="FFFFFF"/>
              </a:solidFill>
              <a:ln w="9525">
                <a:solidFill>
                  <a:srgbClr val="000000"/>
                </a:solidFill>
                <a:round/>
                <a:headEnd/>
                <a:tailEnd/>
              </a:ln>
            </p:spPr>
            <p:txBody>
              <a:bodyPr/>
              <a:lstStyle/>
              <a:p>
                <a:endParaRPr lang="en-US"/>
              </a:p>
            </p:txBody>
          </p:sp>
        </p:grpSp>
        <p:grpSp>
          <p:nvGrpSpPr>
            <p:cNvPr id="5" name="Group 18"/>
            <p:cNvGrpSpPr>
              <a:grpSpLocks noChangeAspect="1"/>
            </p:cNvGrpSpPr>
            <p:nvPr/>
          </p:nvGrpSpPr>
          <p:grpSpPr bwMode="auto">
            <a:xfrm>
              <a:off x="3183" y="876"/>
              <a:ext cx="745" cy="1482"/>
              <a:chOff x="3662" y="907"/>
              <a:chExt cx="886" cy="1763"/>
            </a:xfrm>
          </p:grpSpPr>
          <p:sp>
            <p:nvSpPr>
              <p:cNvPr id="314387" name="Freeform 19"/>
              <p:cNvSpPr>
                <a:spLocks noChangeAspect="1"/>
              </p:cNvSpPr>
              <p:nvPr/>
            </p:nvSpPr>
            <p:spPr bwMode="auto">
              <a:xfrm>
                <a:off x="3662" y="907"/>
                <a:ext cx="828" cy="1278"/>
              </a:xfrm>
              <a:custGeom>
                <a:avLst/>
                <a:gdLst/>
                <a:ahLst/>
                <a:cxnLst>
                  <a:cxn ang="0">
                    <a:pos x="77" y="185"/>
                  </a:cxn>
                  <a:cxn ang="0">
                    <a:pos x="92" y="765"/>
                  </a:cxn>
                  <a:cxn ang="0">
                    <a:pos x="523" y="793"/>
                  </a:cxn>
                  <a:cxn ang="0">
                    <a:pos x="501" y="98"/>
                  </a:cxn>
                  <a:cxn ang="0">
                    <a:pos x="317" y="478"/>
                  </a:cxn>
                  <a:cxn ang="0">
                    <a:pos x="77" y="185"/>
                  </a:cxn>
                </a:cxnLst>
                <a:rect l="0" t="0" r="r" b="b"/>
                <a:pathLst>
                  <a:path w="588" h="896">
                    <a:moveTo>
                      <a:pt x="77" y="185"/>
                    </a:moveTo>
                    <a:cubicBezTo>
                      <a:pt x="0" y="338"/>
                      <a:pt x="86" y="659"/>
                      <a:pt x="92" y="765"/>
                    </a:cubicBezTo>
                    <a:cubicBezTo>
                      <a:pt x="193" y="896"/>
                      <a:pt x="476" y="871"/>
                      <a:pt x="523" y="793"/>
                    </a:cubicBezTo>
                    <a:cubicBezTo>
                      <a:pt x="572" y="776"/>
                      <a:pt x="588" y="196"/>
                      <a:pt x="501" y="98"/>
                    </a:cubicBezTo>
                    <a:cubicBezTo>
                      <a:pt x="414" y="0"/>
                      <a:pt x="375" y="529"/>
                      <a:pt x="317" y="478"/>
                    </a:cubicBezTo>
                    <a:cubicBezTo>
                      <a:pt x="258" y="500"/>
                      <a:pt x="154" y="32"/>
                      <a:pt x="77" y="185"/>
                    </a:cubicBezTo>
                    <a:close/>
                  </a:path>
                </a:pathLst>
              </a:custGeom>
              <a:gradFill rotWithShape="1">
                <a:gsLst>
                  <a:gs pos="0">
                    <a:srgbClr val="FFFFCC"/>
                  </a:gs>
                  <a:gs pos="50000">
                    <a:srgbClr val="FFFFCC">
                      <a:gamma/>
                      <a:shade val="86275"/>
                      <a:invGamma/>
                    </a:srgbClr>
                  </a:gs>
                  <a:gs pos="100000">
                    <a:srgbClr val="FFFFCC"/>
                  </a:gs>
                </a:gsLst>
                <a:lin ang="0" scaled="1"/>
              </a:gradFill>
              <a:ln w="9525">
                <a:solidFill>
                  <a:srgbClr val="000000"/>
                </a:solidFill>
                <a:round/>
                <a:headEnd/>
                <a:tailEnd/>
              </a:ln>
            </p:spPr>
            <p:txBody>
              <a:bodyPr/>
              <a:lstStyle/>
              <a:p>
                <a:endParaRPr lang="en-US"/>
              </a:p>
            </p:txBody>
          </p:sp>
          <p:sp>
            <p:nvSpPr>
              <p:cNvPr id="314388" name="Freeform 20"/>
              <p:cNvSpPr>
                <a:spLocks noChangeAspect="1"/>
              </p:cNvSpPr>
              <p:nvPr/>
            </p:nvSpPr>
            <p:spPr bwMode="auto">
              <a:xfrm>
                <a:off x="3670" y="1977"/>
                <a:ext cx="878" cy="693"/>
              </a:xfrm>
              <a:custGeom>
                <a:avLst/>
                <a:gdLst/>
                <a:ahLst/>
                <a:cxnLst>
                  <a:cxn ang="0">
                    <a:pos x="79" y="0"/>
                  </a:cxn>
                  <a:cxn ang="0">
                    <a:pos x="121" y="437"/>
                  </a:cxn>
                  <a:cxn ang="0">
                    <a:pos x="331" y="294"/>
                  </a:cxn>
                  <a:cxn ang="0">
                    <a:pos x="524" y="389"/>
                  </a:cxn>
                  <a:cxn ang="0">
                    <a:pos x="538" y="7"/>
                  </a:cxn>
                  <a:cxn ang="0">
                    <a:pos x="79" y="0"/>
                  </a:cxn>
                </a:cxnLst>
                <a:rect l="0" t="0" r="r" b="b"/>
                <a:pathLst>
                  <a:path w="623" h="486">
                    <a:moveTo>
                      <a:pt x="79" y="0"/>
                    </a:moveTo>
                    <a:cubicBezTo>
                      <a:pt x="0" y="69"/>
                      <a:pt x="79" y="389"/>
                      <a:pt x="121" y="437"/>
                    </a:cubicBezTo>
                    <a:cubicBezTo>
                      <a:pt x="164" y="486"/>
                      <a:pt x="264" y="302"/>
                      <a:pt x="331" y="294"/>
                    </a:cubicBezTo>
                    <a:cubicBezTo>
                      <a:pt x="416" y="356"/>
                      <a:pt x="425" y="451"/>
                      <a:pt x="524" y="389"/>
                    </a:cubicBezTo>
                    <a:cubicBezTo>
                      <a:pt x="623" y="326"/>
                      <a:pt x="603" y="83"/>
                      <a:pt x="538" y="7"/>
                    </a:cubicBezTo>
                    <a:cubicBezTo>
                      <a:pt x="504" y="97"/>
                      <a:pt x="210" y="123"/>
                      <a:pt x="79" y="0"/>
                    </a:cubicBezTo>
                    <a:close/>
                  </a:path>
                </a:pathLst>
              </a:custGeom>
              <a:solidFill>
                <a:srgbClr val="FFFFFF"/>
              </a:solidFill>
              <a:ln w="9525">
                <a:solidFill>
                  <a:srgbClr val="000000"/>
                </a:solidFill>
                <a:round/>
                <a:headEnd/>
                <a:tailEnd/>
              </a:ln>
            </p:spPr>
            <p:txBody>
              <a:bodyPr/>
              <a:lstStyle/>
              <a:p>
                <a:endParaRPr lang="en-US"/>
              </a:p>
            </p:txBody>
          </p:sp>
        </p:grpSp>
        <p:sp>
          <p:nvSpPr>
            <p:cNvPr id="314389" name="Freeform 21"/>
            <p:cNvSpPr>
              <a:spLocks noChangeAspect="1"/>
            </p:cNvSpPr>
            <p:nvPr/>
          </p:nvSpPr>
          <p:spPr bwMode="auto">
            <a:xfrm>
              <a:off x="3012" y="506"/>
              <a:ext cx="2505" cy="1397"/>
            </a:xfrm>
            <a:custGeom>
              <a:avLst/>
              <a:gdLst/>
              <a:ahLst/>
              <a:cxnLst>
                <a:cxn ang="0">
                  <a:pos x="169" y="0"/>
                </a:cxn>
                <a:cxn ang="0">
                  <a:pos x="4" y="473"/>
                </a:cxn>
                <a:cxn ang="0">
                  <a:pos x="193" y="911"/>
                </a:cxn>
                <a:cxn ang="0">
                  <a:pos x="604" y="911"/>
                </a:cxn>
                <a:cxn ang="0">
                  <a:pos x="819" y="392"/>
                </a:cxn>
                <a:cxn ang="0">
                  <a:pos x="1119" y="117"/>
                </a:cxn>
                <a:cxn ang="0">
                  <a:pos x="1788" y="0"/>
                </a:cxn>
              </a:cxnLst>
              <a:rect l="0" t="0" r="r" b="b"/>
              <a:pathLst>
                <a:path w="1788" h="997">
                  <a:moveTo>
                    <a:pt x="169" y="0"/>
                  </a:moveTo>
                  <a:cubicBezTo>
                    <a:pt x="142" y="77"/>
                    <a:pt x="0" y="321"/>
                    <a:pt x="4" y="473"/>
                  </a:cubicBezTo>
                  <a:cubicBezTo>
                    <a:pt x="8" y="625"/>
                    <a:pt x="92" y="838"/>
                    <a:pt x="193" y="911"/>
                  </a:cubicBezTo>
                  <a:cubicBezTo>
                    <a:pt x="293" y="983"/>
                    <a:pt x="499" y="997"/>
                    <a:pt x="604" y="911"/>
                  </a:cubicBezTo>
                  <a:cubicBezTo>
                    <a:pt x="708" y="824"/>
                    <a:pt x="733" y="524"/>
                    <a:pt x="819" y="392"/>
                  </a:cubicBezTo>
                  <a:cubicBezTo>
                    <a:pt x="905" y="260"/>
                    <a:pt x="958" y="182"/>
                    <a:pt x="1119" y="117"/>
                  </a:cubicBezTo>
                  <a:cubicBezTo>
                    <a:pt x="1280" y="52"/>
                    <a:pt x="1649" y="24"/>
                    <a:pt x="1788" y="0"/>
                  </a:cubicBezTo>
                </a:path>
              </a:pathLst>
            </a:custGeom>
            <a:solidFill>
              <a:srgbClr val="FF6633">
                <a:alpha val="30000"/>
              </a:srgbClr>
            </a:solidFill>
            <a:ln w="57150" cap="flat" cmpd="sng">
              <a:solidFill>
                <a:schemeClr val="bg2"/>
              </a:solidFill>
              <a:prstDash val="solid"/>
              <a:round/>
              <a:headEnd/>
              <a:tailEnd/>
            </a:ln>
            <a:effectLst/>
          </p:spPr>
          <p:txBody>
            <a:bodyPr wrap="none" anchor="ctr"/>
            <a:lstStyle/>
            <a:p>
              <a:endParaRPr lang="en-US"/>
            </a:p>
          </p:txBody>
        </p:sp>
        <p:sp>
          <p:nvSpPr>
            <p:cNvPr id="314390" name="Freeform 22"/>
            <p:cNvSpPr>
              <a:spLocks noChangeAspect="1"/>
            </p:cNvSpPr>
            <p:nvPr/>
          </p:nvSpPr>
          <p:spPr bwMode="auto">
            <a:xfrm>
              <a:off x="3306" y="3020"/>
              <a:ext cx="845" cy="1045"/>
            </a:xfrm>
            <a:custGeom>
              <a:avLst/>
              <a:gdLst/>
              <a:ahLst/>
              <a:cxnLst>
                <a:cxn ang="0">
                  <a:pos x="0" y="1243"/>
                </a:cxn>
                <a:cxn ang="0">
                  <a:pos x="151" y="814"/>
                </a:cxn>
                <a:cxn ang="0">
                  <a:pos x="202" y="116"/>
                </a:cxn>
                <a:cxn ang="0">
                  <a:pos x="887" y="116"/>
                </a:cxn>
                <a:cxn ang="0">
                  <a:pos x="909" y="728"/>
                </a:cxn>
                <a:cxn ang="0">
                  <a:pos x="872" y="1212"/>
                </a:cxn>
              </a:cxnLst>
              <a:rect l="0" t="0" r="r" b="b"/>
              <a:pathLst>
                <a:path w="1005" h="1243">
                  <a:moveTo>
                    <a:pt x="0" y="1243"/>
                  </a:moveTo>
                  <a:cubicBezTo>
                    <a:pt x="24" y="1172"/>
                    <a:pt x="117" y="1002"/>
                    <a:pt x="151" y="814"/>
                  </a:cubicBezTo>
                  <a:cubicBezTo>
                    <a:pt x="185" y="626"/>
                    <a:pt x="79" y="232"/>
                    <a:pt x="202" y="116"/>
                  </a:cubicBezTo>
                  <a:cubicBezTo>
                    <a:pt x="325" y="0"/>
                    <a:pt x="769" y="14"/>
                    <a:pt x="887" y="116"/>
                  </a:cubicBezTo>
                  <a:cubicBezTo>
                    <a:pt x="1005" y="218"/>
                    <a:pt x="911" y="545"/>
                    <a:pt x="909" y="728"/>
                  </a:cubicBezTo>
                  <a:cubicBezTo>
                    <a:pt x="907" y="911"/>
                    <a:pt x="880" y="1111"/>
                    <a:pt x="872" y="1212"/>
                  </a:cubicBezTo>
                </a:path>
              </a:pathLst>
            </a:custGeom>
            <a:solidFill>
              <a:srgbClr val="FF6633">
                <a:alpha val="30000"/>
              </a:srgbClr>
            </a:solidFill>
            <a:ln w="57150" cap="flat" cmpd="sng">
              <a:solidFill>
                <a:schemeClr val="bg2"/>
              </a:solidFill>
              <a:prstDash val="solid"/>
              <a:round/>
              <a:headEnd/>
              <a:tailEnd/>
            </a:ln>
            <a:effectLst/>
          </p:spPr>
          <p:txBody>
            <a:bodyPr wrap="none" anchor="ctr"/>
            <a:lstStyle/>
            <a:p>
              <a:endParaRPr lang="en-US"/>
            </a:p>
          </p:txBody>
        </p:sp>
        <p:sp>
          <p:nvSpPr>
            <p:cNvPr id="314391" name="Freeform 23"/>
            <p:cNvSpPr>
              <a:spLocks noChangeAspect="1"/>
            </p:cNvSpPr>
            <p:nvPr/>
          </p:nvSpPr>
          <p:spPr bwMode="auto">
            <a:xfrm>
              <a:off x="3316" y="547"/>
              <a:ext cx="2218" cy="3214"/>
            </a:xfrm>
            <a:custGeom>
              <a:avLst/>
              <a:gdLst/>
              <a:ahLst/>
              <a:cxnLst>
                <a:cxn ang="0">
                  <a:pos x="1575" y="0"/>
                </a:cxn>
                <a:cxn ang="0">
                  <a:pos x="910" y="119"/>
                </a:cxn>
                <a:cxn ang="0">
                  <a:pos x="616" y="377"/>
                </a:cxn>
                <a:cxn ang="0">
                  <a:pos x="405" y="907"/>
                </a:cxn>
                <a:cxn ang="0">
                  <a:pos x="417" y="1111"/>
                </a:cxn>
                <a:cxn ang="0">
                  <a:pos x="309" y="1238"/>
                </a:cxn>
                <a:cxn ang="0">
                  <a:pos x="179" y="1135"/>
                </a:cxn>
                <a:cxn ang="0">
                  <a:pos x="9" y="1267"/>
                </a:cxn>
                <a:cxn ang="0">
                  <a:pos x="141" y="1505"/>
                </a:cxn>
                <a:cxn ang="0">
                  <a:pos x="324" y="1579"/>
                </a:cxn>
                <a:cxn ang="0">
                  <a:pos x="465" y="1483"/>
                </a:cxn>
                <a:cxn ang="0">
                  <a:pos x="564" y="1675"/>
                </a:cxn>
                <a:cxn ang="0">
                  <a:pos x="556" y="1831"/>
                </a:cxn>
                <a:cxn ang="0">
                  <a:pos x="583" y="1935"/>
                </a:cxn>
                <a:cxn ang="0">
                  <a:pos x="576" y="2225"/>
                </a:cxn>
                <a:cxn ang="0">
                  <a:pos x="729" y="2194"/>
                </a:cxn>
                <a:cxn ang="0">
                  <a:pos x="715" y="1620"/>
                </a:cxn>
                <a:cxn ang="0">
                  <a:pos x="538" y="1170"/>
                </a:cxn>
                <a:cxn ang="0">
                  <a:pos x="675" y="680"/>
                </a:cxn>
                <a:cxn ang="0">
                  <a:pos x="980" y="283"/>
                </a:cxn>
                <a:cxn ang="0">
                  <a:pos x="1583" y="160"/>
                </a:cxn>
              </a:cxnLst>
              <a:rect l="0" t="0" r="r" b="b"/>
              <a:pathLst>
                <a:path w="1583" h="2294">
                  <a:moveTo>
                    <a:pt x="1575" y="0"/>
                  </a:moveTo>
                  <a:cubicBezTo>
                    <a:pt x="1465" y="20"/>
                    <a:pt x="1070" y="56"/>
                    <a:pt x="910" y="119"/>
                  </a:cubicBezTo>
                  <a:cubicBezTo>
                    <a:pt x="750" y="182"/>
                    <a:pt x="700" y="246"/>
                    <a:pt x="616" y="377"/>
                  </a:cubicBezTo>
                  <a:cubicBezTo>
                    <a:pt x="578" y="461"/>
                    <a:pt x="516" y="778"/>
                    <a:pt x="405" y="907"/>
                  </a:cubicBezTo>
                  <a:cubicBezTo>
                    <a:pt x="408" y="958"/>
                    <a:pt x="429" y="1046"/>
                    <a:pt x="417" y="1111"/>
                  </a:cubicBezTo>
                  <a:cubicBezTo>
                    <a:pt x="405" y="1176"/>
                    <a:pt x="349" y="1236"/>
                    <a:pt x="309" y="1238"/>
                  </a:cubicBezTo>
                  <a:cubicBezTo>
                    <a:pt x="261" y="1234"/>
                    <a:pt x="225" y="1152"/>
                    <a:pt x="179" y="1135"/>
                  </a:cubicBezTo>
                  <a:cubicBezTo>
                    <a:pt x="139" y="1162"/>
                    <a:pt x="62" y="1279"/>
                    <a:pt x="9" y="1267"/>
                  </a:cubicBezTo>
                  <a:cubicBezTo>
                    <a:pt x="0" y="1246"/>
                    <a:pt x="47" y="1447"/>
                    <a:pt x="141" y="1505"/>
                  </a:cubicBezTo>
                  <a:cubicBezTo>
                    <a:pt x="237" y="1409"/>
                    <a:pt x="276" y="1582"/>
                    <a:pt x="324" y="1579"/>
                  </a:cubicBezTo>
                  <a:cubicBezTo>
                    <a:pt x="373" y="1578"/>
                    <a:pt x="410" y="1467"/>
                    <a:pt x="465" y="1483"/>
                  </a:cubicBezTo>
                  <a:cubicBezTo>
                    <a:pt x="520" y="1500"/>
                    <a:pt x="577" y="1587"/>
                    <a:pt x="564" y="1675"/>
                  </a:cubicBezTo>
                  <a:cubicBezTo>
                    <a:pt x="550" y="1764"/>
                    <a:pt x="549" y="1789"/>
                    <a:pt x="556" y="1831"/>
                  </a:cubicBezTo>
                  <a:lnTo>
                    <a:pt x="583" y="1935"/>
                  </a:lnTo>
                  <a:cubicBezTo>
                    <a:pt x="586" y="2000"/>
                    <a:pt x="551" y="2182"/>
                    <a:pt x="576" y="2225"/>
                  </a:cubicBezTo>
                  <a:cubicBezTo>
                    <a:pt x="598" y="2286"/>
                    <a:pt x="704" y="2294"/>
                    <a:pt x="729" y="2194"/>
                  </a:cubicBezTo>
                  <a:cubicBezTo>
                    <a:pt x="753" y="2093"/>
                    <a:pt x="747" y="1790"/>
                    <a:pt x="715" y="1620"/>
                  </a:cubicBezTo>
                  <a:cubicBezTo>
                    <a:pt x="684" y="1449"/>
                    <a:pt x="545" y="1327"/>
                    <a:pt x="538" y="1170"/>
                  </a:cubicBezTo>
                  <a:cubicBezTo>
                    <a:pt x="532" y="1013"/>
                    <a:pt x="613" y="832"/>
                    <a:pt x="675" y="680"/>
                  </a:cubicBezTo>
                  <a:cubicBezTo>
                    <a:pt x="749" y="532"/>
                    <a:pt x="829" y="370"/>
                    <a:pt x="980" y="283"/>
                  </a:cubicBezTo>
                  <a:cubicBezTo>
                    <a:pt x="1131" y="196"/>
                    <a:pt x="1458" y="186"/>
                    <a:pt x="1583" y="160"/>
                  </a:cubicBezTo>
                </a:path>
              </a:pathLst>
            </a:custGeom>
            <a:solidFill>
              <a:srgbClr val="FF0066"/>
            </a:solidFill>
            <a:ln w="9525" cap="flat" cmpd="sng">
              <a:solidFill>
                <a:schemeClr val="tx1"/>
              </a:solidFill>
              <a:prstDash val="solid"/>
              <a:round/>
              <a:headEnd/>
              <a:tailEnd/>
            </a:ln>
            <a:effectLst/>
          </p:spPr>
          <p:txBody>
            <a:bodyPr wrap="none" anchor="ctr"/>
            <a:lstStyle/>
            <a:p>
              <a:endParaRPr lang="en-US"/>
            </a:p>
          </p:txBody>
        </p:sp>
        <p:grpSp>
          <p:nvGrpSpPr>
            <p:cNvPr id="6" name="Group 24"/>
            <p:cNvGrpSpPr>
              <a:grpSpLocks noChangeAspect="1"/>
            </p:cNvGrpSpPr>
            <p:nvPr/>
          </p:nvGrpSpPr>
          <p:grpSpPr bwMode="auto">
            <a:xfrm>
              <a:off x="3137" y="2370"/>
              <a:ext cx="768" cy="190"/>
              <a:chOff x="3651" y="2069"/>
              <a:chExt cx="914" cy="227"/>
            </a:xfrm>
          </p:grpSpPr>
          <p:sp>
            <p:nvSpPr>
              <p:cNvPr id="314393" name="Oval 25"/>
              <p:cNvSpPr>
                <a:spLocks noChangeAspect="1" noChangeArrowheads="1"/>
              </p:cNvSpPr>
              <p:nvPr/>
            </p:nvSpPr>
            <p:spPr bwMode="auto">
              <a:xfrm>
                <a:off x="3651" y="2069"/>
                <a:ext cx="227" cy="227"/>
              </a:xfrm>
              <a:prstGeom prst="ellipse">
                <a:avLst/>
              </a:prstGeom>
              <a:noFill/>
              <a:ln w="76200">
                <a:solidFill>
                  <a:schemeClr val="tx1"/>
                </a:solidFill>
                <a:round/>
                <a:headEnd/>
                <a:tailEnd/>
              </a:ln>
              <a:effectLst/>
            </p:spPr>
            <p:txBody>
              <a:bodyPr wrap="none" anchor="ctr"/>
              <a:lstStyle/>
              <a:p>
                <a:endParaRPr lang="en-US"/>
              </a:p>
            </p:txBody>
          </p:sp>
          <p:sp>
            <p:nvSpPr>
              <p:cNvPr id="314394" name="Freeform 26"/>
              <p:cNvSpPr>
                <a:spLocks noChangeAspect="1"/>
              </p:cNvSpPr>
              <p:nvPr/>
            </p:nvSpPr>
            <p:spPr bwMode="auto">
              <a:xfrm>
                <a:off x="3825" y="2069"/>
                <a:ext cx="740" cy="182"/>
              </a:xfrm>
              <a:custGeom>
                <a:avLst/>
                <a:gdLst/>
                <a:ahLst/>
                <a:cxnLst>
                  <a:cxn ang="0">
                    <a:pos x="0" y="0"/>
                  </a:cxn>
                  <a:cxn ang="0">
                    <a:pos x="544" y="0"/>
                  </a:cxn>
                  <a:cxn ang="0">
                    <a:pos x="544" y="91"/>
                  </a:cxn>
                  <a:cxn ang="0">
                    <a:pos x="136" y="91"/>
                  </a:cxn>
                  <a:cxn ang="0">
                    <a:pos x="45" y="182"/>
                  </a:cxn>
                </a:cxnLst>
                <a:rect l="0" t="0" r="r" b="b"/>
                <a:pathLst>
                  <a:path w="544" h="182">
                    <a:moveTo>
                      <a:pt x="0" y="0"/>
                    </a:moveTo>
                    <a:lnTo>
                      <a:pt x="544" y="0"/>
                    </a:lnTo>
                    <a:lnTo>
                      <a:pt x="544" y="91"/>
                    </a:lnTo>
                    <a:lnTo>
                      <a:pt x="136" y="91"/>
                    </a:lnTo>
                    <a:lnTo>
                      <a:pt x="45" y="182"/>
                    </a:lnTo>
                  </a:path>
                </a:pathLst>
              </a:custGeom>
              <a:solidFill>
                <a:schemeClr val="tx1"/>
              </a:solidFill>
              <a:ln w="9525" cap="flat" cmpd="sng">
                <a:solidFill>
                  <a:schemeClr val="tx1"/>
                </a:solidFill>
                <a:prstDash val="solid"/>
                <a:round/>
                <a:headEnd/>
                <a:tailEnd/>
              </a:ln>
              <a:effectLst/>
            </p:spPr>
            <p:txBody>
              <a:bodyPr wrap="none" anchor="ctr"/>
              <a:lstStyle/>
              <a:p>
                <a:endParaRPr lang="en-US"/>
              </a:p>
            </p:txBody>
          </p:sp>
        </p:grpSp>
      </p:grpSp>
      <p:sp>
        <p:nvSpPr>
          <p:cNvPr id="314395" name="AutoShape 27"/>
          <p:cNvSpPr>
            <a:spLocks noChangeArrowheads="1"/>
          </p:cNvSpPr>
          <p:nvPr/>
        </p:nvSpPr>
        <p:spPr bwMode="auto">
          <a:xfrm>
            <a:off x="503238" y="3932238"/>
            <a:ext cx="755650" cy="541337"/>
          </a:xfrm>
          <a:prstGeom prst="rightArrow">
            <a:avLst>
              <a:gd name="adj1" fmla="val 50000"/>
              <a:gd name="adj2" fmla="val 34897"/>
            </a:avLst>
          </a:prstGeom>
          <a:solidFill>
            <a:srgbClr val="FFFF00"/>
          </a:solidFill>
          <a:ln w="9525">
            <a:solidFill>
              <a:schemeClr val="bg2"/>
            </a:solidFill>
            <a:miter lim="800000"/>
            <a:headEnd/>
            <a:tailEnd/>
          </a:ln>
          <a:effectLst/>
        </p:spPr>
        <p:txBody>
          <a:bodyPr wrap="none" anchor="ctr"/>
          <a:lstStyle/>
          <a:p>
            <a:endParaRPr lang="en-US"/>
          </a:p>
        </p:txBody>
      </p:sp>
      <p:sp>
        <p:nvSpPr>
          <p:cNvPr id="314396" name="AutoShape 28"/>
          <p:cNvSpPr>
            <a:spLocks noChangeArrowheads="1"/>
          </p:cNvSpPr>
          <p:nvPr/>
        </p:nvSpPr>
        <p:spPr bwMode="auto">
          <a:xfrm>
            <a:off x="4248150" y="4111625"/>
            <a:ext cx="755650" cy="541338"/>
          </a:xfrm>
          <a:prstGeom prst="rightArrow">
            <a:avLst>
              <a:gd name="adj1" fmla="val 50000"/>
              <a:gd name="adj2" fmla="val 34897"/>
            </a:avLst>
          </a:prstGeom>
          <a:solidFill>
            <a:srgbClr val="FFFF00"/>
          </a:solidFill>
          <a:ln w="9525">
            <a:solidFill>
              <a:schemeClr val="bg2"/>
            </a:solidFill>
            <a:miter lim="800000"/>
            <a:headEnd/>
            <a:tailEnd/>
          </a:ln>
          <a:effectLst/>
        </p:spPr>
        <p:txBody>
          <a:bodyPr wrap="none" anchor="ctr"/>
          <a:lstStyle/>
          <a:p>
            <a:endParaRPr lang="en-US"/>
          </a:p>
        </p:txBody>
      </p:sp>
      <p:grpSp>
        <p:nvGrpSpPr>
          <p:cNvPr id="7" name="Group 29"/>
          <p:cNvGrpSpPr>
            <a:grpSpLocks/>
          </p:cNvGrpSpPr>
          <p:nvPr/>
        </p:nvGrpSpPr>
        <p:grpSpPr bwMode="auto">
          <a:xfrm>
            <a:off x="1295400" y="4545013"/>
            <a:ext cx="2628900" cy="2000250"/>
            <a:chOff x="816" y="2636"/>
            <a:chExt cx="1656" cy="1260"/>
          </a:xfrm>
        </p:grpSpPr>
        <p:sp>
          <p:nvSpPr>
            <p:cNvPr id="314398" name="AutoShape 30"/>
            <p:cNvSpPr>
              <a:spLocks noChangeArrowheads="1"/>
            </p:cNvSpPr>
            <p:nvPr/>
          </p:nvSpPr>
          <p:spPr bwMode="auto">
            <a:xfrm rot="-406008">
              <a:off x="1020" y="2636"/>
              <a:ext cx="1452" cy="884"/>
            </a:xfrm>
            <a:prstGeom prst="can">
              <a:avLst>
                <a:gd name="adj" fmla="val 50000"/>
              </a:avLst>
            </a:prstGeom>
            <a:noFill/>
            <a:ln w="9525">
              <a:solidFill>
                <a:schemeClr val="tx1"/>
              </a:solidFill>
              <a:round/>
              <a:headEnd/>
              <a:tailEnd/>
            </a:ln>
            <a:effectLst/>
          </p:spPr>
          <p:txBody>
            <a:bodyPr wrap="none" anchor="ctr"/>
            <a:lstStyle/>
            <a:p>
              <a:endParaRPr lang="en-US"/>
            </a:p>
          </p:txBody>
        </p:sp>
        <p:sp>
          <p:nvSpPr>
            <p:cNvPr id="314399" name="Oval 31"/>
            <p:cNvSpPr>
              <a:spLocks noChangeAspect="1" noChangeArrowheads="1"/>
            </p:cNvSpPr>
            <p:nvPr/>
          </p:nvSpPr>
          <p:spPr bwMode="auto">
            <a:xfrm>
              <a:off x="816" y="3433"/>
              <a:ext cx="324" cy="296"/>
            </a:xfrm>
            <a:prstGeom prst="ellipse">
              <a:avLst/>
            </a:prstGeom>
            <a:noFill/>
            <a:ln w="101600">
              <a:solidFill>
                <a:schemeClr val="tx1"/>
              </a:solidFill>
              <a:round/>
              <a:headEnd/>
              <a:tailEnd/>
            </a:ln>
            <a:effectLst/>
            <a:scene3d>
              <a:camera prst="legacyObliqueTopRight">
                <a:rot lat="0" lon="19499999" rev="0"/>
              </a:camera>
              <a:lightRig rig="legacyFlat3" dir="b"/>
            </a:scene3d>
            <a:sp3d extrusionH="887400" prstMaterial="legacyMatte">
              <a:bevelT w="13500" h="13500" prst="angle"/>
              <a:bevelB w="13500" h="13500" prst="angle"/>
              <a:extrusionClr>
                <a:schemeClr val="folHlink"/>
              </a:extrusionClr>
            </a:sp3d>
          </p:spPr>
          <p:txBody>
            <a:bodyPr wrap="none" anchor="ctr">
              <a:flatTx/>
            </a:bodyPr>
            <a:lstStyle/>
            <a:p>
              <a:endParaRPr lang="en-US"/>
            </a:p>
          </p:txBody>
        </p:sp>
        <p:sp>
          <p:nvSpPr>
            <p:cNvPr id="314400" name="Rectangle 32"/>
            <p:cNvSpPr>
              <a:spLocks noChangeAspect="1" noChangeArrowheads="1"/>
            </p:cNvSpPr>
            <p:nvPr/>
          </p:nvSpPr>
          <p:spPr bwMode="auto">
            <a:xfrm rot="-491545">
              <a:off x="1002" y="3247"/>
              <a:ext cx="226" cy="147"/>
            </a:xfrm>
            <a:prstGeom prst="rect">
              <a:avLst/>
            </a:prstGeom>
            <a:noFill/>
            <a:ln w="76200">
              <a:solidFill>
                <a:schemeClr val="tx1"/>
              </a:solidFill>
              <a:miter lim="800000"/>
              <a:headEnd/>
              <a:tailEnd/>
            </a:ln>
            <a:effectLst/>
            <a:scene3d>
              <a:camera prst="legacyObliqueTopRight">
                <a:rot lat="0" lon="19499999" rev="0"/>
              </a:camera>
              <a:lightRig rig="legacyFlat3" dir="b"/>
            </a:scene3d>
            <a:sp3d extrusionH="887400" prstMaterial="legacyMatte">
              <a:bevelT w="13500" h="13500" prst="angle"/>
              <a:bevelB w="13500" h="13500" prst="angle"/>
              <a:extrusionClr>
                <a:schemeClr val="folHlink"/>
              </a:extrusionClr>
            </a:sp3d>
          </p:spPr>
          <p:txBody>
            <a:bodyPr wrap="none" anchor="ctr">
              <a:flatTx/>
            </a:bodyPr>
            <a:lstStyle/>
            <a:p>
              <a:endParaRPr lang="en-US"/>
            </a:p>
          </p:txBody>
        </p:sp>
        <p:sp>
          <p:nvSpPr>
            <p:cNvPr id="314401" name="Rectangle 33"/>
            <p:cNvSpPr>
              <a:spLocks noChangeAspect="1" noChangeArrowheads="1"/>
            </p:cNvSpPr>
            <p:nvPr/>
          </p:nvSpPr>
          <p:spPr bwMode="auto">
            <a:xfrm rot="-491545">
              <a:off x="930" y="3143"/>
              <a:ext cx="196" cy="128"/>
            </a:xfrm>
            <a:prstGeom prst="rect">
              <a:avLst/>
            </a:prstGeom>
            <a:noFill/>
            <a:ln w="57150">
              <a:solidFill>
                <a:schemeClr val="tx1"/>
              </a:solidFill>
              <a:miter lim="800000"/>
              <a:headEnd/>
              <a:tailEnd/>
            </a:ln>
            <a:effectLst/>
            <a:scene3d>
              <a:camera prst="legacyObliqueTopRight">
                <a:rot lat="0" lon="19499999" rev="0"/>
              </a:camera>
              <a:lightRig rig="legacyFlat3" dir="b"/>
            </a:scene3d>
            <a:sp3d extrusionH="887400" prstMaterial="legacyMatte">
              <a:bevelT w="13500" h="13500" prst="angle"/>
              <a:bevelB w="13500" h="13500" prst="angle"/>
              <a:extrusionClr>
                <a:schemeClr val="folHlink"/>
              </a:extrusionClr>
            </a:sp3d>
          </p:spPr>
          <p:txBody>
            <a:bodyPr wrap="none" anchor="ctr">
              <a:flatTx/>
            </a:bodyPr>
            <a:lstStyle/>
            <a:p>
              <a:endParaRPr lang="en-US"/>
            </a:p>
          </p:txBody>
        </p:sp>
        <p:sp>
          <p:nvSpPr>
            <p:cNvPr id="314402" name="Freeform 34"/>
            <p:cNvSpPr>
              <a:spLocks noChangeAspect="1"/>
            </p:cNvSpPr>
            <p:nvPr/>
          </p:nvSpPr>
          <p:spPr bwMode="auto">
            <a:xfrm>
              <a:off x="839" y="2830"/>
              <a:ext cx="96" cy="237"/>
            </a:xfrm>
            <a:custGeom>
              <a:avLst/>
              <a:gdLst/>
              <a:ahLst/>
              <a:cxnLst>
                <a:cxn ang="0">
                  <a:pos x="96" y="237"/>
                </a:cxn>
                <a:cxn ang="0">
                  <a:pos x="92" y="121"/>
                </a:cxn>
                <a:cxn ang="0">
                  <a:pos x="0" y="0"/>
                </a:cxn>
              </a:cxnLst>
              <a:rect l="0" t="0" r="r" b="b"/>
              <a:pathLst>
                <a:path w="96" h="237">
                  <a:moveTo>
                    <a:pt x="96" y="237"/>
                  </a:moveTo>
                  <a:lnTo>
                    <a:pt x="92" y="121"/>
                  </a:lnTo>
                  <a:lnTo>
                    <a:pt x="0" y="0"/>
                  </a:lnTo>
                </a:path>
              </a:pathLst>
            </a:custGeom>
            <a:noFill/>
            <a:ln w="88900" cmpd="sng">
              <a:solidFill>
                <a:srgbClr val="4D4D4D"/>
              </a:solidFill>
              <a:round/>
              <a:headEnd/>
              <a:tailEnd type="oval" w="med" len="sm"/>
            </a:ln>
            <a:effectLst/>
          </p:spPr>
          <p:txBody>
            <a:bodyPr wrap="none" anchor="ctr"/>
            <a:lstStyle/>
            <a:p>
              <a:endParaRPr lang="en-US"/>
            </a:p>
          </p:txBody>
        </p:sp>
        <p:sp>
          <p:nvSpPr>
            <p:cNvPr id="314403" name="Text Box 35"/>
            <p:cNvSpPr txBox="1">
              <a:spLocks noChangeArrowheads="1"/>
            </p:cNvSpPr>
            <p:nvPr/>
          </p:nvSpPr>
          <p:spPr bwMode="auto">
            <a:xfrm>
              <a:off x="1096" y="3608"/>
              <a:ext cx="819" cy="288"/>
            </a:xfrm>
            <a:prstGeom prst="rect">
              <a:avLst/>
            </a:prstGeom>
            <a:noFill/>
            <a:ln w="9525">
              <a:noFill/>
              <a:miter lim="800000"/>
              <a:headEnd/>
              <a:tailEnd/>
            </a:ln>
            <a:effectLst/>
          </p:spPr>
          <p:txBody>
            <a:bodyPr wrap="none">
              <a:spAutoFit/>
            </a:bodyPr>
            <a:lstStyle/>
            <a:p>
              <a:r>
                <a:rPr lang="en-US">
                  <a:latin typeface="Monotype Corsiva" pitchFamily="66" charset="0"/>
                </a:rPr>
                <a:t>0.045 inch</a:t>
              </a:r>
            </a:p>
          </p:txBody>
        </p:sp>
        <p:sp>
          <p:nvSpPr>
            <p:cNvPr id="314404" name="Line 36"/>
            <p:cNvSpPr>
              <a:spLocks noChangeShapeType="1"/>
            </p:cNvSpPr>
            <p:nvPr/>
          </p:nvSpPr>
          <p:spPr bwMode="auto">
            <a:xfrm flipV="1">
              <a:off x="839" y="3521"/>
              <a:ext cx="272" cy="159"/>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grpSp>
      <p:grpSp>
        <p:nvGrpSpPr>
          <p:cNvPr id="8" name="Group 37"/>
          <p:cNvGrpSpPr>
            <a:grpSpLocks/>
          </p:cNvGrpSpPr>
          <p:nvPr/>
        </p:nvGrpSpPr>
        <p:grpSpPr bwMode="auto">
          <a:xfrm>
            <a:off x="7164388" y="3462338"/>
            <a:ext cx="1501775" cy="1190625"/>
            <a:chOff x="4513" y="2061"/>
            <a:chExt cx="946" cy="750"/>
          </a:xfrm>
        </p:grpSpPr>
        <p:grpSp>
          <p:nvGrpSpPr>
            <p:cNvPr id="9" name="Group 38"/>
            <p:cNvGrpSpPr>
              <a:grpSpLocks/>
            </p:cNvGrpSpPr>
            <p:nvPr/>
          </p:nvGrpSpPr>
          <p:grpSpPr bwMode="auto">
            <a:xfrm>
              <a:off x="4513" y="2160"/>
              <a:ext cx="946" cy="324"/>
              <a:chOff x="4393" y="2063"/>
              <a:chExt cx="946" cy="324"/>
            </a:xfrm>
          </p:grpSpPr>
          <p:sp>
            <p:nvSpPr>
              <p:cNvPr id="314407" name="Freeform 39"/>
              <p:cNvSpPr>
                <a:spLocks noChangeAspect="1"/>
              </p:cNvSpPr>
              <p:nvPr/>
            </p:nvSpPr>
            <p:spPr bwMode="auto">
              <a:xfrm>
                <a:off x="4588" y="2063"/>
                <a:ext cx="751" cy="183"/>
              </a:xfrm>
              <a:custGeom>
                <a:avLst/>
                <a:gdLst/>
                <a:ahLst/>
                <a:cxnLst>
                  <a:cxn ang="0">
                    <a:pos x="0" y="0"/>
                  </a:cxn>
                  <a:cxn ang="0">
                    <a:pos x="622" y="0"/>
                  </a:cxn>
                  <a:cxn ang="0">
                    <a:pos x="622" y="76"/>
                  </a:cxn>
                  <a:cxn ang="0">
                    <a:pos x="156" y="76"/>
                  </a:cxn>
                  <a:cxn ang="0">
                    <a:pos x="51" y="152"/>
                  </a:cxn>
                  <a:cxn ang="0">
                    <a:pos x="45" y="57"/>
                  </a:cxn>
                  <a:cxn ang="0">
                    <a:pos x="0" y="0"/>
                  </a:cxn>
                </a:cxnLst>
                <a:rect l="0" t="0" r="r" b="b"/>
                <a:pathLst>
                  <a:path w="622" h="152">
                    <a:moveTo>
                      <a:pt x="0" y="0"/>
                    </a:moveTo>
                    <a:lnTo>
                      <a:pt x="622" y="0"/>
                    </a:lnTo>
                    <a:lnTo>
                      <a:pt x="622" y="76"/>
                    </a:lnTo>
                    <a:lnTo>
                      <a:pt x="156" y="76"/>
                    </a:lnTo>
                    <a:lnTo>
                      <a:pt x="51" y="152"/>
                    </a:lnTo>
                    <a:cubicBezTo>
                      <a:pt x="33" y="149"/>
                      <a:pt x="63" y="103"/>
                      <a:pt x="45" y="57"/>
                    </a:cubicBezTo>
                    <a:cubicBezTo>
                      <a:pt x="27" y="11"/>
                      <a:pt x="12" y="12"/>
                      <a:pt x="0" y="0"/>
                    </a:cubicBezTo>
                    <a:close/>
                  </a:path>
                </a:pathLst>
              </a:custGeom>
              <a:solidFill>
                <a:schemeClr val="folHlink"/>
              </a:solidFill>
              <a:ln w="9525" cap="flat" cmpd="sng">
                <a:prstDash val="solid"/>
                <a:round/>
                <a:headEnd/>
                <a:tailEnd/>
              </a:ln>
              <a:effectLst/>
              <a:scene3d>
                <a:camera prst="legacyPerspectiveFront">
                  <a:rot lat="900000" lon="20099999" rev="0"/>
                </a:camera>
                <a:lightRig rig="legacyFlat4" dir="b"/>
              </a:scene3d>
              <a:sp3d extrusionH="887400" prstMaterial="legacyMatte">
                <a:bevelT w="13500" h="13500" prst="angle"/>
                <a:bevelB w="13500" h="13500" prst="angle"/>
                <a:extrusionClr>
                  <a:schemeClr val="folHlink"/>
                </a:extrusionClr>
              </a:sp3d>
            </p:spPr>
            <p:txBody>
              <a:bodyPr wrap="none" anchor="ctr">
                <a:flatTx/>
              </a:bodyPr>
              <a:lstStyle/>
              <a:p>
                <a:endParaRPr lang="en-US"/>
              </a:p>
            </p:txBody>
          </p:sp>
          <p:sp>
            <p:nvSpPr>
              <p:cNvPr id="314408" name="Oval 40"/>
              <p:cNvSpPr>
                <a:spLocks noChangeAspect="1" noChangeArrowheads="1"/>
              </p:cNvSpPr>
              <p:nvPr/>
            </p:nvSpPr>
            <p:spPr bwMode="auto">
              <a:xfrm>
                <a:off x="4393" y="2088"/>
                <a:ext cx="301" cy="299"/>
              </a:xfrm>
              <a:prstGeom prst="ellipse">
                <a:avLst/>
              </a:prstGeom>
              <a:noFill/>
              <a:ln w="76200">
                <a:solidFill>
                  <a:schemeClr val="folHlink"/>
                </a:solidFill>
                <a:round/>
                <a:headEnd/>
                <a:tailEnd/>
              </a:ln>
              <a:effectLst/>
              <a:scene3d>
                <a:camera prst="legacyPerspectiveFront">
                  <a:rot lat="900000" lon="20399999" rev="0"/>
                </a:camera>
                <a:lightRig rig="legacyFlat4" dir="b"/>
              </a:scene3d>
              <a:sp3d extrusionH="887400" prstMaterial="legacyMatte">
                <a:bevelT w="13500" h="13500" prst="angle"/>
                <a:bevelB w="13500" h="13500" prst="angle"/>
                <a:extrusionClr>
                  <a:schemeClr val="folHlink"/>
                </a:extrusionClr>
              </a:sp3d>
            </p:spPr>
            <p:txBody>
              <a:bodyPr wrap="none" anchor="ctr">
                <a:flatTx/>
              </a:bodyPr>
              <a:lstStyle/>
              <a:p>
                <a:endParaRPr lang="en-US"/>
              </a:p>
            </p:txBody>
          </p:sp>
        </p:grpSp>
        <p:sp>
          <p:nvSpPr>
            <p:cNvPr id="314409" name="Oval 41"/>
            <p:cNvSpPr>
              <a:spLocks noChangeArrowheads="1"/>
            </p:cNvSpPr>
            <p:nvPr/>
          </p:nvSpPr>
          <p:spPr bwMode="auto">
            <a:xfrm rot="-301510">
              <a:off x="4831" y="2061"/>
              <a:ext cx="385" cy="91"/>
            </a:xfrm>
            <a:prstGeom prst="ellipse">
              <a:avLst/>
            </a:prstGeom>
            <a:gradFill rotWithShape="1">
              <a:gsLst>
                <a:gs pos="0">
                  <a:srgbClr val="5F5F5F">
                    <a:gamma/>
                    <a:tint val="33725"/>
                    <a:invGamma/>
                  </a:srgbClr>
                </a:gs>
                <a:gs pos="100000">
                  <a:srgbClr val="5F5F5F"/>
                </a:gs>
              </a:gsLst>
              <a:lin ang="5400000" scaled="1"/>
            </a:gradFill>
            <a:ln w="9525">
              <a:solidFill>
                <a:srgbClr val="5F5F5F"/>
              </a:solidFill>
              <a:round/>
              <a:headEnd/>
              <a:tailEnd/>
            </a:ln>
            <a:effectLst/>
          </p:spPr>
          <p:txBody>
            <a:bodyPr wrap="none" anchor="ctr"/>
            <a:lstStyle/>
            <a:p>
              <a:endParaRPr lang="en-US"/>
            </a:p>
          </p:txBody>
        </p:sp>
        <p:sp>
          <p:nvSpPr>
            <p:cNvPr id="314410" name="Text Box 42"/>
            <p:cNvSpPr txBox="1">
              <a:spLocks noChangeArrowheads="1"/>
            </p:cNvSpPr>
            <p:nvPr/>
          </p:nvSpPr>
          <p:spPr bwMode="auto">
            <a:xfrm>
              <a:off x="4513" y="2523"/>
              <a:ext cx="819" cy="288"/>
            </a:xfrm>
            <a:prstGeom prst="rect">
              <a:avLst/>
            </a:prstGeom>
            <a:noFill/>
            <a:ln w="9525">
              <a:noFill/>
              <a:miter lim="800000"/>
              <a:headEnd/>
              <a:tailEnd/>
            </a:ln>
            <a:effectLst/>
          </p:spPr>
          <p:txBody>
            <a:bodyPr wrap="none">
              <a:spAutoFit/>
            </a:bodyPr>
            <a:lstStyle/>
            <a:p>
              <a:r>
                <a:rPr lang="en-US">
                  <a:latin typeface="Monotype Corsiva" pitchFamily="66" charset="0"/>
                </a:rPr>
                <a:t>0.045 inch</a:t>
              </a:r>
            </a:p>
          </p:txBody>
        </p:sp>
        <p:sp>
          <p:nvSpPr>
            <p:cNvPr id="314411" name="Line 43"/>
            <p:cNvSpPr>
              <a:spLocks noChangeShapeType="1"/>
            </p:cNvSpPr>
            <p:nvPr/>
          </p:nvSpPr>
          <p:spPr bwMode="auto">
            <a:xfrm flipV="1">
              <a:off x="4547" y="2273"/>
              <a:ext cx="244" cy="153"/>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grpSp>
      <p:sp>
        <p:nvSpPr>
          <p:cNvPr id="46" name="Slide Number Placeholder 45"/>
          <p:cNvSpPr>
            <a:spLocks noGrp="1"/>
          </p:cNvSpPr>
          <p:nvPr>
            <p:ph type="sldNum" sz="quarter" idx="12"/>
          </p:nvPr>
        </p:nvSpPr>
        <p:spPr/>
        <p:txBody>
          <a:bodyPr/>
          <a:lstStyle/>
          <a:p>
            <a:fld id="{5744759D-0EFF-4FB2-9CCE-04E00944F0FE}" type="slidenum">
              <a:rPr lang="en-US" smtClean="0"/>
              <a:pPr/>
              <a:t>11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4396"/>
                                        </p:tgtEl>
                                        <p:attrNameLst>
                                          <p:attrName>style.visibility</p:attrName>
                                        </p:attrNameLst>
                                      </p:cBhvr>
                                      <p:to>
                                        <p:strVal val="visible"/>
                                      </p:to>
                                    </p:set>
                                    <p:anim calcmode="lin" valueType="num">
                                      <p:cBhvr additive="base">
                                        <p:cTn id="7" dur="2000" fill="hold"/>
                                        <p:tgtEl>
                                          <p:spTgt spid="314396"/>
                                        </p:tgtEl>
                                        <p:attrNameLst>
                                          <p:attrName>ppt_x</p:attrName>
                                        </p:attrNameLst>
                                      </p:cBhvr>
                                      <p:tavLst>
                                        <p:tav tm="0">
                                          <p:val>
                                            <p:strVal val="0-#ppt_w/2"/>
                                          </p:val>
                                        </p:tav>
                                        <p:tav tm="100000">
                                          <p:val>
                                            <p:strVal val="#ppt_x"/>
                                          </p:val>
                                        </p:tav>
                                      </p:tavLst>
                                    </p:anim>
                                    <p:anim calcmode="lin" valueType="num">
                                      <p:cBhvr additive="base">
                                        <p:cTn id="8" dur="2000" fill="hold"/>
                                        <p:tgtEl>
                                          <p:spTgt spid="314396"/>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49" presetClass="entr" presetSubtype="0" decel="10000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2000" fill="hold"/>
                                        <p:tgtEl>
                                          <p:spTgt spid="8"/>
                                        </p:tgtEl>
                                        <p:attrNameLst>
                                          <p:attrName>ppt_w</p:attrName>
                                        </p:attrNameLst>
                                      </p:cBhvr>
                                      <p:tavLst>
                                        <p:tav tm="0">
                                          <p:val>
                                            <p:fltVal val="0"/>
                                          </p:val>
                                        </p:tav>
                                        <p:tav tm="100000">
                                          <p:val>
                                            <p:strVal val="#ppt_w"/>
                                          </p:val>
                                        </p:tav>
                                      </p:tavLst>
                                    </p:anim>
                                    <p:anim calcmode="lin" valueType="num">
                                      <p:cBhvr>
                                        <p:cTn id="13" dur="2000" fill="hold"/>
                                        <p:tgtEl>
                                          <p:spTgt spid="8"/>
                                        </p:tgtEl>
                                        <p:attrNameLst>
                                          <p:attrName>ppt_h</p:attrName>
                                        </p:attrNameLst>
                                      </p:cBhvr>
                                      <p:tavLst>
                                        <p:tav tm="0">
                                          <p:val>
                                            <p:fltVal val="0"/>
                                          </p:val>
                                        </p:tav>
                                        <p:tav tm="100000">
                                          <p:val>
                                            <p:strVal val="#ppt_h"/>
                                          </p:val>
                                        </p:tav>
                                      </p:tavLst>
                                    </p:anim>
                                    <p:anim calcmode="lin" valueType="num">
                                      <p:cBhvr>
                                        <p:cTn id="14" dur="2000" fill="hold"/>
                                        <p:tgtEl>
                                          <p:spTgt spid="8"/>
                                        </p:tgtEl>
                                        <p:attrNameLst>
                                          <p:attrName>style.rotation</p:attrName>
                                        </p:attrNameLst>
                                      </p:cBhvr>
                                      <p:tavLst>
                                        <p:tav tm="0">
                                          <p:val>
                                            <p:fltVal val="360"/>
                                          </p:val>
                                        </p:tav>
                                        <p:tav tm="100000">
                                          <p:val>
                                            <p:fltVal val="0"/>
                                          </p:val>
                                        </p:tav>
                                      </p:tavLst>
                                    </p:anim>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314395"/>
                                        </p:tgtEl>
                                        <p:attrNameLst>
                                          <p:attrName>style.visibility</p:attrName>
                                        </p:attrNameLst>
                                      </p:cBhvr>
                                      <p:to>
                                        <p:strVal val="visible"/>
                                      </p:to>
                                    </p:set>
                                    <p:anim calcmode="lin" valueType="num">
                                      <p:cBhvr additive="base">
                                        <p:cTn id="20" dur="2000" fill="hold"/>
                                        <p:tgtEl>
                                          <p:spTgt spid="314395"/>
                                        </p:tgtEl>
                                        <p:attrNameLst>
                                          <p:attrName>ppt_x</p:attrName>
                                        </p:attrNameLst>
                                      </p:cBhvr>
                                      <p:tavLst>
                                        <p:tav tm="0">
                                          <p:val>
                                            <p:strVal val="0-#ppt_w/2"/>
                                          </p:val>
                                        </p:tav>
                                        <p:tav tm="100000">
                                          <p:val>
                                            <p:strVal val="#ppt_x"/>
                                          </p:val>
                                        </p:tav>
                                      </p:tavLst>
                                    </p:anim>
                                    <p:anim calcmode="lin" valueType="num">
                                      <p:cBhvr additive="base">
                                        <p:cTn id="21" dur="2000" fill="hold"/>
                                        <p:tgtEl>
                                          <p:spTgt spid="31439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2000" fill="hold"/>
                                        <p:tgtEl>
                                          <p:spTgt spid="7"/>
                                        </p:tgtEl>
                                        <p:attrNameLst>
                                          <p:attrName>ppt_w</p:attrName>
                                        </p:attrNameLst>
                                      </p:cBhvr>
                                      <p:tavLst>
                                        <p:tav tm="0">
                                          <p:val>
                                            <p:fltVal val="0"/>
                                          </p:val>
                                        </p:tav>
                                        <p:tav tm="100000">
                                          <p:val>
                                            <p:strVal val="#ppt_w"/>
                                          </p:val>
                                        </p:tav>
                                      </p:tavLst>
                                    </p:anim>
                                    <p:anim calcmode="lin" valueType="num">
                                      <p:cBhvr>
                                        <p:cTn id="27" dur="2000" fill="hold"/>
                                        <p:tgtEl>
                                          <p:spTgt spid="7"/>
                                        </p:tgtEl>
                                        <p:attrNameLst>
                                          <p:attrName>ppt_h</p:attrName>
                                        </p:attrNameLst>
                                      </p:cBhvr>
                                      <p:tavLst>
                                        <p:tav tm="0">
                                          <p:val>
                                            <p:fltVal val="0"/>
                                          </p:val>
                                        </p:tav>
                                        <p:tav tm="100000">
                                          <p:val>
                                            <p:strVal val="#ppt_h"/>
                                          </p:val>
                                        </p:tav>
                                      </p:tavLst>
                                    </p:anim>
                                    <p:anim calcmode="lin" valueType="num">
                                      <p:cBhvr>
                                        <p:cTn id="28" dur="2000" fill="hold"/>
                                        <p:tgtEl>
                                          <p:spTgt spid="7"/>
                                        </p:tgtEl>
                                        <p:attrNameLst>
                                          <p:attrName>style.rotation</p:attrName>
                                        </p:attrNameLst>
                                      </p:cBhvr>
                                      <p:tavLst>
                                        <p:tav tm="0">
                                          <p:val>
                                            <p:fltVal val="360"/>
                                          </p:val>
                                        </p:tav>
                                        <p:tav tm="100000">
                                          <p:val>
                                            <p:fltVal val="0"/>
                                          </p:val>
                                        </p:tav>
                                      </p:tavLst>
                                    </p:anim>
                                    <p:animEffect transition="in" filter="fade">
                                      <p:cBhvr>
                                        <p:cTn id="2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95" grpId="0" animBg="1"/>
      <p:bldP spid="31439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err="1" smtClean="0">
                <a:solidFill>
                  <a:srgbClr val="FFFF00"/>
                </a:solidFill>
                <a:latin typeface="Arial" panose="020B0604020202020204" pitchFamily="34" charset="0"/>
                <a:cs typeface="Arial" panose="020B0604020202020204" pitchFamily="34" charset="0"/>
              </a:rPr>
              <a:t>Facebow</a:t>
            </a:r>
            <a:r>
              <a:rPr lang="en-US" dirty="0" smtClean="0">
                <a:solidFill>
                  <a:srgbClr val="FFFF00"/>
                </a:solidFill>
                <a:latin typeface="Arial" panose="020B0604020202020204" pitchFamily="34" charset="0"/>
                <a:cs typeface="Arial" panose="020B0604020202020204" pitchFamily="34" charset="0"/>
              </a:rPr>
              <a:t> </a:t>
            </a:r>
            <a:r>
              <a:rPr lang="en-US" dirty="0">
                <a:solidFill>
                  <a:srgbClr val="FFFF00"/>
                </a:solidFill>
                <a:latin typeface="Arial" panose="020B0604020202020204" pitchFamily="34" charset="0"/>
                <a:cs typeface="Arial" panose="020B0604020202020204" pitchFamily="34" charset="0"/>
              </a:rPr>
              <a:t>– </a:t>
            </a:r>
            <a:r>
              <a:rPr lang="en-US" sz="3200" dirty="0" smtClean="0">
                <a:solidFill>
                  <a:srgbClr val="FFFF00"/>
                </a:solidFill>
                <a:latin typeface="Arial" panose="020B0604020202020204" pitchFamily="34" charset="0"/>
                <a:cs typeface="Arial" panose="020B0604020202020204" pitchFamily="34" charset="0"/>
              </a:rPr>
              <a:t>Types</a:t>
            </a:r>
            <a:endParaRPr lang="en-US" sz="3200" dirty="0">
              <a:solidFill>
                <a:srgbClr val="FFFF00"/>
              </a:solidFill>
              <a:latin typeface="Arial" panose="020B0604020202020204" pitchFamily="34" charset="0"/>
              <a:cs typeface="Arial" panose="020B0604020202020204" pitchFamily="34" charset="0"/>
            </a:endParaRPr>
          </a:p>
        </p:txBody>
      </p:sp>
      <p:sp>
        <p:nvSpPr>
          <p:cNvPr id="315395" name="Rectangle 3"/>
          <p:cNvSpPr>
            <a:spLocks noGrp="1" noChangeArrowheads="1"/>
          </p:cNvSpPr>
          <p:nvPr>
            <p:ph idx="1"/>
          </p:nvPr>
        </p:nvSpPr>
        <p:spPr/>
        <p:txBody>
          <a:bodyPr/>
          <a:lstStyle/>
          <a:p>
            <a:pPr marL="609600" indent="-609600">
              <a:buFontTx/>
              <a:buAutoNum type="arabicPeriod"/>
            </a:pPr>
            <a:r>
              <a:rPr lang="en-US" dirty="0"/>
              <a:t>Inner-outer bow type</a:t>
            </a:r>
          </a:p>
          <a:p>
            <a:pPr marL="609600" indent="-609600">
              <a:buFontTx/>
              <a:buAutoNum type="arabicPeriod"/>
            </a:pPr>
            <a:endParaRPr lang="en-US" dirty="0" smtClean="0"/>
          </a:p>
          <a:p>
            <a:pPr marL="609600" indent="-609600">
              <a:buFontTx/>
              <a:buAutoNum type="arabicPeriod"/>
            </a:pPr>
            <a:endParaRPr lang="en-US" dirty="0"/>
          </a:p>
          <a:p>
            <a:pPr marL="609600" indent="-609600">
              <a:buFontTx/>
              <a:buAutoNum type="arabicPeriod"/>
            </a:pPr>
            <a:r>
              <a:rPr lang="en-US" dirty="0"/>
              <a:t>J-hook type</a:t>
            </a:r>
          </a:p>
        </p:txBody>
      </p:sp>
      <p:sp>
        <p:nvSpPr>
          <p:cNvPr id="315396" name="Freeform 4"/>
          <p:cNvSpPr>
            <a:spLocks noChangeAspect="1"/>
          </p:cNvSpPr>
          <p:nvPr/>
        </p:nvSpPr>
        <p:spPr bwMode="auto">
          <a:xfrm>
            <a:off x="649288" y="4360863"/>
            <a:ext cx="1865312" cy="2344737"/>
          </a:xfrm>
          <a:custGeom>
            <a:avLst/>
            <a:gdLst/>
            <a:ahLst/>
            <a:cxnLst>
              <a:cxn ang="0">
                <a:pos x="52" y="1508"/>
              </a:cxn>
              <a:cxn ang="0">
                <a:pos x="12" y="1650"/>
              </a:cxn>
              <a:cxn ang="0">
                <a:pos x="129" y="1639"/>
              </a:cxn>
              <a:cxn ang="0">
                <a:pos x="664" y="384"/>
              </a:cxn>
              <a:cxn ang="0">
                <a:pos x="1067" y="31"/>
              </a:cxn>
              <a:cxn ang="0">
                <a:pos x="1321" y="264"/>
              </a:cxn>
              <a:cxn ang="0">
                <a:pos x="1323" y="479"/>
              </a:cxn>
              <a:cxn ang="0">
                <a:pos x="1386" y="697"/>
              </a:cxn>
              <a:cxn ang="0">
                <a:pos x="1354" y="603"/>
              </a:cxn>
            </a:cxnLst>
            <a:rect l="0" t="0" r="r" b="b"/>
            <a:pathLst>
              <a:path w="1471" h="1850">
                <a:moveTo>
                  <a:pt x="52" y="1508"/>
                </a:moveTo>
                <a:cubicBezTo>
                  <a:pt x="44" y="1531"/>
                  <a:pt x="0" y="1628"/>
                  <a:pt x="12" y="1650"/>
                </a:cubicBezTo>
                <a:cubicBezTo>
                  <a:pt x="12" y="1690"/>
                  <a:pt x="20" y="1850"/>
                  <a:pt x="129" y="1639"/>
                </a:cubicBezTo>
                <a:cubicBezTo>
                  <a:pt x="237" y="1429"/>
                  <a:pt x="508" y="651"/>
                  <a:pt x="664" y="384"/>
                </a:cubicBezTo>
                <a:cubicBezTo>
                  <a:pt x="714" y="304"/>
                  <a:pt x="906" y="0"/>
                  <a:pt x="1067" y="31"/>
                </a:cubicBezTo>
                <a:cubicBezTo>
                  <a:pt x="1229" y="62"/>
                  <a:pt x="1286" y="189"/>
                  <a:pt x="1321" y="264"/>
                </a:cubicBezTo>
                <a:cubicBezTo>
                  <a:pt x="1364" y="339"/>
                  <a:pt x="1312" y="407"/>
                  <a:pt x="1323" y="479"/>
                </a:cubicBezTo>
                <a:cubicBezTo>
                  <a:pt x="1334" y="551"/>
                  <a:pt x="1471" y="697"/>
                  <a:pt x="1386" y="697"/>
                </a:cubicBezTo>
                <a:cubicBezTo>
                  <a:pt x="1301" y="697"/>
                  <a:pt x="1361" y="622"/>
                  <a:pt x="1354" y="603"/>
                </a:cubicBezTo>
              </a:path>
            </a:pathLst>
          </a:custGeom>
          <a:noFill/>
          <a:ln w="66675" cap="flat" cmpd="sng">
            <a:solidFill>
              <a:schemeClr val="bg2"/>
            </a:solidFill>
            <a:prstDash val="solid"/>
            <a:round/>
            <a:headEnd type="none" w="med" len="med"/>
            <a:tailEnd type="none" w="med" len="med"/>
          </a:ln>
          <a:effectLst/>
        </p:spPr>
        <p:txBody>
          <a:bodyPr wrap="none" anchor="ctr"/>
          <a:lstStyle/>
          <a:p>
            <a:endParaRPr lang="en-US"/>
          </a:p>
        </p:txBody>
      </p:sp>
      <p:sp>
        <p:nvSpPr>
          <p:cNvPr id="315397" name="Freeform 5"/>
          <p:cNvSpPr>
            <a:spLocks noChangeAspect="1"/>
          </p:cNvSpPr>
          <p:nvPr/>
        </p:nvSpPr>
        <p:spPr bwMode="auto">
          <a:xfrm flipH="1">
            <a:off x="2843213" y="4343400"/>
            <a:ext cx="1865312" cy="2344737"/>
          </a:xfrm>
          <a:custGeom>
            <a:avLst/>
            <a:gdLst/>
            <a:ahLst/>
            <a:cxnLst>
              <a:cxn ang="0">
                <a:pos x="52" y="1508"/>
              </a:cxn>
              <a:cxn ang="0">
                <a:pos x="12" y="1650"/>
              </a:cxn>
              <a:cxn ang="0">
                <a:pos x="129" y="1639"/>
              </a:cxn>
              <a:cxn ang="0">
                <a:pos x="664" y="384"/>
              </a:cxn>
              <a:cxn ang="0">
                <a:pos x="1067" y="31"/>
              </a:cxn>
              <a:cxn ang="0">
                <a:pos x="1321" y="264"/>
              </a:cxn>
              <a:cxn ang="0">
                <a:pos x="1323" y="479"/>
              </a:cxn>
              <a:cxn ang="0">
                <a:pos x="1386" y="697"/>
              </a:cxn>
              <a:cxn ang="0">
                <a:pos x="1354" y="603"/>
              </a:cxn>
            </a:cxnLst>
            <a:rect l="0" t="0" r="r" b="b"/>
            <a:pathLst>
              <a:path w="1471" h="1850">
                <a:moveTo>
                  <a:pt x="52" y="1508"/>
                </a:moveTo>
                <a:cubicBezTo>
                  <a:pt x="44" y="1531"/>
                  <a:pt x="0" y="1628"/>
                  <a:pt x="12" y="1650"/>
                </a:cubicBezTo>
                <a:cubicBezTo>
                  <a:pt x="12" y="1690"/>
                  <a:pt x="20" y="1850"/>
                  <a:pt x="129" y="1639"/>
                </a:cubicBezTo>
                <a:cubicBezTo>
                  <a:pt x="237" y="1429"/>
                  <a:pt x="508" y="651"/>
                  <a:pt x="664" y="384"/>
                </a:cubicBezTo>
                <a:cubicBezTo>
                  <a:pt x="714" y="304"/>
                  <a:pt x="906" y="0"/>
                  <a:pt x="1067" y="31"/>
                </a:cubicBezTo>
                <a:cubicBezTo>
                  <a:pt x="1229" y="62"/>
                  <a:pt x="1286" y="189"/>
                  <a:pt x="1321" y="264"/>
                </a:cubicBezTo>
                <a:cubicBezTo>
                  <a:pt x="1364" y="339"/>
                  <a:pt x="1312" y="407"/>
                  <a:pt x="1323" y="479"/>
                </a:cubicBezTo>
                <a:cubicBezTo>
                  <a:pt x="1334" y="551"/>
                  <a:pt x="1471" y="697"/>
                  <a:pt x="1386" y="697"/>
                </a:cubicBezTo>
                <a:cubicBezTo>
                  <a:pt x="1301" y="697"/>
                  <a:pt x="1361" y="622"/>
                  <a:pt x="1354" y="603"/>
                </a:cubicBezTo>
              </a:path>
            </a:pathLst>
          </a:custGeom>
          <a:noFill/>
          <a:ln w="66675" cap="flat" cmpd="sng">
            <a:solidFill>
              <a:schemeClr val="bg2"/>
            </a:solidFill>
            <a:prstDash val="solid"/>
            <a:round/>
            <a:headEnd type="none" w="med" len="med"/>
            <a:tailEnd type="none" w="med" len="med"/>
          </a:ln>
          <a:effectLst/>
        </p:spPr>
        <p:txBody>
          <a:bodyPr wrap="none" anchor="ctr"/>
          <a:lstStyle/>
          <a:p>
            <a:endParaRPr lang="en-US"/>
          </a:p>
        </p:txBody>
      </p:sp>
      <p:grpSp>
        <p:nvGrpSpPr>
          <p:cNvPr id="2" name="Group 6"/>
          <p:cNvGrpSpPr>
            <a:grpSpLocks noChangeAspect="1"/>
          </p:cNvGrpSpPr>
          <p:nvPr/>
        </p:nvGrpSpPr>
        <p:grpSpPr bwMode="auto">
          <a:xfrm>
            <a:off x="4608513" y="1592263"/>
            <a:ext cx="4186237" cy="2427287"/>
            <a:chOff x="611" y="2432"/>
            <a:chExt cx="2292" cy="1329"/>
          </a:xfrm>
        </p:grpSpPr>
        <p:sp>
          <p:nvSpPr>
            <p:cNvPr id="315399" name="Freeform 7"/>
            <p:cNvSpPr>
              <a:spLocks noChangeAspect="1"/>
            </p:cNvSpPr>
            <p:nvPr/>
          </p:nvSpPr>
          <p:spPr bwMode="auto">
            <a:xfrm>
              <a:off x="1237" y="2551"/>
              <a:ext cx="1045" cy="962"/>
            </a:xfrm>
            <a:custGeom>
              <a:avLst/>
              <a:gdLst/>
              <a:ahLst/>
              <a:cxnLst>
                <a:cxn ang="0">
                  <a:pos x="55" y="1907"/>
                </a:cxn>
                <a:cxn ang="0">
                  <a:pos x="70" y="957"/>
                </a:cxn>
                <a:cxn ang="0">
                  <a:pos x="1067" y="0"/>
                </a:cxn>
                <a:cxn ang="0">
                  <a:pos x="2032" y="949"/>
                </a:cxn>
                <a:cxn ang="0">
                  <a:pos x="2048" y="1930"/>
                </a:cxn>
              </a:cxnLst>
              <a:rect l="0" t="0" r="r" b="b"/>
              <a:pathLst>
                <a:path w="2094" h="1930">
                  <a:moveTo>
                    <a:pt x="55" y="1907"/>
                  </a:moveTo>
                  <a:cubicBezTo>
                    <a:pt x="57" y="1749"/>
                    <a:pt x="0" y="1331"/>
                    <a:pt x="70" y="957"/>
                  </a:cubicBezTo>
                  <a:cubicBezTo>
                    <a:pt x="140" y="583"/>
                    <a:pt x="343" y="0"/>
                    <a:pt x="1067" y="0"/>
                  </a:cubicBezTo>
                  <a:cubicBezTo>
                    <a:pt x="1791" y="0"/>
                    <a:pt x="1970" y="599"/>
                    <a:pt x="2032" y="949"/>
                  </a:cubicBezTo>
                  <a:cubicBezTo>
                    <a:pt x="2094" y="1299"/>
                    <a:pt x="2045" y="1726"/>
                    <a:pt x="2048" y="1930"/>
                  </a:cubicBezTo>
                </a:path>
              </a:pathLst>
            </a:custGeom>
            <a:noFill/>
            <a:ln w="57150" cap="flat" cmpd="sng">
              <a:solidFill>
                <a:schemeClr val="tx2"/>
              </a:solidFill>
              <a:prstDash val="solid"/>
              <a:round/>
              <a:headEnd type="none" w="med" len="med"/>
              <a:tailEnd type="none" w="med" len="med"/>
            </a:ln>
            <a:effectLst/>
          </p:spPr>
          <p:txBody>
            <a:bodyPr wrap="none" anchor="ctr"/>
            <a:lstStyle/>
            <a:p>
              <a:endParaRPr lang="en-US"/>
            </a:p>
          </p:txBody>
        </p:sp>
        <p:sp>
          <p:nvSpPr>
            <p:cNvPr id="315400" name="Freeform 8"/>
            <p:cNvSpPr>
              <a:spLocks noChangeAspect="1"/>
            </p:cNvSpPr>
            <p:nvPr/>
          </p:nvSpPr>
          <p:spPr bwMode="auto">
            <a:xfrm>
              <a:off x="611" y="2432"/>
              <a:ext cx="2292" cy="1329"/>
            </a:xfrm>
            <a:custGeom>
              <a:avLst/>
              <a:gdLst/>
              <a:ahLst/>
              <a:cxnLst>
                <a:cxn ang="0">
                  <a:pos x="81" y="2138"/>
                </a:cxn>
                <a:cxn ang="0">
                  <a:pos x="19" y="2356"/>
                </a:cxn>
                <a:cxn ang="0">
                  <a:pos x="198" y="2340"/>
                </a:cxn>
                <a:cxn ang="0">
                  <a:pos x="1024" y="404"/>
                </a:cxn>
                <a:cxn ang="0">
                  <a:pos x="1840" y="262"/>
                </a:cxn>
                <a:cxn ang="0">
                  <a:pos x="2305" y="170"/>
                </a:cxn>
                <a:cxn ang="0">
                  <a:pos x="2788" y="271"/>
                </a:cxn>
                <a:cxn ang="0">
                  <a:pos x="3599" y="427"/>
                </a:cxn>
                <a:cxn ang="0">
                  <a:pos x="4401" y="2333"/>
                </a:cxn>
                <a:cxn ang="0">
                  <a:pos x="4588" y="2333"/>
                </a:cxn>
                <a:cxn ang="0">
                  <a:pos x="4549" y="2107"/>
                </a:cxn>
              </a:cxnLst>
              <a:rect l="0" t="0" r="r" b="b"/>
              <a:pathLst>
                <a:path w="4596" h="2665">
                  <a:moveTo>
                    <a:pt x="81" y="2138"/>
                  </a:moveTo>
                  <a:cubicBezTo>
                    <a:pt x="69" y="2174"/>
                    <a:pt x="0" y="2322"/>
                    <a:pt x="19" y="2356"/>
                  </a:cubicBezTo>
                  <a:cubicBezTo>
                    <a:pt x="19" y="2419"/>
                    <a:pt x="31" y="2665"/>
                    <a:pt x="198" y="2340"/>
                  </a:cubicBezTo>
                  <a:cubicBezTo>
                    <a:pt x="365" y="2015"/>
                    <a:pt x="750" y="750"/>
                    <a:pt x="1024" y="404"/>
                  </a:cubicBezTo>
                  <a:cubicBezTo>
                    <a:pt x="1352" y="1"/>
                    <a:pt x="1699" y="318"/>
                    <a:pt x="1840" y="262"/>
                  </a:cubicBezTo>
                  <a:cubicBezTo>
                    <a:pt x="1981" y="206"/>
                    <a:pt x="2001" y="178"/>
                    <a:pt x="2305" y="170"/>
                  </a:cubicBezTo>
                  <a:cubicBezTo>
                    <a:pt x="2609" y="163"/>
                    <a:pt x="2689" y="223"/>
                    <a:pt x="2788" y="271"/>
                  </a:cubicBezTo>
                  <a:cubicBezTo>
                    <a:pt x="2887" y="319"/>
                    <a:pt x="3280" y="0"/>
                    <a:pt x="3599" y="427"/>
                  </a:cubicBezTo>
                  <a:cubicBezTo>
                    <a:pt x="3869" y="769"/>
                    <a:pt x="4244" y="1959"/>
                    <a:pt x="4401" y="2333"/>
                  </a:cubicBezTo>
                  <a:cubicBezTo>
                    <a:pt x="4566" y="2651"/>
                    <a:pt x="4596" y="2388"/>
                    <a:pt x="4588" y="2333"/>
                  </a:cubicBezTo>
                  <a:cubicBezTo>
                    <a:pt x="4580" y="2278"/>
                    <a:pt x="4557" y="2154"/>
                    <a:pt x="4549" y="2107"/>
                  </a:cubicBezTo>
                </a:path>
              </a:pathLst>
            </a:custGeom>
            <a:noFill/>
            <a:ln w="76200" cap="flat" cmpd="sng">
              <a:solidFill>
                <a:schemeClr val="bg2"/>
              </a:solidFill>
              <a:prstDash val="solid"/>
              <a:round/>
              <a:headEnd type="none" w="med" len="med"/>
              <a:tailEnd type="none" w="med" len="med"/>
            </a:ln>
            <a:effectLst/>
          </p:spPr>
          <p:txBody>
            <a:bodyPr wrap="none" anchor="ctr"/>
            <a:lstStyle/>
            <a:p>
              <a:endParaRPr lang="en-US"/>
            </a:p>
          </p:txBody>
        </p:sp>
        <p:sp>
          <p:nvSpPr>
            <p:cNvPr id="315401" name="Freeform 9"/>
            <p:cNvSpPr>
              <a:spLocks noChangeAspect="1"/>
            </p:cNvSpPr>
            <p:nvPr/>
          </p:nvSpPr>
          <p:spPr bwMode="auto">
            <a:xfrm>
              <a:off x="1526" y="2528"/>
              <a:ext cx="473" cy="54"/>
            </a:xfrm>
            <a:custGeom>
              <a:avLst/>
              <a:gdLst/>
              <a:ahLst/>
              <a:cxnLst>
                <a:cxn ang="0">
                  <a:pos x="0" y="99"/>
                </a:cxn>
                <a:cxn ang="0">
                  <a:pos x="465" y="7"/>
                </a:cxn>
                <a:cxn ang="0">
                  <a:pos x="948" y="108"/>
                </a:cxn>
              </a:cxnLst>
              <a:rect l="0" t="0" r="r" b="b"/>
              <a:pathLst>
                <a:path w="948" h="108">
                  <a:moveTo>
                    <a:pt x="0" y="99"/>
                  </a:moveTo>
                  <a:cubicBezTo>
                    <a:pt x="77" y="84"/>
                    <a:pt x="161" y="15"/>
                    <a:pt x="465" y="7"/>
                  </a:cubicBezTo>
                  <a:cubicBezTo>
                    <a:pt x="769" y="0"/>
                    <a:pt x="868" y="91"/>
                    <a:pt x="948" y="108"/>
                  </a:cubicBezTo>
                </a:path>
              </a:pathLst>
            </a:custGeom>
            <a:noFill/>
            <a:ln w="76200" cap="flat" cmpd="sng">
              <a:pattFill prst="ltUpDiag">
                <a:fgClr>
                  <a:srgbClr val="FFFF00"/>
                </a:fgClr>
                <a:bgClr>
                  <a:srgbClr val="800000"/>
                </a:bgClr>
              </a:pattFill>
              <a:prstDash val="solid"/>
              <a:round/>
              <a:headEnd type="none" w="med" len="med"/>
              <a:tailEnd type="none" w="med" len="med"/>
            </a:ln>
            <a:effectLst/>
          </p:spPr>
          <p:txBody>
            <a:bodyPr wrap="none" anchor="ctr"/>
            <a:lstStyle/>
            <a:p>
              <a:endParaRPr lang="en-US"/>
            </a:p>
          </p:txBody>
        </p:sp>
      </p:grpSp>
      <p:sp>
        <p:nvSpPr>
          <p:cNvPr id="315402" name="Text Box 10"/>
          <p:cNvSpPr txBox="1">
            <a:spLocks noChangeAspect="1" noChangeArrowheads="1"/>
          </p:cNvSpPr>
          <p:nvPr/>
        </p:nvSpPr>
        <p:spPr bwMode="auto">
          <a:xfrm>
            <a:off x="6207125" y="2352675"/>
            <a:ext cx="998538" cy="711200"/>
          </a:xfrm>
          <a:prstGeom prst="rect">
            <a:avLst/>
          </a:prstGeom>
          <a:noFill/>
          <a:ln w="9525">
            <a:pattFill prst="ltUpDiag">
              <a:fgClr>
                <a:srgbClr val="FFFF00"/>
              </a:fgClr>
              <a:bgClr>
                <a:srgbClr val="993300"/>
              </a:bgClr>
            </a:pattFill>
            <a:miter lim="800000"/>
            <a:headEnd/>
            <a:tailEnd/>
          </a:ln>
          <a:effectLst/>
        </p:spPr>
        <p:txBody>
          <a:bodyPr wrap="none">
            <a:spAutoFit/>
          </a:bodyPr>
          <a:lstStyle/>
          <a:p>
            <a:r>
              <a:rPr lang="en-US" sz="2000" dirty="0">
                <a:latin typeface="Monotype Corsiva" pitchFamily="66" charset="0"/>
              </a:rPr>
              <a:t>Soldered </a:t>
            </a:r>
          </a:p>
          <a:p>
            <a:r>
              <a:rPr lang="en-US" sz="2000" dirty="0">
                <a:latin typeface="Monotype Corsiva" pitchFamily="66" charset="0"/>
              </a:rPr>
              <a:t>joint</a:t>
            </a:r>
          </a:p>
        </p:txBody>
      </p:sp>
      <p:sp>
        <p:nvSpPr>
          <p:cNvPr id="315403" name="Text Box 11"/>
          <p:cNvSpPr txBox="1">
            <a:spLocks noChangeAspect="1" noChangeArrowheads="1"/>
          </p:cNvSpPr>
          <p:nvPr/>
        </p:nvSpPr>
        <p:spPr bwMode="auto">
          <a:xfrm>
            <a:off x="6184900" y="4340225"/>
            <a:ext cx="1143000" cy="404813"/>
          </a:xfrm>
          <a:prstGeom prst="rect">
            <a:avLst/>
          </a:prstGeom>
          <a:noFill/>
          <a:ln w="9525">
            <a:solidFill>
              <a:schemeClr val="bg2"/>
            </a:solidFill>
            <a:miter lim="800000"/>
            <a:headEnd/>
            <a:tailEnd/>
          </a:ln>
          <a:effectLst/>
        </p:spPr>
        <p:txBody>
          <a:bodyPr wrap="none">
            <a:spAutoFit/>
          </a:bodyPr>
          <a:lstStyle/>
          <a:p>
            <a:r>
              <a:rPr lang="en-US" sz="2000">
                <a:latin typeface="Monotype Corsiva" pitchFamily="66" charset="0"/>
              </a:rPr>
              <a:t>Outer bow</a:t>
            </a:r>
          </a:p>
        </p:txBody>
      </p:sp>
      <p:sp>
        <p:nvSpPr>
          <p:cNvPr id="315404" name="Text Box 12"/>
          <p:cNvSpPr txBox="1">
            <a:spLocks noChangeAspect="1" noChangeArrowheads="1"/>
          </p:cNvSpPr>
          <p:nvPr/>
        </p:nvSpPr>
        <p:spPr bwMode="auto">
          <a:xfrm>
            <a:off x="6183313" y="3552825"/>
            <a:ext cx="1123950" cy="406400"/>
          </a:xfrm>
          <a:prstGeom prst="rect">
            <a:avLst/>
          </a:prstGeom>
          <a:noFill/>
          <a:ln w="9525">
            <a:solidFill>
              <a:schemeClr val="tx2"/>
            </a:solidFill>
            <a:miter lim="800000"/>
            <a:headEnd/>
            <a:tailEnd/>
          </a:ln>
          <a:effectLst/>
        </p:spPr>
        <p:txBody>
          <a:bodyPr wrap="none">
            <a:spAutoFit/>
          </a:bodyPr>
          <a:lstStyle/>
          <a:p>
            <a:r>
              <a:rPr lang="en-US" sz="2000">
                <a:latin typeface="Monotype Corsiva" pitchFamily="66" charset="0"/>
              </a:rPr>
              <a:t>Inner bow</a:t>
            </a:r>
          </a:p>
        </p:txBody>
      </p:sp>
      <p:sp>
        <p:nvSpPr>
          <p:cNvPr id="315405" name="Line 13"/>
          <p:cNvSpPr>
            <a:spLocks noChangeAspect="1" noChangeShapeType="1"/>
          </p:cNvSpPr>
          <p:nvPr/>
        </p:nvSpPr>
        <p:spPr bwMode="auto">
          <a:xfrm flipV="1">
            <a:off x="6719888" y="1812925"/>
            <a:ext cx="0" cy="539750"/>
          </a:xfrm>
          <a:prstGeom prst="line">
            <a:avLst/>
          </a:prstGeom>
          <a:noFill/>
          <a:ln w="38100">
            <a:pattFill prst="ltUpDiag">
              <a:fgClr>
                <a:srgbClr val="FFFF00"/>
              </a:fgClr>
              <a:bgClr>
                <a:srgbClr val="993300"/>
              </a:bgClr>
            </a:pattFill>
            <a:round/>
            <a:headEnd/>
            <a:tailEnd type="triangle" w="med" len="med"/>
          </a:ln>
          <a:effectLst/>
        </p:spPr>
        <p:txBody>
          <a:bodyPr wrap="none" anchor="ctr"/>
          <a:lstStyle/>
          <a:p>
            <a:endParaRPr lang="en-US"/>
          </a:p>
        </p:txBody>
      </p:sp>
      <p:sp>
        <p:nvSpPr>
          <p:cNvPr id="315406" name="Line 14"/>
          <p:cNvSpPr>
            <a:spLocks noChangeAspect="1" noChangeShapeType="1"/>
          </p:cNvSpPr>
          <p:nvPr/>
        </p:nvSpPr>
        <p:spPr bwMode="auto">
          <a:xfrm flipV="1">
            <a:off x="7051675" y="2973388"/>
            <a:ext cx="539750" cy="579437"/>
          </a:xfrm>
          <a:prstGeom prst="line">
            <a:avLst/>
          </a:prstGeom>
          <a:noFill/>
          <a:ln w="19050">
            <a:solidFill>
              <a:schemeClr val="tx2"/>
            </a:solidFill>
            <a:round/>
            <a:headEnd/>
            <a:tailEnd type="triangle" w="med" len="med"/>
          </a:ln>
          <a:effectLst/>
        </p:spPr>
        <p:txBody>
          <a:bodyPr wrap="none" anchor="ctr"/>
          <a:lstStyle/>
          <a:p>
            <a:endParaRPr lang="en-US"/>
          </a:p>
        </p:txBody>
      </p:sp>
      <p:sp>
        <p:nvSpPr>
          <p:cNvPr id="315407" name="Line 15"/>
          <p:cNvSpPr>
            <a:spLocks noChangeAspect="1" noChangeShapeType="1"/>
          </p:cNvSpPr>
          <p:nvPr/>
        </p:nvSpPr>
        <p:spPr bwMode="auto">
          <a:xfrm flipH="1" flipV="1">
            <a:off x="5810250" y="2973388"/>
            <a:ext cx="538163" cy="579437"/>
          </a:xfrm>
          <a:prstGeom prst="line">
            <a:avLst/>
          </a:prstGeom>
          <a:noFill/>
          <a:ln w="19050">
            <a:solidFill>
              <a:schemeClr val="tx2"/>
            </a:solidFill>
            <a:round/>
            <a:headEnd/>
            <a:tailEnd type="triangle" w="med" len="med"/>
          </a:ln>
          <a:effectLst/>
        </p:spPr>
        <p:txBody>
          <a:bodyPr wrap="none" anchor="ctr"/>
          <a:lstStyle/>
          <a:p>
            <a:endParaRPr lang="en-US"/>
          </a:p>
        </p:txBody>
      </p:sp>
      <p:sp>
        <p:nvSpPr>
          <p:cNvPr id="315408" name="Line 16"/>
          <p:cNvSpPr>
            <a:spLocks noChangeAspect="1" noChangeShapeType="1"/>
          </p:cNvSpPr>
          <p:nvPr/>
        </p:nvSpPr>
        <p:spPr bwMode="auto">
          <a:xfrm flipV="1">
            <a:off x="7302500" y="3221038"/>
            <a:ext cx="1076325" cy="1119187"/>
          </a:xfrm>
          <a:prstGeom prst="line">
            <a:avLst/>
          </a:prstGeom>
          <a:noFill/>
          <a:ln w="19050">
            <a:solidFill>
              <a:schemeClr val="bg2"/>
            </a:solidFill>
            <a:round/>
            <a:headEnd/>
            <a:tailEnd type="triangle" w="med" len="med"/>
          </a:ln>
          <a:effectLst/>
        </p:spPr>
        <p:txBody>
          <a:bodyPr wrap="none" anchor="ctr"/>
          <a:lstStyle/>
          <a:p>
            <a:endParaRPr lang="en-US"/>
          </a:p>
        </p:txBody>
      </p:sp>
      <p:sp>
        <p:nvSpPr>
          <p:cNvPr id="315409" name="Line 17"/>
          <p:cNvSpPr>
            <a:spLocks noChangeAspect="1" noChangeShapeType="1"/>
          </p:cNvSpPr>
          <p:nvPr/>
        </p:nvSpPr>
        <p:spPr bwMode="auto">
          <a:xfrm rot="-121796" flipH="1" flipV="1">
            <a:off x="5048250" y="3176588"/>
            <a:ext cx="1143000" cy="1189037"/>
          </a:xfrm>
          <a:prstGeom prst="line">
            <a:avLst/>
          </a:prstGeom>
          <a:noFill/>
          <a:ln w="19050">
            <a:solidFill>
              <a:schemeClr val="bg2"/>
            </a:solidFill>
            <a:round/>
            <a:headEnd/>
            <a:tailEnd type="triangle" w="med" len="med"/>
          </a:ln>
          <a:effectLst/>
        </p:spPr>
        <p:txBody>
          <a:bodyPr wrap="none" anchor="ctr"/>
          <a:lstStyle/>
          <a:p>
            <a:endParaRPr lang="en-US"/>
          </a:p>
        </p:txBody>
      </p:sp>
      <p:sp>
        <p:nvSpPr>
          <p:cNvPr id="18" name="Slide Number Placeholder 17"/>
          <p:cNvSpPr>
            <a:spLocks noGrp="1"/>
          </p:cNvSpPr>
          <p:nvPr>
            <p:ph type="sldNum" sz="quarter" idx="12"/>
          </p:nvPr>
        </p:nvSpPr>
        <p:spPr/>
        <p:txBody>
          <a:bodyPr/>
          <a:lstStyle/>
          <a:p>
            <a:fld id="{5744759D-0EFF-4FB2-9CCE-04E00944F0FE}"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57400"/>
            <a:ext cx="8610600" cy="4267200"/>
          </a:xfrm>
        </p:spPr>
        <p:txBody>
          <a:bodyPr>
            <a:normAutofit/>
          </a:bodyPr>
          <a:lstStyle/>
          <a:p>
            <a:pPr algn="just">
              <a:buNone/>
            </a:pPr>
            <a:endParaRPr lang="en-US" dirty="0" smtClean="0"/>
          </a:p>
          <a:p>
            <a:pPr marL="533400" indent="-533400" algn="just">
              <a:lnSpc>
                <a:spcPct val="90000"/>
              </a:lnSpc>
              <a:buNone/>
            </a:pPr>
            <a:r>
              <a:rPr lang="en-US" dirty="0" smtClean="0"/>
              <a:t> </a:t>
            </a:r>
          </a:p>
          <a:p>
            <a:pPr algn="just">
              <a:buNone/>
            </a:pPr>
            <a:r>
              <a:rPr lang="en-US" b="1" dirty="0" smtClean="0">
                <a:solidFill>
                  <a:srgbClr val="FFFF00"/>
                </a:solidFill>
                <a:latin typeface="Times New Roman" panose="02020603050405020304" pitchFamily="18" charset="0"/>
                <a:cs typeface="Times New Roman" panose="02020603050405020304" pitchFamily="18" charset="0"/>
              </a:rPr>
              <a:t>Inner-outer </a:t>
            </a:r>
            <a:r>
              <a:rPr lang="en-US" b="1" dirty="0">
                <a:solidFill>
                  <a:srgbClr val="FFFF00"/>
                </a:solidFill>
                <a:latin typeface="Times New Roman" panose="02020603050405020304" pitchFamily="18" charset="0"/>
                <a:cs typeface="Times New Roman" panose="02020603050405020304" pitchFamily="18" charset="0"/>
              </a:rPr>
              <a:t>bow </a:t>
            </a:r>
            <a:r>
              <a:rPr lang="en-US" b="1" dirty="0" smtClean="0">
                <a:solidFill>
                  <a:srgbClr val="FFFF00"/>
                </a:solidFill>
                <a:latin typeface="Times New Roman" panose="02020603050405020304" pitchFamily="18" charset="0"/>
                <a:cs typeface="Times New Roman" panose="02020603050405020304" pitchFamily="18" charset="0"/>
              </a:rPr>
              <a:t>type </a:t>
            </a:r>
            <a:r>
              <a:rPr lang="en-US" b="1" dirty="0" err="1" smtClean="0">
                <a:solidFill>
                  <a:srgbClr val="FFFF00"/>
                </a:solidFill>
                <a:latin typeface="Times New Roman" panose="02020603050405020304" pitchFamily="18" charset="0"/>
                <a:cs typeface="Times New Roman" panose="02020603050405020304" pitchFamily="18" charset="0"/>
              </a:rPr>
              <a:t>Facebow</a:t>
            </a:r>
            <a:r>
              <a:rPr lang="en-US" b="1" dirty="0" smtClean="0">
                <a:solidFill>
                  <a:srgbClr val="FFFF00"/>
                </a:solidFill>
                <a:latin typeface="Times New Roman" panose="02020603050405020304" pitchFamily="18" charset="0"/>
                <a:cs typeface="Times New Roman" panose="02020603050405020304" pitchFamily="18" charset="0"/>
              </a:rPr>
              <a:t> : </a:t>
            </a:r>
          </a:p>
          <a:p>
            <a:pPr algn="just"/>
            <a:r>
              <a:rPr lang="en-US" sz="2800" dirty="0" smtClean="0">
                <a:latin typeface="Garamond" pitchFamily="18" charset="0"/>
              </a:rPr>
              <a:t>The force is delivered to the first molar by the face bow which is engaged in the </a:t>
            </a:r>
            <a:r>
              <a:rPr lang="en-US" sz="2800" dirty="0" err="1" smtClean="0">
                <a:latin typeface="Garamond" pitchFamily="18" charset="0"/>
              </a:rPr>
              <a:t>buccal</a:t>
            </a:r>
            <a:r>
              <a:rPr lang="en-US" sz="2800" dirty="0" smtClean="0">
                <a:latin typeface="Garamond" pitchFamily="18" charset="0"/>
              </a:rPr>
              <a:t> tube. It can be attached to removable appliances also. </a:t>
            </a:r>
          </a:p>
          <a:p>
            <a:pPr algn="just"/>
            <a:endParaRPr lang="en-US" sz="2800" dirty="0" smtClean="0">
              <a:latin typeface="Garamond" pitchFamily="18" charset="0"/>
            </a:endParaRPr>
          </a:p>
          <a:p>
            <a:pPr algn="just"/>
            <a:r>
              <a:rPr lang="en-US" sz="2800" dirty="0" smtClean="0">
                <a:latin typeface="Garamond" pitchFamily="18" charset="0"/>
              </a:rPr>
              <a:t>The </a:t>
            </a:r>
            <a:r>
              <a:rPr lang="en-US" sz="2800" dirty="0" err="1" smtClean="0">
                <a:latin typeface="Garamond" pitchFamily="18" charset="0"/>
              </a:rPr>
              <a:t>facebow</a:t>
            </a:r>
            <a:r>
              <a:rPr lang="en-US" sz="2800" dirty="0" smtClean="0">
                <a:latin typeface="Garamond" pitchFamily="18" charset="0"/>
              </a:rPr>
              <a:t> has an inner and an outer bow. </a:t>
            </a:r>
            <a:endParaRPr lang="en-US" sz="2800" dirty="0" smtClean="0"/>
          </a:p>
          <a:p>
            <a:pPr algn="just"/>
            <a:endParaRPr lang="en-IN" sz="2400" dirty="0"/>
          </a:p>
        </p:txBody>
      </p:sp>
      <p:sp>
        <p:nvSpPr>
          <p:cNvPr id="19" name="Slide Number Placeholder 18"/>
          <p:cNvSpPr>
            <a:spLocks noGrp="1"/>
          </p:cNvSpPr>
          <p:nvPr>
            <p:ph type="sldNum" sz="quarter" idx="12"/>
          </p:nvPr>
        </p:nvSpPr>
        <p:spPr>
          <a:xfrm>
            <a:off x="8382000" y="6356350"/>
            <a:ext cx="762000" cy="365125"/>
          </a:xfrm>
          <a:prstGeom prst="rect">
            <a:avLst/>
          </a:prstGeom>
        </p:spPr>
        <p:txBody>
          <a:bodyPr>
            <a:normAutofit/>
          </a:bodyPr>
          <a:lstStyle/>
          <a:p>
            <a:fld id="{60E35146-101C-4A86-8D12-7C4D2EA76A17}" type="slidenum">
              <a:rPr lang="en-IN" smtClean="0"/>
              <a:pPr/>
              <a:t>13</a:t>
            </a:fld>
            <a:endParaRPr lang="en-IN"/>
          </a:p>
        </p:txBody>
      </p:sp>
      <p:grpSp>
        <p:nvGrpSpPr>
          <p:cNvPr id="2" name="Group 6"/>
          <p:cNvGrpSpPr>
            <a:grpSpLocks noChangeAspect="1"/>
          </p:cNvGrpSpPr>
          <p:nvPr/>
        </p:nvGrpSpPr>
        <p:grpSpPr bwMode="auto">
          <a:xfrm>
            <a:off x="4648200" y="239713"/>
            <a:ext cx="4186237" cy="2427287"/>
            <a:chOff x="611" y="2432"/>
            <a:chExt cx="2292" cy="1329"/>
          </a:xfrm>
        </p:grpSpPr>
        <p:sp>
          <p:nvSpPr>
            <p:cNvPr id="5" name="Freeform 7"/>
            <p:cNvSpPr>
              <a:spLocks noChangeAspect="1"/>
            </p:cNvSpPr>
            <p:nvPr/>
          </p:nvSpPr>
          <p:spPr bwMode="auto">
            <a:xfrm>
              <a:off x="1237" y="2551"/>
              <a:ext cx="1045" cy="962"/>
            </a:xfrm>
            <a:custGeom>
              <a:avLst/>
              <a:gdLst/>
              <a:ahLst/>
              <a:cxnLst>
                <a:cxn ang="0">
                  <a:pos x="55" y="1907"/>
                </a:cxn>
                <a:cxn ang="0">
                  <a:pos x="70" y="957"/>
                </a:cxn>
                <a:cxn ang="0">
                  <a:pos x="1067" y="0"/>
                </a:cxn>
                <a:cxn ang="0">
                  <a:pos x="2032" y="949"/>
                </a:cxn>
                <a:cxn ang="0">
                  <a:pos x="2048" y="1930"/>
                </a:cxn>
              </a:cxnLst>
              <a:rect l="0" t="0" r="r" b="b"/>
              <a:pathLst>
                <a:path w="2094" h="1930">
                  <a:moveTo>
                    <a:pt x="55" y="1907"/>
                  </a:moveTo>
                  <a:cubicBezTo>
                    <a:pt x="57" y="1749"/>
                    <a:pt x="0" y="1331"/>
                    <a:pt x="70" y="957"/>
                  </a:cubicBezTo>
                  <a:cubicBezTo>
                    <a:pt x="140" y="583"/>
                    <a:pt x="343" y="0"/>
                    <a:pt x="1067" y="0"/>
                  </a:cubicBezTo>
                  <a:cubicBezTo>
                    <a:pt x="1791" y="0"/>
                    <a:pt x="1970" y="599"/>
                    <a:pt x="2032" y="949"/>
                  </a:cubicBezTo>
                  <a:cubicBezTo>
                    <a:pt x="2094" y="1299"/>
                    <a:pt x="2045" y="1726"/>
                    <a:pt x="2048" y="1930"/>
                  </a:cubicBezTo>
                </a:path>
              </a:pathLst>
            </a:custGeom>
            <a:noFill/>
            <a:ln w="57150" cap="flat" cmpd="sng">
              <a:solidFill>
                <a:srgbClr val="00B0F0"/>
              </a:solidFill>
              <a:prstDash val="solid"/>
              <a:round/>
              <a:headEnd type="none" w="med" len="med"/>
              <a:tailEnd type="none" w="med" len="med"/>
            </a:ln>
            <a:effectLst/>
          </p:spPr>
          <p:txBody>
            <a:bodyPr wrap="none" anchor="ctr"/>
            <a:lstStyle/>
            <a:p>
              <a:endParaRPr lang="en-IN"/>
            </a:p>
          </p:txBody>
        </p:sp>
        <p:sp>
          <p:nvSpPr>
            <p:cNvPr id="6" name="Freeform 8"/>
            <p:cNvSpPr>
              <a:spLocks noChangeAspect="1"/>
            </p:cNvSpPr>
            <p:nvPr/>
          </p:nvSpPr>
          <p:spPr bwMode="auto">
            <a:xfrm>
              <a:off x="611" y="2432"/>
              <a:ext cx="2292" cy="1329"/>
            </a:xfrm>
            <a:custGeom>
              <a:avLst/>
              <a:gdLst/>
              <a:ahLst/>
              <a:cxnLst>
                <a:cxn ang="0">
                  <a:pos x="81" y="2138"/>
                </a:cxn>
                <a:cxn ang="0">
                  <a:pos x="19" y="2356"/>
                </a:cxn>
                <a:cxn ang="0">
                  <a:pos x="198" y="2340"/>
                </a:cxn>
                <a:cxn ang="0">
                  <a:pos x="1024" y="404"/>
                </a:cxn>
                <a:cxn ang="0">
                  <a:pos x="1840" y="262"/>
                </a:cxn>
                <a:cxn ang="0">
                  <a:pos x="2305" y="170"/>
                </a:cxn>
                <a:cxn ang="0">
                  <a:pos x="2788" y="271"/>
                </a:cxn>
                <a:cxn ang="0">
                  <a:pos x="3599" y="427"/>
                </a:cxn>
                <a:cxn ang="0">
                  <a:pos x="4401" y="2333"/>
                </a:cxn>
                <a:cxn ang="0">
                  <a:pos x="4588" y="2333"/>
                </a:cxn>
                <a:cxn ang="0">
                  <a:pos x="4549" y="2107"/>
                </a:cxn>
              </a:cxnLst>
              <a:rect l="0" t="0" r="r" b="b"/>
              <a:pathLst>
                <a:path w="4596" h="2665">
                  <a:moveTo>
                    <a:pt x="81" y="2138"/>
                  </a:moveTo>
                  <a:cubicBezTo>
                    <a:pt x="69" y="2174"/>
                    <a:pt x="0" y="2322"/>
                    <a:pt x="19" y="2356"/>
                  </a:cubicBezTo>
                  <a:cubicBezTo>
                    <a:pt x="19" y="2419"/>
                    <a:pt x="31" y="2665"/>
                    <a:pt x="198" y="2340"/>
                  </a:cubicBezTo>
                  <a:cubicBezTo>
                    <a:pt x="365" y="2015"/>
                    <a:pt x="750" y="750"/>
                    <a:pt x="1024" y="404"/>
                  </a:cubicBezTo>
                  <a:cubicBezTo>
                    <a:pt x="1352" y="1"/>
                    <a:pt x="1699" y="318"/>
                    <a:pt x="1840" y="262"/>
                  </a:cubicBezTo>
                  <a:cubicBezTo>
                    <a:pt x="1981" y="206"/>
                    <a:pt x="2001" y="178"/>
                    <a:pt x="2305" y="170"/>
                  </a:cubicBezTo>
                  <a:cubicBezTo>
                    <a:pt x="2609" y="163"/>
                    <a:pt x="2689" y="223"/>
                    <a:pt x="2788" y="271"/>
                  </a:cubicBezTo>
                  <a:cubicBezTo>
                    <a:pt x="2887" y="319"/>
                    <a:pt x="3280" y="0"/>
                    <a:pt x="3599" y="427"/>
                  </a:cubicBezTo>
                  <a:cubicBezTo>
                    <a:pt x="3869" y="769"/>
                    <a:pt x="4244" y="1959"/>
                    <a:pt x="4401" y="2333"/>
                  </a:cubicBezTo>
                  <a:cubicBezTo>
                    <a:pt x="4566" y="2651"/>
                    <a:pt x="4596" y="2388"/>
                    <a:pt x="4588" y="2333"/>
                  </a:cubicBezTo>
                  <a:cubicBezTo>
                    <a:pt x="4580" y="2278"/>
                    <a:pt x="4557" y="2154"/>
                    <a:pt x="4549" y="2107"/>
                  </a:cubicBezTo>
                </a:path>
              </a:pathLst>
            </a:custGeom>
            <a:noFill/>
            <a:ln w="76200" cap="flat" cmpd="sng">
              <a:solidFill>
                <a:srgbClr val="00B0F0"/>
              </a:solidFill>
              <a:prstDash val="solid"/>
              <a:round/>
              <a:headEnd type="none" w="med" len="med"/>
              <a:tailEnd type="none" w="med" len="med"/>
            </a:ln>
            <a:effectLst/>
          </p:spPr>
          <p:txBody>
            <a:bodyPr wrap="none" anchor="ctr"/>
            <a:lstStyle/>
            <a:p>
              <a:endParaRPr lang="en-IN"/>
            </a:p>
          </p:txBody>
        </p:sp>
        <p:sp>
          <p:nvSpPr>
            <p:cNvPr id="7" name="Freeform 9"/>
            <p:cNvSpPr>
              <a:spLocks noChangeAspect="1"/>
            </p:cNvSpPr>
            <p:nvPr/>
          </p:nvSpPr>
          <p:spPr bwMode="auto">
            <a:xfrm>
              <a:off x="1526" y="2528"/>
              <a:ext cx="473" cy="54"/>
            </a:xfrm>
            <a:custGeom>
              <a:avLst/>
              <a:gdLst/>
              <a:ahLst/>
              <a:cxnLst>
                <a:cxn ang="0">
                  <a:pos x="0" y="99"/>
                </a:cxn>
                <a:cxn ang="0">
                  <a:pos x="465" y="7"/>
                </a:cxn>
                <a:cxn ang="0">
                  <a:pos x="948" y="108"/>
                </a:cxn>
              </a:cxnLst>
              <a:rect l="0" t="0" r="r" b="b"/>
              <a:pathLst>
                <a:path w="948" h="108">
                  <a:moveTo>
                    <a:pt x="0" y="99"/>
                  </a:moveTo>
                  <a:cubicBezTo>
                    <a:pt x="77" y="84"/>
                    <a:pt x="161" y="15"/>
                    <a:pt x="465" y="7"/>
                  </a:cubicBezTo>
                  <a:cubicBezTo>
                    <a:pt x="769" y="0"/>
                    <a:pt x="868" y="91"/>
                    <a:pt x="948" y="108"/>
                  </a:cubicBezTo>
                </a:path>
              </a:pathLst>
            </a:custGeom>
            <a:noFill/>
            <a:ln w="76200" cap="flat" cmpd="sng">
              <a:solidFill>
                <a:srgbClr val="00B0F0"/>
              </a:solidFill>
              <a:prstDash val="solid"/>
              <a:round/>
              <a:headEnd type="none" w="med" len="med"/>
              <a:tailEnd type="none" w="med" len="med"/>
            </a:ln>
            <a:effectLst/>
          </p:spPr>
          <p:txBody>
            <a:bodyPr wrap="none" anchor="ctr"/>
            <a:lstStyle/>
            <a:p>
              <a:endParaRPr lang="en-IN"/>
            </a:p>
          </p:txBody>
        </p:sp>
      </p:grpSp>
      <p:sp>
        <p:nvSpPr>
          <p:cNvPr id="8" name="Text Box 10"/>
          <p:cNvSpPr txBox="1">
            <a:spLocks noChangeAspect="1" noChangeArrowheads="1"/>
          </p:cNvSpPr>
          <p:nvPr/>
        </p:nvSpPr>
        <p:spPr bwMode="auto">
          <a:xfrm>
            <a:off x="6248400" y="660400"/>
            <a:ext cx="998538" cy="711200"/>
          </a:xfrm>
          <a:prstGeom prst="rect">
            <a:avLst/>
          </a:prstGeom>
          <a:noFill/>
          <a:ln w="9525">
            <a:pattFill prst="ltUpDiag">
              <a:fgClr>
                <a:srgbClr val="FFFF00"/>
              </a:fgClr>
              <a:bgClr>
                <a:srgbClr val="993300"/>
              </a:bgClr>
            </a:pattFill>
            <a:miter lim="800000"/>
            <a:headEnd/>
            <a:tailEnd/>
          </a:ln>
          <a:effectLst/>
        </p:spPr>
        <p:txBody>
          <a:bodyPr wrap="none">
            <a:spAutoFit/>
          </a:bodyPr>
          <a:lstStyle/>
          <a:p>
            <a:r>
              <a:rPr lang="en-US" sz="2000" dirty="0">
                <a:latin typeface="Monotype Corsiva" pitchFamily="66" charset="0"/>
              </a:rPr>
              <a:t>Soldered </a:t>
            </a:r>
          </a:p>
          <a:p>
            <a:r>
              <a:rPr lang="en-US" sz="2000" dirty="0">
                <a:latin typeface="Monotype Corsiva" pitchFamily="66" charset="0"/>
              </a:rPr>
              <a:t>joint</a:t>
            </a:r>
          </a:p>
        </p:txBody>
      </p:sp>
      <p:sp>
        <p:nvSpPr>
          <p:cNvPr id="9" name="Text Box 12"/>
          <p:cNvSpPr txBox="1">
            <a:spLocks noChangeAspect="1" noChangeArrowheads="1"/>
          </p:cNvSpPr>
          <p:nvPr/>
        </p:nvSpPr>
        <p:spPr bwMode="auto">
          <a:xfrm>
            <a:off x="5276850" y="2336800"/>
            <a:ext cx="1123950" cy="406400"/>
          </a:xfrm>
          <a:prstGeom prst="rect">
            <a:avLst/>
          </a:prstGeom>
          <a:noFill/>
          <a:ln w="9525">
            <a:solidFill>
              <a:schemeClr val="tx2"/>
            </a:solidFill>
            <a:miter lim="800000"/>
            <a:headEnd/>
            <a:tailEnd/>
          </a:ln>
          <a:effectLst/>
        </p:spPr>
        <p:txBody>
          <a:bodyPr wrap="none">
            <a:spAutoFit/>
          </a:bodyPr>
          <a:lstStyle/>
          <a:p>
            <a:r>
              <a:rPr lang="en-US" sz="2000" dirty="0">
                <a:latin typeface="Monotype Corsiva" pitchFamily="66" charset="0"/>
              </a:rPr>
              <a:t>Inner bow</a:t>
            </a:r>
          </a:p>
        </p:txBody>
      </p:sp>
      <p:sp>
        <p:nvSpPr>
          <p:cNvPr id="10" name="Text Box 11"/>
          <p:cNvSpPr txBox="1">
            <a:spLocks noChangeAspect="1" noChangeArrowheads="1"/>
          </p:cNvSpPr>
          <p:nvPr/>
        </p:nvSpPr>
        <p:spPr bwMode="auto">
          <a:xfrm>
            <a:off x="7924800" y="2643187"/>
            <a:ext cx="1143000" cy="404813"/>
          </a:xfrm>
          <a:prstGeom prst="rect">
            <a:avLst/>
          </a:prstGeom>
          <a:noFill/>
          <a:ln w="9525">
            <a:solidFill>
              <a:schemeClr val="bg2"/>
            </a:solidFill>
            <a:miter lim="800000"/>
            <a:headEnd/>
            <a:tailEnd/>
          </a:ln>
          <a:effectLst/>
        </p:spPr>
        <p:txBody>
          <a:bodyPr wrap="none">
            <a:spAutoFit/>
          </a:bodyPr>
          <a:lstStyle/>
          <a:p>
            <a:r>
              <a:rPr lang="en-US" sz="2000" dirty="0">
                <a:latin typeface="Monotype Corsiva" pitchFamily="66" charset="0"/>
              </a:rPr>
              <a:t>Outer bow</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idx="1"/>
          </p:nvPr>
        </p:nvSpPr>
        <p:spPr>
          <a:xfrm>
            <a:off x="304800" y="1600200"/>
            <a:ext cx="7377138" cy="4410084"/>
          </a:xfrm>
        </p:spPr>
        <p:txBody>
          <a:bodyPr>
            <a:normAutofit/>
          </a:bodyPr>
          <a:lstStyle/>
          <a:p>
            <a:pPr algn="just">
              <a:lnSpc>
                <a:spcPct val="200000"/>
              </a:lnSpc>
            </a:pPr>
            <a:r>
              <a:rPr lang="en-US" sz="2400" dirty="0" smtClean="0">
                <a:latin typeface="Times New Roman" panose="02020603050405020304" pitchFamily="18" charset="0"/>
                <a:cs typeface="Times New Roman" panose="02020603050405020304" pitchFamily="18" charset="0"/>
              </a:rPr>
              <a:t>Inner bow is available in either:</a:t>
            </a:r>
          </a:p>
          <a:p>
            <a:pPr lvl="1" algn="just">
              <a:lnSpc>
                <a:spcPct val="200000"/>
              </a:lnSpc>
            </a:pPr>
            <a:r>
              <a:rPr lang="en-US" sz="2400" dirty="0" smtClean="0">
                <a:latin typeface="Times New Roman" panose="02020603050405020304" pitchFamily="18" charset="0"/>
                <a:cs typeface="Times New Roman" panose="02020603050405020304" pitchFamily="18" charset="0"/>
              </a:rPr>
              <a:t>0.045 inch</a:t>
            </a:r>
          </a:p>
          <a:p>
            <a:pPr lvl="1" algn="just">
              <a:lnSpc>
                <a:spcPct val="200000"/>
              </a:lnSpc>
            </a:pPr>
            <a:r>
              <a:rPr lang="en-US" sz="2400" dirty="0" smtClean="0">
                <a:latin typeface="Times New Roman" panose="02020603050405020304" pitchFamily="18" charset="0"/>
                <a:cs typeface="Times New Roman" panose="02020603050405020304" pitchFamily="18" charset="0"/>
              </a:rPr>
              <a:t>0.051 inch</a:t>
            </a:r>
          </a:p>
          <a:p>
            <a:pPr algn="just">
              <a:lnSpc>
                <a:spcPct val="200000"/>
              </a:lnSpc>
              <a:buFont typeface="Wingdings" pitchFamily="2" charset="2"/>
              <a:buChar char="§"/>
            </a:pPr>
            <a:r>
              <a:rPr lang="en-US" sz="2400" dirty="0" smtClean="0">
                <a:latin typeface="Times New Roman" panose="02020603050405020304" pitchFamily="18" charset="0"/>
                <a:cs typeface="Times New Roman" panose="02020603050405020304" pitchFamily="18" charset="0"/>
              </a:rPr>
              <a:t>Proper </a:t>
            </a:r>
            <a:r>
              <a:rPr lang="en-US" sz="2400" dirty="0">
                <a:latin typeface="Times New Roman" panose="02020603050405020304" pitchFamily="18" charset="0"/>
                <a:cs typeface="Times New Roman" panose="02020603050405020304" pitchFamily="18" charset="0"/>
              </a:rPr>
              <a:t>adjustment of the inner bow will allow the wire to slide in and out of the headgear tubes </a:t>
            </a:r>
            <a:r>
              <a:rPr lang="en-US" sz="2400" dirty="0" smtClean="0">
                <a:latin typeface="Times New Roman" panose="02020603050405020304" pitchFamily="18" charset="0"/>
                <a:cs typeface="Times New Roman" panose="02020603050405020304" pitchFamily="18" charset="0"/>
              </a:rPr>
              <a:t>easily.</a:t>
            </a:r>
          </a:p>
          <a:p>
            <a:pPr algn="just">
              <a:lnSpc>
                <a:spcPct val="200000"/>
              </a:lnSpc>
              <a:buFont typeface="Wingdings" pitchFamily="2" charset="2"/>
              <a:buChar char="§"/>
            </a:pPr>
            <a:endParaRPr lang="en-US" sz="24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a:xfrm>
            <a:off x="8382000" y="6356350"/>
            <a:ext cx="762000" cy="365125"/>
          </a:xfrm>
          <a:prstGeom prst="rect">
            <a:avLst/>
          </a:prstGeom>
        </p:spPr>
        <p:txBody>
          <a:bodyPr>
            <a:normAutofit/>
          </a:bodyPr>
          <a:lstStyle/>
          <a:p>
            <a:fld id="{60E35146-101C-4A86-8D12-7C4D2EA76A17}" type="slidenum">
              <a:rPr lang="en-IN" smtClean="0"/>
              <a:pPr/>
              <a:t>14</a:t>
            </a:fld>
            <a:endParaRPr lang="en-IN"/>
          </a:p>
        </p:txBody>
      </p:sp>
      <p:sp>
        <p:nvSpPr>
          <p:cNvPr id="65539" name="Text Box 3"/>
          <p:cNvSpPr txBox="1">
            <a:spLocks noChangeArrowheads="1"/>
          </p:cNvSpPr>
          <p:nvPr/>
        </p:nvSpPr>
        <p:spPr bwMode="auto">
          <a:xfrm>
            <a:off x="14254" y="457200"/>
            <a:ext cx="5014946" cy="646331"/>
          </a:xfrm>
          <a:prstGeom prst="rect">
            <a:avLst/>
          </a:prstGeom>
          <a:noFill/>
          <a:ln w="9525">
            <a:noFill/>
            <a:miter lim="800000"/>
            <a:headEnd/>
            <a:tailEnd/>
          </a:ln>
          <a:effectLst/>
        </p:spPr>
        <p:txBody>
          <a:bodyPr wrap="square">
            <a:spAutoFit/>
          </a:bodyPr>
          <a:lstStyle/>
          <a:p>
            <a:pPr algn="ctr">
              <a:spcBef>
                <a:spcPct val="50000"/>
              </a:spcBef>
            </a:pPr>
            <a:r>
              <a:rPr lang="en-US" sz="3600" b="1" dirty="0">
                <a:solidFill>
                  <a:srgbClr val="FFFF00"/>
                </a:solidFill>
                <a:latin typeface="Arial" panose="020B0604020202020204" pitchFamily="34" charset="0"/>
                <a:cs typeface="Arial" panose="020B0604020202020204" pitchFamily="34" charset="0"/>
              </a:rPr>
              <a:t>The Inner Bow</a:t>
            </a:r>
          </a:p>
        </p:txBody>
      </p:sp>
      <p:grpSp>
        <p:nvGrpSpPr>
          <p:cNvPr id="6" name="Group 6"/>
          <p:cNvGrpSpPr>
            <a:grpSpLocks noChangeAspect="1"/>
          </p:cNvGrpSpPr>
          <p:nvPr/>
        </p:nvGrpSpPr>
        <p:grpSpPr bwMode="auto">
          <a:xfrm>
            <a:off x="4648200" y="239713"/>
            <a:ext cx="4186237" cy="2427287"/>
            <a:chOff x="611" y="2432"/>
            <a:chExt cx="2292" cy="1329"/>
          </a:xfrm>
        </p:grpSpPr>
        <p:sp>
          <p:nvSpPr>
            <p:cNvPr id="7" name="Freeform 7"/>
            <p:cNvSpPr>
              <a:spLocks noChangeAspect="1"/>
            </p:cNvSpPr>
            <p:nvPr/>
          </p:nvSpPr>
          <p:spPr bwMode="auto">
            <a:xfrm>
              <a:off x="1237" y="2551"/>
              <a:ext cx="1045" cy="962"/>
            </a:xfrm>
            <a:custGeom>
              <a:avLst/>
              <a:gdLst/>
              <a:ahLst/>
              <a:cxnLst>
                <a:cxn ang="0">
                  <a:pos x="55" y="1907"/>
                </a:cxn>
                <a:cxn ang="0">
                  <a:pos x="70" y="957"/>
                </a:cxn>
                <a:cxn ang="0">
                  <a:pos x="1067" y="0"/>
                </a:cxn>
                <a:cxn ang="0">
                  <a:pos x="2032" y="949"/>
                </a:cxn>
                <a:cxn ang="0">
                  <a:pos x="2048" y="1930"/>
                </a:cxn>
              </a:cxnLst>
              <a:rect l="0" t="0" r="r" b="b"/>
              <a:pathLst>
                <a:path w="2094" h="1930">
                  <a:moveTo>
                    <a:pt x="55" y="1907"/>
                  </a:moveTo>
                  <a:cubicBezTo>
                    <a:pt x="57" y="1749"/>
                    <a:pt x="0" y="1331"/>
                    <a:pt x="70" y="957"/>
                  </a:cubicBezTo>
                  <a:cubicBezTo>
                    <a:pt x="140" y="583"/>
                    <a:pt x="343" y="0"/>
                    <a:pt x="1067" y="0"/>
                  </a:cubicBezTo>
                  <a:cubicBezTo>
                    <a:pt x="1791" y="0"/>
                    <a:pt x="1970" y="599"/>
                    <a:pt x="2032" y="949"/>
                  </a:cubicBezTo>
                  <a:cubicBezTo>
                    <a:pt x="2094" y="1299"/>
                    <a:pt x="2045" y="1726"/>
                    <a:pt x="2048" y="1930"/>
                  </a:cubicBezTo>
                </a:path>
              </a:pathLst>
            </a:custGeom>
            <a:noFill/>
            <a:ln w="57150" cap="flat" cmpd="sng">
              <a:solidFill>
                <a:srgbClr val="00B0F0"/>
              </a:solidFill>
              <a:prstDash val="solid"/>
              <a:round/>
              <a:headEnd type="none" w="med" len="med"/>
              <a:tailEnd type="none" w="med" len="med"/>
            </a:ln>
            <a:effectLst/>
          </p:spPr>
          <p:txBody>
            <a:bodyPr wrap="none" anchor="ctr"/>
            <a:lstStyle/>
            <a:p>
              <a:endParaRPr lang="en-IN"/>
            </a:p>
          </p:txBody>
        </p:sp>
        <p:sp>
          <p:nvSpPr>
            <p:cNvPr id="8" name="Freeform 8"/>
            <p:cNvSpPr>
              <a:spLocks noChangeAspect="1"/>
            </p:cNvSpPr>
            <p:nvPr/>
          </p:nvSpPr>
          <p:spPr bwMode="auto">
            <a:xfrm>
              <a:off x="611" y="2432"/>
              <a:ext cx="2292" cy="1329"/>
            </a:xfrm>
            <a:custGeom>
              <a:avLst/>
              <a:gdLst/>
              <a:ahLst/>
              <a:cxnLst>
                <a:cxn ang="0">
                  <a:pos x="81" y="2138"/>
                </a:cxn>
                <a:cxn ang="0">
                  <a:pos x="19" y="2356"/>
                </a:cxn>
                <a:cxn ang="0">
                  <a:pos x="198" y="2340"/>
                </a:cxn>
                <a:cxn ang="0">
                  <a:pos x="1024" y="404"/>
                </a:cxn>
                <a:cxn ang="0">
                  <a:pos x="1840" y="262"/>
                </a:cxn>
                <a:cxn ang="0">
                  <a:pos x="2305" y="170"/>
                </a:cxn>
                <a:cxn ang="0">
                  <a:pos x="2788" y="271"/>
                </a:cxn>
                <a:cxn ang="0">
                  <a:pos x="3599" y="427"/>
                </a:cxn>
                <a:cxn ang="0">
                  <a:pos x="4401" y="2333"/>
                </a:cxn>
                <a:cxn ang="0">
                  <a:pos x="4588" y="2333"/>
                </a:cxn>
                <a:cxn ang="0">
                  <a:pos x="4549" y="2107"/>
                </a:cxn>
              </a:cxnLst>
              <a:rect l="0" t="0" r="r" b="b"/>
              <a:pathLst>
                <a:path w="4596" h="2665">
                  <a:moveTo>
                    <a:pt x="81" y="2138"/>
                  </a:moveTo>
                  <a:cubicBezTo>
                    <a:pt x="69" y="2174"/>
                    <a:pt x="0" y="2322"/>
                    <a:pt x="19" y="2356"/>
                  </a:cubicBezTo>
                  <a:cubicBezTo>
                    <a:pt x="19" y="2419"/>
                    <a:pt x="31" y="2665"/>
                    <a:pt x="198" y="2340"/>
                  </a:cubicBezTo>
                  <a:cubicBezTo>
                    <a:pt x="365" y="2015"/>
                    <a:pt x="750" y="750"/>
                    <a:pt x="1024" y="404"/>
                  </a:cubicBezTo>
                  <a:cubicBezTo>
                    <a:pt x="1352" y="1"/>
                    <a:pt x="1699" y="318"/>
                    <a:pt x="1840" y="262"/>
                  </a:cubicBezTo>
                  <a:cubicBezTo>
                    <a:pt x="1981" y="206"/>
                    <a:pt x="2001" y="178"/>
                    <a:pt x="2305" y="170"/>
                  </a:cubicBezTo>
                  <a:cubicBezTo>
                    <a:pt x="2609" y="163"/>
                    <a:pt x="2689" y="223"/>
                    <a:pt x="2788" y="271"/>
                  </a:cubicBezTo>
                  <a:cubicBezTo>
                    <a:pt x="2887" y="319"/>
                    <a:pt x="3280" y="0"/>
                    <a:pt x="3599" y="427"/>
                  </a:cubicBezTo>
                  <a:cubicBezTo>
                    <a:pt x="3869" y="769"/>
                    <a:pt x="4244" y="1959"/>
                    <a:pt x="4401" y="2333"/>
                  </a:cubicBezTo>
                  <a:cubicBezTo>
                    <a:pt x="4566" y="2651"/>
                    <a:pt x="4596" y="2388"/>
                    <a:pt x="4588" y="2333"/>
                  </a:cubicBezTo>
                  <a:cubicBezTo>
                    <a:pt x="4580" y="2278"/>
                    <a:pt x="4557" y="2154"/>
                    <a:pt x="4549" y="2107"/>
                  </a:cubicBezTo>
                </a:path>
              </a:pathLst>
            </a:custGeom>
            <a:noFill/>
            <a:ln w="76200" cap="flat" cmpd="sng">
              <a:solidFill>
                <a:srgbClr val="00B0F0"/>
              </a:solidFill>
              <a:prstDash val="solid"/>
              <a:round/>
              <a:headEnd type="none" w="med" len="med"/>
              <a:tailEnd type="none" w="med" len="med"/>
            </a:ln>
            <a:effectLst/>
          </p:spPr>
          <p:txBody>
            <a:bodyPr wrap="none" anchor="ctr"/>
            <a:lstStyle/>
            <a:p>
              <a:endParaRPr lang="en-IN"/>
            </a:p>
          </p:txBody>
        </p:sp>
        <p:sp>
          <p:nvSpPr>
            <p:cNvPr id="9" name="Freeform 9"/>
            <p:cNvSpPr>
              <a:spLocks noChangeAspect="1"/>
            </p:cNvSpPr>
            <p:nvPr/>
          </p:nvSpPr>
          <p:spPr bwMode="auto">
            <a:xfrm>
              <a:off x="1526" y="2528"/>
              <a:ext cx="473" cy="54"/>
            </a:xfrm>
            <a:custGeom>
              <a:avLst/>
              <a:gdLst/>
              <a:ahLst/>
              <a:cxnLst>
                <a:cxn ang="0">
                  <a:pos x="0" y="99"/>
                </a:cxn>
                <a:cxn ang="0">
                  <a:pos x="465" y="7"/>
                </a:cxn>
                <a:cxn ang="0">
                  <a:pos x="948" y="108"/>
                </a:cxn>
              </a:cxnLst>
              <a:rect l="0" t="0" r="r" b="b"/>
              <a:pathLst>
                <a:path w="948" h="108">
                  <a:moveTo>
                    <a:pt x="0" y="99"/>
                  </a:moveTo>
                  <a:cubicBezTo>
                    <a:pt x="77" y="84"/>
                    <a:pt x="161" y="15"/>
                    <a:pt x="465" y="7"/>
                  </a:cubicBezTo>
                  <a:cubicBezTo>
                    <a:pt x="769" y="0"/>
                    <a:pt x="868" y="91"/>
                    <a:pt x="948" y="108"/>
                  </a:cubicBezTo>
                </a:path>
              </a:pathLst>
            </a:custGeom>
            <a:noFill/>
            <a:ln w="76200" cap="flat" cmpd="sng">
              <a:solidFill>
                <a:srgbClr val="00B0F0"/>
              </a:solidFill>
              <a:prstDash val="solid"/>
              <a:round/>
              <a:headEnd type="none" w="med" len="med"/>
              <a:tailEnd type="none" w="med" len="med"/>
            </a:ln>
            <a:effectLst/>
          </p:spPr>
          <p:txBody>
            <a:bodyPr wrap="none" anchor="ctr"/>
            <a:lstStyle/>
            <a:p>
              <a:endParaRPr lang="en-IN"/>
            </a:p>
          </p:txBody>
        </p:sp>
      </p:grpSp>
      <p:sp>
        <p:nvSpPr>
          <p:cNvPr id="18" name="Rectangle 17"/>
          <p:cNvSpPr/>
          <p:nvPr/>
        </p:nvSpPr>
        <p:spPr>
          <a:xfrm>
            <a:off x="5486400" y="2221468"/>
            <a:ext cx="1029449" cy="369332"/>
          </a:xfrm>
          <a:prstGeom prst="rect">
            <a:avLst/>
          </a:prstGeom>
        </p:spPr>
        <p:txBody>
          <a:bodyPr wrap="none">
            <a:spAutoFit/>
          </a:bodyPr>
          <a:lstStyle/>
          <a:p>
            <a:r>
              <a:rPr lang="en-US" dirty="0" smtClean="0">
                <a:latin typeface="Monotype Corsiva" pitchFamily="66" charset="0"/>
              </a:rPr>
              <a:t>Inner bow</a:t>
            </a:r>
            <a:endParaRPr lang="en-US" dirty="0">
              <a:latin typeface="Monotype Corsiva" pitchFamily="66"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2"/>
          <p:cNvSpPr>
            <a:spLocks noGrp="1" noChangeArrowheads="1"/>
          </p:cNvSpPr>
          <p:nvPr>
            <p:ph type="title"/>
          </p:nvPr>
        </p:nvSpPr>
        <p:spPr/>
        <p:txBody>
          <a:bodyPr/>
          <a:lstStyle/>
          <a:p>
            <a:pPr algn="ctr"/>
            <a:r>
              <a:rPr lang="en-US" sz="4400" dirty="0" smtClean="0">
                <a:solidFill>
                  <a:srgbClr val="FFFF00"/>
                </a:solidFill>
                <a:latin typeface="Times New Roman" panose="02020603050405020304" pitchFamily="18" charset="0"/>
                <a:cs typeface="Times New Roman" panose="02020603050405020304" pitchFamily="18" charset="0"/>
              </a:rPr>
              <a:t>The Outer Bow</a:t>
            </a:r>
            <a:endParaRPr lang="en-US" sz="4400" dirty="0">
              <a:solidFill>
                <a:srgbClr val="FFFF00"/>
              </a:solidFill>
              <a:latin typeface="Times New Roman" panose="02020603050405020304" pitchFamily="18" charset="0"/>
              <a:cs typeface="Times New Roman" panose="02020603050405020304" pitchFamily="18" charset="0"/>
            </a:endParaRPr>
          </a:p>
        </p:txBody>
      </p:sp>
      <p:sp>
        <p:nvSpPr>
          <p:cNvPr id="62467" name="Rectangle 3"/>
          <p:cNvSpPr>
            <a:spLocks noGrp="1" noChangeArrowheads="1"/>
          </p:cNvSpPr>
          <p:nvPr>
            <p:ph idx="1"/>
          </p:nvPr>
        </p:nvSpPr>
        <p:spPr>
          <a:xfrm>
            <a:off x="457200" y="1341437"/>
            <a:ext cx="8229600" cy="4525963"/>
          </a:xfrm>
        </p:spPr>
        <p:txBody>
          <a:bodyPr>
            <a:noAutofit/>
          </a:bodyPr>
          <a:lstStyle/>
          <a:p>
            <a:pPr algn="just">
              <a:lnSpc>
                <a:spcPct val="200000"/>
              </a:lnSpc>
            </a:pPr>
            <a:r>
              <a:rPr lang="en-US" sz="2400" dirty="0" smtClean="0">
                <a:latin typeface="Times New Roman" panose="02020603050405020304" pitchFamily="18" charset="0"/>
                <a:cs typeface="Times New Roman" panose="02020603050405020304" pitchFamily="18" charset="0"/>
              </a:rPr>
              <a:t>Outer bow diameter is : </a:t>
            </a:r>
          </a:p>
          <a:p>
            <a:pPr lvl="1" algn="just">
              <a:lnSpc>
                <a:spcPct val="200000"/>
              </a:lnSpc>
            </a:pPr>
            <a:r>
              <a:rPr lang="en-US" sz="2400" dirty="0" smtClean="0">
                <a:latin typeface="Times New Roman" panose="02020603050405020304" pitchFamily="18" charset="0"/>
                <a:cs typeface="Times New Roman" panose="02020603050405020304" pitchFamily="18" charset="0"/>
              </a:rPr>
              <a:t>0.072 inch</a:t>
            </a:r>
          </a:p>
          <a:p>
            <a:pPr algn="just">
              <a:lnSpc>
                <a:spcPct val="200000"/>
              </a:lnSpc>
              <a:buFont typeface="Wingdings" pitchFamily="2" charset="2"/>
              <a:buChar char="§"/>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outer bow must be adjusted </a:t>
            </a:r>
            <a:r>
              <a:rPr lang="en-US" sz="2400" dirty="0" smtClean="0">
                <a:latin typeface="Times New Roman" panose="02020603050405020304" pitchFamily="18" charset="0"/>
                <a:cs typeface="Times New Roman" panose="02020603050405020304" pitchFamily="18" charset="0"/>
              </a:rPr>
              <a:t>to</a:t>
            </a:r>
          </a:p>
          <a:p>
            <a:pPr marL="0" indent="0" algn="just">
              <a:lnSpc>
                <a:spcPct val="200000"/>
              </a:lnSpc>
              <a:buNone/>
            </a:pPr>
            <a:r>
              <a:rPr lang="en-US" sz="2400" dirty="0" smtClean="0">
                <a:latin typeface="Times New Roman" panose="02020603050405020304" pitchFamily="18" charset="0"/>
                <a:cs typeface="Times New Roman" panose="02020603050405020304" pitchFamily="18" charset="0"/>
              </a:rPr>
              <a:t>     fit </a:t>
            </a:r>
            <a:r>
              <a:rPr lang="en-US" sz="2400" dirty="0">
                <a:latin typeface="Times New Roman" panose="02020603050405020304" pitchFamily="18" charset="0"/>
                <a:cs typeface="Times New Roman" panose="02020603050405020304" pitchFamily="18" charset="0"/>
              </a:rPr>
              <a:t>the face of the patient. </a:t>
            </a:r>
            <a:endParaRPr lang="en-US" sz="2400" dirty="0" smtClean="0">
              <a:latin typeface="Times New Roman" panose="02020603050405020304" pitchFamily="18" charset="0"/>
              <a:cs typeface="Times New Roman" panose="02020603050405020304" pitchFamily="18" charset="0"/>
            </a:endParaRPr>
          </a:p>
          <a:p>
            <a:pPr marL="0" indent="0" algn="just">
              <a:lnSpc>
                <a:spcPct val="200000"/>
              </a:lnSpc>
              <a:buNone/>
            </a:pPr>
            <a:r>
              <a:rPr lang="en-US" sz="2400" dirty="0" smtClean="0">
                <a:latin typeface="Times New Roman" panose="02020603050405020304" pitchFamily="18" charset="0"/>
                <a:cs typeface="Times New Roman" panose="02020603050405020304" pitchFamily="18" charset="0"/>
              </a:rPr>
              <a:t>     Should </a:t>
            </a:r>
            <a:r>
              <a:rPr lang="en-US" sz="2400" dirty="0">
                <a:latin typeface="Times New Roman" panose="02020603050405020304" pitchFamily="18" charset="0"/>
                <a:cs typeface="Times New Roman" panose="02020603050405020304" pitchFamily="18" charset="0"/>
              </a:rPr>
              <a:t>be 5 to 10mm away from cheeks</a:t>
            </a:r>
            <a:r>
              <a:rPr lang="en-US" sz="2400" dirty="0" smtClean="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2"/>
          </p:nvPr>
        </p:nvSpPr>
        <p:spPr>
          <a:prstGeom prst="rect">
            <a:avLst/>
          </a:prstGeom>
        </p:spPr>
        <p:txBody>
          <a:bodyPr>
            <a:normAutofit/>
          </a:bodyPr>
          <a:lstStyle/>
          <a:p>
            <a:fld id="{60E35146-101C-4A86-8D12-7C4D2EA76A17}" type="slidenum">
              <a:rPr lang="en-IN" smtClean="0"/>
              <a:pPr/>
              <a:t>15</a:t>
            </a:fld>
            <a:endParaRPr lang="en-IN"/>
          </a:p>
        </p:txBody>
      </p:sp>
      <p:pic>
        <p:nvPicPr>
          <p:cNvPr id="8" name="Picture 2" descr="G:\DCIM\100CANON\IMG_5158.JPG"/>
          <p:cNvPicPr>
            <a:picLocks noChangeAspect="1" noChangeArrowheads="1"/>
          </p:cNvPicPr>
          <p:nvPr/>
        </p:nvPicPr>
        <p:blipFill>
          <a:blip r:embed="rId3" cstate="print"/>
          <a:srcRect l="7962" r="8979"/>
          <a:stretch>
            <a:fillRect/>
          </a:stretch>
        </p:blipFill>
        <p:spPr bwMode="auto">
          <a:xfrm rot="16200000">
            <a:off x="5471259" y="1922514"/>
            <a:ext cx="4038600" cy="3241569"/>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l" eaLnBrk="1" hangingPunct="1"/>
            <a:r>
              <a:rPr lang="en-US" sz="4000" smtClean="0"/>
              <a:t>Outer bows:</a:t>
            </a:r>
          </a:p>
        </p:txBody>
      </p:sp>
      <p:pic>
        <p:nvPicPr>
          <p:cNvPr id="32771" name="Picture 4" descr="Picture 024"/>
          <p:cNvPicPr>
            <a:picLocks noGrp="1" noChangeAspect="1" noChangeArrowheads="1"/>
          </p:cNvPicPr>
          <p:nvPr>
            <p:ph idx="1"/>
          </p:nvPr>
        </p:nvPicPr>
        <p:blipFill>
          <a:blip r:embed="rId2">
            <a:lum bright="-24000" contrast="76000"/>
          </a:blip>
          <a:srcRect t="63361" r="51721" b="8008"/>
          <a:stretch>
            <a:fillRect/>
          </a:stretch>
        </p:blipFill>
        <p:spPr>
          <a:xfrm>
            <a:off x="228600" y="1600200"/>
            <a:ext cx="8763000" cy="3990975"/>
          </a:xfrm>
          <a:noFill/>
        </p:spPr>
      </p:pic>
      <p:sp>
        <p:nvSpPr>
          <p:cNvPr id="5" name="Slide Number Placeholder 4"/>
          <p:cNvSpPr>
            <a:spLocks noGrp="1"/>
          </p:cNvSpPr>
          <p:nvPr>
            <p:ph type="sldNum" sz="quarter" idx="12"/>
          </p:nvPr>
        </p:nvSpPr>
        <p:spPr/>
        <p:txBody>
          <a:bodyPr/>
          <a:lstStyle/>
          <a:p>
            <a:fld id="{5744759D-0EFF-4FB2-9CCE-04E00944F0FE}"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pPr marL="685800" indent="-685800"/>
            <a:r>
              <a:rPr lang="en-US" dirty="0">
                <a:solidFill>
                  <a:srgbClr val="FFFF00"/>
                </a:solidFill>
              </a:rPr>
              <a:t>J-hook type</a:t>
            </a:r>
          </a:p>
        </p:txBody>
      </p:sp>
      <p:sp>
        <p:nvSpPr>
          <p:cNvPr id="320515" name="Rectangle 3"/>
          <p:cNvSpPr>
            <a:spLocks noGrp="1" noChangeArrowheads="1"/>
          </p:cNvSpPr>
          <p:nvPr>
            <p:ph type="body" sz="half" idx="1"/>
          </p:nvPr>
        </p:nvSpPr>
        <p:spPr>
          <a:xfrm>
            <a:off x="274638" y="1295400"/>
            <a:ext cx="4373562" cy="5105400"/>
          </a:xfrm>
        </p:spPr>
        <p:txBody>
          <a:bodyPr>
            <a:normAutofit fontScale="92500"/>
          </a:bodyPr>
          <a:lstStyle/>
          <a:p>
            <a:pPr algn="just">
              <a:lnSpc>
                <a:spcPct val="150000"/>
              </a:lnSpc>
            </a:pPr>
            <a:r>
              <a:rPr lang="en-US" sz="2800" dirty="0"/>
              <a:t>An alternative method of applying extra-oral forces to a fixed appliance.</a:t>
            </a:r>
          </a:p>
          <a:p>
            <a:pPr algn="just">
              <a:lnSpc>
                <a:spcPct val="150000"/>
              </a:lnSpc>
            </a:pPr>
            <a:r>
              <a:rPr lang="en-US" sz="2800" dirty="0"/>
              <a:t>The hooks are termed </a:t>
            </a:r>
            <a:r>
              <a:rPr lang="en-US" sz="2800" b="1" dirty="0">
                <a:solidFill>
                  <a:schemeClr val="tx2"/>
                </a:solidFill>
              </a:rPr>
              <a:t>‘J’ hook</a:t>
            </a:r>
            <a:r>
              <a:rPr lang="en-US" sz="2800" dirty="0"/>
              <a:t> on account of their shape and are attached directly to the arch wire usually in the incisor region.</a:t>
            </a:r>
          </a:p>
        </p:txBody>
      </p:sp>
      <p:sp>
        <p:nvSpPr>
          <p:cNvPr id="320516" name="AutoShape 4"/>
          <p:cNvSpPr>
            <a:spLocks noChangeArrowheads="1"/>
          </p:cNvSpPr>
          <p:nvPr/>
        </p:nvSpPr>
        <p:spPr bwMode="auto">
          <a:xfrm rot="5400000">
            <a:off x="6173788" y="531812"/>
            <a:ext cx="1143000" cy="3736975"/>
          </a:xfrm>
          <a:prstGeom prst="moon">
            <a:avLst>
              <a:gd name="adj" fmla="val 87500"/>
            </a:avLst>
          </a:prstGeom>
          <a:gradFill rotWithShape="0">
            <a:gsLst>
              <a:gs pos="0">
                <a:srgbClr val="FFCC66">
                  <a:gamma/>
                  <a:shade val="46275"/>
                  <a:invGamma/>
                </a:srgbClr>
              </a:gs>
              <a:gs pos="50000">
                <a:srgbClr val="FFCC66"/>
              </a:gs>
              <a:gs pos="100000">
                <a:srgbClr val="FFCC66">
                  <a:gamma/>
                  <a:shade val="46275"/>
                  <a:invGamma/>
                </a:srgbClr>
              </a:gs>
            </a:gsLst>
            <a:lin ang="0" scaled="1"/>
          </a:gradFill>
          <a:ln w="9525">
            <a:solidFill>
              <a:schemeClr val="tx1"/>
            </a:solidFill>
            <a:miter lim="800000"/>
            <a:headEnd/>
            <a:tailEnd/>
          </a:ln>
          <a:effectLst/>
        </p:spPr>
        <p:txBody>
          <a:bodyPr wrap="none" anchor="ctr"/>
          <a:lstStyle/>
          <a:p>
            <a:endParaRPr lang="en-US"/>
          </a:p>
        </p:txBody>
      </p:sp>
      <p:sp>
        <p:nvSpPr>
          <p:cNvPr id="320517" name="AutoShape 5"/>
          <p:cNvSpPr>
            <a:spLocks noChangeArrowheads="1"/>
          </p:cNvSpPr>
          <p:nvPr/>
        </p:nvSpPr>
        <p:spPr bwMode="auto">
          <a:xfrm>
            <a:off x="5105400" y="1066800"/>
            <a:ext cx="3352800" cy="5105400"/>
          </a:xfrm>
          <a:prstGeom prst="smileyFace">
            <a:avLst>
              <a:gd name="adj" fmla="val 4356"/>
            </a:avLst>
          </a:prstGeom>
          <a:gradFill rotWithShape="0">
            <a:gsLst>
              <a:gs pos="0">
                <a:schemeClr val="accent1">
                  <a:gamma/>
                  <a:shade val="6275"/>
                  <a:invGamma/>
                </a:schemeClr>
              </a:gs>
              <a:gs pos="50000">
                <a:schemeClr val="accent1"/>
              </a:gs>
              <a:gs pos="100000">
                <a:schemeClr val="accent1">
                  <a:gamma/>
                  <a:shade val="6275"/>
                  <a:invGamma/>
                </a:schemeClr>
              </a:gs>
            </a:gsLst>
            <a:lin ang="0" scaled="1"/>
          </a:gradFill>
          <a:ln w="28575">
            <a:solidFill>
              <a:schemeClr val="tx1"/>
            </a:solidFill>
            <a:round/>
            <a:headEnd/>
            <a:tailEnd/>
          </a:ln>
          <a:effectLst/>
        </p:spPr>
        <p:txBody>
          <a:bodyPr wrap="none" anchor="ctr"/>
          <a:lstStyle/>
          <a:p>
            <a:endParaRPr lang="en-US"/>
          </a:p>
        </p:txBody>
      </p:sp>
      <p:sp>
        <p:nvSpPr>
          <p:cNvPr id="320518" name="Freeform 6"/>
          <p:cNvSpPr>
            <a:spLocks noChangeAspect="1"/>
          </p:cNvSpPr>
          <p:nvPr/>
        </p:nvSpPr>
        <p:spPr bwMode="auto">
          <a:xfrm>
            <a:off x="4918075" y="3344863"/>
            <a:ext cx="1406525" cy="1989137"/>
          </a:xfrm>
          <a:custGeom>
            <a:avLst/>
            <a:gdLst/>
            <a:ahLst/>
            <a:cxnLst>
              <a:cxn ang="0">
                <a:pos x="35" y="232"/>
              </a:cxn>
              <a:cxn ang="0">
                <a:pos x="8" y="135"/>
              </a:cxn>
              <a:cxn ang="0">
                <a:pos x="87" y="143"/>
              </a:cxn>
              <a:cxn ang="0">
                <a:pos x="446" y="993"/>
              </a:cxn>
              <a:cxn ang="0">
                <a:pos x="716" y="1232"/>
              </a:cxn>
              <a:cxn ang="0">
                <a:pos x="886" y="1074"/>
              </a:cxn>
            </a:cxnLst>
            <a:rect l="0" t="0" r="r" b="b"/>
            <a:pathLst>
              <a:path w="886" h="1253">
                <a:moveTo>
                  <a:pt x="35" y="232"/>
                </a:moveTo>
                <a:cubicBezTo>
                  <a:pt x="30" y="216"/>
                  <a:pt x="0" y="150"/>
                  <a:pt x="8" y="135"/>
                </a:cubicBezTo>
                <a:cubicBezTo>
                  <a:pt x="8" y="108"/>
                  <a:pt x="13" y="0"/>
                  <a:pt x="87" y="143"/>
                </a:cubicBezTo>
                <a:cubicBezTo>
                  <a:pt x="159" y="285"/>
                  <a:pt x="341" y="812"/>
                  <a:pt x="446" y="993"/>
                </a:cubicBezTo>
                <a:cubicBezTo>
                  <a:pt x="479" y="1047"/>
                  <a:pt x="608" y="1253"/>
                  <a:pt x="716" y="1232"/>
                </a:cubicBezTo>
                <a:cubicBezTo>
                  <a:pt x="825" y="1211"/>
                  <a:pt x="858" y="1100"/>
                  <a:pt x="886" y="1074"/>
                </a:cubicBezTo>
              </a:path>
            </a:pathLst>
          </a:custGeom>
          <a:noFill/>
          <a:ln w="66675" cap="flat" cmpd="sng">
            <a:solidFill>
              <a:schemeClr val="bg2"/>
            </a:solidFill>
            <a:prstDash val="solid"/>
            <a:round/>
            <a:headEnd type="none" w="med" len="med"/>
            <a:tailEnd type="none" w="med" len="med"/>
          </a:ln>
          <a:effectLst/>
        </p:spPr>
        <p:txBody>
          <a:bodyPr wrap="none" anchor="ctr"/>
          <a:lstStyle/>
          <a:p>
            <a:endParaRPr lang="en-US"/>
          </a:p>
        </p:txBody>
      </p:sp>
      <p:sp>
        <p:nvSpPr>
          <p:cNvPr id="320519" name="Freeform 7"/>
          <p:cNvSpPr>
            <a:spLocks noChangeAspect="1"/>
          </p:cNvSpPr>
          <p:nvPr/>
        </p:nvSpPr>
        <p:spPr bwMode="auto">
          <a:xfrm>
            <a:off x="7239000" y="3344863"/>
            <a:ext cx="1406525" cy="1989137"/>
          </a:xfrm>
          <a:custGeom>
            <a:avLst/>
            <a:gdLst/>
            <a:ahLst/>
            <a:cxnLst>
              <a:cxn ang="0">
                <a:pos x="851" y="232"/>
              </a:cxn>
              <a:cxn ang="0">
                <a:pos x="878" y="135"/>
              </a:cxn>
              <a:cxn ang="0">
                <a:pos x="799" y="143"/>
              </a:cxn>
              <a:cxn ang="0">
                <a:pos x="440" y="993"/>
              </a:cxn>
              <a:cxn ang="0">
                <a:pos x="170" y="1232"/>
              </a:cxn>
              <a:cxn ang="0">
                <a:pos x="0" y="1074"/>
              </a:cxn>
            </a:cxnLst>
            <a:rect l="0" t="0" r="r" b="b"/>
            <a:pathLst>
              <a:path w="886" h="1253">
                <a:moveTo>
                  <a:pt x="851" y="232"/>
                </a:moveTo>
                <a:cubicBezTo>
                  <a:pt x="856" y="216"/>
                  <a:pt x="886" y="150"/>
                  <a:pt x="878" y="135"/>
                </a:cubicBezTo>
                <a:cubicBezTo>
                  <a:pt x="878" y="108"/>
                  <a:pt x="873" y="0"/>
                  <a:pt x="799" y="143"/>
                </a:cubicBezTo>
                <a:cubicBezTo>
                  <a:pt x="727" y="285"/>
                  <a:pt x="545" y="812"/>
                  <a:pt x="440" y="993"/>
                </a:cubicBezTo>
                <a:cubicBezTo>
                  <a:pt x="407" y="1047"/>
                  <a:pt x="278" y="1253"/>
                  <a:pt x="170" y="1232"/>
                </a:cubicBezTo>
                <a:cubicBezTo>
                  <a:pt x="61" y="1211"/>
                  <a:pt x="28" y="1100"/>
                  <a:pt x="0" y="1074"/>
                </a:cubicBezTo>
              </a:path>
            </a:pathLst>
          </a:custGeom>
          <a:noFill/>
          <a:ln w="66675" cap="flat" cmpd="sng">
            <a:solidFill>
              <a:schemeClr val="bg2"/>
            </a:solidFill>
            <a:prstDash val="solid"/>
            <a:round/>
            <a:headEnd type="none" w="med" len="med"/>
            <a:tailEnd type="none" w="med" len="med"/>
          </a:ln>
          <a:effectLst/>
        </p:spPr>
        <p:txBody>
          <a:bodyPr wrap="none" anchor="ctr"/>
          <a:lstStyle/>
          <a:p>
            <a:endParaRPr lang="en-US"/>
          </a:p>
        </p:txBody>
      </p:sp>
      <p:sp>
        <p:nvSpPr>
          <p:cNvPr id="320520" name="Oval 8"/>
          <p:cNvSpPr>
            <a:spLocks noChangeArrowheads="1"/>
          </p:cNvSpPr>
          <p:nvPr/>
        </p:nvSpPr>
        <p:spPr bwMode="auto">
          <a:xfrm rot="269437">
            <a:off x="4878388" y="2667000"/>
            <a:ext cx="222250" cy="922338"/>
          </a:xfrm>
          <a:prstGeom prst="ellipse">
            <a:avLst/>
          </a:prstGeom>
          <a:noFill/>
          <a:ln w="76200">
            <a:solidFill>
              <a:srgbClr val="00FF99"/>
            </a:solidFill>
            <a:round/>
            <a:headEnd/>
            <a:tailEnd/>
          </a:ln>
          <a:effectLst/>
        </p:spPr>
        <p:txBody>
          <a:bodyPr wrap="none" anchor="ctr"/>
          <a:lstStyle/>
          <a:p>
            <a:endParaRPr lang="en-US"/>
          </a:p>
        </p:txBody>
      </p:sp>
      <p:sp>
        <p:nvSpPr>
          <p:cNvPr id="320521" name="Oval 9"/>
          <p:cNvSpPr>
            <a:spLocks noChangeArrowheads="1"/>
          </p:cNvSpPr>
          <p:nvPr/>
        </p:nvSpPr>
        <p:spPr bwMode="auto">
          <a:xfrm rot="21330563" flipH="1">
            <a:off x="8464550" y="2667000"/>
            <a:ext cx="222250" cy="922338"/>
          </a:xfrm>
          <a:prstGeom prst="ellipse">
            <a:avLst/>
          </a:prstGeom>
          <a:noFill/>
          <a:ln w="76200">
            <a:solidFill>
              <a:srgbClr val="00FF99"/>
            </a:solidFill>
            <a:round/>
            <a:headEnd/>
            <a:tailEnd/>
          </a:ln>
          <a:effectLst/>
        </p:spPr>
        <p:txBody>
          <a:bodyPr wrap="none" anchor="ctr"/>
          <a:lstStyle/>
          <a:p>
            <a:endParaRPr lang="en-US"/>
          </a:p>
        </p:txBody>
      </p:sp>
      <p:sp>
        <p:nvSpPr>
          <p:cNvPr id="320522" name="AutoShape 10"/>
          <p:cNvSpPr>
            <a:spLocks noChangeArrowheads="1"/>
          </p:cNvSpPr>
          <p:nvPr/>
        </p:nvSpPr>
        <p:spPr bwMode="auto">
          <a:xfrm rot="5400000">
            <a:off x="5907088" y="341312"/>
            <a:ext cx="1676400" cy="3584575"/>
          </a:xfrm>
          <a:prstGeom prst="moon">
            <a:avLst>
              <a:gd name="adj" fmla="val 20273"/>
            </a:avLst>
          </a:prstGeom>
          <a:gradFill rotWithShape="0">
            <a:gsLst>
              <a:gs pos="0">
                <a:srgbClr val="FFCC66">
                  <a:gamma/>
                  <a:shade val="46275"/>
                  <a:invGamma/>
                </a:srgbClr>
              </a:gs>
              <a:gs pos="50000">
                <a:srgbClr val="FFCC66"/>
              </a:gs>
              <a:gs pos="100000">
                <a:srgbClr val="FFCC66">
                  <a:gamma/>
                  <a:shade val="46275"/>
                  <a:invGamma/>
                </a:srgbClr>
              </a:gs>
            </a:gsLst>
            <a:lin ang="0" scaled="1"/>
          </a:gradFill>
          <a:ln w="9525">
            <a:solidFill>
              <a:schemeClr val="tx1"/>
            </a:solidFill>
            <a:miter lim="800000"/>
            <a:headEnd/>
            <a:tailEnd/>
          </a:ln>
          <a:effectLst/>
        </p:spPr>
        <p:txBody>
          <a:bodyPr wrap="none" anchor="ctr"/>
          <a:lstStyle/>
          <a:p>
            <a:endParaRPr lang="en-US"/>
          </a:p>
        </p:txBody>
      </p:sp>
      <p:sp>
        <p:nvSpPr>
          <p:cNvPr id="11" name="Slide Number Placeholder 10"/>
          <p:cNvSpPr>
            <a:spLocks noGrp="1"/>
          </p:cNvSpPr>
          <p:nvPr>
            <p:ph type="sldNum" sz="quarter" idx="12"/>
          </p:nvPr>
        </p:nvSpPr>
        <p:spPr/>
        <p:txBody>
          <a:bodyPr/>
          <a:lstStyle/>
          <a:p>
            <a:fld id="{AAD8DEF9-43C6-4A82-8498-CC19CA5756FF}" type="slidenum">
              <a:rPr lang="en-US" smtClean="0"/>
              <a:pPr/>
              <a:t>17</a:t>
            </a:fld>
            <a:endParaRPr lang="en-US"/>
          </a:p>
        </p:txBody>
      </p:sp>
    </p:spTree>
    <p:extLst>
      <p:ext uri="{BB962C8B-B14F-4D97-AF65-F5344CB8AC3E}">
        <p14:creationId xmlns:p14="http://schemas.microsoft.com/office/powerpoint/2010/main" val="470465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bwMode="auto">
          <a:xfrm flipH="1">
            <a:off x="4556125" y="3822700"/>
            <a:ext cx="4103688" cy="2044700"/>
            <a:chOff x="230" y="2244"/>
            <a:chExt cx="3184" cy="1586"/>
          </a:xfrm>
        </p:grpSpPr>
        <p:grpSp>
          <p:nvGrpSpPr>
            <p:cNvPr id="3" name="Group 3"/>
            <p:cNvGrpSpPr>
              <a:grpSpLocks noChangeAspect="1"/>
            </p:cNvGrpSpPr>
            <p:nvPr/>
          </p:nvGrpSpPr>
          <p:grpSpPr bwMode="auto">
            <a:xfrm>
              <a:off x="1335" y="2404"/>
              <a:ext cx="1028" cy="1211"/>
              <a:chOff x="2851" y="1533"/>
              <a:chExt cx="1469" cy="1731"/>
            </a:xfrm>
          </p:grpSpPr>
          <p:sp>
            <p:nvSpPr>
              <p:cNvPr id="321540" name="Freeform 4"/>
              <p:cNvSpPr>
                <a:spLocks noChangeAspect="1"/>
              </p:cNvSpPr>
              <p:nvPr/>
            </p:nvSpPr>
            <p:spPr bwMode="auto">
              <a:xfrm>
                <a:off x="2851" y="1533"/>
                <a:ext cx="1469" cy="1731"/>
              </a:xfrm>
              <a:custGeom>
                <a:avLst/>
                <a:gdLst/>
                <a:ahLst/>
                <a:cxnLst>
                  <a:cxn ang="0">
                    <a:pos x="152" y="354"/>
                  </a:cxn>
                  <a:cxn ang="0">
                    <a:pos x="122" y="1455"/>
                  </a:cxn>
                  <a:cxn ang="0">
                    <a:pos x="883" y="1712"/>
                  </a:cxn>
                  <a:cxn ang="0">
                    <a:pos x="1397" y="1465"/>
                  </a:cxn>
                  <a:cxn ang="0">
                    <a:pos x="986" y="169"/>
                  </a:cxn>
                  <a:cxn ang="0">
                    <a:pos x="152" y="354"/>
                  </a:cxn>
                </a:cxnLst>
                <a:rect l="0" t="0" r="r" b="b"/>
                <a:pathLst>
                  <a:path w="1469" h="1731">
                    <a:moveTo>
                      <a:pt x="152" y="354"/>
                    </a:moveTo>
                    <a:cubicBezTo>
                      <a:pt x="19" y="693"/>
                      <a:pt x="0" y="1235"/>
                      <a:pt x="122" y="1455"/>
                    </a:cubicBezTo>
                    <a:cubicBezTo>
                      <a:pt x="254" y="1613"/>
                      <a:pt x="650" y="1731"/>
                      <a:pt x="883" y="1712"/>
                    </a:cubicBezTo>
                    <a:cubicBezTo>
                      <a:pt x="1095" y="1714"/>
                      <a:pt x="1380" y="1722"/>
                      <a:pt x="1397" y="1465"/>
                    </a:cubicBezTo>
                    <a:cubicBezTo>
                      <a:pt x="1469" y="1420"/>
                      <a:pt x="1240" y="339"/>
                      <a:pt x="986" y="169"/>
                    </a:cubicBezTo>
                    <a:cubicBezTo>
                      <a:pt x="730" y="0"/>
                      <a:pt x="285" y="15"/>
                      <a:pt x="152" y="354"/>
                    </a:cubicBezTo>
                    <a:close/>
                  </a:path>
                </a:pathLst>
              </a:custGeom>
              <a:gradFill rotWithShape="1">
                <a:gsLst>
                  <a:gs pos="0">
                    <a:srgbClr val="FFFFFF">
                      <a:gamma/>
                      <a:shade val="66275"/>
                      <a:invGamma/>
                    </a:srgbClr>
                  </a:gs>
                  <a:gs pos="50000">
                    <a:srgbClr val="FFFFFF"/>
                  </a:gs>
                  <a:gs pos="100000">
                    <a:srgbClr val="FFFFFF">
                      <a:gamma/>
                      <a:shade val="66275"/>
                      <a:invGamma/>
                    </a:srgbClr>
                  </a:gs>
                </a:gsLst>
                <a:lin ang="0" scaled="1"/>
              </a:gradFill>
              <a:ln w="28575" cap="flat" cmpd="sng">
                <a:solidFill>
                  <a:schemeClr val="tx1"/>
                </a:solidFill>
                <a:prstDash val="solid"/>
                <a:miter lim="800000"/>
                <a:headEnd/>
                <a:tailEnd/>
              </a:ln>
              <a:effectLst/>
            </p:spPr>
            <p:txBody>
              <a:bodyPr/>
              <a:lstStyle/>
              <a:p>
                <a:endParaRPr lang="en-US"/>
              </a:p>
            </p:txBody>
          </p:sp>
          <p:sp>
            <p:nvSpPr>
              <p:cNvPr id="321541" name="Line 5"/>
              <p:cNvSpPr>
                <a:spLocks noChangeAspect="1" noChangeShapeType="1"/>
              </p:cNvSpPr>
              <p:nvPr/>
            </p:nvSpPr>
            <p:spPr bwMode="auto">
              <a:xfrm rot="21247657" flipV="1">
                <a:off x="3569" y="1631"/>
                <a:ext cx="2" cy="1624"/>
              </a:xfrm>
              <a:prstGeom prst="line">
                <a:avLst/>
              </a:prstGeom>
              <a:noFill/>
              <a:ln w="38100" cap="rnd">
                <a:solidFill>
                  <a:schemeClr val="tx1"/>
                </a:solidFill>
                <a:prstDash val="sysDot"/>
                <a:miter lim="800000"/>
                <a:headEnd/>
                <a:tailEnd/>
              </a:ln>
              <a:effectLst/>
            </p:spPr>
            <p:txBody>
              <a:bodyPr/>
              <a:lstStyle/>
              <a:p>
                <a:endParaRPr lang="en-US"/>
              </a:p>
            </p:txBody>
          </p:sp>
        </p:grpSp>
        <p:grpSp>
          <p:nvGrpSpPr>
            <p:cNvPr id="4" name="Group 6"/>
            <p:cNvGrpSpPr>
              <a:grpSpLocks noChangeAspect="1"/>
            </p:cNvGrpSpPr>
            <p:nvPr/>
          </p:nvGrpSpPr>
          <p:grpSpPr bwMode="auto">
            <a:xfrm>
              <a:off x="230" y="2244"/>
              <a:ext cx="1204" cy="1586"/>
              <a:chOff x="1271" y="1305"/>
              <a:chExt cx="1721" cy="2266"/>
            </a:xfrm>
          </p:grpSpPr>
          <p:sp>
            <p:nvSpPr>
              <p:cNvPr id="321543" name="Freeform 7"/>
              <p:cNvSpPr>
                <a:spLocks noChangeAspect="1"/>
              </p:cNvSpPr>
              <p:nvPr/>
            </p:nvSpPr>
            <p:spPr bwMode="auto">
              <a:xfrm>
                <a:off x="1271" y="1305"/>
                <a:ext cx="1721" cy="2266"/>
              </a:xfrm>
              <a:custGeom>
                <a:avLst/>
                <a:gdLst/>
                <a:ahLst/>
                <a:cxnLst>
                  <a:cxn ang="0">
                    <a:pos x="218" y="428"/>
                  </a:cxn>
                  <a:cxn ang="0">
                    <a:pos x="127" y="1728"/>
                  </a:cxn>
                  <a:cxn ang="0">
                    <a:pos x="982" y="2213"/>
                  </a:cxn>
                  <a:cxn ang="0">
                    <a:pos x="1650" y="1410"/>
                  </a:cxn>
                  <a:cxn ang="0">
                    <a:pos x="1154" y="191"/>
                  </a:cxn>
                  <a:cxn ang="0">
                    <a:pos x="218" y="428"/>
                  </a:cxn>
                </a:cxnLst>
                <a:rect l="0" t="0" r="r" b="b"/>
                <a:pathLst>
                  <a:path w="1721" h="2266">
                    <a:moveTo>
                      <a:pt x="218" y="428"/>
                    </a:moveTo>
                    <a:cubicBezTo>
                      <a:pt x="70" y="797"/>
                      <a:pt x="0" y="1486"/>
                      <a:pt x="127" y="1728"/>
                    </a:cubicBezTo>
                    <a:cubicBezTo>
                      <a:pt x="263" y="1902"/>
                      <a:pt x="728" y="2266"/>
                      <a:pt x="982" y="2213"/>
                    </a:cubicBezTo>
                    <a:cubicBezTo>
                      <a:pt x="1236" y="2160"/>
                      <a:pt x="1621" y="1747"/>
                      <a:pt x="1650" y="1410"/>
                    </a:cubicBezTo>
                    <a:cubicBezTo>
                      <a:pt x="1721" y="1363"/>
                      <a:pt x="1413" y="382"/>
                      <a:pt x="1154" y="191"/>
                    </a:cubicBezTo>
                    <a:cubicBezTo>
                      <a:pt x="893" y="0"/>
                      <a:pt x="366" y="59"/>
                      <a:pt x="218" y="428"/>
                    </a:cubicBezTo>
                    <a:close/>
                  </a:path>
                </a:pathLst>
              </a:custGeom>
              <a:gradFill rotWithShape="1">
                <a:gsLst>
                  <a:gs pos="0">
                    <a:srgbClr val="FFFFFF">
                      <a:gamma/>
                      <a:shade val="66275"/>
                      <a:invGamma/>
                    </a:srgbClr>
                  </a:gs>
                  <a:gs pos="50000">
                    <a:srgbClr val="FFFFFF"/>
                  </a:gs>
                  <a:gs pos="100000">
                    <a:srgbClr val="FFFFFF">
                      <a:gamma/>
                      <a:shade val="66275"/>
                      <a:invGamma/>
                    </a:srgbClr>
                  </a:gs>
                </a:gsLst>
                <a:lin ang="0" scaled="1"/>
              </a:gradFill>
              <a:ln w="28575" cap="flat" cmpd="sng">
                <a:solidFill>
                  <a:schemeClr val="tx1"/>
                </a:solidFill>
                <a:prstDash val="solid"/>
                <a:miter lim="800000"/>
                <a:headEnd/>
                <a:tailEnd/>
              </a:ln>
              <a:effectLst/>
            </p:spPr>
            <p:txBody>
              <a:bodyPr/>
              <a:lstStyle/>
              <a:p>
                <a:endParaRPr lang="en-US"/>
              </a:p>
            </p:txBody>
          </p:sp>
          <p:sp>
            <p:nvSpPr>
              <p:cNvPr id="321544" name="Freeform 8"/>
              <p:cNvSpPr>
                <a:spLocks noChangeAspect="1"/>
              </p:cNvSpPr>
              <p:nvPr/>
            </p:nvSpPr>
            <p:spPr bwMode="auto">
              <a:xfrm>
                <a:off x="1935" y="1332"/>
                <a:ext cx="287" cy="2196"/>
              </a:xfrm>
              <a:custGeom>
                <a:avLst/>
                <a:gdLst/>
                <a:ahLst/>
                <a:cxnLst>
                  <a:cxn ang="0">
                    <a:pos x="287" y="2196"/>
                  </a:cxn>
                  <a:cxn ang="0">
                    <a:pos x="0" y="0"/>
                  </a:cxn>
                </a:cxnLst>
                <a:rect l="0" t="0" r="r" b="b"/>
                <a:pathLst>
                  <a:path w="287" h="2196">
                    <a:moveTo>
                      <a:pt x="287" y="2196"/>
                    </a:moveTo>
                    <a:lnTo>
                      <a:pt x="0" y="0"/>
                    </a:lnTo>
                  </a:path>
                </a:pathLst>
              </a:custGeom>
              <a:gradFill rotWithShape="1">
                <a:gsLst>
                  <a:gs pos="0">
                    <a:srgbClr val="FFFFFF">
                      <a:gamma/>
                      <a:shade val="66275"/>
                      <a:invGamma/>
                    </a:srgbClr>
                  </a:gs>
                  <a:gs pos="50000">
                    <a:srgbClr val="FFFFFF"/>
                  </a:gs>
                  <a:gs pos="100000">
                    <a:srgbClr val="FFFFFF">
                      <a:gamma/>
                      <a:shade val="66275"/>
                      <a:invGamma/>
                    </a:srgbClr>
                  </a:gs>
                </a:gsLst>
                <a:lin ang="0" scaled="1"/>
              </a:gradFill>
              <a:ln w="38100" cap="rnd">
                <a:solidFill>
                  <a:schemeClr val="tx1"/>
                </a:solidFill>
                <a:prstDash val="sysDot"/>
                <a:miter lim="800000"/>
                <a:headEnd/>
                <a:tailEnd/>
              </a:ln>
              <a:effectLst/>
            </p:spPr>
            <p:txBody>
              <a:bodyPr/>
              <a:lstStyle/>
              <a:p>
                <a:endParaRPr lang="en-US"/>
              </a:p>
            </p:txBody>
          </p:sp>
        </p:grpSp>
        <p:grpSp>
          <p:nvGrpSpPr>
            <p:cNvPr id="5" name="Group 9"/>
            <p:cNvGrpSpPr>
              <a:grpSpLocks noChangeAspect="1"/>
            </p:cNvGrpSpPr>
            <p:nvPr/>
          </p:nvGrpSpPr>
          <p:grpSpPr bwMode="auto">
            <a:xfrm>
              <a:off x="2278" y="2352"/>
              <a:ext cx="1136" cy="1372"/>
              <a:chOff x="4198" y="1459"/>
              <a:chExt cx="1624" cy="1960"/>
            </a:xfrm>
          </p:grpSpPr>
          <p:sp>
            <p:nvSpPr>
              <p:cNvPr id="321546" name="Freeform 10"/>
              <p:cNvSpPr>
                <a:spLocks noChangeAspect="1"/>
              </p:cNvSpPr>
              <p:nvPr/>
            </p:nvSpPr>
            <p:spPr bwMode="auto">
              <a:xfrm>
                <a:off x="4198" y="1459"/>
                <a:ext cx="1624" cy="1960"/>
              </a:xfrm>
              <a:custGeom>
                <a:avLst/>
                <a:gdLst/>
                <a:ahLst/>
                <a:cxnLst>
                  <a:cxn ang="0">
                    <a:pos x="225" y="341"/>
                  </a:cxn>
                  <a:cxn ang="0">
                    <a:pos x="122" y="1709"/>
                  </a:cxn>
                  <a:cxn ang="0">
                    <a:pos x="863" y="1863"/>
                  </a:cxn>
                  <a:cxn ang="0">
                    <a:pos x="1552" y="1688"/>
                  </a:cxn>
                  <a:cxn ang="0">
                    <a:pos x="1192" y="228"/>
                  </a:cxn>
                  <a:cxn ang="0">
                    <a:pos x="225" y="341"/>
                  </a:cxn>
                </a:cxnLst>
                <a:rect l="0" t="0" r="r" b="b"/>
                <a:pathLst>
                  <a:path w="1624" h="1960">
                    <a:moveTo>
                      <a:pt x="225" y="341"/>
                    </a:moveTo>
                    <a:cubicBezTo>
                      <a:pt x="70" y="683"/>
                      <a:pt x="0" y="1489"/>
                      <a:pt x="122" y="1709"/>
                    </a:cubicBezTo>
                    <a:cubicBezTo>
                      <a:pt x="254" y="1867"/>
                      <a:pt x="625" y="1867"/>
                      <a:pt x="863" y="1863"/>
                    </a:cubicBezTo>
                    <a:cubicBezTo>
                      <a:pt x="1101" y="1859"/>
                      <a:pt x="1497" y="1960"/>
                      <a:pt x="1552" y="1688"/>
                    </a:cubicBezTo>
                    <a:cubicBezTo>
                      <a:pt x="1624" y="1643"/>
                      <a:pt x="1446" y="398"/>
                      <a:pt x="1192" y="228"/>
                    </a:cubicBezTo>
                    <a:cubicBezTo>
                      <a:pt x="936" y="59"/>
                      <a:pt x="379" y="0"/>
                      <a:pt x="225" y="341"/>
                    </a:cubicBezTo>
                    <a:close/>
                  </a:path>
                </a:pathLst>
              </a:custGeom>
              <a:gradFill rotWithShape="1">
                <a:gsLst>
                  <a:gs pos="0">
                    <a:srgbClr val="FFFFFF">
                      <a:gamma/>
                      <a:shade val="66275"/>
                      <a:invGamma/>
                    </a:srgbClr>
                  </a:gs>
                  <a:gs pos="50000">
                    <a:srgbClr val="FFFFFF"/>
                  </a:gs>
                  <a:gs pos="100000">
                    <a:srgbClr val="FFFFFF">
                      <a:gamma/>
                      <a:shade val="66275"/>
                      <a:invGamma/>
                    </a:srgbClr>
                  </a:gs>
                </a:gsLst>
                <a:lin ang="0" scaled="1"/>
              </a:gradFill>
              <a:ln w="28575" cap="flat" cmpd="sng">
                <a:solidFill>
                  <a:schemeClr val="tx1"/>
                </a:solidFill>
                <a:prstDash val="solid"/>
                <a:miter lim="800000"/>
                <a:headEnd/>
                <a:tailEnd/>
              </a:ln>
              <a:effectLst/>
            </p:spPr>
            <p:txBody>
              <a:bodyPr/>
              <a:lstStyle/>
              <a:p>
                <a:endParaRPr lang="en-US"/>
              </a:p>
            </p:txBody>
          </p:sp>
          <p:sp>
            <p:nvSpPr>
              <p:cNvPr id="321547" name="Freeform 11"/>
              <p:cNvSpPr>
                <a:spLocks noChangeAspect="1"/>
              </p:cNvSpPr>
              <p:nvPr/>
            </p:nvSpPr>
            <p:spPr bwMode="auto">
              <a:xfrm>
                <a:off x="4963" y="1536"/>
                <a:ext cx="167" cy="1810"/>
              </a:xfrm>
              <a:custGeom>
                <a:avLst/>
                <a:gdLst/>
                <a:ahLst/>
                <a:cxnLst>
                  <a:cxn ang="0">
                    <a:pos x="182" y="1968"/>
                  </a:cxn>
                  <a:cxn ang="0">
                    <a:pos x="0" y="0"/>
                  </a:cxn>
                </a:cxnLst>
                <a:rect l="0" t="0" r="r" b="b"/>
                <a:pathLst>
                  <a:path w="182" h="1968">
                    <a:moveTo>
                      <a:pt x="182" y="1968"/>
                    </a:moveTo>
                    <a:lnTo>
                      <a:pt x="0" y="0"/>
                    </a:lnTo>
                  </a:path>
                </a:pathLst>
              </a:custGeom>
              <a:gradFill rotWithShape="1">
                <a:gsLst>
                  <a:gs pos="0">
                    <a:srgbClr val="FFFFFF">
                      <a:gamma/>
                      <a:shade val="66275"/>
                      <a:invGamma/>
                    </a:srgbClr>
                  </a:gs>
                  <a:gs pos="50000">
                    <a:srgbClr val="FFFFFF"/>
                  </a:gs>
                  <a:gs pos="100000">
                    <a:srgbClr val="FFFFFF">
                      <a:gamma/>
                      <a:shade val="66275"/>
                      <a:invGamma/>
                    </a:srgbClr>
                  </a:gs>
                </a:gsLst>
                <a:lin ang="0" scaled="1"/>
              </a:gradFill>
              <a:ln w="38100" cap="rnd">
                <a:solidFill>
                  <a:schemeClr val="tx1"/>
                </a:solidFill>
                <a:prstDash val="sysDot"/>
                <a:miter lim="800000"/>
                <a:headEnd/>
                <a:tailEnd/>
              </a:ln>
              <a:effectLst/>
            </p:spPr>
            <p:txBody>
              <a:bodyPr/>
              <a:lstStyle/>
              <a:p>
                <a:endParaRPr lang="en-US"/>
              </a:p>
            </p:txBody>
          </p:sp>
        </p:grpSp>
        <p:grpSp>
          <p:nvGrpSpPr>
            <p:cNvPr id="6" name="Group 12"/>
            <p:cNvGrpSpPr>
              <a:grpSpLocks noChangeAspect="1"/>
            </p:cNvGrpSpPr>
            <p:nvPr/>
          </p:nvGrpSpPr>
          <p:grpSpPr bwMode="auto">
            <a:xfrm>
              <a:off x="484" y="2789"/>
              <a:ext cx="637" cy="578"/>
              <a:chOff x="1634" y="2084"/>
              <a:chExt cx="910" cy="826"/>
            </a:xfrm>
          </p:grpSpPr>
          <p:sp>
            <p:nvSpPr>
              <p:cNvPr id="321549" name="Line 13"/>
              <p:cNvSpPr>
                <a:spLocks noChangeAspect="1" noChangeShapeType="1"/>
              </p:cNvSpPr>
              <p:nvPr/>
            </p:nvSpPr>
            <p:spPr bwMode="auto">
              <a:xfrm rot="21058564" flipV="1">
                <a:off x="1825" y="2084"/>
                <a:ext cx="6" cy="319"/>
              </a:xfrm>
              <a:prstGeom prst="line">
                <a:avLst/>
              </a:prstGeom>
              <a:noFill/>
              <a:ln w="127000">
                <a:solidFill>
                  <a:schemeClr val="tx1"/>
                </a:solidFill>
                <a:round/>
                <a:headEnd/>
                <a:tailEnd type="oval" w="sm" len="med"/>
              </a:ln>
              <a:effectLst/>
            </p:spPr>
            <p:txBody>
              <a:bodyPr/>
              <a:lstStyle/>
              <a:p>
                <a:endParaRPr lang="en-US"/>
              </a:p>
            </p:txBody>
          </p:sp>
          <p:grpSp>
            <p:nvGrpSpPr>
              <p:cNvPr id="7" name="Group 14"/>
              <p:cNvGrpSpPr>
                <a:grpSpLocks noChangeAspect="1"/>
              </p:cNvGrpSpPr>
              <p:nvPr/>
            </p:nvGrpSpPr>
            <p:grpSpPr bwMode="auto">
              <a:xfrm>
                <a:off x="1634" y="2317"/>
                <a:ext cx="910" cy="593"/>
                <a:chOff x="1634" y="2317"/>
                <a:chExt cx="910" cy="593"/>
              </a:xfrm>
            </p:grpSpPr>
            <p:sp>
              <p:nvSpPr>
                <p:cNvPr id="321551" name="AutoShape 15"/>
                <p:cNvSpPr>
                  <a:spLocks noChangeAspect="1" noChangeArrowheads="1"/>
                </p:cNvSpPr>
                <p:nvPr/>
              </p:nvSpPr>
              <p:spPr bwMode="auto">
                <a:xfrm flipH="1">
                  <a:off x="1634" y="2378"/>
                  <a:ext cx="910" cy="469"/>
                </a:xfrm>
                <a:prstGeom prst="parallelogram">
                  <a:avLst>
                    <a:gd name="adj" fmla="val 10968"/>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52" name="AutoShape 16"/>
                <p:cNvSpPr>
                  <a:spLocks noChangeAspect="1" noChangeArrowheads="1"/>
                </p:cNvSpPr>
                <p:nvPr/>
              </p:nvSpPr>
              <p:spPr bwMode="auto">
                <a:xfrm flipH="1">
                  <a:off x="1737" y="2317"/>
                  <a:ext cx="235" cy="217"/>
                </a:xfrm>
                <a:prstGeom prst="parallelogram">
                  <a:avLst>
                    <a:gd name="adj" fmla="val 612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53" name="AutoShape 17"/>
                <p:cNvSpPr>
                  <a:spLocks noChangeAspect="1" noChangeArrowheads="1"/>
                </p:cNvSpPr>
                <p:nvPr/>
              </p:nvSpPr>
              <p:spPr bwMode="auto">
                <a:xfrm flipH="1">
                  <a:off x="1782" y="2693"/>
                  <a:ext cx="235" cy="217"/>
                </a:xfrm>
                <a:prstGeom prst="parallelogram">
                  <a:avLst>
                    <a:gd name="adj" fmla="val 612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1</a:t>
                  </a:r>
                </a:p>
              </p:txBody>
            </p:sp>
            <p:sp>
              <p:nvSpPr>
                <p:cNvPr id="321554" name="AutoShape 18"/>
                <p:cNvSpPr>
                  <a:spLocks noChangeAspect="1" noChangeArrowheads="1"/>
                </p:cNvSpPr>
                <p:nvPr/>
              </p:nvSpPr>
              <p:spPr bwMode="auto">
                <a:xfrm flipH="1">
                  <a:off x="2215" y="2686"/>
                  <a:ext cx="235" cy="217"/>
                </a:xfrm>
                <a:prstGeom prst="parallelogram">
                  <a:avLst>
                    <a:gd name="adj" fmla="val 612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3</a:t>
                  </a:r>
                </a:p>
              </p:txBody>
            </p:sp>
            <p:sp>
              <p:nvSpPr>
                <p:cNvPr id="321555" name="AutoShape 19"/>
                <p:cNvSpPr>
                  <a:spLocks noChangeAspect="1" noChangeArrowheads="1"/>
                </p:cNvSpPr>
                <p:nvPr/>
              </p:nvSpPr>
              <p:spPr bwMode="auto">
                <a:xfrm flipH="1">
                  <a:off x="2172" y="2317"/>
                  <a:ext cx="235" cy="217"/>
                </a:xfrm>
                <a:prstGeom prst="parallelogram">
                  <a:avLst>
                    <a:gd name="adj" fmla="val 612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grpSp>
        </p:grpSp>
        <p:grpSp>
          <p:nvGrpSpPr>
            <p:cNvPr id="8" name="Group 20"/>
            <p:cNvGrpSpPr>
              <a:grpSpLocks noChangeAspect="1"/>
            </p:cNvGrpSpPr>
            <p:nvPr/>
          </p:nvGrpSpPr>
          <p:grpSpPr bwMode="auto">
            <a:xfrm>
              <a:off x="1529" y="2954"/>
              <a:ext cx="633" cy="406"/>
              <a:chOff x="3128" y="2320"/>
              <a:chExt cx="904" cy="580"/>
            </a:xfrm>
          </p:grpSpPr>
          <p:sp>
            <p:nvSpPr>
              <p:cNvPr id="321557" name="AutoShape 21"/>
              <p:cNvSpPr>
                <a:spLocks noChangeAspect="1" noChangeArrowheads="1"/>
              </p:cNvSpPr>
              <p:nvPr/>
            </p:nvSpPr>
            <p:spPr bwMode="auto">
              <a:xfrm flipH="1">
                <a:off x="3128" y="2380"/>
                <a:ext cx="904" cy="467"/>
              </a:xfrm>
              <a:prstGeom prst="parallelogram">
                <a:avLst>
                  <a:gd name="adj" fmla="val 1094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58" name="AutoShape 22"/>
              <p:cNvSpPr>
                <a:spLocks noChangeAspect="1" noChangeArrowheads="1"/>
              </p:cNvSpPr>
              <p:nvPr/>
            </p:nvSpPr>
            <p:spPr bwMode="auto">
              <a:xfrm flipH="1">
                <a:off x="3230" y="2320"/>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59" name="AutoShape 23"/>
              <p:cNvSpPr>
                <a:spLocks noChangeAspect="1" noChangeArrowheads="1"/>
              </p:cNvSpPr>
              <p:nvPr/>
            </p:nvSpPr>
            <p:spPr bwMode="auto">
              <a:xfrm flipH="1">
                <a:off x="3275" y="2685"/>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1</a:t>
                </a:r>
              </a:p>
            </p:txBody>
          </p:sp>
          <p:sp>
            <p:nvSpPr>
              <p:cNvPr id="321560" name="AutoShape 24"/>
              <p:cNvSpPr>
                <a:spLocks noChangeAspect="1" noChangeArrowheads="1"/>
              </p:cNvSpPr>
              <p:nvPr/>
            </p:nvSpPr>
            <p:spPr bwMode="auto">
              <a:xfrm flipH="1">
                <a:off x="3706" y="2677"/>
                <a:ext cx="233" cy="216"/>
              </a:xfrm>
              <a:prstGeom prst="parallelogram">
                <a:avLst>
                  <a:gd name="adj" fmla="val 6098"/>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2</a:t>
                </a:r>
              </a:p>
            </p:txBody>
          </p:sp>
          <p:sp>
            <p:nvSpPr>
              <p:cNvPr id="321561" name="AutoShape 25"/>
              <p:cNvSpPr>
                <a:spLocks noChangeAspect="1" noChangeArrowheads="1"/>
              </p:cNvSpPr>
              <p:nvPr/>
            </p:nvSpPr>
            <p:spPr bwMode="auto">
              <a:xfrm flipH="1">
                <a:off x="3663" y="2320"/>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grpSp>
        <p:grpSp>
          <p:nvGrpSpPr>
            <p:cNvPr id="9" name="Group 26"/>
            <p:cNvGrpSpPr>
              <a:grpSpLocks noChangeAspect="1"/>
            </p:cNvGrpSpPr>
            <p:nvPr/>
          </p:nvGrpSpPr>
          <p:grpSpPr bwMode="auto">
            <a:xfrm>
              <a:off x="2563" y="2954"/>
              <a:ext cx="633" cy="406"/>
              <a:chOff x="4606" y="2320"/>
              <a:chExt cx="904" cy="580"/>
            </a:xfrm>
          </p:grpSpPr>
          <p:sp>
            <p:nvSpPr>
              <p:cNvPr id="321563" name="AutoShape 27"/>
              <p:cNvSpPr>
                <a:spLocks noChangeAspect="1" noChangeArrowheads="1"/>
              </p:cNvSpPr>
              <p:nvPr/>
            </p:nvSpPr>
            <p:spPr bwMode="auto">
              <a:xfrm flipH="1">
                <a:off x="4606" y="2390"/>
                <a:ext cx="904" cy="467"/>
              </a:xfrm>
              <a:prstGeom prst="parallelogram">
                <a:avLst>
                  <a:gd name="adj" fmla="val 1094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64" name="AutoShape 28"/>
              <p:cNvSpPr>
                <a:spLocks noChangeAspect="1" noChangeArrowheads="1"/>
              </p:cNvSpPr>
              <p:nvPr/>
            </p:nvSpPr>
            <p:spPr bwMode="auto">
              <a:xfrm flipH="1">
                <a:off x="4708" y="2320"/>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65" name="AutoShape 29"/>
              <p:cNvSpPr>
                <a:spLocks noChangeAspect="1" noChangeArrowheads="1"/>
              </p:cNvSpPr>
              <p:nvPr/>
            </p:nvSpPr>
            <p:spPr bwMode="auto">
              <a:xfrm flipH="1">
                <a:off x="4753" y="2685"/>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1</a:t>
                </a:r>
              </a:p>
            </p:txBody>
          </p:sp>
          <p:sp>
            <p:nvSpPr>
              <p:cNvPr id="321566" name="AutoShape 30"/>
              <p:cNvSpPr>
                <a:spLocks noChangeAspect="1" noChangeArrowheads="1"/>
              </p:cNvSpPr>
              <p:nvPr/>
            </p:nvSpPr>
            <p:spPr bwMode="auto">
              <a:xfrm flipH="1">
                <a:off x="5184" y="2677"/>
                <a:ext cx="233" cy="216"/>
              </a:xfrm>
              <a:prstGeom prst="parallelogram">
                <a:avLst>
                  <a:gd name="adj" fmla="val 6098"/>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1</a:t>
                </a:r>
              </a:p>
            </p:txBody>
          </p:sp>
          <p:sp>
            <p:nvSpPr>
              <p:cNvPr id="321567" name="AutoShape 31"/>
              <p:cNvSpPr>
                <a:spLocks noChangeAspect="1" noChangeArrowheads="1"/>
              </p:cNvSpPr>
              <p:nvPr/>
            </p:nvSpPr>
            <p:spPr bwMode="auto">
              <a:xfrm flipH="1">
                <a:off x="5141" y="2320"/>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grpSp>
      </p:grpSp>
      <p:sp>
        <p:nvSpPr>
          <p:cNvPr id="321568" name="Rectangle 32"/>
          <p:cNvSpPr>
            <a:spLocks noGrp="1" noChangeArrowheads="1"/>
          </p:cNvSpPr>
          <p:nvPr>
            <p:ph type="title"/>
          </p:nvPr>
        </p:nvSpPr>
        <p:spPr/>
        <p:txBody>
          <a:bodyPr/>
          <a:lstStyle/>
          <a:p>
            <a:endParaRPr lang="en-US"/>
          </a:p>
        </p:txBody>
      </p:sp>
      <p:sp>
        <p:nvSpPr>
          <p:cNvPr id="321569" name="Rectangle 33"/>
          <p:cNvSpPr>
            <a:spLocks noGrp="1" noChangeArrowheads="1"/>
          </p:cNvSpPr>
          <p:nvPr>
            <p:ph type="body" sz="half" idx="1"/>
          </p:nvPr>
        </p:nvSpPr>
        <p:spPr>
          <a:xfrm>
            <a:off x="503238" y="1295400"/>
            <a:ext cx="7920037" cy="2590800"/>
          </a:xfrm>
        </p:spPr>
        <p:txBody>
          <a:bodyPr/>
          <a:lstStyle/>
          <a:p>
            <a:r>
              <a:rPr lang="en-US" dirty="0"/>
              <a:t>Each J-hook consists of a </a:t>
            </a:r>
            <a:r>
              <a:rPr lang="en-US" dirty="0">
                <a:solidFill>
                  <a:srgbClr val="FFFF00"/>
                </a:solidFill>
              </a:rPr>
              <a:t>0.072 inch </a:t>
            </a:r>
            <a:r>
              <a:rPr lang="en-US" dirty="0"/>
              <a:t>wire contoured so as to fit over a small soldered stop on the arch wire.</a:t>
            </a:r>
          </a:p>
        </p:txBody>
      </p:sp>
      <p:grpSp>
        <p:nvGrpSpPr>
          <p:cNvPr id="10" name="Group 34"/>
          <p:cNvGrpSpPr>
            <a:grpSpLocks noChangeAspect="1"/>
          </p:cNvGrpSpPr>
          <p:nvPr/>
        </p:nvGrpSpPr>
        <p:grpSpPr bwMode="auto">
          <a:xfrm>
            <a:off x="549275" y="3825875"/>
            <a:ext cx="4103688" cy="2044700"/>
            <a:chOff x="230" y="2244"/>
            <a:chExt cx="3184" cy="1586"/>
          </a:xfrm>
        </p:grpSpPr>
        <p:grpSp>
          <p:nvGrpSpPr>
            <p:cNvPr id="11" name="Group 35"/>
            <p:cNvGrpSpPr>
              <a:grpSpLocks noChangeAspect="1"/>
            </p:cNvGrpSpPr>
            <p:nvPr/>
          </p:nvGrpSpPr>
          <p:grpSpPr bwMode="auto">
            <a:xfrm>
              <a:off x="1335" y="2404"/>
              <a:ext cx="1028" cy="1211"/>
              <a:chOff x="2851" y="1533"/>
              <a:chExt cx="1469" cy="1731"/>
            </a:xfrm>
          </p:grpSpPr>
          <p:sp>
            <p:nvSpPr>
              <p:cNvPr id="321572" name="Freeform 36"/>
              <p:cNvSpPr>
                <a:spLocks noChangeAspect="1"/>
              </p:cNvSpPr>
              <p:nvPr/>
            </p:nvSpPr>
            <p:spPr bwMode="auto">
              <a:xfrm>
                <a:off x="2851" y="1533"/>
                <a:ext cx="1469" cy="1731"/>
              </a:xfrm>
              <a:custGeom>
                <a:avLst/>
                <a:gdLst/>
                <a:ahLst/>
                <a:cxnLst>
                  <a:cxn ang="0">
                    <a:pos x="152" y="354"/>
                  </a:cxn>
                  <a:cxn ang="0">
                    <a:pos x="122" y="1455"/>
                  </a:cxn>
                  <a:cxn ang="0">
                    <a:pos x="883" y="1712"/>
                  </a:cxn>
                  <a:cxn ang="0">
                    <a:pos x="1397" y="1465"/>
                  </a:cxn>
                  <a:cxn ang="0">
                    <a:pos x="986" y="169"/>
                  </a:cxn>
                  <a:cxn ang="0">
                    <a:pos x="152" y="354"/>
                  </a:cxn>
                </a:cxnLst>
                <a:rect l="0" t="0" r="r" b="b"/>
                <a:pathLst>
                  <a:path w="1469" h="1731">
                    <a:moveTo>
                      <a:pt x="152" y="354"/>
                    </a:moveTo>
                    <a:cubicBezTo>
                      <a:pt x="19" y="693"/>
                      <a:pt x="0" y="1235"/>
                      <a:pt x="122" y="1455"/>
                    </a:cubicBezTo>
                    <a:cubicBezTo>
                      <a:pt x="254" y="1613"/>
                      <a:pt x="650" y="1731"/>
                      <a:pt x="883" y="1712"/>
                    </a:cubicBezTo>
                    <a:cubicBezTo>
                      <a:pt x="1095" y="1714"/>
                      <a:pt x="1380" y="1722"/>
                      <a:pt x="1397" y="1465"/>
                    </a:cubicBezTo>
                    <a:cubicBezTo>
                      <a:pt x="1469" y="1420"/>
                      <a:pt x="1240" y="339"/>
                      <a:pt x="986" y="169"/>
                    </a:cubicBezTo>
                    <a:cubicBezTo>
                      <a:pt x="730" y="0"/>
                      <a:pt x="285" y="15"/>
                      <a:pt x="152" y="354"/>
                    </a:cubicBezTo>
                    <a:close/>
                  </a:path>
                </a:pathLst>
              </a:custGeom>
              <a:gradFill rotWithShape="1">
                <a:gsLst>
                  <a:gs pos="0">
                    <a:srgbClr val="FFFFFF">
                      <a:gamma/>
                      <a:shade val="66275"/>
                      <a:invGamma/>
                    </a:srgbClr>
                  </a:gs>
                  <a:gs pos="50000">
                    <a:srgbClr val="FFFFFF"/>
                  </a:gs>
                  <a:gs pos="100000">
                    <a:srgbClr val="FFFFFF">
                      <a:gamma/>
                      <a:shade val="66275"/>
                      <a:invGamma/>
                    </a:srgbClr>
                  </a:gs>
                </a:gsLst>
                <a:lin ang="0" scaled="1"/>
              </a:gradFill>
              <a:ln w="28575" cap="flat" cmpd="sng">
                <a:solidFill>
                  <a:schemeClr val="tx1"/>
                </a:solidFill>
                <a:prstDash val="solid"/>
                <a:miter lim="800000"/>
                <a:headEnd/>
                <a:tailEnd/>
              </a:ln>
              <a:effectLst/>
            </p:spPr>
            <p:txBody>
              <a:bodyPr/>
              <a:lstStyle/>
              <a:p>
                <a:endParaRPr lang="en-US"/>
              </a:p>
            </p:txBody>
          </p:sp>
          <p:sp>
            <p:nvSpPr>
              <p:cNvPr id="321573" name="Line 37"/>
              <p:cNvSpPr>
                <a:spLocks noChangeAspect="1" noChangeShapeType="1"/>
              </p:cNvSpPr>
              <p:nvPr/>
            </p:nvSpPr>
            <p:spPr bwMode="auto">
              <a:xfrm rot="21247657" flipV="1">
                <a:off x="3569" y="1631"/>
                <a:ext cx="2" cy="1624"/>
              </a:xfrm>
              <a:prstGeom prst="line">
                <a:avLst/>
              </a:prstGeom>
              <a:noFill/>
              <a:ln w="38100" cap="rnd">
                <a:solidFill>
                  <a:schemeClr val="tx1"/>
                </a:solidFill>
                <a:prstDash val="sysDot"/>
                <a:miter lim="800000"/>
                <a:headEnd/>
                <a:tailEnd/>
              </a:ln>
              <a:effectLst/>
            </p:spPr>
            <p:txBody>
              <a:bodyPr/>
              <a:lstStyle/>
              <a:p>
                <a:endParaRPr lang="en-US"/>
              </a:p>
            </p:txBody>
          </p:sp>
        </p:grpSp>
        <p:grpSp>
          <p:nvGrpSpPr>
            <p:cNvPr id="12" name="Group 38"/>
            <p:cNvGrpSpPr>
              <a:grpSpLocks noChangeAspect="1"/>
            </p:cNvGrpSpPr>
            <p:nvPr/>
          </p:nvGrpSpPr>
          <p:grpSpPr bwMode="auto">
            <a:xfrm>
              <a:off x="230" y="2244"/>
              <a:ext cx="1204" cy="1586"/>
              <a:chOff x="1271" y="1305"/>
              <a:chExt cx="1721" cy="2266"/>
            </a:xfrm>
          </p:grpSpPr>
          <p:sp>
            <p:nvSpPr>
              <p:cNvPr id="321575" name="Freeform 39"/>
              <p:cNvSpPr>
                <a:spLocks noChangeAspect="1"/>
              </p:cNvSpPr>
              <p:nvPr/>
            </p:nvSpPr>
            <p:spPr bwMode="auto">
              <a:xfrm>
                <a:off x="1271" y="1305"/>
                <a:ext cx="1721" cy="2266"/>
              </a:xfrm>
              <a:custGeom>
                <a:avLst/>
                <a:gdLst/>
                <a:ahLst/>
                <a:cxnLst>
                  <a:cxn ang="0">
                    <a:pos x="218" y="428"/>
                  </a:cxn>
                  <a:cxn ang="0">
                    <a:pos x="127" y="1728"/>
                  </a:cxn>
                  <a:cxn ang="0">
                    <a:pos x="982" y="2213"/>
                  </a:cxn>
                  <a:cxn ang="0">
                    <a:pos x="1650" y="1410"/>
                  </a:cxn>
                  <a:cxn ang="0">
                    <a:pos x="1154" y="191"/>
                  </a:cxn>
                  <a:cxn ang="0">
                    <a:pos x="218" y="428"/>
                  </a:cxn>
                </a:cxnLst>
                <a:rect l="0" t="0" r="r" b="b"/>
                <a:pathLst>
                  <a:path w="1721" h="2266">
                    <a:moveTo>
                      <a:pt x="218" y="428"/>
                    </a:moveTo>
                    <a:cubicBezTo>
                      <a:pt x="70" y="797"/>
                      <a:pt x="0" y="1486"/>
                      <a:pt x="127" y="1728"/>
                    </a:cubicBezTo>
                    <a:cubicBezTo>
                      <a:pt x="263" y="1902"/>
                      <a:pt x="728" y="2266"/>
                      <a:pt x="982" y="2213"/>
                    </a:cubicBezTo>
                    <a:cubicBezTo>
                      <a:pt x="1236" y="2160"/>
                      <a:pt x="1621" y="1747"/>
                      <a:pt x="1650" y="1410"/>
                    </a:cubicBezTo>
                    <a:cubicBezTo>
                      <a:pt x="1721" y="1363"/>
                      <a:pt x="1413" y="382"/>
                      <a:pt x="1154" y="191"/>
                    </a:cubicBezTo>
                    <a:cubicBezTo>
                      <a:pt x="893" y="0"/>
                      <a:pt x="366" y="59"/>
                      <a:pt x="218" y="428"/>
                    </a:cubicBezTo>
                    <a:close/>
                  </a:path>
                </a:pathLst>
              </a:custGeom>
              <a:gradFill rotWithShape="1">
                <a:gsLst>
                  <a:gs pos="0">
                    <a:srgbClr val="FFFFFF">
                      <a:gamma/>
                      <a:shade val="66275"/>
                      <a:invGamma/>
                    </a:srgbClr>
                  </a:gs>
                  <a:gs pos="50000">
                    <a:srgbClr val="FFFFFF"/>
                  </a:gs>
                  <a:gs pos="100000">
                    <a:srgbClr val="FFFFFF">
                      <a:gamma/>
                      <a:shade val="66275"/>
                      <a:invGamma/>
                    </a:srgbClr>
                  </a:gs>
                </a:gsLst>
                <a:lin ang="0" scaled="1"/>
              </a:gradFill>
              <a:ln w="28575" cap="flat" cmpd="sng">
                <a:solidFill>
                  <a:schemeClr val="tx1"/>
                </a:solidFill>
                <a:prstDash val="solid"/>
                <a:miter lim="800000"/>
                <a:headEnd/>
                <a:tailEnd/>
              </a:ln>
              <a:effectLst/>
            </p:spPr>
            <p:txBody>
              <a:bodyPr/>
              <a:lstStyle/>
              <a:p>
                <a:endParaRPr lang="en-US"/>
              </a:p>
            </p:txBody>
          </p:sp>
          <p:sp>
            <p:nvSpPr>
              <p:cNvPr id="321576" name="Freeform 40"/>
              <p:cNvSpPr>
                <a:spLocks noChangeAspect="1"/>
              </p:cNvSpPr>
              <p:nvPr/>
            </p:nvSpPr>
            <p:spPr bwMode="auto">
              <a:xfrm>
                <a:off x="1935" y="1332"/>
                <a:ext cx="287" cy="2196"/>
              </a:xfrm>
              <a:custGeom>
                <a:avLst/>
                <a:gdLst/>
                <a:ahLst/>
                <a:cxnLst>
                  <a:cxn ang="0">
                    <a:pos x="287" y="2196"/>
                  </a:cxn>
                  <a:cxn ang="0">
                    <a:pos x="0" y="0"/>
                  </a:cxn>
                </a:cxnLst>
                <a:rect l="0" t="0" r="r" b="b"/>
                <a:pathLst>
                  <a:path w="287" h="2196">
                    <a:moveTo>
                      <a:pt x="287" y="2196"/>
                    </a:moveTo>
                    <a:lnTo>
                      <a:pt x="0" y="0"/>
                    </a:lnTo>
                  </a:path>
                </a:pathLst>
              </a:custGeom>
              <a:gradFill rotWithShape="1">
                <a:gsLst>
                  <a:gs pos="0">
                    <a:srgbClr val="FFFFFF">
                      <a:gamma/>
                      <a:shade val="66275"/>
                      <a:invGamma/>
                    </a:srgbClr>
                  </a:gs>
                  <a:gs pos="50000">
                    <a:srgbClr val="FFFFFF"/>
                  </a:gs>
                  <a:gs pos="100000">
                    <a:srgbClr val="FFFFFF">
                      <a:gamma/>
                      <a:shade val="66275"/>
                      <a:invGamma/>
                    </a:srgbClr>
                  </a:gs>
                </a:gsLst>
                <a:lin ang="0" scaled="1"/>
              </a:gradFill>
              <a:ln w="38100" cap="rnd">
                <a:solidFill>
                  <a:schemeClr val="tx1"/>
                </a:solidFill>
                <a:prstDash val="sysDot"/>
                <a:miter lim="800000"/>
                <a:headEnd/>
                <a:tailEnd/>
              </a:ln>
              <a:effectLst/>
            </p:spPr>
            <p:txBody>
              <a:bodyPr/>
              <a:lstStyle/>
              <a:p>
                <a:endParaRPr lang="en-US"/>
              </a:p>
            </p:txBody>
          </p:sp>
        </p:grpSp>
        <p:grpSp>
          <p:nvGrpSpPr>
            <p:cNvPr id="13" name="Group 41"/>
            <p:cNvGrpSpPr>
              <a:grpSpLocks noChangeAspect="1"/>
            </p:cNvGrpSpPr>
            <p:nvPr/>
          </p:nvGrpSpPr>
          <p:grpSpPr bwMode="auto">
            <a:xfrm>
              <a:off x="2278" y="2352"/>
              <a:ext cx="1136" cy="1372"/>
              <a:chOff x="4198" y="1459"/>
              <a:chExt cx="1624" cy="1960"/>
            </a:xfrm>
          </p:grpSpPr>
          <p:sp>
            <p:nvSpPr>
              <p:cNvPr id="321578" name="Freeform 42"/>
              <p:cNvSpPr>
                <a:spLocks noChangeAspect="1"/>
              </p:cNvSpPr>
              <p:nvPr/>
            </p:nvSpPr>
            <p:spPr bwMode="auto">
              <a:xfrm>
                <a:off x="4198" y="1459"/>
                <a:ext cx="1624" cy="1960"/>
              </a:xfrm>
              <a:custGeom>
                <a:avLst/>
                <a:gdLst/>
                <a:ahLst/>
                <a:cxnLst>
                  <a:cxn ang="0">
                    <a:pos x="225" y="341"/>
                  </a:cxn>
                  <a:cxn ang="0">
                    <a:pos x="122" y="1709"/>
                  </a:cxn>
                  <a:cxn ang="0">
                    <a:pos x="863" y="1863"/>
                  </a:cxn>
                  <a:cxn ang="0">
                    <a:pos x="1552" y="1688"/>
                  </a:cxn>
                  <a:cxn ang="0">
                    <a:pos x="1192" y="228"/>
                  </a:cxn>
                  <a:cxn ang="0">
                    <a:pos x="225" y="341"/>
                  </a:cxn>
                </a:cxnLst>
                <a:rect l="0" t="0" r="r" b="b"/>
                <a:pathLst>
                  <a:path w="1624" h="1960">
                    <a:moveTo>
                      <a:pt x="225" y="341"/>
                    </a:moveTo>
                    <a:cubicBezTo>
                      <a:pt x="70" y="683"/>
                      <a:pt x="0" y="1489"/>
                      <a:pt x="122" y="1709"/>
                    </a:cubicBezTo>
                    <a:cubicBezTo>
                      <a:pt x="254" y="1867"/>
                      <a:pt x="625" y="1867"/>
                      <a:pt x="863" y="1863"/>
                    </a:cubicBezTo>
                    <a:cubicBezTo>
                      <a:pt x="1101" y="1859"/>
                      <a:pt x="1497" y="1960"/>
                      <a:pt x="1552" y="1688"/>
                    </a:cubicBezTo>
                    <a:cubicBezTo>
                      <a:pt x="1624" y="1643"/>
                      <a:pt x="1446" y="398"/>
                      <a:pt x="1192" y="228"/>
                    </a:cubicBezTo>
                    <a:cubicBezTo>
                      <a:pt x="936" y="59"/>
                      <a:pt x="379" y="0"/>
                      <a:pt x="225" y="341"/>
                    </a:cubicBezTo>
                    <a:close/>
                  </a:path>
                </a:pathLst>
              </a:custGeom>
              <a:gradFill rotWithShape="1">
                <a:gsLst>
                  <a:gs pos="0">
                    <a:srgbClr val="FFFFFF">
                      <a:gamma/>
                      <a:shade val="66275"/>
                      <a:invGamma/>
                    </a:srgbClr>
                  </a:gs>
                  <a:gs pos="50000">
                    <a:srgbClr val="FFFFFF"/>
                  </a:gs>
                  <a:gs pos="100000">
                    <a:srgbClr val="FFFFFF">
                      <a:gamma/>
                      <a:shade val="66275"/>
                      <a:invGamma/>
                    </a:srgbClr>
                  </a:gs>
                </a:gsLst>
                <a:lin ang="0" scaled="1"/>
              </a:gradFill>
              <a:ln w="28575" cap="flat" cmpd="sng">
                <a:solidFill>
                  <a:schemeClr val="tx1"/>
                </a:solidFill>
                <a:prstDash val="solid"/>
                <a:miter lim="800000"/>
                <a:headEnd/>
                <a:tailEnd/>
              </a:ln>
              <a:effectLst/>
            </p:spPr>
            <p:txBody>
              <a:bodyPr/>
              <a:lstStyle/>
              <a:p>
                <a:endParaRPr lang="en-US"/>
              </a:p>
            </p:txBody>
          </p:sp>
          <p:sp>
            <p:nvSpPr>
              <p:cNvPr id="321579" name="Freeform 43"/>
              <p:cNvSpPr>
                <a:spLocks noChangeAspect="1"/>
              </p:cNvSpPr>
              <p:nvPr/>
            </p:nvSpPr>
            <p:spPr bwMode="auto">
              <a:xfrm>
                <a:off x="4963" y="1536"/>
                <a:ext cx="167" cy="1810"/>
              </a:xfrm>
              <a:custGeom>
                <a:avLst/>
                <a:gdLst/>
                <a:ahLst/>
                <a:cxnLst>
                  <a:cxn ang="0">
                    <a:pos x="182" y="1968"/>
                  </a:cxn>
                  <a:cxn ang="0">
                    <a:pos x="0" y="0"/>
                  </a:cxn>
                </a:cxnLst>
                <a:rect l="0" t="0" r="r" b="b"/>
                <a:pathLst>
                  <a:path w="182" h="1968">
                    <a:moveTo>
                      <a:pt x="182" y="1968"/>
                    </a:moveTo>
                    <a:lnTo>
                      <a:pt x="0" y="0"/>
                    </a:lnTo>
                  </a:path>
                </a:pathLst>
              </a:custGeom>
              <a:gradFill rotWithShape="1">
                <a:gsLst>
                  <a:gs pos="0">
                    <a:srgbClr val="FFFFFF">
                      <a:gamma/>
                      <a:shade val="66275"/>
                      <a:invGamma/>
                    </a:srgbClr>
                  </a:gs>
                  <a:gs pos="50000">
                    <a:srgbClr val="FFFFFF"/>
                  </a:gs>
                  <a:gs pos="100000">
                    <a:srgbClr val="FFFFFF">
                      <a:gamma/>
                      <a:shade val="66275"/>
                      <a:invGamma/>
                    </a:srgbClr>
                  </a:gs>
                </a:gsLst>
                <a:lin ang="0" scaled="1"/>
              </a:gradFill>
              <a:ln w="38100" cap="rnd">
                <a:solidFill>
                  <a:schemeClr val="tx1"/>
                </a:solidFill>
                <a:prstDash val="sysDot"/>
                <a:miter lim="800000"/>
                <a:headEnd/>
                <a:tailEnd/>
              </a:ln>
              <a:effectLst/>
            </p:spPr>
            <p:txBody>
              <a:bodyPr/>
              <a:lstStyle/>
              <a:p>
                <a:endParaRPr lang="en-US"/>
              </a:p>
            </p:txBody>
          </p:sp>
        </p:grpSp>
        <p:grpSp>
          <p:nvGrpSpPr>
            <p:cNvPr id="14" name="Group 44"/>
            <p:cNvGrpSpPr>
              <a:grpSpLocks noChangeAspect="1"/>
            </p:cNvGrpSpPr>
            <p:nvPr/>
          </p:nvGrpSpPr>
          <p:grpSpPr bwMode="auto">
            <a:xfrm>
              <a:off x="484" y="2789"/>
              <a:ext cx="637" cy="578"/>
              <a:chOff x="1634" y="2084"/>
              <a:chExt cx="910" cy="826"/>
            </a:xfrm>
          </p:grpSpPr>
          <p:sp>
            <p:nvSpPr>
              <p:cNvPr id="321581" name="Line 45"/>
              <p:cNvSpPr>
                <a:spLocks noChangeAspect="1" noChangeShapeType="1"/>
              </p:cNvSpPr>
              <p:nvPr/>
            </p:nvSpPr>
            <p:spPr bwMode="auto">
              <a:xfrm rot="21058564" flipV="1">
                <a:off x="1825" y="2084"/>
                <a:ext cx="6" cy="319"/>
              </a:xfrm>
              <a:prstGeom prst="line">
                <a:avLst/>
              </a:prstGeom>
              <a:noFill/>
              <a:ln w="127000">
                <a:solidFill>
                  <a:schemeClr val="tx1"/>
                </a:solidFill>
                <a:round/>
                <a:headEnd/>
                <a:tailEnd type="oval" w="sm" len="med"/>
              </a:ln>
              <a:effectLst/>
            </p:spPr>
            <p:txBody>
              <a:bodyPr/>
              <a:lstStyle/>
              <a:p>
                <a:endParaRPr lang="en-US"/>
              </a:p>
            </p:txBody>
          </p:sp>
          <p:grpSp>
            <p:nvGrpSpPr>
              <p:cNvPr id="15" name="Group 46"/>
              <p:cNvGrpSpPr>
                <a:grpSpLocks noChangeAspect="1"/>
              </p:cNvGrpSpPr>
              <p:nvPr/>
            </p:nvGrpSpPr>
            <p:grpSpPr bwMode="auto">
              <a:xfrm>
                <a:off x="1634" y="2317"/>
                <a:ext cx="910" cy="593"/>
                <a:chOff x="1634" y="2317"/>
                <a:chExt cx="910" cy="593"/>
              </a:xfrm>
            </p:grpSpPr>
            <p:sp>
              <p:nvSpPr>
                <p:cNvPr id="321583" name="AutoShape 47"/>
                <p:cNvSpPr>
                  <a:spLocks noChangeAspect="1" noChangeArrowheads="1"/>
                </p:cNvSpPr>
                <p:nvPr/>
              </p:nvSpPr>
              <p:spPr bwMode="auto">
                <a:xfrm flipH="1">
                  <a:off x="1634" y="2378"/>
                  <a:ext cx="910" cy="469"/>
                </a:xfrm>
                <a:prstGeom prst="parallelogram">
                  <a:avLst>
                    <a:gd name="adj" fmla="val 10968"/>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84" name="AutoShape 48"/>
                <p:cNvSpPr>
                  <a:spLocks noChangeAspect="1" noChangeArrowheads="1"/>
                </p:cNvSpPr>
                <p:nvPr/>
              </p:nvSpPr>
              <p:spPr bwMode="auto">
                <a:xfrm flipH="1">
                  <a:off x="1737" y="2317"/>
                  <a:ext cx="235" cy="217"/>
                </a:xfrm>
                <a:prstGeom prst="parallelogram">
                  <a:avLst>
                    <a:gd name="adj" fmla="val 612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85" name="AutoShape 49"/>
                <p:cNvSpPr>
                  <a:spLocks noChangeAspect="1" noChangeArrowheads="1"/>
                </p:cNvSpPr>
                <p:nvPr/>
              </p:nvSpPr>
              <p:spPr bwMode="auto">
                <a:xfrm flipH="1">
                  <a:off x="1782" y="2693"/>
                  <a:ext cx="235" cy="217"/>
                </a:xfrm>
                <a:prstGeom prst="parallelogram">
                  <a:avLst>
                    <a:gd name="adj" fmla="val 612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1</a:t>
                  </a:r>
                </a:p>
              </p:txBody>
            </p:sp>
            <p:sp>
              <p:nvSpPr>
                <p:cNvPr id="321586" name="AutoShape 50"/>
                <p:cNvSpPr>
                  <a:spLocks noChangeAspect="1" noChangeArrowheads="1"/>
                </p:cNvSpPr>
                <p:nvPr/>
              </p:nvSpPr>
              <p:spPr bwMode="auto">
                <a:xfrm flipH="1">
                  <a:off x="2215" y="2686"/>
                  <a:ext cx="235" cy="217"/>
                </a:xfrm>
                <a:prstGeom prst="parallelogram">
                  <a:avLst>
                    <a:gd name="adj" fmla="val 612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3</a:t>
                  </a:r>
                </a:p>
              </p:txBody>
            </p:sp>
            <p:sp>
              <p:nvSpPr>
                <p:cNvPr id="321587" name="AutoShape 51"/>
                <p:cNvSpPr>
                  <a:spLocks noChangeAspect="1" noChangeArrowheads="1"/>
                </p:cNvSpPr>
                <p:nvPr/>
              </p:nvSpPr>
              <p:spPr bwMode="auto">
                <a:xfrm flipH="1">
                  <a:off x="2172" y="2317"/>
                  <a:ext cx="235" cy="217"/>
                </a:xfrm>
                <a:prstGeom prst="parallelogram">
                  <a:avLst>
                    <a:gd name="adj" fmla="val 612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grpSp>
        </p:grpSp>
        <p:grpSp>
          <p:nvGrpSpPr>
            <p:cNvPr id="16" name="Group 52"/>
            <p:cNvGrpSpPr>
              <a:grpSpLocks noChangeAspect="1"/>
            </p:cNvGrpSpPr>
            <p:nvPr/>
          </p:nvGrpSpPr>
          <p:grpSpPr bwMode="auto">
            <a:xfrm>
              <a:off x="1529" y="2954"/>
              <a:ext cx="633" cy="406"/>
              <a:chOff x="3128" y="2320"/>
              <a:chExt cx="904" cy="580"/>
            </a:xfrm>
          </p:grpSpPr>
          <p:sp>
            <p:nvSpPr>
              <p:cNvPr id="321589" name="AutoShape 53"/>
              <p:cNvSpPr>
                <a:spLocks noChangeAspect="1" noChangeArrowheads="1"/>
              </p:cNvSpPr>
              <p:nvPr/>
            </p:nvSpPr>
            <p:spPr bwMode="auto">
              <a:xfrm flipH="1">
                <a:off x="3128" y="2380"/>
                <a:ext cx="904" cy="467"/>
              </a:xfrm>
              <a:prstGeom prst="parallelogram">
                <a:avLst>
                  <a:gd name="adj" fmla="val 1094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90" name="AutoShape 54"/>
              <p:cNvSpPr>
                <a:spLocks noChangeAspect="1" noChangeArrowheads="1"/>
              </p:cNvSpPr>
              <p:nvPr/>
            </p:nvSpPr>
            <p:spPr bwMode="auto">
              <a:xfrm flipH="1">
                <a:off x="3230" y="2320"/>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91" name="AutoShape 55"/>
              <p:cNvSpPr>
                <a:spLocks noChangeAspect="1" noChangeArrowheads="1"/>
              </p:cNvSpPr>
              <p:nvPr/>
            </p:nvSpPr>
            <p:spPr bwMode="auto">
              <a:xfrm flipH="1">
                <a:off x="3275" y="2685"/>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1</a:t>
                </a:r>
              </a:p>
            </p:txBody>
          </p:sp>
          <p:sp>
            <p:nvSpPr>
              <p:cNvPr id="321592" name="AutoShape 56"/>
              <p:cNvSpPr>
                <a:spLocks noChangeAspect="1" noChangeArrowheads="1"/>
              </p:cNvSpPr>
              <p:nvPr/>
            </p:nvSpPr>
            <p:spPr bwMode="auto">
              <a:xfrm flipH="1">
                <a:off x="3706" y="2677"/>
                <a:ext cx="233" cy="216"/>
              </a:xfrm>
              <a:prstGeom prst="parallelogram">
                <a:avLst>
                  <a:gd name="adj" fmla="val 6098"/>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2</a:t>
                </a:r>
              </a:p>
            </p:txBody>
          </p:sp>
          <p:sp>
            <p:nvSpPr>
              <p:cNvPr id="321593" name="AutoShape 57"/>
              <p:cNvSpPr>
                <a:spLocks noChangeAspect="1" noChangeArrowheads="1"/>
              </p:cNvSpPr>
              <p:nvPr/>
            </p:nvSpPr>
            <p:spPr bwMode="auto">
              <a:xfrm flipH="1">
                <a:off x="3663" y="2320"/>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grpSp>
        <p:grpSp>
          <p:nvGrpSpPr>
            <p:cNvPr id="17" name="Group 58"/>
            <p:cNvGrpSpPr>
              <a:grpSpLocks noChangeAspect="1"/>
            </p:cNvGrpSpPr>
            <p:nvPr/>
          </p:nvGrpSpPr>
          <p:grpSpPr bwMode="auto">
            <a:xfrm>
              <a:off x="2563" y="2954"/>
              <a:ext cx="633" cy="406"/>
              <a:chOff x="4606" y="2320"/>
              <a:chExt cx="904" cy="580"/>
            </a:xfrm>
          </p:grpSpPr>
          <p:sp>
            <p:nvSpPr>
              <p:cNvPr id="321595" name="AutoShape 59"/>
              <p:cNvSpPr>
                <a:spLocks noChangeAspect="1" noChangeArrowheads="1"/>
              </p:cNvSpPr>
              <p:nvPr/>
            </p:nvSpPr>
            <p:spPr bwMode="auto">
              <a:xfrm flipH="1">
                <a:off x="4606" y="2390"/>
                <a:ext cx="904" cy="467"/>
              </a:xfrm>
              <a:prstGeom prst="parallelogram">
                <a:avLst>
                  <a:gd name="adj" fmla="val 10942"/>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96" name="AutoShape 60"/>
              <p:cNvSpPr>
                <a:spLocks noChangeAspect="1" noChangeArrowheads="1"/>
              </p:cNvSpPr>
              <p:nvPr/>
            </p:nvSpPr>
            <p:spPr bwMode="auto">
              <a:xfrm flipH="1">
                <a:off x="4708" y="2320"/>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sp>
            <p:nvSpPr>
              <p:cNvPr id="321597" name="AutoShape 61"/>
              <p:cNvSpPr>
                <a:spLocks noChangeAspect="1" noChangeArrowheads="1"/>
              </p:cNvSpPr>
              <p:nvPr/>
            </p:nvSpPr>
            <p:spPr bwMode="auto">
              <a:xfrm flipH="1">
                <a:off x="4753" y="2685"/>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1</a:t>
                </a:r>
              </a:p>
            </p:txBody>
          </p:sp>
          <p:sp>
            <p:nvSpPr>
              <p:cNvPr id="321598" name="AutoShape 62"/>
              <p:cNvSpPr>
                <a:spLocks noChangeAspect="1" noChangeArrowheads="1"/>
              </p:cNvSpPr>
              <p:nvPr/>
            </p:nvSpPr>
            <p:spPr bwMode="auto">
              <a:xfrm flipH="1">
                <a:off x="5184" y="2677"/>
                <a:ext cx="233" cy="216"/>
              </a:xfrm>
              <a:prstGeom prst="parallelogram">
                <a:avLst>
                  <a:gd name="adj" fmla="val 6098"/>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pPr eaLnBrk="0" hangingPunct="0"/>
                <a:r>
                  <a:rPr lang="en-US" sz="1800">
                    <a:latin typeface="Arial" charset="0"/>
                  </a:rPr>
                  <a:t>1</a:t>
                </a:r>
              </a:p>
            </p:txBody>
          </p:sp>
          <p:sp>
            <p:nvSpPr>
              <p:cNvPr id="321599" name="AutoShape 63"/>
              <p:cNvSpPr>
                <a:spLocks noChangeAspect="1" noChangeArrowheads="1"/>
              </p:cNvSpPr>
              <p:nvPr/>
            </p:nvSpPr>
            <p:spPr bwMode="auto">
              <a:xfrm flipH="1">
                <a:off x="5141" y="2320"/>
                <a:ext cx="233" cy="215"/>
              </a:xfrm>
              <a:prstGeom prst="parallelogram">
                <a:avLst>
                  <a:gd name="adj" fmla="val 6126"/>
                </a:avLst>
              </a:prstGeom>
              <a:gradFill rotWithShape="0">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p>
                <a:endParaRPr lang="en-US"/>
              </a:p>
            </p:txBody>
          </p:sp>
        </p:grpSp>
      </p:grpSp>
      <p:sp>
        <p:nvSpPr>
          <p:cNvPr id="321600" name="Rectangle 64"/>
          <p:cNvSpPr>
            <a:spLocks noChangeArrowheads="1"/>
          </p:cNvSpPr>
          <p:nvPr/>
        </p:nvSpPr>
        <p:spPr bwMode="auto">
          <a:xfrm>
            <a:off x="496888" y="4953000"/>
            <a:ext cx="8189912" cy="138113"/>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21601" name="Freeform 65"/>
          <p:cNvSpPr>
            <a:spLocks noChangeAspect="1"/>
          </p:cNvSpPr>
          <p:nvPr/>
        </p:nvSpPr>
        <p:spPr bwMode="auto">
          <a:xfrm>
            <a:off x="5667375" y="1681163"/>
            <a:ext cx="3359150" cy="3770312"/>
          </a:xfrm>
          <a:custGeom>
            <a:avLst/>
            <a:gdLst/>
            <a:ahLst/>
            <a:cxnLst>
              <a:cxn ang="0">
                <a:pos x="2116" y="0"/>
              </a:cxn>
              <a:cxn ang="0">
                <a:pos x="1512" y="1516"/>
              </a:cxn>
              <a:cxn ang="0">
                <a:pos x="257" y="2164"/>
              </a:cxn>
              <a:cxn ang="0">
                <a:pos x="72" y="2051"/>
              </a:cxn>
              <a:cxn ang="0">
                <a:pos x="329" y="2103"/>
              </a:cxn>
            </a:cxnLst>
            <a:rect l="0" t="0" r="r" b="b"/>
            <a:pathLst>
              <a:path w="2116" h="2375">
                <a:moveTo>
                  <a:pt x="2116" y="0"/>
                </a:moveTo>
                <a:cubicBezTo>
                  <a:pt x="2017" y="253"/>
                  <a:pt x="1822" y="1155"/>
                  <a:pt x="1512" y="1516"/>
                </a:cubicBezTo>
                <a:cubicBezTo>
                  <a:pt x="1142" y="1927"/>
                  <a:pt x="447" y="2073"/>
                  <a:pt x="257" y="2164"/>
                </a:cubicBezTo>
                <a:cubicBezTo>
                  <a:pt x="0" y="2375"/>
                  <a:pt x="0" y="2133"/>
                  <a:pt x="72" y="2051"/>
                </a:cubicBezTo>
                <a:cubicBezTo>
                  <a:pt x="144" y="1969"/>
                  <a:pt x="276" y="2092"/>
                  <a:pt x="329" y="2103"/>
                </a:cubicBezTo>
              </a:path>
            </a:pathLst>
          </a:custGeom>
          <a:noFill/>
          <a:ln w="127000" cap="flat" cmpd="sng">
            <a:solidFill>
              <a:schemeClr val="bg2"/>
            </a:solidFill>
            <a:prstDash val="solid"/>
            <a:round/>
            <a:headEnd type="none" w="med" len="med"/>
            <a:tailEnd type="none" w="med" len="med"/>
          </a:ln>
          <a:effectLst/>
        </p:spPr>
        <p:txBody>
          <a:bodyPr wrap="none" anchor="ctr"/>
          <a:lstStyle/>
          <a:p>
            <a:endParaRPr lang="en-US"/>
          </a:p>
        </p:txBody>
      </p:sp>
      <p:sp>
        <p:nvSpPr>
          <p:cNvPr id="321602" name="Freeform 66"/>
          <p:cNvSpPr>
            <a:spLocks noChangeAspect="1"/>
          </p:cNvSpPr>
          <p:nvPr/>
        </p:nvSpPr>
        <p:spPr bwMode="auto">
          <a:xfrm>
            <a:off x="5622925" y="5083175"/>
            <a:ext cx="295275" cy="342900"/>
          </a:xfrm>
          <a:custGeom>
            <a:avLst/>
            <a:gdLst/>
            <a:ahLst/>
            <a:cxnLst>
              <a:cxn ang="0">
                <a:pos x="186" y="0"/>
              </a:cxn>
              <a:cxn ang="0">
                <a:pos x="186" y="216"/>
              </a:cxn>
              <a:cxn ang="0">
                <a:pos x="0" y="216"/>
              </a:cxn>
              <a:cxn ang="0">
                <a:pos x="0" y="153"/>
              </a:cxn>
              <a:cxn ang="0">
                <a:pos x="107" y="153"/>
              </a:cxn>
              <a:cxn ang="0">
                <a:pos x="106" y="0"/>
              </a:cxn>
            </a:cxnLst>
            <a:rect l="0" t="0" r="r" b="b"/>
            <a:pathLst>
              <a:path w="186" h="216">
                <a:moveTo>
                  <a:pt x="186" y="0"/>
                </a:moveTo>
                <a:lnTo>
                  <a:pt x="186" y="216"/>
                </a:lnTo>
                <a:lnTo>
                  <a:pt x="0" y="216"/>
                </a:lnTo>
                <a:lnTo>
                  <a:pt x="0" y="153"/>
                </a:lnTo>
                <a:lnTo>
                  <a:pt x="107" y="153"/>
                </a:lnTo>
                <a:lnTo>
                  <a:pt x="106" y="0"/>
                </a:lnTo>
              </a:path>
            </a:pathLst>
          </a:custGeom>
          <a:solidFill>
            <a:schemeClr val="accent1"/>
          </a:solidFill>
          <a:ln w="9525" cap="flat" cmpd="sng">
            <a:solidFill>
              <a:schemeClr val="tx1"/>
            </a:solidFill>
            <a:prstDash val="solid"/>
            <a:round/>
            <a:headEnd/>
            <a:tailEnd/>
          </a:ln>
          <a:effectLst/>
        </p:spPr>
        <p:txBody>
          <a:bodyPr wrap="none" anchor="ctr"/>
          <a:lstStyle/>
          <a:p>
            <a:endParaRPr lang="en-US"/>
          </a:p>
        </p:txBody>
      </p:sp>
      <p:sp>
        <p:nvSpPr>
          <p:cNvPr id="321603" name="Freeform 67"/>
          <p:cNvSpPr>
            <a:spLocks noChangeAspect="1"/>
          </p:cNvSpPr>
          <p:nvPr/>
        </p:nvSpPr>
        <p:spPr bwMode="auto">
          <a:xfrm>
            <a:off x="147638" y="1698625"/>
            <a:ext cx="3433762" cy="3748088"/>
          </a:xfrm>
          <a:custGeom>
            <a:avLst/>
            <a:gdLst/>
            <a:ahLst/>
            <a:cxnLst>
              <a:cxn ang="0">
                <a:pos x="0" y="0"/>
              </a:cxn>
              <a:cxn ang="0">
                <a:pos x="651" y="1502"/>
              </a:cxn>
              <a:cxn ang="0">
                <a:pos x="1906" y="2150"/>
              </a:cxn>
              <a:cxn ang="0">
                <a:pos x="2091" y="2037"/>
              </a:cxn>
              <a:cxn ang="0">
                <a:pos x="1834" y="2089"/>
              </a:cxn>
            </a:cxnLst>
            <a:rect l="0" t="0" r="r" b="b"/>
            <a:pathLst>
              <a:path w="2163" h="2361">
                <a:moveTo>
                  <a:pt x="0" y="0"/>
                </a:moveTo>
                <a:cubicBezTo>
                  <a:pt x="107" y="250"/>
                  <a:pt x="333" y="1144"/>
                  <a:pt x="651" y="1502"/>
                </a:cubicBezTo>
                <a:cubicBezTo>
                  <a:pt x="1021" y="1913"/>
                  <a:pt x="1716" y="2059"/>
                  <a:pt x="1906" y="2150"/>
                </a:cubicBezTo>
                <a:cubicBezTo>
                  <a:pt x="2163" y="2361"/>
                  <a:pt x="2163" y="2119"/>
                  <a:pt x="2091" y="2037"/>
                </a:cubicBezTo>
                <a:cubicBezTo>
                  <a:pt x="2019" y="1955"/>
                  <a:pt x="1887" y="2078"/>
                  <a:pt x="1834" y="2089"/>
                </a:cubicBezTo>
              </a:path>
            </a:pathLst>
          </a:custGeom>
          <a:noFill/>
          <a:ln w="127000" cap="flat" cmpd="sng">
            <a:solidFill>
              <a:schemeClr val="bg2"/>
            </a:solidFill>
            <a:prstDash val="solid"/>
            <a:round/>
            <a:headEnd type="none" w="med" len="med"/>
            <a:tailEnd type="none" w="med" len="med"/>
          </a:ln>
          <a:effectLst/>
        </p:spPr>
        <p:txBody>
          <a:bodyPr wrap="none" anchor="ctr"/>
          <a:lstStyle/>
          <a:p>
            <a:endParaRPr lang="en-US"/>
          </a:p>
        </p:txBody>
      </p:sp>
      <p:sp>
        <p:nvSpPr>
          <p:cNvPr id="321604" name="Freeform 68"/>
          <p:cNvSpPr>
            <a:spLocks noChangeAspect="1"/>
          </p:cNvSpPr>
          <p:nvPr/>
        </p:nvSpPr>
        <p:spPr bwMode="auto">
          <a:xfrm>
            <a:off x="3302000" y="5083175"/>
            <a:ext cx="295275" cy="341313"/>
          </a:xfrm>
          <a:custGeom>
            <a:avLst/>
            <a:gdLst/>
            <a:ahLst/>
            <a:cxnLst>
              <a:cxn ang="0">
                <a:pos x="0" y="2"/>
              </a:cxn>
              <a:cxn ang="0">
                <a:pos x="0" y="215"/>
              </a:cxn>
              <a:cxn ang="0">
                <a:pos x="186" y="215"/>
              </a:cxn>
              <a:cxn ang="0">
                <a:pos x="186" y="152"/>
              </a:cxn>
              <a:cxn ang="0">
                <a:pos x="79" y="152"/>
              </a:cxn>
              <a:cxn ang="0">
                <a:pos x="78" y="0"/>
              </a:cxn>
            </a:cxnLst>
            <a:rect l="0" t="0" r="r" b="b"/>
            <a:pathLst>
              <a:path w="186" h="215">
                <a:moveTo>
                  <a:pt x="0" y="2"/>
                </a:moveTo>
                <a:lnTo>
                  <a:pt x="0" y="215"/>
                </a:lnTo>
                <a:lnTo>
                  <a:pt x="186" y="215"/>
                </a:lnTo>
                <a:lnTo>
                  <a:pt x="186" y="152"/>
                </a:lnTo>
                <a:lnTo>
                  <a:pt x="79" y="152"/>
                </a:lnTo>
                <a:lnTo>
                  <a:pt x="78" y="0"/>
                </a:lnTo>
              </a:path>
            </a:pathLst>
          </a:custGeom>
          <a:solidFill>
            <a:schemeClr val="accent1"/>
          </a:solidFill>
          <a:ln w="9525" cap="flat" cmpd="sng">
            <a:solidFill>
              <a:schemeClr val="tx1"/>
            </a:solidFill>
            <a:prstDash val="solid"/>
            <a:round/>
            <a:headEnd/>
            <a:tailEnd/>
          </a:ln>
          <a:effectLst/>
        </p:spPr>
        <p:txBody>
          <a:bodyPr wrap="none" anchor="ctr"/>
          <a:lstStyle/>
          <a:p>
            <a:endParaRPr lang="en-US"/>
          </a:p>
        </p:txBody>
      </p:sp>
      <p:sp>
        <p:nvSpPr>
          <p:cNvPr id="71" name="Slide Number Placeholder 70"/>
          <p:cNvSpPr>
            <a:spLocks noGrp="1"/>
          </p:cNvSpPr>
          <p:nvPr>
            <p:ph type="sldNum" sz="quarter" idx="12"/>
          </p:nvPr>
        </p:nvSpPr>
        <p:spPr/>
        <p:txBody>
          <a:bodyPr/>
          <a:lstStyle/>
          <a:p>
            <a:fld id="{E6C780FD-E9BD-4C68-8A27-E5983E5DFA3A}" type="slidenum">
              <a:rPr lang="en-US" smtClean="0"/>
              <a:pPr/>
              <a:t>18</a:t>
            </a:fld>
            <a:endParaRPr lang="en-US"/>
          </a:p>
        </p:txBody>
      </p:sp>
    </p:spTree>
    <p:extLst>
      <p:ext uri="{BB962C8B-B14F-4D97-AF65-F5344CB8AC3E}">
        <p14:creationId xmlns:p14="http://schemas.microsoft.com/office/powerpoint/2010/main" val="107734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1601"/>
                                        </p:tgtEl>
                                        <p:attrNameLst>
                                          <p:attrName>style.visibility</p:attrName>
                                        </p:attrNameLst>
                                      </p:cBhvr>
                                      <p:to>
                                        <p:strVal val="visible"/>
                                      </p:to>
                                    </p:set>
                                    <p:anim calcmode="lin" valueType="num">
                                      <p:cBhvr additive="base">
                                        <p:cTn id="7" dur="500" fill="hold"/>
                                        <p:tgtEl>
                                          <p:spTgt spid="321601"/>
                                        </p:tgtEl>
                                        <p:attrNameLst>
                                          <p:attrName>ppt_x</p:attrName>
                                        </p:attrNameLst>
                                      </p:cBhvr>
                                      <p:tavLst>
                                        <p:tav tm="0">
                                          <p:val>
                                            <p:strVal val="#ppt_x"/>
                                          </p:val>
                                        </p:tav>
                                        <p:tav tm="100000">
                                          <p:val>
                                            <p:strVal val="#ppt_x"/>
                                          </p:val>
                                        </p:tav>
                                      </p:tavLst>
                                    </p:anim>
                                    <p:anim calcmode="lin" valueType="num">
                                      <p:cBhvr additive="base">
                                        <p:cTn id="8" dur="500" fill="hold"/>
                                        <p:tgtEl>
                                          <p:spTgt spid="32160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21603"/>
                                        </p:tgtEl>
                                        <p:attrNameLst>
                                          <p:attrName>style.visibility</p:attrName>
                                        </p:attrNameLst>
                                      </p:cBhvr>
                                      <p:to>
                                        <p:strVal val="visible"/>
                                      </p:to>
                                    </p:set>
                                    <p:anim calcmode="lin" valueType="num">
                                      <p:cBhvr additive="base">
                                        <p:cTn id="12" dur="500" fill="hold"/>
                                        <p:tgtEl>
                                          <p:spTgt spid="321603"/>
                                        </p:tgtEl>
                                        <p:attrNameLst>
                                          <p:attrName>ppt_x</p:attrName>
                                        </p:attrNameLst>
                                      </p:cBhvr>
                                      <p:tavLst>
                                        <p:tav tm="0">
                                          <p:val>
                                            <p:strVal val="#ppt_x"/>
                                          </p:val>
                                        </p:tav>
                                        <p:tav tm="100000">
                                          <p:val>
                                            <p:strVal val="#ppt_x"/>
                                          </p:val>
                                        </p:tav>
                                      </p:tavLst>
                                    </p:anim>
                                    <p:anim calcmode="lin" valueType="num">
                                      <p:cBhvr additive="base">
                                        <p:cTn id="13" dur="500" fill="hold"/>
                                        <p:tgtEl>
                                          <p:spTgt spid="3216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601" grpId="0" animBg="1"/>
      <p:bldP spid="32160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r>
              <a:rPr lang="en-US" dirty="0">
                <a:solidFill>
                  <a:srgbClr val="FFFF00"/>
                </a:solidFill>
              </a:rPr>
              <a:t>Force Modules</a:t>
            </a:r>
          </a:p>
        </p:txBody>
      </p:sp>
      <p:sp>
        <p:nvSpPr>
          <p:cNvPr id="318467" name="Freeform 3"/>
          <p:cNvSpPr>
            <a:spLocks noChangeAspect="1"/>
          </p:cNvSpPr>
          <p:nvPr/>
        </p:nvSpPr>
        <p:spPr bwMode="auto">
          <a:xfrm>
            <a:off x="6113463" y="2190750"/>
            <a:ext cx="330200" cy="414338"/>
          </a:xfrm>
          <a:custGeom>
            <a:avLst/>
            <a:gdLst/>
            <a:ahLst/>
            <a:cxnLst>
              <a:cxn ang="0">
                <a:pos x="0" y="451"/>
              </a:cxn>
              <a:cxn ang="0">
                <a:pos x="0" y="0"/>
              </a:cxn>
              <a:cxn ang="0">
                <a:pos x="826" y="0"/>
              </a:cxn>
              <a:cxn ang="0">
                <a:pos x="832" y="1045"/>
              </a:cxn>
              <a:cxn ang="0">
                <a:pos x="0" y="1043"/>
              </a:cxn>
              <a:cxn ang="0">
                <a:pos x="0" y="576"/>
              </a:cxn>
            </a:cxnLst>
            <a:rect l="0" t="0" r="r" b="b"/>
            <a:pathLst>
              <a:path w="832" h="1045">
                <a:moveTo>
                  <a:pt x="0" y="451"/>
                </a:moveTo>
                <a:lnTo>
                  <a:pt x="0" y="0"/>
                </a:lnTo>
                <a:lnTo>
                  <a:pt x="826" y="0"/>
                </a:lnTo>
                <a:lnTo>
                  <a:pt x="832" y="1045"/>
                </a:lnTo>
                <a:lnTo>
                  <a:pt x="0" y="1043"/>
                </a:lnTo>
                <a:lnTo>
                  <a:pt x="0" y="576"/>
                </a:lnTo>
              </a:path>
            </a:pathLst>
          </a:custGeom>
          <a:noFill/>
          <a:ln w="76200" cap="flat" cmpd="sng">
            <a:solidFill>
              <a:schemeClr val="tx1"/>
            </a:solidFill>
            <a:prstDash val="solid"/>
            <a:round/>
            <a:headEnd type="none" w="med" len="med"/>
            <a:tailEnd type="none" w="med" len="med"/>
          </a:ln>
          <a:effectLst/>
        </p:spPr>
        <p:txBody>
          <a:bodyPr wrap="none" anchor="ctr"/>
          <a:lstStyle/>
          <a:p>
            <a:endParaRPr lang="en-US"/>
          </a:p>
        </p:txBody>
      </p:sp>
      <p:sp>
        <p:nvSpPr>
          <p:cNvPr id="318468" name="AutoShape 4"/>
          <p:cNvSpPr>
            <a:spLocks noChangeAspect="1" noChangeArrowheads="1"/>
          </p:cNvSpPr>
          <p:nvPr/>
        </p:nvSpPr>
        <p:spPr bwMode="auto">
          <a:xfrm rot="5400000">
            <a:off x="4801394" y="2218531"/>
            <a:ext cx="450850" cy="369888"/>
          </a:xfrm>
          <a:prstGeom prst="can">
            <a:avLst>
              <a:gd name="adj" fmla="val 50000"/>
            </a:avLst>
          </a:prstGeom>
          <a:solidFill>
            <a:schemeClr val="accent1"/>
          </a:solidFill>
          <a:ln w="9525">
            <a:solidFill>
              <a:schemeClr val="tx1"/>
            </a:solidFill>
            <a:round/>
            <a:headEnd/>
            <a:tailEnd/>
          </a:ln>
          <a:effectLst/>
        </p:spPr>
        <p:txBody>
          <a:bodyPr wrap="none" anchor="ctr"/>
          <a:lstStyle/>
          <a:p>
            <a:endParaRPr lang="en-US"/>
          </a:p>
        </p:txBody>
      </p:sp>
      <p:sp>
        <p:nvSpPr>
          <p:cNvPr id="318469" name="AutoShape 5"/>
          <p:cNvSpPr>
            <a:spLocks noChangeAspect="1" noChangeArrowheads="1"/>
          </p:cNvSpPr>
          <p:nvPr/>
        </p:nvSpPr>
        <p:spPr bwMode="auto">
          <a:xfrm rot="5400000">
            <a:off x="5517357" y="1808956"/>
            <a:ext cx="279400" cy="1179513"/>
          </a:xfrm>
          <a:prstGeom prst="can">
            <a:avLst>
              <a:gd name="adj" fmla="val 27558"/>
            </a:avLst>
          </a:prstGeom>
          <a:solidFill>
            <a:schemeClr val="accent1">
              <a:alpha val="50000"/>
            </a:schemeClr>
          </a:solidFill>
          <a:ln w="9525">
            <a:solidFill>
              <a:schemeClr val="tx1"/>
            </a:solidFill>
            <a:round/>
            <a:headEnd/>
            <a:tailEnd/>
          </a:ln>
          <a:effectLst/>
        </p:spPr>
        <p:txBody>
          <a:bodyPr wrap="none" anchor="ctr"/>
          <a:lstStyle/>
          <a:p>
            <a:endParaRPr lang="en-US"/>
          </a:p>
        </p:txBody>
      </p:sp>
      <p:sp>
        <p:nvSpPr>
          <p:cNvPr id="318470" name="Oval 6"/>
          <p:cNvSpPr>
            <a:spLocks noChangeAspect="1" noChangeArrowheads="1"/>
          </p:cNvSpPr>
          <p:nvPr/>
        </p:nvSpPr>
        <p:spPr bwMode="auto">
          <a:xfrm>
            <a:off x="5140325" y="2205038"/>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71" name="Oval 7"/>
          <p:cNvSpPr>
            <a:spLocks noChangeAspect="1" noChangeArrowheads="1"/>
          </p:cNvSpPr>
          <p:nvPr/>
        </p:nvSpPr>
        <p:spPr bwMode="auto">
          <a:xfrm>
            <a:off x="5238750" y="2205038"/>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72" name="Oval 8"/>
          <p:cNvSpPr>
            <a:spLocks noChangeAspect="1" noChangeArrowheads="1"/>
          </p:cNvSpPr>
          <p:nvPr/>
        </p:nvSpPr>
        <p:spPr bwMode="auto">
          <a:xfrm>
            <a:off x="5300663" y="2205038"/>
            <a:ext cx="153987" cy="431800"/>
          </a:xfrm>
          <a:prstGeom prst="ellipse">
            <a:avLst/>
          </a:prstGeom>
          <a:noFill/>
          <a:ln w="19050">
            <a:solidFill>
              <a:schemeClr val="tx1"/>
            </a:solidFill>
            <a:round/>
            <a:headEnd/>
            <a:tailEnd/>
          </a:ln>
          <a:effectLst/>
        </p:spPr>
        <p:txBody>
          <a:bodyPr wrap="none" anchor="ctr"/>
          <a:lstStyle/>
          <a:p>
            <a:endParaRPr lang="en-US"/>
          </a:p>
        </p:txBody>
      </p:sp>
      <p:sp>
        <p:nvSpPr>
          <p:cNvPr id="318473" name="Oval 9"/>
          <p:cNvSpPr>
            <a:spLocks noChangeAspect="1" noChangeArrowheads="1"/>
          </p:cNvSpPr>
          <p:nvPr/>
        </p:nvSpPr>
        <p:spPr bwMode="auto">
          <a:xfrm>
            <a:off x="5400675" y="2205038"/>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74" name="Oval 10"/>
          <p:cNvSpPr>
            <a:spLocks noChangeAspect="1" noChangeArrowheads="1"/>
          </p:cNvSpPr>
          <p:nvPr/>
        </p:nvSpPr>
        <p:spPr bwMode="auto">
          <a:xfrm>
            <a:off x="5464175" y="2205038"/>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75" name="Oval 11"/>
          <p:cNvSpPr>
            <a:spLocks noChangeAspect="1" noChangeArrowheads="1"/>
          </p:cNvSpPr>
          <p:nvPr/>
        </p:nvSpPr>
        <p:spPr bwMode="auto">
          <a:xfrm>
            <a:off x="5562600" y="2205038"/>
            <a:ext cx="153988" cy="431800"/>
          </a:xfrm>
          <a:prstGeom prst="ellipse">
            <a:avLst/>
          </a:prstGeom>
          <a:noFill/>
          <a:ln w="19050">
            <a:solidFill>
              <a:schemeClr val="tx1"/>
            </a:solidFill>
            <a:round/>
            <a:headEnd/>
            <a:tailEnd/>
          </a:ln>
          <a:effectLst/>
        </p:spPr>
        <p:txBody>
          <a:bodyPr wrap="none" anchor="ctr"/>
          <a:lstStyle/>
          <a:p>
            <a:endParaRPr lang="en-US"/>
          </a:p>
        </p:txBody>
      </p:sp>
      <p:sp>
        <p:nvSpPr>
          <p:cNvPr id="318476" name="Oval 12"/>
          <p:cNvSpPr>
            <a:spLocks noChangeAspect="1" noChangeArrowheads="1"/>
          </p:cNvSpPr>
          <p:nvPr/>
        </p:nvSpPr>
        <p:spPr bwMode="auto">
          <a:xfrm>
            <a:off x="5626100" y="2205038"/>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77" name="Oval 13"/>
          <p:cNvSpPr>
            <a:spLocks noChangeAspect="1" noChangeArrowheads="1"/>
          </p:cNvSpPr>
          <p:nvPr/>
        </p:nvSpPr>
        <p:spPr bwMode="auto">
          <a:xfrm>
            <a:off x="5724525" y="2205038"/>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78" name="Freeform 14"/>
          <p:cNvSpPr>
            <a:spLocks noChangeAspect="1"/>
          </p:cNvSpPr>
          <p:nvPr/>
        </p:nvSpPr>
        <p:spPr bwMode="auto">
          <a:xfrm>
            <a:off x="6502400" y="2830513"/>
            <a:ext cx="330200" cy="414337"/>
          </a:xfrm>
          <a:custGeom>
            <a:avLst/>
            <a:gdLst/>
            <a:ahLst/>
            <a:cxnLst>
              <a:cxn ang="0">
                <a:pos x="0" y="451"/>
              </a:cxn>
              <a:cxn ang="0">
                <a:pos x="0" y="0"/>
              </a:cxn>
              <a:cxn ang="0">
                <a:pos x="826" y="0"/>
              </a:cxn>
              <a:cxn ang="0">
                <a:pos x="832" y="1045"/>
              </a:cxn>
              <a:cxn ang="0">
                <a:pos x="0" y="1043"/>
              </a:cxn>
              <a:cxn ang="0">
                <a:pos x="0" y="576"/>
              </a:cxn>
            </a:cxnLst>
            <a:rect l="0" t="0" r="r" b="b"/>
            <a:pathLst>
              <a:path w="832" h="1045">
                <a:moveTo>
                  <a:pt x="0" y="451"/>
                </a:moveTo>
                <a:lnTo>
                  <a:pt x="0" y="0"/>
                </a:lnTo>
                <a:lnTo>
                  <a:pt x="826" y="0"/>
                </a:lnTo>
                <a:lnTo>
                  <a:pt x="832" y="1045"/>
                </a:lnTo>
                <a:lnTo>
                  <a:pt x="0" y="1043"/>
                </a:lnTo>
                <a:lnTo>
                  <a:pt x="0" y="576"/>
                </a:lnTo>
              </a:path>
            </a:pathLst>
          </a:custGeom>
          <a:noFill/>
          <a:ln w="76200" cap="flat" cmpd="sng">
            <a:solidFill>
              <a:schemeClr val="tx1"/>
            </a:solidFill>
            <a:prstDash val="solid"/>
            <a:round/>
            <a:headEnd type="none" w="med" len="med"/>
            <a:tailEnd type="none" w="med" len="med"/>
          </a:ln>
          <a:effectLst/>
        </p:spPr>
        <p:txBody>
          <a:bodyPr wrap="none" anchor="ctr"/>
          <a:lstStyle/>
          <a:p>
            <a:endParaRPr lang="en-US"/>
          </a:p>
        </p:txBody>
      </p:sp>
      <p:sp>
        <p:nvSpPr>
          <p:cNvPr id="318479" name="AutoShape 15"/>
          <p:cNvSpPr>
            <a:spLocks noChangeAspect="1" noChangeArrowheads="1"/>
          </p:cNvSpPr>
          <p:nvPr/>
        </p:nvSpPr>
        <p:spPr bwMode="auto">
          <a:xfrm rot="5400000">
            <a:off x="5191919" y="2858294"/>
            <a:ext cx="449262" cy="368300"/>
          </a:xfrm>
          <a:prstGeom prst="can">
            <a:avLst>
              <a:gd name="adj" fmla="val 50000"/>
            </a:avLst>
          </a:prstGeom>
          <a:solidFill>
            <a:schemeClr val="accent1"/>
          </a:solidFill>
          <a:ln w="9525">
            <a:solidFill>
              <a:schemeClr val="tx1"/>
            </a:solidFill>
            <a:round/>
            <a:headEnd/>
            <a:tailEnd/>
          </a:ln>
          <a:effectLst/>
        </p:spPr>
        <p:txBody>
          <a:bodyPr wrap="none" anchor="ctr"/>
          <a:lstStyle/>
          <a:p>
            <a:endParaRPr lang="en-US"/>
          </a:p>
        </p:txBody>
      </p:sp>
      <p:sp>
        <p:nvSpPr>
          <p:cNvPr id="318480" name="AutoShape 16"/>
          <p:cNvSpPr>
            <a:spLocks noChangeAspect="1" noChangeArrowheads="1"/>
          </p:cNvSpPr>
          <p:nvPr/>
        </p:nvSpPr>
        <p:spPr bwMode="auto">
          <a:xfrm rot="5400000">
            <a:off x="5906294" y="2448719"/>
            <a:ext cx="279400" cy="1179512"/>
          </a:xfrm>
          <a:prstGeom prst="can">
            <a:avLst>
              <a:gd name="adj" fmla="val 27558"/>
            </a:avLst>
          </a:prstGeom>
          <a:solidFill>
            <a:schemeClr val="accent1">
              <a:alpha val="50000"/>
            </a:schemeClr>
          </a:solidFill>
          <a:ln w="9525">
            <a:solidFill>
              <a:schemeClr val="tx1"/>
            </a:solidFill>
            <a:round/>
            <a:headEnd/>
            <a:tailEnd/>
          </a:ln>
          <a:effectLst/>
        </p:spPr>
        <p:txBody>
          <a:bodyPr wrap="none" anchor="ctr"/>
          <a:lstStyle/>
          <a:p>
            <a:endParaRPr lang="en-US"/>
          </a:p>
        </p:txBody>
      </p:sp>
      <p:sp>
        <p:nvSpPr>
          <p:cNvPr id="318481" name="Oval 17"/>
          <p:cNvSpPr>
            <a:spLocks noChangeAspect="1" noChangeArrowheads="1"/>
          </p:cNvSpPr>
          <p:nvPr/>
        </p:nvSpPr>
        <p:spPr bwMode="auto">
          <a:xfrm>
            <a:off x="5437188" y="2825750"/>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82" name="Oval 18"/>
          <p:cNvSpPr>
            <a:spLocks noChangeAspect="1" noChangeArrowheads="1"/>
          </p:cNvSpPr>
          <p:nvPr/>
        </p:nvSpPr>
        <p:spPr bwMode="auto">
          <a:xfrm>
            <a:off x="5491163" y="2825750"/>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83" name="Oval 19"/>
          <p:cNvSpPr>
            <a:spLocks noChangeAspect="1" noChangeArrowheads="1"/>
          </p:cNvSpPr>
          <p:nvPr/>
        </p:nvSpPr>
        <p:spPr bwMode="auto">
          <a:xfrm>
            <a:off x="5545138" y="2825750"/>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84" name="Oval 20"/>
          <p:cNvSpPr>
            <a:spLocks noChangeAspect="1" noChangeArrowheads="1"/>
          </p:cNvSpPr>
          <p:nvPr/>
        </p:nvSpPr>
        <p:spPr bwMode="auto">
          <a:xfrm>
            <a:off x="5605463" y="2825750"/>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85" name="Oval 21"/>
          <p:cNvSpPr>
            <a:spLocks noChangeAspect="1" noChangeArrowheads="1"/>
          </p:cNvSpPr>
          <p:nvPr/>
        </p:nvSpPr>
        <p:spPr bwMode="auto">
          <a:xfrm>
            <a:off x="5649913" y="2825750"/>
            <a:ext cx="153987" cy="431800"/>
          </a:xfrm>
          <a:prstGeom prst="ellipse">
            <a:avLst/>
          </a:prstGeom>
          <a:noFill/>
          <a:ln w="19050">
            <a:solidFill>
              <a:schemeClr val="tx1"/>
            </a:solidFill>
            <a:round/>
            <a:headEnd/>
            <a:tailEnd/>
          </a:ln>
          <a:effectLst/>
        </p:spPr>
        <p:txBody>
          <a:bodyPr wrap="none" anchor="ctr"/>
          <a:lstStyle/>
          <a:p>
            <a:endParaRPr lang="en-US"/>
          </a:p>
        </p:txBody>
      </p:sp>
      <p:sp>
        <p:nvSpPr>
          <p:cNvPr id="318486" name="Oval 22"/>
          <p:cNvSpPr>
            <a:spLocks noChangeAspect="1" noChangeArrowheads="1"/>
          </p:cNvSpPr>
          <p:nvPr/>
        </p:nvSpPr>
        <p:spPr bwMode="auto">
          <a:xfrm>
            <a:off x="5703888" y="2825750"/>
            <a:ext cx="153987" cy="431800"/>
          </a:xfrm>
          <a:prstGeom prst="ellipse">
            <a:avLst/>
          </a:prstGeom>
          <a:noFill/>
          <a:ln w="19050">
            <a:solidFill>
              <a:schemeClr val="tx1"/>
            </a:solidFill>
            <a:round/>
            <a:headEnd/>
            <a:tailEnd/>
          </a:ln>
          <a:effectLst/>
        </p:spPr>
        <p:txBody>
          <a:bodyPr wrap="none" anchor="ctr"/>
          <a:lstStyle/>
          <a:p>
            <a:endParaRPr lang="en-US"/>
          </a:p>
        </p:txBody>
      </p:sp>
      <p:sp>
        <p:nvSpPr>
          <p:cNvPr id="318487" name="Oval 23"/>
          <p:cNvSpPr>
            <a:spLocks noChangeAspect="1" noChangeArrowheads="1"/>
          </p:cNvSpPr>
          <p:nvPr/>
        </p:nvSpPr>
        <p:spPr bwMode="auto">
          <a:xfrm>
            <a:off x="5748338" y="2825750"/>
            <a:ext cx="153987" cy="431800"/>
          </a:xfrm>
          <a:prstGeom prst="ellipse">
            <a:avLst/>
          </a:prstGeom>
          <a:noFill/>
          <a:ln w="19050">
            <a:solidFill>
              <a:schemeClr val="tx1"/>
            </a:solidFill>
            <a:round/>
            <a:headEnd/>
            <a:tailEnd/>
          </a:ln>
          <a:effectLst/>
        </p:spPr>
        <p:txBody>
          <a:bodyPr wrap="none" anchor="ctr"/>
          <a:lstStyle/>
          <a:p>
            <a:endParaRPr lang="en-US"/>
          </a:p>
        </p:txBody>
      </p:sp>
      <p:sp>
        <p:nvSpPr>
          <p:cNvPr id="318488" name="Oval 24"/>
          <p:cNvSpPr>
            <a:spLocks noChangeAspect="1" noChangeArrowheads="1"/>
          </p:cNvSpPr>
          <p:nvPr/>
        </p:nvSpPr>
        <p:spPr bwMode="auto">
          <a:xfrm>
            <a:off x="5794375" y="2825750"/>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89" name="Oval 25"/>
          <p:cNvSpPr>
            <a:spLocks noChangeAspect="1" noChangeArrowheads="1"/>
          </p:cNvSpPr>
          <p:nvPr/>
        </p:nvSpPr>
        <p:spPr bwMode="auto">
          <a:xfrm>
            <a:off x="5842000" y="2825750"/>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90" name="Oval 26"/>
          <p:cNvSpPr>
            <a:spLocks noChangeAspect="1" noChangeArrowheads="1"/>
          </p:cNvSpPr>
          <p:nvPr/>
        </p:nvSpPr>
        <p:spPr bwMode="auto">
          <a:xfrm>
            <a:off x="5886450" y="2825750"/>
            <a:ext cx="153988" cy="431800"/>
          </a:xfrm>
          <a:prstGeom prst="ellipse">
            <a:avLst/>
          </a:prstGeom>
          <a:noFill/>
          <a:ln w="19050">
            <a:solidFill>
              <a:schemeClr val="tx1"/>
            </a:solidFill>
            <a:round/>
            <a:headEnd/>
            <a:tailEnd/>
          </a:ln>
          <a:effectLst/>
        </p:spPr>
        <p:txBody>
          <a:bodyPr wrap="none" anchor="ctr"/>
          <a:lstStyle/>
          <a:p>
            <a:endParaRPr lang="en-US"/>
          </a:p>
        </p:txBody>
      </p:sp>
      <p:sp>
        <p:nvSpPr>
          <p:cNvPr id="318491" name="Oval 27"/>
          <p:cNvSpPr>
            <a:spLocks noChangeAspect="1" noChangeArrowheads="1"/>
          </p:cNvSpPr>
          <p:nvPr/>
        </p:nvSpPr>
        <p:spPr bwMode="auto">
          <a:xfrm>
            <a:off x="5724525" y="2205038"/>
            <a:ext cx="153988" cy="431800"/>
          </a:xfrm>
          <a:prstGeom prst="ellipse">
            <a:avLst/>
          </a:prstGeom>
          <a:noFill/>
          <a:ln w="19050">
            <a:solidFill>
              <a:schemeClr val="tx1"/>
            </a:solidFill>
            <a:round/>
            <a:headEnd/>
            <a:tailEnd/>
          </a:ln>
          <a:effectLst/>
        </p:spPr>
        <p:txBody>
          <a:bodyPr wrap="none" anchor="ctr"/>
          <a:lstStyle/>
          <a:p>
            <a:endParaRPr lang="en-US"/>
          </a:p>
        </p:txBody>
      </p:sp>
      <p:sp>
        <p:nvSpPr>
          <p:cNvPr id="318492" name="Oval 28"/>
          <p:cNvSpPr>
            <a:spLocks noChangeAspect="1" noChangeArrowheads="1"/>
          </p:cNvSpPr>
          <p:nvPr/>
        </p:nvSpPr>
        <p:spPr bwMode="auto">
          <a:xfrm>
            <a:off x="5788025" y="2205038"/>
            <a:ext cx="152400" cy="431800"/>
          </a:xfrm>
          <a:prstGeom prst="ellipse">
            <a:avLst/>
          </a:prstGeom>
          <a:noFill/>
          <a:ln w="19050">
            <a:solidFill>
              <a:schemeClr val="tx1"/>
            </a:solidFill>
            <a:round/>
            <a:headEnd/>
            <a:tailEnd/>
          </a:ln>
          <a:effectLst/>
        </p:spPr>
        <p:txBody>
          <a:bodyPr wrap="none" anchor="ctr"/>
          <a:lstStyle/>
          <a:p>
            <a:endParaRPr lang="en-US"/>
          </a:p>
        </p:txBody>
      </p:sp>
      <p:sp>
        <p:nvSpPr>
          <p:cNvPr id="318493" name="Oval 29"/>
          <p:cNvSpPr>
            <a:spLocks noChangeAspect="1" noChangeArrowheads="1"/>
          </p:cNvSpPr>
          <p:nvPr/>
        </p:nvSpPr>
        <p:spPr bwMode="auto">
          <a:xfrm>
            <a:off x="5876925" y="2195513"/>
            <a:ext cx="153988" cy="431800"/>
          </a:xfrm>
          <a:prstGeom prst="ellipse">
            <a:avLst/>
          </a:prstGeom>
          <a:noFill/>
          <a:ln w="19050">
            <a:solidFill>
              <a:schemeClr val="tx1"/>
            </a:solidFill>
            <a:round/>
            <a:headEnd/>
            <a:tailEnd/>
          </a:ln>
          <a:effectLst/>
        </p:spPr>
        <p:txBody>
          <a:bodyPr wrap="none" anchor="ctr"/>
          <a:lstStyle/>
          <a:p>
            <a:endParaRPr lang="en-US"/>
          </a:p>
        </p:txBody>
      </p:sp>
      <p:sp>
        <p:nvSpPr>
          <p:cNvPr id="318494" name="Oval 30"/>
          <p:cNvSpPr>
            <a:spLocks noChangeAspect="1" noChangeArrowheads="1"/>
          </p:cNvSpPr>
          <p:nvPr/>
        </p:nvSpPr>
        <p:spPr bwMode="auto">
          <a:xfrm>
            <a:off x="5049838" y="2195513"/>
            <a:ext cx="153987" cy="431800"/>
          </a:xfrm>
          <a:prstGeom prst="ellipse">
            <a:avLst/>
          </a:prstGeom>
          <a:noFill/>
          <a:ln w="19050">
            <a:solidFill>
              <a:schemeClr val="tx1"/>
            </a:solidFill>
            <a:round/>
            <a:headEnd/>
            <a:tailEnd/>
          </a:ln>
          <a:effectLst/>
        </p:spPr>
        <p:txBody>
          <a:bodyPr wrap="none" anchor="ctr"/>
          <a:lstStyle/>
          <a:p>
            <a:endParaRPr lang="en-US"/>
          </a:p>
        </p:txBody>
      </p:sp>
      <p:sp>
        <p:nvSpPr>
          <p:cNvPr id="318495" name="AutoShape 31"/>
          <p:cNvSpPr>
            <a:spLocks noChangeAspect="1" noChangeArrowheads="1"/>
          </p:cNvSpPr>
          <p:nvPr/>
        </p:nvSpPr>
        <p:spPr bwMode="auto">
          <a:xfrm>
            <a:off x="4826000" y="2736850"/>
            <a:ext cx="1252538" cy="584200"/>
          </a:xfrm>
          <a:prstGeom prst="cube">
            <a:avLst>
              <a:gd name="adj" fmla="val 25000"/>
            </a:avLst>
          </a:prstGeom>
          <a:solidFill>
            <a:schemeClr val="accent1">
              <a:alpha val="30000"/>
            </a:schemeClr>
          </a:solidFill>
          <a:ln w="9525">
            <a:solidFill>
              <a:schemeClr val="tx1"/>
            </a:solidFill>
            <a:miter lim="800000"/>
            <a:headEnd/>
            <a:tailEnd/>
          </a:ln>
          <a:effectLst/>
        </p:spPr>
        <p:txBody>
          <a:bodyPr wrap="none" anchor="ctr"/>
          <a:lstStyle/>
          <a:p>
            <a:endParaRPr lang="en-US"/>
          </a:p>
        </p:txBody>
      </p:sp>
      <p:grpSp>
        <p:nvGrpSpPr>
          <p:cNvPr id="2" name="Group 32"/>
          <p:cNvGrpSpPr>
            <a:grpSpLocks noChangeAspect="1"/>
          </p:cNvGrpSpPr>
          <p:nvPr/>
        </p:nvGrpSpPr>
        <p:grpSpPr bwMode="auto">
          <a:xfrm>
            <a:off x="6761163" y="2838450"/>
            <a:ext cx="2076450" cy="447675"/>
            <a:chOff x="2790" y="1551"/>
            <a:chExt cx="2621" cy="564"/>
          </a:xfrm>
        </p:grpSpPr>
        <p:sp>
          <p:nvSpPr>
            <p:cNvPr id="318497" name="Freeform 33"/>
            <p:cNvSpPr>
              <a:spLocks noChangeAspect="1"/>
            </p:cNvSpPr>
            <p:nvPr/>
          </p:nvSpPr>
          <p:spPr bwMode="auto">
            <a:xfrm>
              <a:off x="2790" y="1551"/>
              <a:ext cx="2621" cy="564"/>
            </a:xfrm>
            <a:custGeom>
              <a:avLst/>
              <a:gdLst/>
              <a:ahLst/>
              <a:cxnLst>
                <a:cxn ang="0">
                  <a:pos x="22" y="42"/>
                </a:cxn>
                <a:cxn ang="0">
                  <a:pos x="150" y="42"/>
                </a:cxn>
                <a:cxn ang="0">
                  <a:pos x="2172" y="123"/>
                </a:cxn>
                <a:cxn ang="0">
                  <a:pos x="2619" y="357"/>
                </a:cxn>
                <a:cxn ang="0">
                  <a:pos x="2160" y="546"/>
                </a:cxn>
                <a:cxn ang="0">
                  <a:pos x="156" y="468"/>
                </a:cxn>
                <a:cxn ang="0">
                  <a:pos x="22" y="450"/>
                </a:cxn>
                <a:cxn ang="0">
                  <a:pos x="22" y="42"/>
                </a:cxn>
              </a:cxnLst>
              <a:rect l="0" t="0" r="r" b="b"/>
              <a:pathLst>
                <a:path w="2621" h="564">
                  <a:moveTo>
                    <a:pt x="22" y="42"/>
                  </a:moveTo>
                  <a:cubicBezTo>
                    <a:pt x="78" y="72"/>
                    <a:pt x="147" y="84"/>
                    <a:pt x="150" y="42"/>
                  </a:cubicBezTo>
                  <a:cubicBezTo>
                    <a:pt x="153" y="0"/>
                    <a:pt x="1759" y="82"/>
                    <a:pt x="2172" y="123"/>
                  </a:cubicBezTo>
                  <a:cubicBezTo>
                    <a:pt x="2583" y="175"/>
                    <a:pt x="2621" y="287"/>
                    <a:pt x="2619" y="357"/>
                  </a:cubicBezTo>
                  <a:cubicBezTo>
                    <a:pt x="2614" y="432"/>
                    <a:pt x="2570" y="528"/>
                    <a:pt x="2160" y="546"/>
                  </a:cubicBezTo>
                  <a:cubicBezTo>
                    <a:pt x="1750" y="564"/>
                    <a:pt x="512" y="484"/>
                    <a:pt x="156" y="468"/>
                  </a:cubicBezTo>
                  <a:cubicBezTo>
                    <a:pt x="152" y="488"/>
                    <a:pt x="44" y="521"/>
                    <a:pt x="22" y="450"/>
                  </a:cubicBezTo>
                  <a:cubicBezTo>
                    <a:pt x="0" y="379"/>
                    <a:pt x="22" y="42"/>
                    <a:pt x="22" y="42"/>
                  </a:cubicBezTo>
                  <a:close/>
                </a:path>
              </a:pathLst>
            </a:custGeom>
            <a:solidFill>
              <a:srgbClr val="FFFF00"/>
            </a:solidFill>
            <a:ln w="9525" cap="flat" cmpd="sng">
              <a:solidFill>
                <a:schemeClr val="tx1"/>
              </a:solidFill>
              <a:prstDash val="solid"/>
              <a:round/>
              <a:headEnd/>
              <a:tailEnd/>
            </a:ln>
            <a:effectLst/>
          </p:spPr>
          <p:txBody>
            <a:bodyPr wrap="none" anchor="ctr"/>
            <a:lstStyle/>
            <a:p>
              <a:endParaRPr lang="en-US"/>
            </a:p>
          </p:txBody>
        </p:sp>
        <p:sp>
          <p:nvSpPr>
            <p:cNvPr id="318498" name="Oval 34"/>
            <p:cNvSpPr>
              <a:spLocks noChangeAspect="1" noChangeArrowheads="1"/>
            </p:cNvSpPr>
            <p:nvPr/>
          </p:nvSpPr>
          <p:spPr bwMode="auto">
            <a:xfrm>
              <a:off x="3156" y="1752"/>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499" name="Oval 35"/>
            <p:cNvSpPr>
              <a:spLocks noChangeAspect="1" noChangeArrowheads="1"/>
            </p:cNvSpPr>
            <p:nvPr/>
          </p:nvSpPr>
          <p:spPr bwMode="auto">
            <a:xfrm>
              <a:off x="3447" y="1761"/>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00" name="Oval 36"/>
            <p:cNvSpPr>
              <a:spLocks noChangeAspect="1" noChangeArrowheads="1"/>
            </p:cNvSpPr>
            <p:nvPr/>
          </p:nvSpPr>
          <p:spPr bwMode="auto">
            <a:xfrm>
              <a:off x="3723" y="1777"/>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01" name="Oval 37"/>
            <p:cNvSpPr>
              <a:spLocks noChangeAspect="1" noChangeArrowheads="1"/>
            </p:cNvSpPr>
            <p:nvPr/>
          </p:nvSpPr>
          <p:spPr bwMode="auto">
            <a:xfrm>
              <a:off x="3999" y="1795"/>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02" name="Oval 38"/>
            <p:cNvSpPr>
              <a:spLocks noChangeAspect="1" noChangeArrowheads="1"/>
            </p:cNvSpPr>
            <p:nvPr/>
          </p:nvSpPr>
          <p:spPr bwMode="auto">
            <a:xfrm>
              <a:off x="4294" y="1804"/>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03" name="Oval 39"/>
            <p:cNvSpPr>
              <a:spLocks noChangeAspect="1" noChangeArrowheads="1"/>
            </p:cNvSpPr>
            <p:nvPr/>
          </p:nvSpPr>
          <p:spPr bwMode="auto">
            <a:xfrm>
              <a:off x="4581" y="1817"/>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04" name="Oval 40"/>
            <p:cNvSpPr>
              <a:spLocks noChangeAspect="1" noChangeArrowheads="1"/>
            </p:cNvSpPr>
            <p:nvPr/>
          </p:nvSpPr>
          <p:spPr bwMode="auto">
            <a:xfrm>
              <a:off x="4853" y="1830"/>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05" name="Oval 41"/>
            <p:cNvSpPr>
              <a:spLocks noChangeAspect="1" noChangeArrowheads="1"/>
            </p:cNvSpPr>
            <p:nvPr/>
          </p:nvSpPr>
          <p:spPr bwMode="auto">
            <a:xfrm>
              <a:off x="5140" y="1843"/>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grpSp>
      <p:grpSp>
        <p:nvGrpSpPr>
          <p:cNvPr id="3" name="Group 42"/>
          <p:cNvGrpSpPr>
            <a:grpSpLocks noChangeAspect="1"/>
          </p:cNvGrpSpPr>
          <p:nvPr/>
        </p:nvGrpSpPr>
        <p:grpSpPr bwMode="auto">
          <a:xfrm>
            <a:off x="6370638" y="2200275"/>
            <a:ext cx="2076450" cy="447675"/>
            <a:chOff x="2790" y="1551"/>
            <a:chExt cx="2621" cy="564"/>
          </a:xfrm>
        </p:grpSpPr>
        <p:sp>
          <p:nvSpPr>
            <p:cNvPr id="318507" name="Freeform 43"/>
            <p:cNvSpPr>
              <a:spLocks noChangeAspect="1"/>
            </p:cNvSpPr>
            <p:nvPr/>
          </p:nvSpPr>
          <p:spPr bwMode="auto">
            <a:xfrm>
              <a:off x="2790" y="1551"/>
              <a:ext cx="2621" cy="564"/>
            </a:xfrm>
            <a:custGeom>
              <a:avLst/>
              <a:gdLst/>
              <a:ahLst/>
              <a:cxnLst>
                <a:cxn ang="0">
                  <a:pos x="22" y="42"/>
                </a:cxn>
                <a:cxn ang="0">
                  <a:pos x="150" y="42"/>
                </a:cxn>
                <a:cxn ang="0">
                  <a:pos x="2172" y="123"/>
                </a:cxn>
                <a:cxn ang="0">
                  <a:pos x="2619" y="357"/>
                </a:cxn>
                <a:cxn ang="0">
                  <a:pos x="2160" y="546"/>
                </a:cxn>
                <a:cxn ang="0">
                  <a:pos x="156" y="468"/>
                </a:cxn>
                <a:cxn ang="0">
                  <a:pos x="22" y="450"/>
                </a:cxn>
                <a:cxn ang="0">
                  <a:pos x="22" y="42"/>
                </a:cxn>
              </a:cxnLst>
              <a:rect l="0" t="0" r="r" b="b"/>
              <a:pathLst>
                <a:path w="2621" h="564">
                  <a:moveTo>
                    <a:pt x="22" y="42"/>
                  </a:moveTo>
                  <a:cubicBezTo>
                    <a:pt x="78" y="72"/>
                    <a:pt x="147" y="84"/>
                    <a:pt x="150" y="42"/>
                  </a:cubicBezTo>
                  <a:cubicBezTo>
                    <a:pt x="153" y="0"/>
                    <a:pt x="1759" y="82"/>
                    <a:pt x="2172" y="123"/>
                  </a:cubicBezTo>
                  <a:cubicBezTo>
                    <a:pt x="2583" y="175"/>
                    <a:pt x="2621" y="287"/>
                    <a:pt x="2619" y="357"/>
                  </a:cubicBezTo>
                  <a:cubicBezTo>
                    <a:pt x="2614" y="432"/>
                    <a:pt x="2570" y="528"/>
                    <a:pt x="2160" y="546"/>
                  </a:cubicBezTo>
                  <a:cubicBezTo>
                    <a:pt x="1750" y="564"/>
                    <a:pt x="512" y="484"/>
                    <a:pt x="156" y="468"/>
                  </a:cubicBezTo>
                  <a:cubicBezTo>
                    <a:pt x="152" y="488"/>
                    <a:pt x="44" y="521"/>
                    <a:pt x="22" y="450"/>
                  </a:cubicBezTo>
                  <a:cubicBezTo>
                    <a:pt x="0" y="379"/>
                    <a:pt x="22" y="42"/>
                    <a:pt x="22" y="42"/>
                  </a:cubicBezTo>
                  <a:close/>
                </a:path>
              </a:pathLst>
            </a:custGeom>
            <a:solidFill>
              <a:srgbClr val="FFFF00"/>
            </a:solidFill>
            <a:ln w="9525" cap="flat" cmpd="sng">
              <a:solidFill>
                <a:schemeClr val="tx1"/>
              </a:solidFill>
              <a:prstDash val="solid"/>
              <a:round/>
              <a:headEnd/>
              <a:tailEnd/>
            </a:ln>
            <a:effectLst/>
          </p:spPr>
          <p:txBody>
            <a:bodyPr wrap="none" anchor="ctr"/>
            <a:lstStyle/>
            <a:p>
              <a:endParaRPr lang="en-US"/>
            </a:p>
          </p:txBody>
        </p:sp>
        <p:sp>
          <p:nvSpPr>
            <p:cNvPr id="318508" name="Oval 44"/>
            <p:cNvSpPr>
              <a:spLocks noChangeAspect="1" noChangeArrowheads="1"/>
            </p:cNvSpPr>
            <p:nvPr/>
          </p:nvSpPr>
          <p:spPr bwMode="auto">
            <a:xfrm>
              <a:off x="3156" y="1752"/>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09" name="Oval 45"/>
            <p:cNvSpPr>
              <a:spLocks noChangeAspect="1" noChangeArrowheads="1"/>
            </p:cNvSpPr>
            <p:nvPr/>
          </p:nvSpPr>
          <p:spPr bwMode="auto">
            <a:xfrm>
              <a:off x="3447" y="1761"/>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10" name="Oval 46"/>
            <p:cNvSpPr>
              <a:spLocks noChangeAspect="1" noChangeArrowheads="1"/>
            </p:cNvSpPr>
            <p:nvPr/>
          </p:nvSpPr>
          <p:spPr bwMode="auto">
            <a:xfrm>
              <a:off x="3723" y="1777"/>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11" name="Oval 47"/>
            <p:cNvSpPr>
              <a:spLocks noChangeAspect="1" noChangeArrowheads="1"/>
            </p:cNvSpPr>
            <p:nvPr/>
          </p:nvSpPr>
          <p:spPr bwMode="auto">
            <a:xfrm>
              <a:off x="3999" y="1795"/>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12" name="Oval 48"/>
            <p:cNvSpPr>
              <a:spLocks noChangeAspect="1" noChangeArrowheads="1"/>
            </p:cNvSpPr>
            <p:nvPr/>
          </p:nvSpPr>
          <p:spPr bwMode="auto">
            <a:xfrm>
              <a:off x="4294" y="1804"/>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13" name="Oval 49"/>
            <p:cNvSpPr>
              <a:spLocks noChangeAspect="1" noChangeArrowheads="1"/>
            </p:cNvSpPr>
            <p:nvPr/>
          </p:nvSpPr>
          <p:spPr bwMode="auto">
            <a:xfrm>
              <a:off x="4581" y="1817"/>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14" name="Oval 50"/>
            <p:cNvSpPr>
              <a:spLocks noChangeAspect="1" noChangeArrowheads="1"/>
            </p:cNvSpPr>
            <p:nvPr/>
          </p:nvSpPr>
          <p:spPr bwMode="auto">
            <a:xfrm>
              <a:off x="4853" y="1830"/>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8515" name="Oval 51"/>
            <p:cNvSpPr>
              <a:spLocks noChangeAspect="1" noChangeArrowheads="1"/>
            </p:cNvSpPr>
            <p:nvPr/>
          </p:nvSpPr>
          <p:spPr bwMode="auto">
            <a:xfrm>
              <a:off x="5140" y="1843"/>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grpSp>
      <p:sp>
        <p:nvSpPr>
          <p:cNvPr id="318516" name="AutoShape 52"/>
          <p:cNvSpPr>
            <a:spLocks noChangeAspect="1" noChangeArrowheads="1"/>
          </p:cNvSpPr>
          <p:nvPr/>
        </p:nvSpPr>
        <p:spPr bwMode="auto">
          <a:xfrm>
            <a:off x="4824413" y="2097088"/>
            <a:ext cx="1250950" cy="584200"/>
          </a:xfrm>
          <a:prstGeom prst="cube">
            <a:avLst>
              <a:gd name="adj" fmla="val 25000"/>
            </a:avLst>
          </a:prstGeom>
          <a:solidFill>
            <a:schemeClr val="accent1">
              <a:alpha val="30000"/>
            </a:schemeClr>
          </a:solidFill>
          <a:ln w="9525">
            <a:solidFill>
              <a:schemeClr val="tx1"/>
            </a:solidFill>
            <a:miter lim="800000"/>
            <a:headEnd/>
            <a:tailEnd/>
          </a:ln>
          <a:effectLst/>
        </p:spPr>
        <p:txBody>
          <a:bodyPr wrap="none" anchor="ctr"/>
          <a:lstStyle/>
          <a:p>
            <a:endParaRPr lang="en-US"/>
          </a:p>
        </p:txBody>
      </p:sp>
      <p:sp>
        <p:nvSpPr>
          <p:cNvPr id="318517" name="Text Box 53"/>
          <p:cNvSpPr txBox="1">
            <a:spLocks noChangeAspect="1" noChangeArrowheads="1"/>
          </p:cNvSpPr>
          <p:nvPr/>
        </p:nvSpPr>
        <p:spPr bwMode="auto">
          <a:xfrm>
            <a:off x="5688013" y="3429000"/>
            <a:ext cx="2203450" cy="457200"/>
          </a:xfrm>
          <a:prstGeom prst="rect">
            <a:avLst/>
          </a:prstGeom>
          <a:noFill/>
          <a:ln w="9525">
            <a:noFill/>
            <a:miter lim="800000"/>
            <a:headEnd/>
            <a:tailEnd/>
          </a:ln>
          <a:effectLst/>
        </p:spPr>
        <p:txBody>
          <a:bodyPr wrap="none">
            <a:spAutoFit/>
          </a:bodyPr>
          <a:lstStyle/>
          <a:p>
            <a:pPr algn="l"/>
            <a:r>
              <a:rPr lang="en-US" b="1">
                <a:latin typeface="Monotype Corsiva" pitchFamily="66" charset="0"/>
              </a:rPr>
              <a:t>Light force module</a:t>
            </a:r>
          </a:p>
        </p:txBody>
      </p:sp>
      <p:sp>
        <p:nvSpPr>
          <p:cNvPr id="318566" name="Text Box 102"/>
          <p:cNvSpPr txBox="1">
            <a:spLocks noChangeAspect="1" noChangeArrowheads="1"/>
          </p:cNvSpPr>
          <p:nvPr/>
        </p:nvSpPr>
        <p:spPr bwMode="auto">
          <a:xfrm>
            <a:off x="1258888" y="3429000"/>
            <a:ext cx="2295525" cy="457200"/>
          </a:xfrm>
          <a:prstGeom prst="rect">
            <a:avLst/>
          </a:prstGeom>
          <a:noFill/>
          <a:ln w="9525">
            <a:noFill/>
            <a:miter lim="800000"/>
            <a:headEnd/>
            <a:tailEnd/>
          </a:ln>
          <a:effectLst/>
        </p:spPr>
        <p:txBody>
          <a:bodyPr wrap="none">
            <a:spAutoFit/>
          </a:bodyPr>
          <a:lstStyle/>
          <a:p>
            <a:pPr algn="l"/>
            <a:r>
              <a:rPr lang="en-US" b="1">
                <a:latin typeface="Monotype Corsiva" pitchFamily="66" charset="0"/>
              </a:rPr>
              <a:t>Heavy force module</a:t>
            </a:r>
          </a:p>
        </p:txBody>
      </p:sp>
      <p:sp>
        <p:nvSpPr>
          <p:cNvPr id="318593" name="Freeform 129"/>
          <p:cNvSpPr>
            <a:spLocks/>
          </p:cNvSpPr>
          <p:nvPr/>
        </p:nvSpPr>
        <p:spPr bwMode="auto">
          <a:xfrm>
            <a:off x="755650" y="2252663"/>
            <a:ext cx="3389313" cy="876300"/>
          </a:xfrm>
          <a:custGeom>
            <a:avLst/>
            <a:gdLst/>
            <a:ahLst/>
            <a:cxnLst>
              <a:cxn ang="0">
                <a:pos x="0" y="552"/>
              </a:cxn>
              <a:cxn ang="0">
                <a:pos x="0" y="167"/>
              </a:cxn>
              <a:cxn ang="0">
                <a:pos x="1061" y="8"/>
              </a:cxn>
              <a:cxn ang="0">
                <a:pos x="2132" y="167"/>
              </a:cxn>
              <a:cxn ang="0">
                <a:pos x="2132" y="530"/>
              </a:cxn>
            </a:cxnLst>
            <a:rect l="0" t="0" r="r" b="b"/>
            <a:pathLst>
              <a:path w="2135" h="552">
                <a:moveTo>
                  <a:pt x="0" y="552"/>
                </a:moveTo>
                <a:cubicBezTo>
                  <a:pt x="0" y="552"/>
                  <a:pt x="0" y="359"/>
                  <a:pt x="0" y="167"/>
                </a:cubicBezTo>
                <a:cubicBezTo>
                  <a:pt x="18" y="86"/>
                  <a:pt x="244" y="0"/>
                  <a:pt x="1061" y="8"/>
                </a:cubicBezTo>
                <a:cubicBezTo>
                  <a:pt x="1878" y="16"/>
                  <a:pt x="2135" y="102"/>
                  <a:pt x="2132" y="167"/>
                </a:cubicBezTo>
                <a:cubicBezTo>
                  <a:pt x="2132" y="348"/>
                  <a:pt x="2132" y="530"/>
                  <a:pt x="2132" y="530"/>
                </a:cubicBezTo>
              </a:path>
            </a:pathLst>
          </a:custGeom>
          <a:solidFill>
            <a:schemeClr val="accent1">
              <a:alpha val="30000"/>
            </a:schemeClr>
          </a:solidFill>
          <a:ln w="9525" cap="flat" cmpd="sng">
            <a:solidFill>
              <a:schemeClr val="tx1"/>
            </a:solidFill>
            <a:prstDash val="solid"/>
            <a:round/>
            <a:headEnd/>
            <a:tailEnd/>
          </a:ln>
          <a:effectLst/>
        </p:spPr>
        <p:txBody>
          <a:bodyPr wrap="none" anchor="ctr"/>
          <a:lstStyle/>
          <a:p>
            <a:endParaRPr lang="en-US"/>
          </a:p>
        </p:txBody>
      </p:sp>
      <p:sp>
        <p:nvSpPr>
          <p:cNvPr id="318594" name="Oval 130"/>
          <p:cNvSpPr>
            <a:spLocks noChangeArrowheads="1"/>
          </p:cNvSpPr>
          <p:nvPr/>
        </p:nvSpPr>
        <p:spPr bwMode="auto">
          <a:xfrm>
            <a:off x="755650" y="2878138"/>
            <a:ext cx="3384550" cy="468312"/>
          </a:xfrm>
          <a:prstGeom prst="ellipse">
            <a:avLst/>
          </a:prstGeom>
          <a:solidFill>
            <a:schemeClr val="tx2"/>
          </a:solidFill>
          <a:ln w="19050">
            <a:solidFill>
              <a:schemeClr val="tx1"/>
            </a:solidFill>
            <a:round/>
            <a:headEnd/>
            <a:tailEnd/>
          </a:ln>
          <a:effectLst/>
        </p:spPr>
        <p:txBody>
          <a:bodyPr wrap="none" anchor="ctr"/>
          <a:lstStyle/>
          <a:p>
            <a:endParaRPr lang="en-US"/>
          </a:p>
        </p:txBody>
      </p:sp>
      <p:sp>
        <p:nvSpPr>
          <p:cNvPr id="318595" name="Line 131"/>
          <p:cNvSpPr>
            <a:spLocks noChangeShapeType="1"/>
          </p:cNvSpPr>
          <p:nvPr/>
        </p:nvSpPr>
        <p:spPr bwMode="auto">
          <a:xfrm>
            <a:off x="4140200" y="2517775"/>
            <a:ext cx="1588" cy="576263"/>
          </a:xfrm>
          <a:prstGeom prst="line">
            <a:avLst/>
          </a:prstGeom>
          <a:noFill/>
          <a:ln w="19050">
            <a:solidFill>
              <a:schemeClr val="tx1"/>
            </a:solidFill>
            <a:round/>
            <a:headEnd/>
            <a:tailEnd/>
          </a:ln>
          <a:effectLst/>
        </p:spPr>
        <p:txBody>
          <a:bodyPr wrap="none" anchor="ctr"/>
          <a:lstStyle/>
          <a:p>
            <a:endParaRPr lang="en-US"/>
          </a:p>
        </p:txBody>
      </p:sp>
      <p:sp>
        <p:nvSpPr>
          <p:cNvPr id="318596" name="Oval 132"/>
          <p:cNvSpPr>
            <a:spLocks noChangeArrowheads="1"/>
          </p:cNvSpPr>
          <p:nvPr/>
        </p:nvSpPr>
        <p:spPr bwMode="auto">
          <a:xfrm rot="-1501631">
            <a:off x="1981200" y="2814638"/>
            <a:ext cx="684213" cy="433387"/>
          </a:xfrm>
          <a:prstGeom prst="ellipse">
            <a:avLst/>
          </a:prstGeom>
          <a:noFill/>
          <a:ln w="127000">
            <a:solidFill>
              <a:srgbClr val="FFFF00"/>
            </a:solidFill>
            <a:round/>
            <a:headEnd/>
            <a:tailEnd/>
          </a:ln>
          <a:effectLst/>
        </p:spPr>
        <p:txBody>
          <a:bodyPr wrap="none" anchor="ctr"/>
          <a:lstStyle/>
          <a:p>
            <a:endParaRPr lang="en-US"/>
          </a:p>
        </p:txBody>
      </p:sp>
      <p:sp>
        <p:nvSpPr>
          <p:cNvPr id="318597" name="Oval 133"/>
          <p:cNvSpPr>
            <a:spLocks noChangeArrowheads="1"/>
          </p:cNvSpPr>
          <p:nvPr/>
        </p:nvSpPr>
        <p:spPr bwMode="auto">
          <a:xfrm rot="658540">
            <a:off x="971550" y="2635250"/>
            <a:ext cx="565150" cy="546100"/>
          </a:xfrm>
          <a:prstGeom prst="ellipse">
            <a:avLst/>
          </a:prstGeom>
          <a:noFill/>
          <a:ln w="127000">
            <a:solidFill>
              <a:srgbClr val="FFFF00"/>
            </a:solidFill>
            <a:round/>
            <a:headEnd/>
            <a:tailEnd/>
          </a:ln>
          <a:effectLst/>
        </p:spPr>
        <p:txBody>
          <a:bodyPr wrap="none" anchor="ctr"/>
          <a:lstStyle/>
          <a:p>
            <a:endParaRPr lang="en-US"/>
          </a:p>
        </p:txBody>
      </p:sp>
      <p:sp>
        <p:nvSpPr>
          <p:cNvPr id="318598" name="Oval 134"/>
          <p:cNvSpPr>
            <a:spLocks noChangeArrowheads="1"/>
          </p:cNvSpPr>
          <p:nvPr/>
        </p:nvSpPr>
        <p:spPr bwMode="auto">
          <a:xfrm rot="-1501631">
            <a:off x="2339975" y="2816225"/>
            <a:ext cx="684213" cy="433388"/>
          </a:xfrm>
          <a:prstGeom prst="ellipse">
            <a:avLst/>
          </a:prstGeom>
          <a:noFill/>
          <a:ln w="127000">
            <a:solidFill>
              <a:srgbClr val="FFFF00"/>
            </a:solidFill>
            <a:round/>
            <a:headEnd/>
            <a:tailEnd/>
          </a:ln>
          <a:effectLst/>
        </p:spPr>
        <p:txBody>
          <a:bodyPr wrap="none" anchor="ctr"/>
          <a:lstStyle/>
          <a:p>
            <a:endParaRPr lang="en-US"/>
          </a:p>
        </p:txBody>
      </p:sp>
      <p:sp>
        <p:nvSpPr>
          <p:cNvPr id="318599" name="Oval 135"/>
          <p:cNvSpPr>
            <a:spLocks noChangeArrowheads="1"/>
          </p:cNvSpPr>
          <p:nvPr/>
        </p:nvSpPr>
        <p:spPr bwMode="auto">
          <a:xfrm rot="1043347">
            <a:off x="1908175" y="2886075"/>
            <a:ext cx="684213" cy="290513"/>
          </a:xfrm>
          <a:prstGeom prst="ellipse">
            <a:avLst/>
          </a:prstGeom>
          <a:noFill/>
          <a:ln w="127000">
            <a:solidFill>
              <a:srgbClr val="FFFF00"/>
            </a:solidFill>
            <a:round/>
            <a:headEnd/>
            <a:tailEnd/>
          </a:ln>
          <a:effectLst/>
        </p:spPr>
        <p:txBody>
          <a:bodyPr wrap="none" anchor="ctr"/>
          <a:lstStyle/>
          <a:p>
            <a:endParaRPr lang="en-US"/>
          </a:p>
        </p:txBody>
      </p:sp>
      <p:sp>
        <p:nvSpPr>
          <p:cNvPr id="318600" name="Oval 136"/>
          <p:cNvSpPr>
            <a:spLocks noChangeArrowheads="1"/>
          </p:cNvSpPr>
          <p:nvPr/>
        </p:nvSpPr>
        <p:spPr bwMode="auto">
          <a:xfrm rot="324318">
            <a:off x="1384300" y="2995613"/>
            <a:ext cx="684213" cy="198437"/>
          </a:xfrm>
          <a:prstGeom prst="ellipse">
            <a:avLst/>
          </a:prstGeom>
          <a:noFill/>
          <a:ln w="127000">
            <a:solidFill>
              <a:srgbClr val="FFFF00"/>
            </a:solidFill>
            <a:round/>
            <a:headEnd/>
            <a:tailEnd/>
          </a:ln>
          <a:effectLst/>
        </p:spPr>
        <p:txBody>
          <a:bodyPr wrap="none" anchor="ctr"/>
          <a:lstStyle/>
          <a:p>
            <a:endParaRPr lang="en-US"/>
          </a:p>
        </p:txBody>
      </p:sp>
      <p:sp>
        <p:nvSpPr>
          <p:cNvPr id="318601" name="Oval 137"/>
          <p:cNvSpPr>
            <a:spLocks noChangeArrowheads="1"/>
          </p:cNvSpPr>
          <p:nvPr/>
        </p:nvSpPr>
        <p:spPr bwMode="auto">
          <a:xfrm rot="-1501631">
            <a:off x="2952750" y="2709863"/>
            <a:ext cx="684213" cy="433387"/>
          </a:xfrm>
          <a:prstGeom prst="ellipse">
            <a:avLst/>
          </a:prstGeom>
          <a:noFill/>
          <a:ln w="127000">
            <a:solidFill>
              <a:srgbClr val="FFFF00"/>
            </a:solidFill>
            <a:round/>
            <a:headEnd/>
            <a:tailEnd/>
          </a:ln>
          <a:effectLst/>
        </p:spPr>
        <p:txBody>
          <a:bodyPr wrap="none" anchor="ctr"/>
          <a:lstStyle/>
          <a:p>
            <a:endParaRPr lang="en-US"/>
          </a:p>
        </p:txBody>
      </p:sp>
      <p:sp>
        <p:nvSpPr>
          <p:cNvPr id="318602" name="Oval 138"/>
          <p:cNvSpPr>
            <a:spLocks noChangeArrowheads="1"/>
          </p:cNvSpPr>
          <p:nvPr/>
        </p:nvSpPr>
        <p:spPr bwMode="auto">
          <a:xfrm rot="1043347">
            <a:off x="2520950" y="2709863"/>
            <a:ext cx="684213" cy="290512"/>
          </a:xfrm>
          <a:prstGeom prst="ellipse">
            <a:avLst/>
          </a:prstGeom>
          <a:noFill/>
          <a:ln w="127000">
            <a:solidFill>
              <a:srgbClr val="FFFF00"/>
            </a:solidFill>
            <a:round/>
            <a:headEnd/>
            <a:tailEnd/>
          </a:ln>
          <a:effectLst/>
        </p:spPr>
        <p:txBody>
          <a:bodyPr wrap="none" anchor="ctr"/>
          <a:lstStyle/>
          <a:p>
            <a:endParaRPr lang="en-US"/>
          </a:p>
        </p:txBody>
      </p:sp>
      <p:sp>
        <p:nvSpPr>
          <p:cNvPr id="318603" name="Oval 139"/>
          <p:cNvSpPr>
            <a:spLocks noChangeArrowheads="1"/>
          </p:cNvSpPr>
          <p:nvPr/>
        </p:nvSpPr>
        <p:spPr bwMode="auto">
          <a:xfrm rot="324318">
            <a:off x="2268538" y="2959100"/>
            <a:ext cx="684212" cy="198438"/>
          </a:xfrm>
          <a:prstGeom prst="ellipse">
            <a:avLst/>
          </a:prstGeom>
          <a:noFill/>
          <a:ln w="127000">
            <a:solidFill>
              <a:srgbClr val="FFFF00"/>
            </a:solidFill>
            <a:round/>
            <a:headEnd/>
            <a:tailEnd/>
          </a:ln>
          <a:effectLst/>
        </p:spPr>
        <p:txBody>
          <a:bodyPr wrap="none" anchor="ctr"/>
          <a:lstStyle/>
          <a:p>
            <a:endParaRPr lang="en-US"/>
          </a:p>
        </p:txBody>
      </p:sp>
      <p:sp>
        <p:nvSpPr>
          <p:cNvPr id="318604" name="Oval 140"/>
          <p:cNvSpPr>
            <a:spLocks noChangeArrowheads="1"/>
          </p:cNvSpPr>
          <p:nvPr/>
        </p:nvSpPr>
        <p:spPr bwMode="auto">
          <a:xfrm rot="658540">
            <a:off x="2052638" y="2419350"/>
            <a:ext cx="565150" cy="546100"/>
          </a:xfrm>
          <a:prstGeom prst="ellipse">
            <a:avLst/>
          </a:prstGeom>
          <a:noFill/>
          <a:ln w="127000">
            <a:solidFill>
              <a:srgbClr val="FFFF00"/>
            </a:solidFill>
            <a:round/>
            <a:headEnd/>
            <a:tailEnd/>
          </a:ln>
          <a:effectLst/>
        </p:spPr>
        <p:txBody>
          <a:bodyPr wrap="none" anchor="ctr"/>
          <a:lstStyle/>
          <a:p>
            <a:endParaRPr lang="en-US"/>
          </a:p>
        </p:txBody>
      </p:sp>
      <p:sp>
        <p:nvSpPr>
          <p:cNvPr id="318605" name="Oval 141"/>
          <p:cNvSpPr>
            <a:spLocks noChangeArrowheads="1"/>
          </p:cNvSpPr>
          <p:nvPr/>
        </p:nvSpPr>
        <p:spPr bwMode="auto">
          <a:xfrm rot="-1501631">
            <a:off x="971550" y="2457450"/>
            <a:ext cx="684213" cy="433388"/>
          </a:xfrm>
          <a:prstGeom prst="ellipse">
            <a:avLst/>
          </a:prstGeom>
          <a:noFill/>
          <a:ln w="127000">
            <a:solidFill>
              <a:srgbClr val="FFFF00"/>
            </a:solidFill>
            <a:round/>
            <a:headEnd/>
            <a:tailEnd/>
          </a:ln>
          <a:effectLst/>
        </p:spPr>
        <p:txBody>
          <a:bodyPr wrap="none" anchor="ctr"/>
          <a:lstStyle/>
          <a:p>
            <a:endParaRPr lang="en-US"/>
          </a:p>
        </p:txBody>
      </p:sp>
      <p:sp>
        <p:nvSpPr>
          <p:cNvPr id="318606" name="Oval 142"/>
          <p:cNvSpPr>
            <a:spLocks noChangeArrowheads="1"/>
          </p:cNvSpPr>
          <p:nvPr/>
        </p:nvSpPr>
        <p:spPr bwMode="auto">
          <a:xfrm rot="1043347">
            <a:off x="2663825" y="2674938"/>
            <a:ext cx="684213" cy="290512"/>
          </a:xfrm>
          <a:prstGeom prst="ellipse">
            <a:avLst/>
          </a:prstGeom>
          <a:noFill/>
          <a:ln w="127000">
            <a:solidFill>
              <a:srgbClr val="FFFF00"/>
            </a:solidFill>
            <a:round/>
            <a:headEnd/>
            <a:tailEnd/>
          </a:ln>
          <a:effectLst/>
        </p:spPr>
        <p:txBody>
          <a:bodyPr wrap="none" anchor="ctr"/>
          <a:lstStyle/>
          <a:p>
            <a:endParaRPr lang="en-US"/>
          </a:p>
        </p:txBody>
      </p:sp>
      <p:sp>
        <p:nvSpPr>
          <p:cNvPr id="318607" name="Oval 143"/>
          <p:cNvSpPr>
            <a:spLocks noChangeArrowheads="1"/>
          </p:cNvSpPr>
          <p:nvPr/>
        </p:nvSpPr>
        <p:spPr bwMode="auto">
          <a:xfrm rot="324318">
            <a:off x="2916238" y="2924175"/>
            <a:ext cx="684212" cy="198438"/>
          </a:xfrm>
          <a:prstGeom prst="ellipse">
            <a:avLst/>
          </a:prstGeom>
          <a:noFill/>
          <a:ln w="127000">
            <a:solidFill>
              <a:srgbClr val="FFFF00"/>
            </a:solidFill>
            <a:round/>
            <a:headEnd/>
            <a:tailEnd/>
          </a:ln>
          <a:effectLst/>
        </p:spPr>
        <p:txBody>
          <a:bodyPr wrap="none" anchor="ctr"/>
          <a:lstStyle/>
          <a:p>
            <a:endParaRPr lang="en-US"/>
          </a:p>
        </p:txBody>
      </p:sp>
      <p:sp>
        <p:nvSpPr>
          <p:cNvPr id="318608" name="Oval 144"/>
          <p:cNvSpPr>
            <a:spLocks noChangeArrowheads="1"/>
          </p:cNvSpPr>
          <p:nvPr/>
        </p:nvSpPr>
        <p:spPr bwMode="auto">
          <a:xfrm rot="658540">
            <a:off x="3251200" y="2349500"/>
            <a:ext cx="565150" cy="546100"/>
          </a:xfrm>
          <a:prstGeom prst="ellipse">
            <a:avLst/>
          </a:prstGeom>
          <a:noFill/>
          <a:ln w="127000">
            <a:solidFill>
              <a:srgbClr val="FFFF00"/>
            </a:solidFill>
            <a:round/>
            <a:headEnd/>
            <a:tailEnd/>
          </a:ln>
          <a:effectLst/>
        </p:spPr>
        <p:txBody>
          <a:bodyPr wrap="none" anchor="ctr"/>
          <a:lstStyle/>
          <a:p>
            <a:endParaRPr lang="en-US"/>
          </a:p>
        </p:txBody>
      </p:sp>
      <p:sp>
        <p:nvSpPr>
          <p:cNvPr id="318609" name="Line 145"/>
          <p:cNvSpPr>
            <a:spLocks noChangeShapeType="1"/>
          </p:cNvSpPr>
          <p:nvPr/>
        </p:nvSpPr>
        <p:spPr bwMode="auto">
          <a:xfrm>
            <a:off x="755650" y="2517775"/>
            <a:ext cx="1588" cy="576263"/>
          </a:xfrm>
          <a:prstGeom prst="line">
            <a:avLst/>
          </a:prstGeom>
          <a:noFill/>
          <a:ln w="19050">
            <a:solidFill>
              <a:schemeClr val="tx1"/>
            </a:solidFill>
            <a:round/>
            <a:headEnd/>
            <a:tailEnd/>
          </a:ln>
          <a:effectLst/>
        </p:spPr>
        <p:txBody>
          <a:bodyPr wrap="none" anchor="ctr"/>
          <a:lstStyle/>
          <a:p>
            <a:endParaRPr lang="en-US"/>
          </a:p>
        </p:txBody>
      </p:sp>
      <p:sp>
        <p:nvSpPr>
          <p:cNvPr id="318610" name="Oval 146"/>
          <p:cNvSpPr>
            <a:spLocks noChangeArrowheads="1"/>
          </p:cNvSpPr>
          <p:nvPr/>
        </p:nvSpPr>
        <p:spPr bwMode="auto">
          <a:xfrm rot="1501631" flipH="1">
            <a:off x="1908175" y="2779713"/>
            <a:ext cx="684213" cy="433387"/>
          </a:xfrm>
          <a:prstGeom prst="ellipse">
            <a:avLst/>
          </a:prstGeom>
          <a:noFill/>
          <a:ln w="127000">
            <a:solidFill>
              <a:schemeClr val="bg2"/>
            </a:solidFill>
            <a:round/>
            <a:headEnd/>
            <a:tailEnd/>
          </a:ln>
          <a:effectLst/>
        </p:spPr>
        <p:txBody>
          <a:bodyPr wrap="none" anchor="ctr"/>
          <a:lstStyle/>
          <a:p>
            <a:endParaRPr lang="en-US"/>
          </a:p>
        </p:txBody>
      </p:sp>
      <p:sp>
        <p:nvSpPr>
          <p:cNvPr id="318611" name="Oval 147"/>
          <p:cNvSpPr>
            <a:spLocks noChangeArrowheads="1"/>
          </p:cNvSpPr>
          <p:nvPr/>
        </p:nvSpPr>
        <p:spPr bwMode="auto">
          <a:xfrm rot="21275682" flipH="1">
            <a:off x="1116013" y="2779713"/>
            <a:ext cx="684212" cy="198437"/>
          </a:xfrm>
          <a:prstGeom prst="ellipse">
            <a:avLst/>
          </a:prstGeom>
          <a:noFill/>
          <a:ln w="127000">
            <a:solidFill>
              <a:schemeClr val="bg2"/>
            </a:solidFill>
            <a:round/>
            <a:headEnd/>
            <a:tailEnd/>
          </a:ln>
          <a:effectLst/>
        </p:spPr>
        <p:txBody>
          <a:bodyPr wrap="none" anchor="ctr"/>
          <a:lstStyle/>
          <a:p>
            <a:endParaRPr lang="en-US"/>
          </a:p>
        </p:txBody>
      </p:sp>
      <p:sp>
        <p:nvSpPr>
          <p:cNvPr id="318612" name="Oval 148"/>
          <p:cNvSpPr>
            <a:spLocks noChangeArrowheads="1"/>
          </p:cNvSpPr>
          <p:nvPr/>
        </p:nvSpPr>
        <p:spPr bwMode="auto">
          <a:xfrm rot="20556653" flipH="1">
            <a:off x="2592388" y="2492375"/>
            <a:ext cx="684212" cy="290513"/>
          </a:xfrm>
          <a:prstGeom prst="ellipse">
            <a:avLst/>
          </a:prstGeom>
          <a:noFill/>
          <a:ln w="127000">
            <a:solidFill>
              <a:schemeClr val="bg2"/>
            </a:solidFill>
            <a:round/>
            <a:headEnd/>
            <a:tailEnd/>
          </a:ln>
          <a:effectLst/>
        </p:spPr>
        <p:txBody>
          <a:bodyPr wrap="none" anchor="ctr"/>
          <a:lstStyle/>
          <a:p>
            <a:endParaRPr lang="en-US"/>
          </a:p>
        </p:txBody>
      </p:sp>
      <p:sp>
        <p:nvSpPr>
          <p:cNvPr id="318613" name="Oval 149"/>
          <p:cNvSpPr>
            <a:spLocks noChangeArrowheads="1"/>
          </p:cNvSpPr>
          <p:nvPr/>
        </p:nvSpPr>
        <p:spPr bwMode="auto">
          <a:xfrm rot="21275682" flipH="1">
            <a:off x="2916238" y="2887663"/>
            <a:ext cx="684212" cy="198437"/>
          </a:xfrm>
          <a:prstGeom prst="ellipse">
            <a:avLst/>
          </a:prstGeom>
          <a:noFill/>
          <a:ln w="127000">
            <a:solidFill>
              <a:schemeClr val="bg2"/>
            </a:solidFill>
            <a:round/>
            <a:headEnd/>
            <a:tailEnd/>
          </a:ln>
          <a:effectLst/>
        </p:spPr>
        <p:txBody>
          <a:bodyPr wrap="none" anchor="ctr"/>
          <a:lstStyle/>
          <a:p>
            <a:endParaRPr lang="en-US"/>
          </a:p>
        </p:txBody>
      </p:sp>
      <p:sp>
        <p:nvSpPr>
          <p:cNvPr id="318614" name="Oval 150"/>
          <p:cNvSpPr>
            <a:spLocks noChangeArrowheads="1"/>
          </p:cNvSpPr>
          <p:nvPr/>
        </p:nvSpPr>
        <p:spPr bwMode="auto">
          <a:xfrm rot="20941460" flipH="1">
            <a:off x="1476375" y="2343150"/>
            <a:ext cx="565150" cy="546100"/>
          </a:xfrm>
          <a:prstGeom prst="ellipse">
            <a:avLst/>
          </a:prstGeom>
          <a:noFill/>
          <a:ln w="127000">
            <a:solidFill>
              <a:schemeClr val="bg2"/>
            </a:solidFill>
            <a:round/>
            <a:headEnd/>
            <a:tailEnd/>
          </a:ln>
          <a:effectLst/>
        </p:spPr>
        <p:txBody>
          <a:bodyPr wrap="none" anchor="ctr"/>
          <a:lstStyle/>
          <a:p>
            <a:endParaRPr lang="en-US"/>
          </a:p>
        </p:txBody>
      </p:sp>
      <p:sp>
        <p:nvSpPr>
          <p:cNvPr id="318615" name="Oval 151"/>
          <p:cNvSpPr>
            <a:spLocks noChangeArrowheads="1"/>
          </p:cNvSpPr>
          <p:nvPr/>
        </p:nvSpPr>
        <p:spPr bwMode="auto">
          <a:xfrm rot="-1501631">
            <a:off x="2232025" y="2600325"/>
            <a:ext cx="684213" cy="433388"/>
          </a:xfrm>
          <a:prstGeom prst="ellipse">
            <a:avLst/>
          </a:prstGeom>
          <a:noFill/>
          <a:ln w="127000">
            <a:solidFill>
              <a:srgbClr val="FFFF00"/>
            </a:solidFill>
            <a:round/>
            <a:headEnd/>
            <a:tailEnd/>
          </a:ln>
          <a:effectLst/>
        </p:spPr>
        <p:txBody>
          <a:bodyPr wrap="none" anchor="ctr"/>
          <a:lstStyle/>
          <a:p>
            <a:endParaRPr lang="en-US"/>
          </a:p>
        </p:txBody>
      </p:sp>
      <p:sp>
        <p:nvSpPr>
          <p:cNvPr id="318616" name="Oval 152"/>
          <p:cNvSpPr>
            <a:spLocks noChangeArrowheads="1"/>
          </p:cNvSpPr>
          <p:nvPr/>
        </p:nvSpPr>
        <p:spPr bwMode="auto">
          <a:xfrm rot="-1501631">
            <a:off x="1547813" y="2600325"/>
            <a:ext cx="684212" cy="433388"/>
          </a:xfrm>
          <a:prstGeom prst="ellipse">
            <a:avLst/>
          </a:prstGeom>
          <a:noFill/>
          <a:ln w="127000">
            <a:solidFill>
              <a:srgbClr val="FFFF00"/>
            </a:solidFill>
            <a:round/>
            <a:headEnd/>
            <a:tailEnd/>
          </a:ln>
          <a:effectLst/>
        </p:spPr>
        <p:txBody>
          <a:bodyPr wrap="none" anchor="ctr"/>
          <a:lstStyle/>
          <a:p>
            <a:endParaRPr lang="en-US"/>
          </a:p>
        </p:txBody>
      </p:sp>
      <p:sp>
        <p:nvSpPr>
          <p:cNvPr id="318617" name="Oval 153"/>
          <p:cNvSpPr>
            <a:spLocks noChangeArrowheads="1"/>
          </p:cNvSpPr>
          <p:nvPr/>
        </p:nvSpPr>
        <p:spPr bwMode="auto">
          <a:xfrm rot="324318">
            <a:off x="3168650" y="2995613"/>
            <a:ext cx="684213" cy="198437"/>
          </a:xfrm>
          <a:prstGeom prst="ellipse">
            <a:avLst/>
          </a:prstGeom>
          <a:noFill/>
          <a:ln w="127000">
            <a:solidFill>
              <a:srgbClr val="FFFF00"/>
            </a:solidFill>
            <a:round/>
            <a:headEnd/>
            <a:tailEnd/>
          </a:ln>
          <a:effectLst/>
        </p:spPr>
        <p:txBody>
          <a:bodyPr wrap="none" anchor="ctr"/>
          <a:lstStyle/>
          <a:p>
            <a:endParaRPr lang="en-US"/>
          </a:p>
        </p:txBody>
      </p:sp>
      <p:sp>
        <p:nvSpPr>
          <p:cNvPr id="318618" name="Freeform 154"/>
          <p:cNvSpPr>
            <a:spLocks/>
          </p:cNvSpPr>
          <p:nvPr/>
        </p:nvSpPr>
        <p:spPr bwMode="auto">
          <a:xfrm>
            <a:off x="747713" y="2481263"/>
            <a:ext cx="3397250" cy="876300"/>
          </a:xfrm>
          <a:custGeom>
            <a:avLst/>
            <a:gdLst/>
            <a:ahLst/>
            <a:cxnLst>
              <a:cxn ang="0">
                <a:pos x="5" y="0"/>
              </a:cxn>
              <a:cxn ang="0">
                <a:pos x="5" y="385"/>
              </a:cxn>
              <a:cxn ang="0">
                <a:pos x="1066" y="544"/>
              </a:cxn>
              <a:cxn ang="0">
                <a:pos x="2137" y="385"/>
              </a:cxn>
              <a:cxn ang="0">
                <a:pos x="2137" y="22"/>
              </a:cxn>
              <a:cxn ang="0">
                <a:pos x="1058" y="160"/>
              </a:cxn>
              <a:cxn ang="0">
                <a:pos x="5" y="0"/>
              </a:cxn>
            </a:cxnLst>
            <a:rect l="0" t="0" r="r" b="b"/>
            <a:pathLst>
              <a:path w="2140" h="552">
                <a:moveTo>
                  <a:pt x="5" y="0"/>
                </a:moveTo>
                <a:cubicBezTo>
                  <a:pt x="0" y="152"/>
                  <a:pt x="5" y="193"/>
                  <a:pt x="5" y="385"/>
                </a:cubicBezTo>
                <a:cubicBezTo>
                  <a:pt x="23" y="466"/>
                  <a:pt x="249" y="552"/>
                  <a:pt x="1066" y="544"/>
                </a:cubicBezTo>
                <a:cubicBezTo>
                  <a:pt x="1883" y="536"/>
                  <a:pt x="2140" y="450"/>
                  <a:pt x="2137" y="385"/>
                </a:cubicBezTo>
                <a:cubicBezTo>
                  <a:pt x="2137" y="204"/>
                  <a:pt x="2137" y="22"/>
                  <a:pt x="2137" y="22"/>
                </a:cubicBezTo>
                <a:cubicBezTo>
                  <a:pt x="2055" y="137"/>
                  <a:pt x="1413" y="164"/>
                  <a:pt x="1058" y="160"/>
                </a:cubicBezTo>
                <a:cubicBezTo>
                  <a:pt x="703" y="156"/>
                  <a:pt x="15" y="105"/>
                  <a:pt x="5" y="0"/>
                </a:cubicBezTo>
                <a:close/>
              </a:path>
            </a:pathLst>
          </a:custGeom>
          <a:solidFill>
            <a:schemeClr val="accent1">
              <a:alpha val="20000"/>
            </a:schemeClr>
          </a:solidFill>
          <a:ln w="9525" cap="flat" cmpd="sng">
            <a:solidFill>
              <a:schemeClr val="tx1"/>
            </a:solidFill>
            <a:prstDash val="solid"/>
            <a:round/>
            <a:headEnd/>
            <a:tailEnd/>
          </a:ln>
          <a:effectLst/>
        </p:spPr>
        <p:txBody>
          <a:bodyPr wrap="none" anchor="ctr"/>
          <a:lstStyle/>
          <a:p>
            <a:endParaRPr lang="en-US"/>
          </a:p>
        </p:txBody>
      </p:sp>
      <p:sp>
        <p:nvSpPr>
          <p:cNvPr id="155" name="Slide Number Placeholder 154"/>
          <p:cNvSpPr>
            <a:spLocks noGrp="1"/>
          </p:cNvSpPr>
          <p:nvPr>
            <p:ph type="sldNum" sz="quarter" idx="12"/>
          </p:nvPr>
        </p:nvSpPr>
        <p:spPr/>
        <p:txBody>
          <a:bodyPr/>
          <a:lstStyle/>
          <a:p>
            <a:fld id="{5744759D-0EFF-4FB2-9CCE-04E00944F0FE}"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148263" y="1268413"/>
            <a:ext cx="2933700" cy="3563937"/>
            <a:chOff x="3243" y="391"/>
            <a:chExt cx="1848" cy="2245"/>
          </a:xfrm>
        </p:grpSpPr>
        <p:sp>
          <p:nvSpPr>
            <p:cNvPr id="319491" name="Freeform 3"/>
            <p:cNvSpPr>
              <a:spLocks noChangeAspect="1"/>
            </p:cNvSpPr>
            <p:nvPr/>
          </p:nvSpPr>
          <p:spPr bwMode="auto">
            <a:xfrm>
              <a:off x="3243" y="391"/>
              <a:ext cx="1848" cy="2245"/>
            </a:xfrm>
            <a:custGeom>
              <a:avLst/>
              <a:gdLst/>
              <a:ahLst/>
              <a:cxnLst>
                <a:cxn ang="0">
                  <a:pos x="198" y="3183"/>
                </a:cxn>
                <a:cxn ang="0">
                  <a:pos x="540" y="2420"/>
                </a:cxn>
                <a:cxn ang="0">
                  <a:pos x="65" y="1658"/>
                </a:cxn>
                <a:cxn ang="0">
                  <a:pos x="151" y="700"/>
                </a:cxn>
                <a:cxn ang="0">
                  <a:pos x="937" y="70"/>
                </a:cxn>
                <a:cxn ang="0">
                  <a:pos x="2067" y="281"/>
                </a:cxn>
                <a:cxn ang="0">
                  <a:pos x="2447" y="907"/>
                </a:cxn>
                <a:cxn ang="0">
                  <a:pos x="2418" y="1288"/>
                </a:cxn>
                <a:cxn ang="0">
                  <a:pos x="2805" y="1900"/>
                </a:cxn>
                <a:cxn ang="0">
                  <a:pos x="2537" y="2153"/>
                </a:cxn>
                <a:cxn ang="0">
                  <a:pos x="2619" y="2342"/>
                </a:cxn>
                <a:cxn ang="0">
                  <a:pos x="2554" y="2428"/>
                </a:cxn>
                <a:cxn ang="0">
                  <a:pos x="2476" y="2420"/>
                </a:cxn>
                <a:cxn ang="0">
                  <a:pos x="2474" y="2426"/>
                </a:cxn>
                <a:cxn ang="0">
                  <a:pos x="2566" y="2478"/>
                </a:cxn>
                <a:cxn ang="0">
                  <a:pos x="2547" y="2590"/>
                </a:cxn>
                <a:cxn ang="0">
                  <a:pos x="2463" y="2683"/>
                </a:cxn>
                <a:cxn ang="0">
                  <a:pos x="2477" y="2913"/>
                </a:cxn>
                <a:cxn ang="0">
                  <a:pos x="2328" y="3100"/>
                </a:cxn>
                <a:cxn ang="0">
                  <a:pos x="1754" y="3160"/>
                </a:cxn>
                <a:cxn ang="0">
                  <a:pos x="1614" y="3432"/>
                </a:cxn>
              </a:cxnLst>
              <a:rect l="0" t="0" r="r" b="b"/>
              <a:pathLst>
                <a:path w="2825" h="3432">
                  <a:moveTo>
                    <a:pt x="198" y="3183"/>
                  </a:moveTo>
                  <a:cubicBezTo>
                    <a:pt x="178" y="3073"/>
                    <a:pt x="562" y="2674"/>
                    <a:pt x="540" y="2420"/>
                  </a:cubicBezTo>
                  <a:cubicBezTo>
                    <a:pt x="518" y="2166"/>
                    <a:pt x="130" y="1945"/>
                    <a:pt x="65" y="1658"/>
                  </a:cubicBezTo>
                  <a:cubicBezTo>
                    <a:pt x="0" y="1371"/>
                    <a:pt x="19" y="1019"/>
                    <a:pt x="151" y="700"/>
                  </a:cubicBezTo>
                  <a:cubicBezTo>
                    <a:pt x="283" y="381"/>
                    <a:pt x="618" y="140"/>
                    <a:pt x="937" y="70"/>
                  </a:cubicBezTo>
                  <a:cubicBezTo>
                    <a:pt x="1256" y="0"/>
                    <a:pt x="1815" y="142"/>
                    <a:pt x="2067" y="281"/>
                  </a:cubicBezTo>
                  <a:cubicBezTo>
                    <a:pt x="2253" y="385"/>
                    <a:pt x="2418" y="788"/>
                    <a:pt x="2447" y="907"/>
                  </a:cubicBezTo>
                  <a:cubicBezTo>
                    <a:pt x="2477" y="1027"/>
                    <a:pt x="2358" y="1123"/>
                    <a:pt x="2418" y="1288"/>
                  </a:cubicBezTo>
                  <a:cubicBezTo>
                    <a:pt x="2477" y="1453"/>
                    <a:pt x="2786" y="1756"/>
                    <a:pt x="2805" y="1900"/>
                  </a:cubicBezTo>
                  <a:cubicBezTo>
                    <a:pt x="2825" y="2044"/>
                    <a:pt x="2568" y="2079"/>
                    <a:pt x="2537" y="2153"/>
                  </a:cubicBezTo>
                  <a:cubicBezTo>
                    <a:pt x="2505" y="2227"/>
                    <a:pt x="2616" y="2296"/>
                    <a:pt x="2619" y="2342"/>
                  </a:cubicBezTo>
                  <a:cubicBezTo>
                    <a:pt x="2621" y="2376"/>
                    <a:pt x="2577" y="2417"/>
                    <a:pt x="2554" y="2428"/>
                  </a:cubicBezTo>
                  <a:cubicBezTo>
                    <a:pt x="2530" y="2441"/>
                    <a:pt x="2489" y="2420"/>
                    <a:pt x="2476" y="2420"/>
                  </a:cubicBezTo>
                  <a:cubicBezTo>
                    <a:pt x="2479" y="2434"/>
                    <a:pt x="2477" y="2407"/>
                    <a:pt x="2474" y="2426"/>
                  </a:cubicBezTo>
                  <a:cubicBezTo>
                    <a:pt x="2510" y="2435"/>
                    <a:pt x="2556" y="2453"/>
                    <a:pt x="2566" y="2478"/>
                  </a:cubicBezTo>
                  <a:cubicBezTo>
                    <a:pt x="2577" y="2504"/>
                    <a:pt x="2581" y="2600"/>
                    <a:pt x="2547" y="2590"/>
                  </a:cubicBezTo>
                  <a:cubicBezTo>
                    <a:pt x="2514" y="2579"/>
                    <a:pt x="2500" y="2607"/>
                    <a:pt x="2463" y="2683"/>
                  </a:cubicBezTo>
                  <a:cubicBezTo>
                    <a:pt x="2425" y="2758"/>
                    <a:pt x="2470" y="2861"/>
                    <a:pt x="2477" y="2913"/>
                  </a:cubicBezTo>
                  <a:cubicBezTo>
                    <a:pt x="2485" y="2966"/>
                    <a:pt x="2459" y="3062"/>
                    <a:pt x="2328" y="3100"/>
                  </a:cubicBezTo>
                  <a:cubicBezTo>
                    <a:pt x="2197" y="3138"/>
                    <a:pt x="1883" y="3112"/>
                    <a:pt x="1754" y="3160"/>
                  </a:cubicBezTo>
                  <a:cubicBezTo>
                    <a:pt x="1635" y="3215"/>
                    <a:pt x="1656" y="3385"/>
                    <a:pt x="1614" y="3432"/>
                  </a:cubicBezTo>
                </a:path>
              </a:pathLst>
            </a:custGeom>
            <a:gradFill rotWithShape="1">
              <a:gsLst>
                <a:gs pos="0">
                  <a:srgbClr val="FF0000">
                    <a:alpha val="30000"/>
                  </a:srgbClr>
                </a:gs>
                <a:gs pos="100000">
                  <a:srgbClr val="FF0000">
                    <a:gamma/>
                    <a:shade val="46275"/>
                    <a:invGamma/>
                  </a:srgbClr>
                </a:gs>
              </a:gsLst>
              <a:lin ang="0" scaled="1"/>
            </a:gradFill>
            <a:ln w="9525">
              <a:solidFill>
                <a:schemeClr val="tx1"/>
              </a:solidFill>
              <a:round/>
              <a:headEnd/>
              <a:tailEnd/>
            </a:ln>
            <a:effectLst/>
          </p:spPr>
          <p:txBody>
            <a:bodyPr/>
            <a:lstStyle/>
            <a:p>
              <a:endParaRPr lang="en-US"/>
            </a:p>
          </p:txBody>
        </p:sp>
        <p:grpSp>
          <p:nvGrpSpPr>
            <p:cNvPr id="3" name="Group 4"/>
            <p:cNvGrpSpPr>
              <a:grpSpLocks/>
            </p:cNvGrpSpPr>
            <p:nvPr/>
          </p:nvGrpSpPr>
          <p:grpSpPr bwMode="auto">
            <a:xfrm>
              <a:off x="3878" y="1374"/>
              <a:ext cx="260" cy="583"/>
              <a:chOff x="3878" y="1374"/>
              <a:chExt cx="260" cy="583"/>
            </a:xfrm>
          </p:grpSpPr>
          <p:sp>
            <p:nvSpPr>
              <p:cNvPr id="319493" name="Freeform 5"/>
              <p:cNvSpPr>
                <a:spLocks/>
              </p:cNvSpPr>
              <p:nvPr/>
            </p:nvSpPr>
            <p:spPr bwMode="auto">
              <a:xfrm>
                <a:off x="3878" y="1374"/>
                <a:ext cx="260" cy="583"/>
              </a:xfrm>
              <a:custGeom>
                <a:avLst/>
                <a:gdLst/>
                <a:ahLst/>
                <a:cxnLst>
                  <a:cxn ang="0">
                    <a:pos x="257" y="138"/>
                  </a:cxn>
                  <a:cxn ang="0">
                    <a:pos x="178" y="26"/>
                  </a:cxn>
                  <a:cxn ang="0">
                    <a:pos x="37" y="44"/>
                  </a:cxn>
                  <a:cxn ang="0">
                    <a:pos x="23" y="294"/>
                  </a:cxn>
                  <a:cxn ang="0">
                    <a:pos x="176" y="531"/>
                  </a:cxn>
                  <a:cxn ang="0">
                    <a:pos x="260" y="462"/>
                  </a:cxn>
                </a:cxnLst>
                <a:rect l="0" t="0" r="r" b="b"/>
                <a:pathLst>
                  <a:path w="260" h="583">
                    <a:moveTo>
                      <a:pt x="257" y="138"/>
                    </a:moveTo>
                    <a:cubicBezTo>
                      <a:pt x="244" y="119"/>
                      <a:pt x="215" y="42"/>
                      <a:pt x="178" y="26"/>
                    </a:cubicBezTo>
                    <a:cubicBezTo>
                      <a:pt x="141" y="10"/>
                      <a:pt x="63" y="0"/>
                      <a:pt x="37" y="44"/>
                    </a:cubicBezTo>
                    <a:cubicBezTo>
                      <a:pt x="13" y="64"/>
                      <a:pt x="0" y="227"/>
                      <a:pt x="23" y="294"/>
                    </a:cubicBezTo>
                    <a:cubicBezTo>
                      <a:pt x="46" y="375"/>
                      <a:pt x="142" y="479"/>
                      <a:pt x="176" y="531"/>
                    </a:cubicBezTo>
                    <a:cubicBezTo>
                      <a:pt x="210" y="583"/>
                      <a:pt x="243" y="476"/>
                      <a:pt x="260" y="462"/>
                    </a:cubicBezTo>
                  </a:path>
                </a:pathLst>
              </a:custGeom>
              <a:gradFill rotWithShape="1">
                <a:gsLst>
                  <a:gs pos="0">
                    <a:srgbClr val="FF0000">
                      <a:gamma/>
                      <a:shade val="66275"/>
                      <a:invGamma/>
                    </a:srgbClr>
                  </a:gs>
                  <a:gs pos="100000">
                    <a:srgbClr val="FF0000">
                      <a:alpha val="30000"/>
                    </a:srgbClr>
                  </a:gs>
                </a:gsLst>
                <a:lin ang="0" scaled="1"/>
              </a:gradFill>
              <a:ln w="9525" cap="flat" cmpd="sng">
                <a:solidFill>
                  <a:schemeClr val="tx1"/>
                </a:solidFill>
                <a:prstDash val="solid"/>
                <a:round/>
                <a:headEnd/>
                <a:tailEnd/>
              </a:ln>
              <a:effectLst/>
            </p:spPr>
            <p:txBody>
              <a:bodyPr wrap="none" anchor="ctr"/>
              <a:lstStyle/>
              <a:p>
                <a:endParaRPr lang="en-US"/>
              </a:p>
            </p:txBody>
          </p:sp>
          <p:sp>
            <p:nvSpPr>
              <p:cNvPr id="319494" name="Freeform 6"/>
              <p:cNvSpPr>
                <a:spLocks/>
              </p:cNvSpPr>
              <p:nvPr/>
            </p:nvSpPr>
            <p:spPr bwMode="auto">
              <a:xfrm>
                <a:off x="3924" y="1408"/>
                <a:ext cx="196" cy="382"/>
              </a:xfrm>
              <a:custGeom>
                <a:avLst/>
                <a:gdLst/>
                <a:ahLst/>
                <a:cxnLst>
                  <a:cxn ang="0">
                    <a:pos x="192" y="278"/>
                  </a:cxn>
                  <a:cxn ang="0">
                    <a:pos x="135" y="233"/>
                  </a:cxn>
                  <a:cxn ang="0">
                    <a:pos x="180" y="161"/>
                  </a:cxn>
                  <a:cxn ang="0">
                    <a:pos x="130" y="64"/>
                  </a:cxn>
                  <a:cxn ang="0">
                    <a:pos x="15" y="72"/>
                  </a:cxn>
                  <a:cxn ang="0">
                    <a:pos x="38" y="276"/>
                  </a:cxn>
                  <a:cxn ang="0">
                    <a:pos x="120" y="371"/>
                  </a:cxn>
                  <a:cxn ang="0">
                    <a:pos x="196" y="344"/>
                  </a:cxn>
                </a:cxnLst>
                <a:rect l="0" t="0" r="r" b="b"/>
                <a:pathLst>
                  <a:path w="196" h="382">
                    <a:moveTo>
                      <a:pt x="192" y="278"/>
                    </a:moveTo>
                    <a:cubicBezTo>
                      <a:pt x="183" y="270"/>
                      <a:pt x="137" y="252"/>
                      <a:pt x="135" y="233"/>
                    </a:cubicBezTo>
                    <a:cubicBezTo>
                      <a:pt x="132" y="210"/>
                      <a:pt x="181" y="189"/>
                      <a:pt x="180" y="161"/>
                    </a:cubicBezTo>
                    <a:cubicBezTo>
                      <a:pt x="179" y="133"/>
                      <a:pt x="157" y="79"/>
                      <a:pt x="130" y="64"/>
                    </a:cubicBezTo>
                    <a:cubicBezTo>
                      <a:pt x="81" y="0"/>
                      <a:pt x="30" y="37"/>
                      <a:pt x="15" y="72"/>
                    </a:cubicBezTo>
                    <a:cubicBezTo>
                      <a:pt x="0" y="107"/>
                      <a:pt x="8" y="231"/>
                      <a:pt x="38" y="276"/>
                    </a:cubicBezTo>
                    <a:cubicBezTo>
                      <a:pt x="56" y="318"/>
                      <a:pt x="94" y="360"/>
                      <a:pt x="120" y="371"/>
                    </a:cubicBezTo>
                    <a:cubicBezTo>
                      <a:pt x="146" y="382"/>
                      <a:pt x="180" y="350"/>
                      <a:pt x="196" y="344"/>
                    </a:cubicBezTo>
                  </a:path>
                </a:pathLst>
              </a:custGeom>
              <a:noFill/>
              <a:ln w="6350" cap="flat" cmpd="sng">
                <a:solidFill>
                  <a:schemeClr val="tx1"/>
                </a:solidFill>
                <a:prstDash val="solid"/>
                <a:round/>
                <a:headEnd/>
                <a:tailEnd/>
              </a:ln>
              <a:effectLst/>
            </p:spPr>
            <p:txBody>
              <a:bodyPr wrap="none" anchor="ctr"/>
              <a:lstStyle/>
              <a:p>
                <a:endParaRPr lang="en-US"/>
              </a:p>
            </p:txBody>
          </p:sp>
        </p:grpSp>
      </p:grpSp>
      <p:grpSp>
        <p:nvGrpSpPr>
          <p:cNvPr id="4" name="Group 7"/>
          <p:cNvGrpSpPr>
            <a:grpSpLocks/>
          </p:cNvGrpSpPr>
          <p:nvPr/>
        </p:nvGrpSpPr>
        <p:grpSpPr bwMode="auto">
          <a:xfrm>
            <a:off x="1331913" y="1270000"/>
            <a:ext cx="2933700" cy="3563938"/>
            <a:chOff x="3243" y="391"/>
            <a:chExt cx="1848" cy="2245"/>
          </a:xfrm>
        </p:grpSpPr>
        <p:sp>
          <p:nvSpPr>
            <p:cNvPr id="319496" name="Freeform 8"/>
            <p:cNvSpPr>
              <a:spLocks noChangeAspect="1"/>
            </p:cNvSpPr>
            <p:nvPr/>
          </p:nvSpPr>
          <p:spPr bwMode="auto">
            <a:xfrm>
              <a:off x="3243" y="391"/>
              <a:ext cx="1848" cy="2245"/>
            </a:xfrm>
            <a:custGeom>
              <a:avLst/>
              <a:gdLst/>
              <a:ahLst/>
              <a:cxnLst>
                <a:cxn ang="0">
                  <a:pos x="198" y="3183"/>
                </a:cxn>
                <a:cxn ang="0">
                  <a:pos x="540" y="2420"/>
                </a:cxn>
                <a:cxn ang="0">
                  <a:pos x="65" y="1658"/>
                </a:cxn>
                <a:cxn ang="0">
                  <a:pos x="151" y="700"/>
                </a:cxn>
                <a:cxn ang="0">
                  <a:pos x="937" y="70"/>
                </a:cxn>
                <a:cxn ang="0">
                  <a:pos x="2067" y="281"/>
                </a:cxn>
                <a:cxn ang="0">
                  <a:pos x="2447" y="907"/>
                </a:cxn>
                <a:cxn ang="0">
                  <a:pos x="2418" y="1288"/>
                </a:cxn>
                <a:cxn ang="0">
                  <a:pos x="2805" y="1900"/>
                </a:cxn>
                <a:cxn ang="0">
                  <a:pos x="2537" y="2153"/>
                </a:cxn>
                <a:cxn ang="0">
                  <a:pos x="2619" y="2342"/>
                </a:cxn>
                <a:cxn ang="0">
                  <a:pos x="2554" y="2428"/>
                </a:cxn>
                <a:cxn ang="0">
                  <a:pos x="2476" y="2420"/>
                </a:cxn>
                <a:cxn ang="0">
                  <a:pos x="2474" y="2426"/>
                </a:cxn>
                <a:cxn ang="0">
                  <a:pos x="2566" y="2478"/>
                </a:cxn>
                <a:cxn ang="0">
                  <a:pos x="2547" y="2590"/>
                </a:cxn>
                <a:cxn ang="0">
                  <a:pos x="2463" y="2683"/>
                </a:cxn>
                <a:cxn ang="0">
                  <a:pos x="2477" y="2913"/>
                </a:cxn>
                <a:cxn ang="0">
                  <a:pos x="2328" y="3100"/>
                </a:cxn>
                <a:cxn ang="0">
                  <a:pos x="1754" y="3160"/>
                </a:cxn>
                <a:cxn ang="0">
                  <a:pos x="1614" y="3432"/>
                </a:cxn>
              </a:cxnLst>
              <a:rect l="0" t="0" r="r" b="b"/>
              <a:pathLst>
                <a:path w="2825" h="3432">
                  <a:moveTo>
                    <a:pt x="198" y="3183"/>
                  </a:moveTo>
                  <a:cubicBezTo>
                    <a:pt x="178" y="3073"/>
                    <a:pt x="562" y="2674"/>
                    <a:pt x="540" y="2420"/>
                  </a:cubicBezTo>
                  <a:cubicBezTo>
                    <a:pt x="518" y="2166"/>
                    <a:pt x="130" y="1945"/>
                    <a:pt x="65" y="1658"/>
                  </a:cubicBezTo>
                  <a:cubicBezTo>
                    <a:pt x="0" y="1371"/>
                    <a:pt x="19" y="1019"/>
                    <a:pt x="151" y="700"/>
                  </a:cubicBezTo>
                  <a:cubicBezTo>
                    <a:pt x="283" y="381"/>
                    <a:pt x="618" y="140"/>
                    <a:pt x="937" y="70"/>
                  </a:cubicBezTo>
                  <a:cubicBezTo>
                    <a:pt x="1256" y="0"/>
                    <a:pt x="1815" y="142"/>
                    <a:pt x="2067" y="281"/>
                  </a:cubicBezTo>
                  <a:cubicBezTo>
                    <a:pt x="2253" y="385"/>
                    <a:pt x="2418" y="788"/>
                    <a:pt x="2447" y="907"/>
                  </a:cubicBezTo>
                  <a:cubicBezTo>
                    <a:pt x="2477" y="1027"/>
                    <a:pt x="2358" y="1123"/>
                    <a:pt x="2418" y="1288"/>
                  </a:cubicBezTo>
                  <a:cubicBezTo>
                    <a:pt x="2477" y="1453"/>
                    <a:pt x="2786" y="1756"/>
                    <a:pt x="2805" y="1900"/>
                  </a:cubicBezTo>
                  <a:cubicBezTo>
                    <a:pt x="2825" y="2044"/>
                    <a:pt x="2568" y="2079"/>
                    <a:pt x="2537" y="2153"/>
                  </a:cubicBezTo>
                  <a:cubicBezTo>
                    <a:pt x="2505" y="2227"/>
                    <a:pt x="2616" y="2296"/>
                    <a:pt x="2619" y="2342"/>
                  </a:cubicBezTo>
                  <a:cubicBezTo>
                    <a:pt x="2621" y="2376"/>
                    <a:pt x="2577" y="2417"/>
                    <a:pt x="2554" y="2428"/>
                  </a:cubicBezTo>
                  <a:cubicBezTo>
                    <a:pt x="2530" y="2441"/>
                    <a:pt x="2489" y="2420"/>
                    <a:pt x="2476" y="2420"/>
                  </a:cubicBezTo>
                  <a:cubicBezTo>
                    <a:pt x="2479" y="2434"/>
                    <a:pt x="2477" y="2407"/>
                    <a:pt x="2474" y="2426"/>
                  </a:cubicBezTo>
                  <a:cubicBezTo>
                    <a:pt x="2510" y="2435"/>
                    <a:pt x="2556" y="2453"/>
                    <a:pt x="2566" y="2478"/>
                  </a:cubicBezTo>
                  <a:cubicBezTo>
                    <a:pt x="2577" y="2504"/>
                    <a:pt x="2581" y="2600"/>
                    <a:pt x="2547" y="2590"/>
                  </a:cubicBezTo>
                  <a:cubicBezTo>
                    <a:pt x="2514" y="2579"/>
                    <a:pt x="2500" y="2607"/>
                    <a:pt x="2463" y="2683"/>
                  </a:cubicBezTo>
                  <a:cubicBezTo>
                    <a:pt x="2425" y="2758"/>
                    <a:pt x="2470" y="2861"/>
                    <a:pt x="2477" y="2913"/>
                  </a:cubicBezTo>
                  <a:cubicBezTo>
                    <a:pt x="2485" y="2966"/>
                    <a:pt x="2459" y="3062"/>
                    <a:pt x="2328" y="3100"/>
                  </a:cubicBezTo>
                  <a:cubicBezTo>
                    <a:pt x="2197" y="3138"/>
                    <a:pt x="1883" y="3112"/>
                    <a:pt x="1754" y="3160"/>
                  </a:cubicBezTo>
                  <a:cubicBezTo>
                    <a:pt x="1635" y="3215"/>
                    <a:pt x="1656" y="3385"/>
                    <a:pt x="1614" y="3432"/>
                  </a:cubicBezTo>
                </a:path>
              </a:pathLst>
            </a:custGeom>
            <a:gradFill rotWithShape="1">
              <a:gsLst>
                <a:gs pos="0">
                  <a:srgbClr val="FF0000">
                    <a:alpha val="30000"/>
                  </a:srgbClr>
                </a:gs>
                <a:gs pos="100000">
                  <a:srgbClr val="FF0000">
                    <a:gamma/>
                    <a:shade val="46275"/>
                    <a:invGamma/>
                  </a:srgbClr>
                </a:gs>
              </a:gsLst>
              <a:lin ang="0" scaled="1"/>
            </a:gradFill>
            <a:ln w="9525">
              <a:solidFill>
                <a:schemeClr val="tx1"/>
              </a:solidFill>
              <a:round/>
              <a:headEnd/>
              <a:tailEnd/>
            </a:ln>
            <a:effectLst/>
          </p:spPr>
          <p:txBody>
            <a:bodyPr/>
            <a:lstStyle/>
            <a:p>
              <a:endParaRPr lang="en-US"/>
            </a:p>
          </p:txBody>
        </p:sp>
        <p:grpSp>
          <p:nvGrpSpPr>
            <p:cNvPr id="5" name="Group 9"/>
            <p:cNvGrpSpPr>
              <a:grpSpLocks/>
            </p:cNvGrpSpPr>
            <p:nvPr/>
          </p:nvGrpSpPr>
          <p:grpSpPr bwMode="auto">
            <a:xfrm>
              <a:off x="3878" y="1374"/>
              <a:ext cx="260" cy="583"/>
              <a:chOff x="3878" y="1374"/>
              <a:chExt cx="260" cy="583"/>
            </a:xfrm>
          </p:grpSpPr>
          <p:sp>
            <p:nvSpPr>
              <p:cNvPr id="319498" name="Freeform 10"/>
              <p:cNvSpPr>
                <a:spLocks/>
              </p:cNvSpPr>
              <p:nvPr/>
            </p:nvSpPr>
            <p:spPr bwMode="auto">
              <a:xfrm>
                <a:off x="3878" y="1374"/>
                <a:ext cx="260" cy="583"/>
              </a:xfrm>
              <a:custGeom>
                <a:avLst/>
                <a:gdLst/>
                <a:ahLst/>
                <a:cxnLst>
                  <a:cxn ang="0">
                    <a:pos x="257" y="138"/>
                  </a:cxn>
                  <a:cxn ang="0">
                    <a:pos x="178" y="26"/>
                  </a:cxn>
                  <a:cxn ang="0">
                    <a:pos x="37" y="44"/>
                  </a:cxn>
                  <a:cxn ang="0">
                    <a:pos x="23" y="294"/>
                  </a:cxn>
                  <a:cxn ang="0">
                    <a:pos x="176" y="531"/>
                  </a:cxn>
                  <a:cxn ang="0">
                    <a:pos x="260" y="462"/>
                  </a:cxn>
                </a:cxnLst>
                <a:rect l="0" t="0" r="r" b="b"/>
                <a:pathLst>
                  <a:path w="260" h="583">
                    <a:moveTo>
                      <a:pt x="257" y="138"/>
                    </a:moveTo>
                    <a:cubicBezTo>
                      <a:pt x="244" y="119"/>
                      <a:pt x="215" y="42"/>
                      <a:pt x="178" y="26"/>
                    </a:cubicBezTo>
                    <a:cubicBezTo>
                      <a:pt x="141" y="10"/>
                      <a:pt x="63" y="0"/>
                      <a:pt x="37" y="44"/>
                    </a:cubicBezTo>
                    <a:cubicBezTo>
                      <a:pt x="13" y="64"/>
                      <a:pt x="0" y="227"/>
                      <a:pt x="23" y="294"/>
                    </a:cubicBezTo>
                    <a:cubicBezTo>
                      <a:pt x="46" y="375"/>
                      <a:pt x="142" y="479"/>
                      <a:pt x="176" y="531"/>
                    </a:cubicBezTo>
                    <a:cubicBezTo>
                      <a:pt x="210" y="583"/>
                      <a:pt x="243" y="476"/>
                      <a:pt x="260" y="462"/>
                    </a:cubicBezTo>
                  </a:path>
                </a:pathLst>
              </a:custGeom>
              <a:gradFill rotWithShape="1">
                <a:gsLst>
                  <a:gs pos="0">
                    <a:srgbClr val="FF0000">
                      <a:gamma/>
                      <a:shade val="66275"/>
                      <a:invGamma/>
                    </a:srgbClr>
                  </a:gs>
                  <a:gs pos="100000">
                    <a:srgbClr val="FF0000">
                      <a:alpha val="30000"/>
                    </a:srgbClr>
                  </a:gs>
                </a:gsLst>
                <a:lin ang="0" scaled="1"/>
              </a:gradFill>
              <a:ln w="9525" cap="flat" cmpd="sng">
                <a:solidFill>
                  <a:schemeClr val="tx1"/>
                </a:solidFill>
                <a:prstDash val="solid"/>
                <a:round/>
                <a:headEnd/>
                <a:tailEnd/>
              </a:ln>
              <a:effectLst/>
            </p:spPr>
            <p:txBody>
              <a:bodyPr wrap="none" anchor="ctr"/>
              <a:lstStyle/>
              <a:p>
                <a:endParaRPr lang="en-US"/>
              </a:p>
            </p:txBody>
          </p:sp>
          <p:sp>
            <p:nvSpPr>
              <p:cNvPr id="319499" name="Freeform 11"/>
              <p:cNvSpPr>
                <a:spLocks/>
              </p:cNvSpPr>
              <p:nvPr/>
            </p:nvSpPr>
            <p:spPr bwMode="auto">
              <a:xfrm>
                <a:off x="3924" y="1408"/>
                <a:ext cx="196" cy="382"/>
              </a:xfrm>
              <a:custGeom>
                <a:avLst/>
                <a:gdLst/>
                <a:ahLst/>
                <a:cxnLst>
                  <a:cxn ang="0">
                    <a:pos x="192" y="278"/>
                  </a:cxn>
                  <a:cxn ang="0">
                    <a:pos x="135" y="233"/>
                  </a:cxn>
                  <a:cxn ang="0">
                    <a:pos x="180" y="161"/>
                  </a:cxn>
                  <a:cxn ang="0">
                    <a:pos x="130" y="64"/>
                  </a:cxn>
                  <a:cxn ang="0">
                    <a:pos x="15" y="72"/>
                  </a:cxn>
                  <a:cxn ang="0">
                    <a:pos x="38" y="276"/>
                  </a:cxn>
                  <a:cxn ang="0">
                    <a:pos x="120" y="371"/>
                  </a:cxn>
                  <a:cxn ang="0">
                    <a:pos x="196" y="344"/>
                  </a:cxn>
                </a:cxnLst>
                <a:rect l="0" t="0" r="r" b="b"/>
                <a:pathLst>
                  <a:path w="196" h="382">
                    <a:moveTo>
                      <a:pt x="192" y="278"/>
                    </a:moveTo>
                    <a:cubicBezTo>
                      <a:pt x="183" y="270"/>
                      <a:pt x="137" y="252"/>
                      <a:pt x="135" y="233"/>
                    </a:cubicBezTo>
                    <a:cubicBezTo>
                      <a:pt x="132" y="210"/>
                      <a:pt x="181" y="189"/>
                      <a:pt x="180" y="161"/>
                    </a:cubicBezTo>
                    <a:cubicBezTo>
                      <a:pt x="179" y="133"/>
                      <a:pt x="157" y="79"/>
                      <a:pt x="130" y="64"/>
                    </a:cubicBezTo>
                    <a:cubicBezTo>
                      <a:pt x="81" y="0"/>
                      <a:pt x="30" y="37"/>
                      <a:pt x="15" y="72"/>
                    </a:cubicBezTo>
                    <a:cubicBezTo>
                      <a:pt x="0" y="107"/>
                      <a:pt x="8" y="231"/>
                      <a:pt x="38" y="276"/>
                    </a:cubicBezTo>
                    <a:cubicBezTo>
                      <a:pt x="56" y="318"/>
                      <a:pt x="94" y="360"/>
                      <a:pt x="120" y="371"/>
                    </a:cubicBezTo>
                    <a:cubicBezTo>
                      <a:pt x="146" y="382"/>
                      <a:pt x="180" y="350"/>
                      <a:pt x="196" y="344"/>
                    </a:cubicBezTo>
                  </a:path>
                </a:pathLst>
              </a:custGeom>
              <a:noFill/>
              <a:ln w="6350" cap="flat" cmpd="sng">
                <a:solidFill>
                  <a:schemeClr val="tx1"/>
                </a:solidFill>
                <a:prstDash val="solid"/>
                <a:round/>
                <a:headEnd/>
                <a:tailEnd/>
              </a:ln>
              <a:effectLst/>
            </p:spPr>
            <p:txBody>
              <a:bodyPr wrap="none" anchor="ctr"/>
              <a:lstStyle/>
              <a:p>
                <a:endParaRPr lang="en-US"/>
              </a:p>
            </p:txBody>
          </p:sp>
        </p:grpSp>
      </p:grpSp>
      <p:sp>
        <p:nvSpPr>
          <p:cNvPr id="319500" name="Rectangle 12"/>
          <p:cNvSpPr>
            <a:spLocks noGrp="1" noChangeArrowheads="1"/>
          </p:cNvSpPr>
          <p:nvPr>
            <p:ph type="title"/>
          </p:nvPr>
        </p:nvSpPr>
        <p:spPr/>
        <p:txBody>
          <a:bodyPr/>
          <a:lstStyle/>
          <a:p>
            <a:r>
              <a:rPr lang="en-US" dirty="0">
                <a:solidFill>
                  <a:srgbClr val="FFFF00"/>
                </a:solidFill>
              </a:rPr>
              <a:t>Head c</a:t>
            </a:r>
            <a:r>
              <a:rPr lang="en-US" dirty="0" smtClean="0">
                <a:solidFill>
                  <a:srgbClr val="FFFF00"/>
                </a:solidFill>
              </a:rPr>
              <a:t>ap/Neck strap</a:t>
            </a:r>
            <a:endParaRPr lang="en-US" dirty="0">
              <a:solidFill>
                <a:srgbClr val="FFFF00"/>
              </a:solidFill>
            </a:endParaRPr>
          </a:p>
        </p:txBody>
      </p:sp>
      <p:sp>
        <p:nvSpPr>
          <p:cNvPr id="319501" name="Rectangle 13"/>
          <p:cNvSpPr>
            <a:spLocks noChangeAspect="1" noChangeArrowheads="1"/>
          </p:cNvSpPr>
          <p:nvPr/>
        </p:nvSpPr>
        <p:spPr bwMode="auto">
          <a:xfrm rot="-3045671">
            <a:off x="2197894" y="1350169"/>
            <a:ext cx="319087" cy="1958975"/>
          </a:xfrm>
          <a:prstGeom prst="rect">
            <a:avLst/>
          </a:prstGeom>
          <a:solidFill>
            <a:schemeClr val="accent1">
              <a:alpha val="39999"/>
            </a:schemeClr>
          </a:solidFill>
          <a:ln w="9525">
            <a:solidFill>
              <a:schemeClr val="tx1"/>
            </a:solidFill>
            <a:miter lim="800000"/>
            <a:headEnd/>
            <a:tailEnd/>
          </a:ln>
          <a:effectLst/>
        </p:spPr>
        <p:txBody>
          <a:bodyPr wrap="none" anchor="ctr"/>
          <a:lstStyle/>
          <a:p>
            <a:endParaRPr lang="en-US"/>
          </a:p>
        </p:txBody>
      </p:sp>
      <p:sp>
        <p:nvSpPr>
          <p:cNvPr id="319502" name="Rectangle 14"/>
          <p:cNvSpPr>
            <a:spLocks noChangeAspect="1" noChangeArrowheads="1"/>
          </p:cNvSpPr>
          <p:nvPr/>
        </p:nvSpPr>
        <p:spPr bwMode="auto">
          <a:xfrm rot="904260">
            <a:off x="3005138" y="1438275"/>
            <a:ext cx="306387" cy="1524000"/>
          </a:xfrm>
          <a:prstGeom prst="rect">
            <a:avLst/>
          </a:prstGeom>
          <a:solidFill>
            <a:schemeClr val="accent1">
              <a:alpha val="39999"/>
            </a:schemeClr>
          </a:solidFill>
          <a:ln w="9525">
            <a:solidFill>
              <a:schemeClr val="tx1"/>
            </a:solidFill>
            <a:miter lim="800000"/>
            <a:headEnd/>
            <a:tailEnd/>
          </a:ln>
          <a:effectLst/>
        </p:spPr>
        <p:txBody>
          <a:bodyPr wrap="none" anchor="ctr"/>
          <a:lstStyle/>
          <a:p>
            <a:endParaRPr lang="en-US"/>
          </a:p>
        </p:txBody>
      </p:sp>
      <p:sp>
        <p:nvSpPr>
          <p:cNvPr id="319510" name="Rectangle 22"/>
          <p:cNvSpPr>
            <a:spLocks noChangeAspect="1" noChangeArrowheads="1"/>
          </p:cNvSpPr>
          <p:nvPr/>
        </p:nvSpPr>
        <p:spPr bwMode="auto">
          <a:xfrm>
            <a:off x="6588125" y="1276350"/>
            <a:ext cx="425450" cy="2655888"/>
          </a:xfrm>
          <a:prstGeom prst="rect">
            <a:avLst/>
          </a:prstGeom>
          <a:solidFill>
            <a:schemeClr val="accent1">
              <a:alpha val="39999"/>
            </a:schemeClr>
          </a:solidFill>
          <a:ln w="9525">
            <a:solidFill>
              <a:schemeClr val="tx1"/>
            </a:solidFill>
            <a:miter lim="800000"/>
            <a:headEnd/>
            <a:tailEnd/>
          </a:ln>
          <a:effectLst/>
        </p:spPr>
        <p:txBody>
          <a:bodyPr wrap="none" anchor="ctr"/>
          <a:lstStyle/>
          <a:p>
            <a:endParaRPr lang="en-US"/>
          </a:p>
        </p:txBody>
      </p:sp>
      <p:sp>
        <p:nvSpPr>
          <p:cNvPr id="319511" name="Rectangle 23"/>
          <p:cNvSpPr>
            <a:spLocks noChangeAspect="1" noChangeArrowheads="1"/>
          </p:cNvSpPr>
          <p:nvPr/>
        </p:nvSpPr>
        <p:spPr bwMode="auto">
          <a:xfrm rot="16200000">
            <a:off x="6184106" y="3096419"/>
            <a:ext cx="303213" cy="1368425"/>
          </a:xfrm>
          <a:prstGeom prst="rect">
            <a:avLst/>
          </a:prstGeom>
          <a:solidFill>
            <a:schemeClr val="accent1">
              <a:alpha val="39999"/>
            </a:schemeClr>
          </a:solidFill>
          <a:ln w="9525">
            <a:solidFill>
              <a:schemeClr val="tx1"/>
            </a:solidFill>
            <a:miter lim="800000"/>
            <a:headEnd/>
            <a:tailEnd/>
          </a:ln>
          <a:effectLst/>
        </p:spPr>
        <p:txBody>
          <a:bodyPr wrap="none" anchor="ctr"/>
          <a:lstStyle/>
          <a:p>
            <a:endParaRPr lang="en-US"/>
          </a:p>
        </p:txBody>
      </p:sp>
      <p:sp>
        <p:nvSpPr>
          <p:cNvPr id="319512" name="Oval 24"/>
          <p:cNvSpPr>
            <a:spLocks noChangeAspect="1" noChangeArrowheads="1"/>
          </p:cNvSpPr>
          <p:nvPr/>
        </p:nvSpPr>
        <p:spPr bwMode="auto">
          <a:xfrm>
            <a:off x="6719888" y="3348038"/>
            <a:ext cx="155575" cy="155575"/>
          </a:xfrm>
          <a:prstGeom prst="ellipse">
            <a:avLst/>
          </a:prstGeom>
          <a:solidFill>
            <a:schemeClr val="tx2"/>
          </a:solidFill>
          <a:ln w="9525">
            <a:noFill/>
            <a:round/>
            <a:headEnd/>
            <a:tailEnd/>
          </a:ln>
          <a:effectLst>
            <a:prstShdw prst="shdw17" dist="17961" dir="2700000">
              <a:schemeClr val="tx2">
                <a:gamma/>
                <a:shade val="60000"/>
                <a:invGamma/>
              </a:schemeClr>
            </a:prstShdw>
          </a:effectLst>
        </p:spPr>
        <p:txBody>
          <a:bodyPr wrap="none" anchor="ctr"/>
          <a:lstStyle/>
          <a:p>
            <a:endParaRPr lang="en-US"/>
          </a:p>
        </p:txBody>
      </p:sp>
      <p:sp>
        <p:nvSpPr>
          <p:cNvPr id="319514" name="Freeform 26"/>
          <p:cNvSpPr>
            <a:spLocks/>
          </p:cNvSpPr>
          <p:nvPr/>
        </p:nvSpPr>
        <p:spPr bwMode="auto">
          <a:xfrm>
            <a:off x="6808788" y="3105150"/>
            <a:ext cx="603250" cy="446088"/>
          </a:xfrm>
          <a:custGeom>
            <a:avLst/>
            <a:gdLst/>
            <a:ahLst/>
            <a:cxnLst>
              <a:cxn ang="0">
                <a:pos x="45" y="0"/>
              </a:cxn>
              <a:cxn ang="0">
                <a:pos x="360" y="249"/>
              </a:cxn>
              <a:cxn ang="0">
                <a:pos x="0" y="56"/>
              </a:cxn>
            </a:cxnLst>
            <a:rect l="0" t="0" r="r" b="b"/>
            <a:pathLst>
              <a:path w="380" h="281">
                <a:moveTo>
                  <a:pt x="45" y="0"/>
                </a:moveTo>
                <a:cubicBezTo>
                  <a:pt x="97" y="42"/>
                  <a:pt x="380" y="217"/>
                  <a:pt x="360" y="249"/>
                </a:cubicBezTo>
                <a:cubicBezTo>
                  <a:pt x="340" y="281"/>
                  <a:pt x="75" y="96"/>
                  <a:pt x="0" y="56"/>
                </a:cubicBezTo>
              </a:path>
            </a:pathLst>
          </a:custGeom>
          <a:noFill/>
          <a:ln w="19050" cap="flat" cmpd="sng">
            <a:solidFill>
              <a:srgbClr val="FFFF00"/>
            </a:solidFill>
            <a:prstDash val="solid"/>
            <a:round/>
            <a:headEnd/>
            <a:tailEnd/>
          </a:ln>
          <a:effectLst/>
        </p:spPr>
        <p:txBody>
          <a:bodyPr wrap="none" anchor="ctr"/>
          <a:lstStyle/>
          <a:p>
            <a:endParaRPr lang="en-US"/>
          </a:p>
        </p:txBody>
      </p:sp>
      <p:sp>
        <p:nvSpPr>
          <p:cNvPr id="319515" name="Freeform 27"/>
          <p:cNvSpPr>
            <a:spLocks/>
          </p:cNvSpPr>
          <p:nvPr/>
        </p:nvSpPr>
        <p:spPr bwMode="auto">
          <a:xfrm>
            <a:off x="6842125" y="3703638"/>
            <a:ext cx="539750" cy="115887"/>
          </a:xfrm>
          <a:custGeom>
            <a:avLst/>
            <a:gdLst/>
            <a:ahLst/>
            <a:cxnLst>
              <a:cxn ang="0">
                <a:pos x="5" y="5"/>
              </a:cxn>
              <a:cxn ang="0">
                <a:pos x="338" y="24"/>
              </a:cxn>
              <a:cxn ang="0">
                <a:pos x="0" y="73"/>
              </a:cxn>
            </a:cxnLst>
            <a:rect l="0" t="0" r="r" b="b"/>
            <a:pathLst>
              <a:path w="340" h="73">
                <a:moveTo>
                  <a:pt x="5" y="5"/>
                </a:moveTo>
                <a:cubicBezTo>
                  <a:pt x="60" y="9"/>
                  <a:pt x="340" y="0"/>
                  <a:pt x="338" y="24"/>
                </a:cubicBezTo>
                <a:cubicBezTo>
                  <a:pt x="336" y="48"/>
                  <a:pt x="70" y="63"/>
                  <a:pt x="0" y="73"/>
                </a:cubicBezTo>
              </a:path>
            </a:pathLst>
          </a:custGeom>
          <a:noFill/>
          <a:ln w="19050" cap="flat" cmpd="sng">
            <a:solidFill>
              <a:srgbClr val="FFFF00"/>
            </a:solidFill>
            <a:prstDash val="solid"/>
            <a:round/>
            <a:headEnd/>
            <a:tailEnd/>
          </a:ln>
          <a:effectLst/>
        </p:spPr>
        <p:txBody>
          <a:bodyPr wrap="none" anchor="ctr"/>
          <a:lstStyle/>
          <a:p>
            <a:endParaRPr lang="en-US"/>
          </a:p>
        </p:txBody>
      </p:sp>
      <p:sp>
        <p:nvSpPr>
          <p:cNvPr id="319516" name="Oval 28"/>
          <p:cNvSpPr>
            <a:spLocks noChangeAspect="1" noChangeArrowheads="1"/>
          </p:cNvSpPr>
          <p:nvPr/>
        </p:nvSpPr>
        <p:spPr bwMode="auto">
          <a:xfrm>
            <a:off x="6719888" y="3675063"/>
            <a:ext cx="155575" cy="155575"/>
          </a:xfrm>
          <a:prstGeom prst="ellipse">
            <a:avLst/>
          </a:prstGeom>
          <a:solidFill>
            <a:schemeClr val="tx2"/>
          </a:solidFill>
          <a:ln w="9525">
            <a:noFill/>
            <a:round/>
            <a:headEnd/>
            <a:tailEnd/>
          </a:ln>
          <a:effectLst>
            <a:prstShdw prst="shdw17" dist="17961" dir="2700000">
              <a:schemeClr val="tx2">
                <a:gamma/>
                <a:shade val="60000"/>
                <a:invGamma/>
              </a:schemeClr>
            </a:prstShdw>
          </a:effectLst>
        </p:spPr>
        <p:txBody>
          <a:bodyPr wrap="none" anchor="ctr"/>
          <a:lstStyle/>
          <a:p>
            <a:endParaRPr lang="en-US"/>
          </a:p>
        </p:txBody>
      </p:sp>
      <p:sp>
        <p:nvSpPr>
          <p:cNvPr id="319517" name="Oval 29"/>
          <p:cNvSpPr>
            <a:spLocks noChangeAspect="1" noChangeArrowheads="1"/>
          </p:cNvSpPr>
          <p:nvPr/>
        </p:nvSpPr>
        <p:spPr bwMode="auto">
          <a:xfrm>
            <a:off x="6719888" y="3032125"/>
            <a:ext cx="155575" cy="155575"/>
          </a:xfrm>
          <a:prstGeom prst="ellipse">
            <a:avLst/>
          </a:prstGeom>
          <a:solidFill>
            <a:schemeClr val="tx2"/>
          </a:solidFill>
          <a:ln w="9525">
            <a:noFill/>
            <a:round/>
            <a:headEnd/>
            <a:tailEnd/>
          </a:ln>
          <a:effectLst>
            <a:prstShdw prst="shdw17" dist="17961" dir="2700000">
              <a:schemeClr val="tx2">
                <a:gamma/>
                <a:shade val="60000"/>
                <a:invGamma/>
              </a:schemeClr>
            </a:prstShdw>
          </a:effectLst>
        </p:spPr>
        <p:txBody>
          <a:bodyPr wrap="none" anchor="ctr"/>
          <a:lstStyle/>
          <a:p>
            <a:endParaRPr lang="en-US"/>
          </a:p>
        </p:txBody>
      </p:sp>
      <p:grpSp>
        <p:nvGrpSpPr>
          <p:cNvPr id="8" name="Group 30"/>
          <p:cNvGrpSpPr>
            <a:grpSpLocks noChangeAspect="1"/>
          </p:cNvGrpSpPr>
          <p:nvPr/>
        </p:nvGrpSpPr>
        <p:grpSpPr bwMode="auto">
          <a:xfrm>
            <a:off x="2909888" y="2682875"/>
            <a:ext cx="438150" cy="566738"/>
            <a:chOff x="1813" y="1694"/>
            <a:chExt cx="241" cy="312"/>
          </a:xfrm>
        </p:grpSpPr>
        <p:sp>
          <p:nvSpPr>
            <p:cNvPr id="319519" name="Freeform 31"/>
            <p:cNvSpPr>
              <a:spLocks noChangeAspect="1"/>
            </p:cNvSpPr>
            <p:nvPr/>
          </p:nvSpPr>
          <p:spPr bwMode="auto">
            <a:xfrm rot="3545299">
              <a:off x="1885" y="1837"/>
              <a:ext cx="150" cy="188"/>
            </a:xfrm>
            <a:custGeom>
              <a:avLst/>
              <a:gdLst/>
              <a:ahLst/>
              <a:cxnLst>
                <a:cxn ang="0">
                  <a:pos x="0" y="451"/>
                </a:cxn>
                <a:cxn ang="0">
                  <a:pos x="0" y="0"/>
                </a:cxn>
                <a:cxn ang="0">
                  <a:pos x="826" y="0"/>
                </a:cxn>
                <a:cxn ang="0">
                  <a:pos x="832" y="1045"/>
                </a:cxn>
                <a:cxn ang="0">
                  <a:pos x="0" y="1043"/>
                </a:cxn>
                <a:cxn ang="0">
                  <a:pos x="0" y="576"/>
                </a:cxn>
              </a:cxnLst>
              <a:rect l="0" t="0" r="r" b="b"/>
              <a:pathLst>
                <a:path w="832" h="1045">
                  <a:moveTo>
                    <a:pt x="0" y="451"/>
                  </a:moveTo>
                  <a:lnTo>
                    <a:pt x="0" y="0"/>
                  </a:lnTo>
                  <a:lnTo>
                    <a:pt x="826" y="0"/>
                  </a:lnTo>
                  <a:lnTo>
                    <a:pt x="832" y="1045"/>
                  </a:lnTo>
                  <a:lnTo>
                    <a:pt x="0" y="1043"/>
                  </a:lnTo>
                  <a:lnTo>
                    <a:pt x="0" y="576"/>
                  </a:lnTo>
                </a:path>
              </a:pathLst>
            </a:custGeom>
            <a:noFill/>
            <a:ln w="57150" cap="flat" cmpd="sng">
              <a:solidFill>
                <a:schemeClr val="tx1"/>
              </a:solidFill>
              <a:prstDash val="solid"/>
              <a:round/>
              <a:headEnd type="none" w="med" len="med"/>
              <a:tailEnd type="none" w="med" len="med"/>
            </a:ln>
            <a:effectLst/>
          </p:spPr>
          <p:txBody>
            <a:bodyPr wrap="none" anchor="ctr"/>
            <a:lstStyle/>
            <a:p>
              <a:endParaRPr lang="en-US"/>
            </a:p>
          </p:txBody>
        </p:sp>
        <p:sp>
          <p:nvSpPr>
            <p:cNvPr id="319520" name="Rectangle 32"/>
            <p:cNvSpPr>
              <a:spLocks noChangeAspect="1" noChangeArrowheads="1"/>
            </p:cNvSpPr>
            <p:nvPr/>
          </p:nvSpPr>
          <p:spPr bwMode="auto">
            <a:xfrm rot="-1855119">
              <a:off x="1813" y="1694"/>
              <a:ext cx="169" cy="249"/>
            </a:xfrm>
            <a:prstGeom prst="rect">
              <a:avLst/>
            </a:prstGeom>
            <a:solidFill>
              <a:schemeClr val="accent1">
                <a:alpha val="70000"/>
              </a:schemeClr>
            </a:solidFill>
            <a:ln w="9525">
              <a:solidFill>
                <a:schemeClr val="tx1"/>
              </a:solidFill>
              <a:miter lim="800000"/>
              <a:headEnd/>
              <a:tailEnd/>
            </a:ln>
            <a:effectLst/>
          </p:spPr>
          <p:txBody>
            <a:bodyPr wrap="none" anchor="ctr"/>
            <a:lstStyle/>
            <a:p>
              <a:endParaRPr lang="en-US"/>
            </a:p>
          </p:txBody>
        </p:sp>
      </p:grpSp>
      <p:sp>
        <p:nvSpPr>
          <p:cNvPr id="33" name="Slide Number Placeholder 32"/>
          <p:cNvSpPr>
            <a:spLocks noGrp="1"/>
          </p:cNvSpPr>
          <p:nvPr>
            <p:ph type="sldNum" sz="quarter" idx="12"/>
          </p:nvPr>
        </p:nvSpPr>
        <p:spPr/>
        <p:txBody>
          <a:bodyPr/>
          <a:lstStyle/>
          <a:p>
            <a:fld id="{5744759D-0EFF-4FB2-9CCE-04E00944F0FE}"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effectLst>
            <a:outerShdw dist="35921" dir="2700000" algn="ctr" rotWithShape="0">
              <a:srgbClr val="FF9966"/>
            </a:outerShdw>
          </a:effectLst>
        </p:spPr>
        <p:txBody>
          <a:bodyPr>
            <a:normAutofit/>
          </a:bodyPr>
          <a:lstStyle/>
          <a:p>
            <a:r>
              <a:rPr lang="en-US" sz="5400" dirty="0" smtClean="0">
                <a:solidFill>
                  <a:srgbClr val="FFFF00"/>
                </a:solidFill>
                <a:cs typeface="Arial" panose="020B0604020202020204" pitchFamily="34" charset="0"/>
              </a:rPr>
              <a:t>Classification of </a:t>
            </a:r>
            <a:r>
              <a:rPr lang="en-US" sz="5400" dirty="0">
                <a:solidFill>
                  <a:srgbClr val="FFFF00"/>
                </a:solidFill>
                <a:cs typeface="Arial" panose="020B0604020202020204" pitchFamily="34" charset="0"/>
              </a:rPr>
              <a:t>Head-gears</a:t>
            </a:r>
          </a:p>
        </p:txBody>
      </p:sp>
      <p:sp>
        <p:nvSpPr>
          <p:cNvPr id="3" name="Content Placeholder 2"/>
          <p:cNvSpPr>
            <a:spLocks noGrp="1"/>
          </p:cNvSpPr>
          <p:nvPr>
            <p:ph idx="1"/>
          </p:nvPr>
        </p:nvSpPr>
        <p:spPr/>
        <p:txBody>
          <a:bodyPr>
            <a:normAutofit/>
          </a:bodyPr>
          <a:lstStyle/>
          <a:p>
            <a:pPr>
              <a:lnSpc>
                <a:spcPct val="150000"/>
              </a:lnSpc>
            </a:pPr>
            <a:r>
              <a:rPr lang="en-IN" sz="2800" dirty="0" smtClean="0">
                <a:latin typeface="Times New Roman" panose="02020603050405020304" pitchFamily="18" charset="0"/>
                <a:cs typeface="Times New Roman" panose="02020603050405020304" pitchFamily="18" charset="0"/>
              </a:rPr>
              <a:t>Cervical headgears</a:t>
            </a:r>
          </a:p>
          <a:p>
            <a:pPr>
              <a:lnSpc>
                <a:spcPct val="150000"/>
              </a:lnSpc>
            </a:pPr>
            <a:r>
              <a:rPr lang="en-IN" sz="2800" dirty="0" smtClean="0">
                <a:latin typeface="Times New Roman" panose="02020603050405020304" pitchFamily="18" charset="0"/>
                <a:cs typeface="Times New Roman" panose="02020603050405020304" pitchFamily="18" charset="0"/>
              </a:rPr>
              <a:t>Occipital headgears</a:t>
            </a:r>
          </a:p>
          <a:p>
            <a:pPr>
              <a:lnSpc>
                <a:spcPct val="150000"/>
              </a:lnSpc>
            </a:pPr>
            <a:r>
              <a:rPr lang="en-IN" sz="2800" dirty="0" smtClean="0">
                <a:latin typeface="Times New Roman" panose="02020603050405020304" pitchFamily="18" charset="0"/>
                <a:cs typeface="Times New Roman" panose="02020603050405020304" pitchFamily="18" charset="0"/>
              </a:rPr>
              <a:t>Combination headgears</a:t>
            </a:r>
          </a:p>
          <a:p>
            <a:pPr>
              <a:lnSpc>
                <a:spcPct val="150000"/>
              </a:lnSpc>
            </a:pPr>
            <a:r>
              <a:rPr lang="en-IN" sz="2800" dirty="0" smtClean="0">
                <a:latin typeface="Times New Roman" panose="02020603050405020304" pitchFamily="18" charset="0"/>
                <a:cs typeface="Times New Roman" panose="02020603050405020304" pitchFamily="18" charset="0"/>
              </a:rPr>
              <a:t>Vertical pull/high pull headgears</a:t>
            </a:r>
          </a:p>
          <a:p>
            <a:pPr>
              <a:lnSpc>
                <a:spcPct val="150000"/>
              </a:lnSpc>
            </a:pPr>
            <a:r>
              <a:rPr lang="en-IN" sz="2800" dirty="0" smtClean="0">
                <a:latin typeface="Times New Roman" panose="02020603050405020304" pitchFamily="18" charset="0"/>
                <a:cs typeface="Times New Roman" panose="02020603050405020304" pitchFamily="18" charset="0"/>
              </a:rPr>
              <a:t>Asymmetric headgear</a:t>
            </a:r>
            <a:endParaRPr lang="en-IN"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744759D-0EFF-4FB2-9CCE-04E00944F0FE}" type="slidenum">
              <a:rPr lang="en-US" smtClean="0"/>
              <a:pPr/>
              <a:t>21</a:t>
            </a:fld>
            <a:endParaRPr lang="en-US" dirty="0"/>
          </a:p>
        </p:txBody>
      </p:sp>
    </p:spTree>
    <p:extLst>
      <p:ext uri="{BB962C8B-B14F-4D97-AF65-F5344CB8AC3E}">
        <p14:creationId xmlns:p14="http://schemas.microsoft.com/office/powerpoint/2010/main" val="6398399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9250" name="Freeform 2"/>
          <p:cNvSpPr>
            <a:spLocks noChangeAspect="1"/>
          </p:cNvSpPr>
          <p:nvPr/>
        </p:nvSpPr>
        <p:spPr bwMode="auto">
          <a:xfrm>
            <a:off x="4608513" y="728663"/>
            <a:ext cx="4484687" cy="5448300"/>
          </a:xfrm>
          <a:custGeom>
            <a:avLst/>
            <a:gdLst/>
            <a:ahLst/>
            <a:cxnLst>
              <a:cxn ang="0">
                <a:pos x="198" y="3183"/>
              </a:cxn>
              <a:cxn ang="0">
                <a:pos x="540" y="2420"/>
              </a:cxn>
              <a:cxn ang="0">
                <a:pos x="65" y="1658"/>
              </a:cxn>
              <a:cxn ang="0">
                <a:pos x="151" y="700"/>
              </a:cxn>
              <a:cxn ang="0">
                <a:pos x="937" y="70"/>
              </a:cxn>
              <a:cxn ang="0">
                <a:pos x="2067" y="281"/>
              </a:cxn>
              <a:cxn ang="0">
                <a:pos x="2447" y="907"/>
              </a:cxn>
              <a:cxn ang="0">
                <a:pos x="2418" y="1288"/>
              </a:cxn>
              <a:cxn ang="0">
                <a:pos x="2805" y="1900"/>
              </a:cxn>
              <a:cxn ang="0">
                <a:pos x="2537" y="2153"/>
              </a:cxn>
              <a:cxn ang="0">
                <a:pos x="2619" y="2342"/>
              </a:cxn>
              <a:cxn ang="0">
                <a:pos x="2554" y="2428"/>
              </a:cxn>
              <a:cxn ang="0">
                <a:pos x="2476" y="2420"/>
              </a:cxn>
              <a:cxn ang="0">
                <a:pos x="2474" y="2426"/>
              </a:cxn>
              <a:cxn ang="0">
                <a:pos x="2566" y="2478"/>
              </a:cxn>
              <a:cxn ang="0">
                <a:pos x="2547" y="2590"/>
              </a:cxn>
              <a:cxn ang="0">
                <a:pos x="2463" y="2683"/>
              </a:cxn>
              <a:cxn ang="0">
                <a:pos x="2477" y="2913"/>
              </a:cxn>
              <a:cxn ang="0">
                <a:pos x="2328" y="3100"/>
              </a:cxn>
              <a:cxn ang="0">
                <a:pos x="1754" y="3160"/>
              </a:cxn>
              <a:cxn ang="0">
                <a:pos x="1614" y="3432"/>
              </a:cxn>
            </a:cxnLst>
            <a:rect l="0" t="0" r="r" b="b"/>
            <a:pathLst>
              <a:path w="2825" h="3432">
                <a:moveTo>
                  <a:pt x="198" y="3183"/>
                </a:moveTo>
                <a:cubicBezTo>
                  <a:pt x="178" y="3073"/>
                  <a:pt x="562" y="2674"/>
                  <a:pt x="540" y="2420"/>
                </a:cubicBezTo>
                <a:cubicBezTo>
                  <a:pt x="518" y="2166"/>
                  <a:pt x="130" y="1945"/>
                  <a:pt x="65" y="1658"/>
                </a:cubicBezTo>
                <a:cubicBezTo>
                  <a:pt x="0" y="1371"/>
                  <a:pt x="19" y="1019"/>
                  <a:pt x="151" y="700"/>
                </a:cubicBezTo>
                <a:cubicBezTo>
                  <a:pt x="283" y="381"/>
                  <a:pt x="618" y="140"/>
                  <a:pt x="937" y="70"/>
                </a:cubicBezTo>
                <a:cubicBezTo>
                  <a:pt x="1256" y="0"/>
                  <a:pt x="1815" y="142"/>
                  <a:pt x="2067" y="281"/>
                </a:cubicBezTo>
                <a:cubicBezTo>
                  <a:pt x="2253" y="385"/>
                  <a:pt x="2418" y="788"/>
                  <a:pt x="2447" y="907"/>
                </a:cubicBezTo>
                <a:cubicBezTo>
                  <a:pt x="2477" y="1027"/>
                  <a:pt x="2358" y="1123"/>
                  <a:pt x="2418" y="1288"/>
                </a:cubicBezTo>
                <a:cubicBezTo>
                  <a:pt x="2477" y="1453"/>
                  <a:pt x="2786" y="1756"/>
                  <a:pt x="2805" y="1900"/>
                </a:cubicBezTo>
                <a:cubicBezTo>
                  <a:pt x="2825" y="2044"/>
                  <a:pt x="2568" y="2079"/>
                  <a:pt x="2537" y="2153"/>
                </a:cubicBezTo>
                <a:cubicBezTo>
                  <a:pt x="2505" y="2227"/>
                  <a:pt x="2616" y="2296"/>
                  <a:pt x="2619" y="2342"/>
                </a:cubicBezTo>
                <a:cubicBezTo>
                  <a:pt x="2621" y="2376"/>
                  <a:pt x="2577" y="2417"/>
                  <a:pt x="2554" y="2428"/>
                </a:cubicBezTo>
                <a:cubicBezTo>
                  <a:pt x="2530" y="2441"/>
                  <a:pt x="2489" y="2420"/>
                  <a:pt x="2476" y="2420"/>
                </a:cubicBezTo>
                <a:cubicBezTo>
                  <a:pt x="2479" y="2434"/>
                  <a:pt x="2477" y="2407"/>
                  <a:pt x="2474" y="2426"/>
                </a:cubicBezTo>
                <a:cubicBezTo>
                  <a:pt x="2510" y="2435"/>
                  <a:pt x="2556" y="2453"/>
                  <a:pt x="2566" y="2478"/>
                </a:cubicBezTo>
                <a:cubicBezTo>
                  <a:pt x="2577" y="2504"/>
                  <a:pt x="2581" y="2600"/>
                  <a:pt x="2547" y="2590"/>
                </a:cubicBezTo>
                <a:cubicBezTo>
                  <a:pt x="2514" y="2579"/>
                  <a:pt x="2500" y="2607"/>
                  <a:pt x="2463" y="2683"/>
                </a:cubicBezTo>
                <a:cubicBezTo>
                  <a:pt x="2425" y="2758"/>
                  <a:pt x="2470" y="2861"/>
                  <a:pt x="2477" y="2913"/>
                </a:cubicBezTo>
                <a:cubicBezTo>
                  <a:pt x="2485" y="2966"/>
                  <a:pt x="2459" y="3062"/>
                  <a:pt x="2328" y="3100"/>
                </a:cubicBezTo>
                <a:cubicBezTo>
                  <a:pt x="2197" y="3138"/>
                  <a:pt x="1883" y="3112"/>
                  <a:pt x="1754" y="3160"/>
                </a:cubicBezTo>
                <a:cubicBezTo>
                  <a:pt x="1635" y="3215"/>
                  <a:pt x="1656" y="3385"/>
                  <a:pt x="1614" y="3432"/>
                </a:cubicBezTo>
              </a:path>
            </a:pathLst>
          </a:custGeom>
          <a:gradFill rotWithShape="1">
            <a:gsLst>
              <a:gs pos="0">
                <a:srgbClr val="FF0000">
                  <a:alpha val="30000"/>
                </a:srgbClr>
              </a:gs>
              <a:gs pos="100000">
                <a:srgbClr val="FF0000">
                  <a:gamma/>
                  <a:shade val="46275"/>
                  <a:invGamma/>
                </a:srgbClr>
              </a:gs>
            </a:gsLst>
            <a:lin ang="0" scaled="1"/>
          </a:gradFill>
          <a:ln w="9525">
            <a:solidFill>
              <a:schemeClr val="tx1"/>
            </a:solidFill>
            <a:round/>
            <a:headEnd/>
            <a:tailEnd/>
          </a:ln>
          <a:effectLst/>
        </p:spPr>
        <p:txBody>
          <a:bodyPr/>
          <a:lstStyle/>
          <a:p>
            <a:endParaRPr lang="en-US"/>
          </a:p>
        </p:txBody>
      </p:sp>
      <p:grpSp>
        <p:nvGrpSpPr>
          <p:cNvPr id="2" name="Group 3"/>
          <p:cNvGrpSpPr>
            <a:grpSpLocks noChangeAspect="1"/>
          </p:cNvGrpSpPr>
          <p:nvPr/>
        </p:nvGrpSpPr>
        <p:grpSpPr bwMode="auto">
          <a:xfrm rot="914341">
            <a:off x="7219950" y="4383088"/>
            <a:ext cx="306388" cy="501650"/>
            <a:chOff x="3368" y="2850"/>
            <a:chExt cx="276" cy="454"/>
          </a:xfrm>
        </p:grpSpPr>
        <p:sp>
          <p:nvSpPr>
            <p:cNvPr id="309252" name="Freeform 4"/>
            <p:cNvSpPr>
              <a:spLocks noChangeAspect="1" noEditPoints="1"/>
            </p:cNvSpPr>
            <p:nvPr/>
          </p:nvSpPr>
          <p:spPr bwMode="auto">
            <a:xfrm rot="-717913">
              <a:off x="3368" y="2850"/>
              <a:ext cx="276" cy="454"/>
            </a:xfrm>
            <a:custGeom>
              <a:avLst/>
              <a:gdLst/>
              <a:ahLst/>
              <a:cxnLst>
                <a:cxn ang="0">
                  <a:pos x="34" y="810"/>
                </a:cxn>
                <a:cxn ang="0">
                  <a:pos x="18" y="790"/>
                </a:cxn>
                <a:cxn ang="0">
                  <a:pos x="6" y="738"/>
                </a:cxn>
                <a:cxn ang="0">
                  <a:pos x="0" y="665"/>
                </a:cxn>
                <a:cxn ang="0">
                  <a:pos x="6" y="581"/>
                </a:cxn>
                <a:cxn ang="0">
                  <a:pos x="24" y="500"/>
                </a:cxn>
                <a:cxn ang="0">
                  <a:pos x="40" y="437"/>
                </a:cxn>
                <a:cxn ang="0">
                  <a:pos x="53" y="374"/>
                </a:cxn>
                <a:cxn ang="0">
                  <a:pos x="61" y="312"/>
                </a:cxn>
                <a:cxn ang="0">
                  <a:pos x="61" y="249"/>
                </a:cxn>
                <a:cxn ang="0">
                  <a:pos x="50" y="186"/>
                </a:cxn>
                <a:cxn ang="0">
                  <a:pos x="70" y="104"/>
                </a:cxn>
                <a:cxn ang="0">
                  <a:pos x="145" y="19"/>
                </a:cxn>
                <a:cxn ang="0">
                  <a:pos x="217" y="2"/>
                </a:cxn>
                <a:cxn ang="0">
                  <a:pos x="240" y="19"/>
                </a:cxn>
                <a:cxn ang="0">
                  <a:pos x="261" y="45"/>
                </a:cxn>
                <a:cxn ang="0">
                  <a:pos x="280" y="66"/>
                </a:cxn>
                <a:cxn ang="0">
                  <a:pos x="296" y="79"/>
                </a:cxn>
                <a:cxn ang="0">
                  <a:pos x="309" y="85"/>
                </a:cxn>
                <a:cxn ang="0">
                  <a:pos x="357" y="76"/>
                </a:cxn>
                <a:cxn ang="0">
                  <a:pos x="404" y="54"/>
                </a:cxn>
                <a:cxn ang="0">
                  <a:pos x="446" y="56"/>
                </a:cxn>
                <a:cxn ang="0">
                  <a:pos x="483" y="80"/>
                </a:cxn>
                <a:cxn ang="0">
                  <a:pos x="503" y="119"/>
                </a:cxn>
                <a:cxn ang="0">
                  <a:pos x="512" y="167"/>
                </a:cxn>
                <a:cxn ang="0">
                  <a:pos x="513" y="221"/>
                </a:cxn>
                <a:cxn ang="0">
                  <a:pos x="509" y="274"/>
                </a:cxn>
                <a:cxn ang="0">
                  <a:pos x="443" y="399"/>
                </a:cxn>
                <a:cxn ang="0">
                  <a:pos x="409" y="525"/>
                </a:cxn>
                <a:cxn ang="0">
                  <a:pos x="388" y="646"/>
                </a:cxn>
                <a:cxn ang="0">
                  <a:pos x="361" y="754"/>
                </a:cxn>
                <a:cxn ang="0">
                  <a:pos x="305" y="841"/>
                </a:cxn>
                <a:cxn ang="0">
                  <a:pos x="252" y="840"/>
                </a:cxn>
                <a:cxn ang="0">
                  <a:pos x="252" y="764"/>
                </a:cxn>
                <a:cxn ang="0">
                  <a:pos x="258" y="658"/>
                </a:cxn>
                <a:cxn ang="0">
                  <a:pos x="254" y="577"/>
                </a:cxn>
                <a:cxn ang="0">
                  <a:pos x="248" y="519"/>
                </a:cxn>
                <a:cxn ang="0">
                  <a:pos x="242" y="481"/>
                </a:cxn>
                <a:cxn ang="0">
                  <a:pos x="232" y="463"/>
                </a:cxn>
                <a:cxn ang="0">
                  <a:pos x="221" y="464"/>
                </a:cxn>
                <a:cxn ang="0">
                  <a:pos x="219" y="463"/>
                </a:cxn>
                <a:cxn ang="0">
                  <a:pos x="204" y="470"/>
                </a:cxn>
                <a:cxn ang="0">
                  <a:pos x="192" y="500"/>
                </a:cxn>
                <a:cxn ang="0">
                  <a:pos x="182" y="530"/>
                </a:cxn>
                <a:cxn ang="0">
                  <a:pos x="162" y="561"/>
                </a:cxn>
                <a:cxn ang="0">
                  <a:pos x="151" y="593"/>
                </a:cxn>
                <a:cxn ang="0">
                  <a:pos x="138" y="626"/>
                </a:cxn>
                <a:cxn ang="0">
                  <a:pos x="115" y="672"/>
                </a:cxn>
                <a:cxn ang="0">
                  <a:pos x="92" y="723"/>
                </a:cxn>
                <a:cxn ang="0">
                  <a:pos x="71" y="770"/>
                </a:cxn>
                <a:cxn ang="0">
                  <a:pos x="56" y="801"/>
                </a:cxn>
                <a:cxn ang="0">
                  <a:pos x="46" y="807"/>
                </a:cxn>
                <a:cxn ang="0">
                  <a:pos x="310" y="80"/>
                </a:cxn>
                <a:cxn ang="0">
                  <a:pos x="307" y="84"/>
                </a:cxn>
                <a:cxn ang="0">
                  <a:pos x="310" y="106"/>
                </a:cxn>
                <a:cxn ang="0">
                  <a:pos x="306" y="148"/>
                </a:cxn>
                <a:cxn ang="0">
                  <a:pos x="311" y="78"/>
                </a:cxn>
              </a:cxnLst>
              <a:rect l="0" t="0" r="r" b="b"/>
              <a:pathLst>
                <a:path w="513" h="864">
                  <a:moveTo>
                    <a:pt x="45" y="802"/>
                  </a:moveTo>
                  <a:lnTo>
                    <a:pt x="40" y="809"/>
                  </a:lnTo>
                  <a:lnTo>
                    <a:pt x="34" y="810"/>
                  </a:lnTo>
                  <a:lnTo>
                    <a:pt x="29" y="807"/>
                  </a:lnTo>
                  <a:lnTo>
                    <a:pt x="23" y="801"/>
                  </a:lnTo>
                  <a:lnTo>
                    <a:pt x="18" y="790"/>
                  </a:lnTo>
                  <a:lnTo>
                    <a:pt x="13" y="776"/>
                  </a:lnTo>
                  <a:lnTo>
                    <a:pt x="10" y="759"/>
                  </a:lnTo>
                  <a:lnTo>
                    <a:pt x="6" y="738"/>
                  </a:lnTo>
                  <a:lnTo>
                    <a:pt x="2" y="716"/>
                  </a:lnTo>
                  <a:lnTo>
                    <a:pt x="1" y="692"/>
                  </a:lnTo>
                  <a:lnTo>
                    <a:pt x="0" y="665"/>
                  </a:lnTo>
                  <a:lnTo>
                    <a:pt x="1" y="638"/>
                  </a:lnTo>
                  <a:lnTo>
                    <a:pt x="2" y="610"/>
                  </a:lnTo>
                  <a:lnTo>
                    <a:pt x="6" y="581"/>
                  </a:lnTo>
                  <a:lnTo>
                    <a:pt x="11" y="551"/>
                  </a:lnTo>
                  <a:lnTo>
                    <a:pt x="18" y="521"/>
                  </a:lnTo>
                  <a:lnTo>
                    <a:pt x="24" y="500"/>
                  </a:lnTo>
                  <a:lnTo>
                    <a:pt x="29" y="480"/>
                  </a:lnTo>
                  <a:lnTo>
                    <a:pt x="35" y="457"/>
                  </a:lnTo>
                  <a:lnTo>
                    <a:pt x="40" y="437"/>
                  </a:lnTo>
                  <a:lnTo>
                    <a:pt x="45" y="416"/>
                  </a:lnTo>
                  <a:lnTo>
                    <a:pt x="50" y="395"/>
                  </a:lnTo>
                  <a:lnTo>
                    <a:pt x="53" y="374"/>
                  </a:lnTo>
                  <a:lnTo>
                    <a:pt x="57" y="353"/>
                  </a:lnTo>
                  <a:lnTo>
                    <a:pt x="59" y="333"/>
                  </a:lnTo>
                  <a:lnTo>
                    <a:pt x="61" y="312"/>
                  </a:lnTo>
                  <a:lnTo>
                    <a:pt x="62" y="291"/>
                  </a:lnTo>
                  <a:lnTo>
                    <a:pt x="62" y="270"/>
                  </a:lnTo>
                  <a:lnTo>
                    <a:pt x="61" y="249"/>
                  </a:lnTo>
                  <a:lnTo>
                    <a:pt x="58" y="227"/>
                  </a:lnTo>
                  <a:lnTo>
                    <a:pt x="54" y="206"/>
                  </a:lnTo>
                  <a:lnTo>
                    <a:pt x="50" y="186"/>
                  </a:lnTo>
                  <a:lnTo>
                    <a:pt x="48" y="163"/>
                  </a:lnTo>
                  <a:lnTo>
                    <a:pt x="56" y="135"/>
                  </a:lnTo>
                  <a:lnTo>
                    <a:pt x="70" y="104"/>
                  </a:lnTo>
                  <a:lnTo>
                    <a:pt x="91" y="71"/>
                  </a:lnTo>
                  <a:lnTo>
                    <a:pt x="116" y="43"/>
                  </a:lnTo>
                  <a:lnTo>
                    <a:pt x="145" y="19"/>
                  </a:lnTo>
                  <a:lnTo>
                    <a:pt x="177" y="4"/>
                  </a:lnTo>
                  <a:lnTo>
                    <a:pt x="209" y="0"/>
                  </a:lnTo>
                  <a:lnTo>
                    <a:pt x="217" y="2"/>
                  </a:lnTo>
                  <a:lnTo>
                    <a:pt x="225" y="6"/>
                  </a:lnTo>
                  <a:lnTo>
                    <a:pt x="232" y="13"/>
                  </a:lnTo>
                  <a:lnTo>
                    <a:pt x="240" y="19"/>
                  </a:lnTo>
                  <a:lnTo>
                    <a:pt x="247" y="28"/>
                  </a:lnTo>
                  <a:lnTo>
                    <a:pt x="254" y="37"/>
                  </a:lnTo>
                  <a:lnTo>
                    <a:pt x="261" y="45"/>
                  </a:lnTo>
                  <a:lnTo>
                    <a:pt x="269" y="54"/>
                  </a:lnTo>
                  <a:lnTo>
                    <a:pt x="273" y="59"/>
                  </a:lnTo>
                  <a:lnTo>
                    <a:pt x="280" y="66"/>
                  </a:lnTo>
                  <a:lnTo>
                    <a:pt x="286" y="70"/>
                  </a:lnTo>
                  <a:lnTo>
                    <a:pt x="290" y="75"/>
                  </a:lnTo>
                  <a:lnTo>
                    <a:pt x="296" y="79"/>
                  </a:lnTo>
                  <a:lnTo>
                    <a:pt x="301" y="82"/>
                  </a:lnTo>
                  <a:lnTo>
                    <a:pt x="306" y="84"/>
                  </a:lnTo>
                  <a:lnTo>
                    <a:pt x="309" y="85"/>
                  </a:lnTo>
                  <a:lnTo>
                    <a:pt x="324" y="85"/>
                  </a:lnTo>
                  <a:lnTo>
                    <a:pt x="341" y="83"/>
                  </a:lnTo>
                  <a:lnTo>
                    <a:pt x="357" y="76"/>
                  </a:lnTo>
                  <a:lnTo>
                    <a:pt x="374" y="69"/>
                  </a:lnTo>
                  <a:lnTo>
                    <a:pt x="390" y="61"/>
                  </a:lnTo>
                  <a:lnTo>
                    <a:pt x="404" y="54"/>
                  </a:lnTo>
                  <a:lnTo>
                    <a:pt x="417" y="50"/>
                  </a:lnTo>
                  <a:lnTo>
                    <a:pt x="430" y="50"/>
                  </a:lnTo>
                  <a:lnTo>
                    <a:pt x="446" y="56"/>
                  </a:lnTo>
                  <a:lnTo>
                    <a:pt x="460" y="62"/>
                  </a:lnTo>
                  <a:lnTo>
                    <a:pt x="472" y="71"/>
                  </a:lnTo>
                  <a:lnTo>
                    <a:pt x="483" y="80"/>
                  </a:lnTo>
                  <a:lnTo>
                    <a:pt x="491" y="92"/>
                  </a:lnTo>
                  <a:lnTo>
                    <a:pt x="498" y="105"/>
                  </a:lnTo>
                  <a:lnTo>
                    <a:pt x="503" y="119"/>
                  </a:lnTo>
                  <a:lnTo>
                    <a:pt x="508" y="135"/>
                  </a:lnTo>
                  <a:lnTo>
                    <a:pt x="511" y="150"/>
                  </a:lnTo>
                  <a:lnTo>
                    <a:pt x="512" y="167"/>
                  </a:lnTo>
                  <a:lnTo>
                    <a:pt x="513" y="184"/>
                  </a:lnTo>
                  <a:lnTo>
                    <a:pt x="513" y="202"/>
                  </a:lnTo>
                  <a:lnTo>
                    <a:pt x="513" y="221"/>
                  </a:lnTo>
                  <a:lnTo>
                    <a:pt x="512" y="239"/>
                  </a:lnTo>
                  <a:lnTo>
                    <a:pt x="511" y="256"/>
                  </a:lnTo>
                  <a:lnTo>
                    <a:pt x="509" y="274"/>
                  </a:lnTo>
                  <a:lnTo>
                    <a:pt x="483" y="314"/>
                  </a:lnTo>
                  <a:lnTo>
                    <a:pt x="460" y="357"/>
                  </a:lnTo>
                  <a:lnTo>
                    <a:pt x="443" y="399"/>
                  </a:lnTo>
                  <a:lnTo>
                    <a:pt x="430" y="440"/>
                  </a:lnTo>
                  <a:lnTo>
                    <a:pt x="419" y="483"/>
                  </a:lnTo>
                  <a:lnTo>
                    <a:pt x="409" y="525"/>
                  </a:lnTo>
                  <a:lnTo>
                    <a:pt x="402" y="567"/>
                  </a:lnTo>
                  <a:lnTo>
                    <a:pt x="396" y="607"/>
                  </a:lnTo>
                  <a:lnTo>
                    <a:pt x="388" y="646"/>
                  </a:lnTo>
                  <a:lnTo>
                    <a:pt x="381" y="684"/>
                  </a:lnTo>
                  <a:lnTo>
                    <a:pt x="373" y="720"/>
                  </a:lnTo>
                  <a:lnTo>
                    <a:pt x="361" y="754"/>
                  </a:lnTo>
                  <a:lnTo>
                    <a:pt x="346" y="785"/>
                  </a:lnTo>
                  <a:lnTo>
                    <a:pt x="328" y="815"/>
                  </a:lnTo>
                  <a:lnTo>
                    <a:pt x="305" y="841"/>
                  </a:lnTo>
                  <a:lnTo>
                    <a:pt x="277" y="864"/>
                  </a:lnTo>
                  <a:lnTo>
                    <a:pt x="261" y="854"/>
                  </a:lnTo>
                  <a:lnTo>
                    <a:pt x="252" y="840"/>
                  </a:lnTo>
                  <a:lnTo>
                    <a:pt x="248" y="819"/>
                  </a:lnTo>
                  <a:lnTo>
                    <a:pt x="248" y="794"/>
                  </a:lnTo>
                  <a:lnTo>
                    <a:pt x="252" y="764"/>
                  </a:lnTo>
                  <a:lnTo>
                    <a:pt x="254" y="732"/>
                  </a:lnTo>
                  <a:lnTo>
                    <a:pt x="258" y="697"/>
                  </a:lnTo>
                  <a:lnTo>
                    <a:pt x="258" y="658"/>
                  </a:lnTo>
                  <a:lnTo>
                    <a:pt x="257" y="629"/>
                  </a:lnTo>
                  <a:lnTo>
                    <a:pt x="255" y="602"/>
                  </a:lnTo>
                  <a:lnTo>
                    <a:pt x="254" y="577"/>
                  </a:lnTo>
                  <a:lnTo>
                    <a:pt x="252" y="555"/>
                  </a:lnTo>
                  <a:lnTo>
                    <a:pt x="250" y="535"/>
                  </a:lnTo>
                  <a:lnTo>
                    <a:pt x="248" y="519"/>
                  </a:lnTo>
                  <a:lnTo>
                    <a:pt x="247" y="504"/>
                  </a:lnTo>
                  <a:lnTo>
                    <a:pt x="244" y="491"/>
                  </a:lnTo>
                  <a:lnTo>
                    <a:pt x="242" y="481"/>
                  </a:lnTo>
                  <a:lnTo>
                    <a:pt x="238" y="473"/>
                  </a:lnTo>
                  <a:lnTo>
                    <a:pt x="236" y="467"/>
                  </a:lnTo>
                  <a:lnTo>
                    <a:pt x="232" y="463"/>
                  </a:lnTo>
                  <a:lnTo>
                    <a:pt x="229" y="461"/>
                  </a:lnTo>
                  <a:lnTo>
                    <a:pt x="225" y="461"/>
                  </a:lnTo>
                  <a:lnTo>
                    <a:pt x="221" y="464"/>
                  </a:lnTo>
                  <a:lnTo>
                    <a:pt x="217" y="469"/>
                  </a:lnTo>
                  <a:lnTo>
                    <a:pt x="215" y="469"/>
                  </a:lnTo>
                  <a:lnTo>
                    <a:pt x="219" y="463"/>
                  </a:lnTo>
                  <a:lnTo>
                    <a:pt x="219" y="457"/>
                  </a:lnTo>
                  <a:lnTo>
                    <a:pt x="211" y="463"/>
                  </a:lnTo>
                  <a:lnTo>
                    <a:pt x="204" y="470"/>
                  </a:lnTo>
                  <a:lnTo>
                    <a:pt x="200" y="480"/>
                  </a:lnTo>
                  <a:lnTo>
                    <a:pt x="196" y="490"/>
                  </a:lnTo>
                  <a:lnTo>
                    <a:pt x="192" y="500"/>
                  </a:lnTo>
                  <a:lnTo>
                    <a:pt x="189" y="511"/>
                  </a:lnTo>
                  <a:lnTo>
                    <a:pt x="185" y="521"/>
                  </a:lnTo>
                  <a:lnTo>
                    <a:pt x="182" y="530"/>
                  </a:lnTo>
                  <a:lnTo>
                    <a:pt x="178" y="537"/>
                  </a:lnTo>
                  <a:lnTo>
                    <a:pt x="169" y="550"/>
                  </a:lnTo>
                  <a:lnTo>
                    <a:pt x="162" y="561"/>
                  </a:lnTo>
                  <a:lnTo>
                    <a:pt x="159" y="572"/>
                  </a:lnTo>
                  <a:lnTo>
                    <a:pt x="155" y="582"/>
                  </a:lnTo>
                  <a:lnTo>
                    <a:pt x="151" y="593"/>
                  </a:lnTo>
                  <a:lnTo>
                    <a:pt x="149" y="603"/>
                  </a:lnTo>
                  <a:lnTo>
                    <a:pt x="144" y="613"/>
                  </a:lnTo>
                  <a:lnTo>
                    <a:pt x="138" y="626"/>
                  </a:lnTo>
                  <a:lnTo>
                    <a:pt x="131" y="641"/>
                  </a:lnTo>
                  <a:lnTo>
                    <a:pt x="123" y="655"/>
                  </a:lnTo>
                  <a:lnTo>
                    <a:pt x="115" y="672"/>
                  </a:lnTo>
                  <a:lnTo>
                    <a:pt x="108" y="689"/>
                  </a:lnTo>
                  <a:lnTo>
                    <a:pt x="100" y="706"/>
                  </a:lnTo>
                  <a:lnTo>
                    <a:pt x="92" y="723"/>
                  </a:lnTo>
                  <a:lnTo>
                    <a:pt x="85" y="740"/>
                  </a:lnTo>
                  <a:lnTo>
                    <a:pt x="79" y="755"/>
                  </a:lnTo>
                  <a:lnTo>
                    <a:pt x="71" y="770"/>
                  </a:lnTo>
                  <a:lnTo>
                    <a:pt x="65" y="781"/>
                  </a:lnTo>
                  <a:lnTo>
                    <a:pt x="61" y="793"/>
                  </a:lnTo>
                  <a:lnTo>
                    <a:pt x="56" y="801"/>
                  </a:lnTo>
                  <a:lnTo>
                    <a:pt x="51" y="806"/>
                  </a:lnTo>
                  <a:lnTo>
                    <a:pt x="48" y="809"/>
                  </a:lnTo>
                  <a:lnTo>
                    <a:pt x="46" y="807"/>
                  </a:lnTo>
                  <a:lnTo>
                    <a:pt x="45" y="802"/>
                  </a:lnTo>
                  <a:close/>
                  <a:moveTo>
                    <a:pt x="311" y="78"/>
                  </a:moveTo>
                  <a:lnTo>
                    <a:pt x="310" y="80"/>
                  </a:lnTo>
                  <a:lnTo>
                    <a:pt x="306" y="80"/>
                  </a:lnTo>
                  <a:lnTo>
                    <a:pt x="304" y="82"/>
                  </a:lnTo>
                  <a:lnTo>
                    <a:pt x="307" y="84"/>
                  </a:lnTo>
                  <a:lnTo>
                    <a:pt x="310" y="88"/>
                  </a:lnTo>
                  <a:lnTo>
                    <a:pt x="311" y="96"/>
                  </a:lnTo>
                  <a:lnTo>
                    <a:pt x="310" y="106"/>
                  </a:lnTo>
                  <a:lnTo>
                    <a:pt x="309" y="119"/>
                  </a:lnTo>
                  <a:lnTo>
                    <a:pt x="307" y="134"/>
                  </a:lnTo>
                  <a:lnTo>
                    <a:pt x="306" y="148"/>
                  </a:lnTo>
                  <a:lnTo>
                    <a:pt x="307" y="162"/>
                  </a:lnTo>
                  <a:lnTo>
                    <a:pt x="310" y="175"/>
                  </a:lnTo>
                  <a:lnTo>
                    <a:pt x="311" y="78"/>
                  </a:lnTo>
                  <a:close/>
                </a:path>
              </a:pathLst>
            </a:custGeom>
            <a:solidFill>
              <a:srgbClr val="FF9966"/>
            </a:solidFill>
            <a:ln w="3175" cmpd="sng">
              <a:solidFill>
                <a:schemeClr val="tx1"/>
              </a:solidFill>
              <a:round/>
              <a:headEnd/>
              <a:tailEnd/>
            </a:ln>
          </p:spPr>
          <p:txBody>
            <a:bodyPr/>
            <a:lstStyle/>
            <a:p>
              <a:endParaRPr lang="en-US"/>
            </a:p>
          </p:txBody>
        </p:sp>
        <p:sp>
          <p:nvSpPr>
            <p:cNvPr id="309253" name="Freeform 5"/>
            <p:cNvSpPr>
              <a:spLocks noChangeAspect="1"/>
            </p:cNvSpPr>
            <p:nvPr/>
          </p:nvSpPr>
          <p:spPr bwMode="auto">
            <a:xfrm rot="-717913">
              <a:off x="3498" y="2890"/>
              <a:ext cx="4" cy="53"/>
            </a:xfrm>
            <a:custGeom>
              <a:avLst/>
              <a:gdLst/>
              <a:ahLst/>
              <a:cxnLst>
                <a:cxn ang="0">
                  <a:pos x="7" y="0"/>
                </a:cxn>
                <a:cxn ang="0">
                  <a:pos x="7" y="0"/>
                </a:cxn>
                <a:cxn ang="0">
                  <a:pos x="6" y="2"/>
                </a:cxn>
                <a:cxn ang="0">
                  <a:pos x="2" y="2"/>
                </a:cxn>
                <a:cxn ang="0">
                  <a:pos x="0" y="4"/>
                </a:cxn>
                <a:cxn ang="0">
                  <a:pos x="3" y="6"/>
                </a:cxn>
                <a:cxn ang="0">
                  <a:pos x="3" y="6"/>
                </a:cxn>
                <a:cxn ang="0">
                  <a:pos x="6" y="10"/>
                </a:cxn>
                <a:cxn ang="0">
                  <a:pos x="7" y="18"/>
                </a:cxn>
                <a:cxn ang="0">
                  <a:pos x="6" y="28"/>
                </a:cxn>
                <a:cxn ang="0">
                  <a:pos x="5" y="41"/>
                </a:cxn>
                <a:cxn ang="0">
                  <a:pos x="3" y="56"/>
                </a:cxn>
                <a:cxn ang="0">
                  <a:pos x="2" y="70"/>
                </a:cxn>
                <a:cxn ang="0">
                  <a:pos x="3" y="84"/>
                </a:cxn>
                <a:cxn ang="0">
                  <a:pos x="6" y="97"/>
                </a:cxn>
              </a:cxnLst>
              <a:rect l="0" t="0" r="r" b="b"/>
              <a:pathLst>
                <a:path w="7" h="97">
                  <a:moveTo>
                    <a:pt x="7" y="0"/>
                  </a:moveTo>
                  <a:lnTo>
                    <a:pt x="7" y="0"/>
                  </a:lnTo>
                  <a:lnTo>
                    <a:pt x="6" y="2"/>
                  </a:lnTo>
                  <a:lnTo>
                    <a:pt x="2" y="2"/>
                  </a:lnTo>
                  <a:lnTo>
                    <a:pt x="0" y="4"/>
                  </a:lnTo>
                  <a:lnTo>
                    <a:pt x="3" y="6"/>
                  </a:lnTo>
                  <a:lnTo>
                    <a:pt x="3" y="6"/>
                  </a:lnTo>
                  <a:lnTo>
                    <a:pt x="6" y="10"/>
                  </a:lnTo>
                  <a:lnTo>
                    <a:pt x="7" y="18"/>
                  </a:lnTo>
                  <a:lnTo>
                    <a:pt x="6" y="28"/>
                  </a:lnTo>
                  <a:lnTo>
                    <a:pt x="5" y="41"/>
                  </a:lnTo>
                  <a:lnTo>
                    <a:pt x="3" y="56"/>
                  </a:lnTo>
                  <a:lnTo>
                    <a:pt x="2" y="70"/>
                  </a:lnTo>
                  <a:lnTo>
                    <a:pt x="3" y="84"/>
                  </a:lnTo>
                  <a:lnTo>
                    <a:pt x="6" y="97"/>
                  </a:lnTo>
                </a:path>
              </a:pathLst>
            </a:custGeom>
            <a:noFill/>
            <a:ln w="3175" cmpd="sng">
              <a:solidFill>
                <a:schemeClr val="tx1"/>
              </a:solidFill>
              <a:prstDash val="solid"/>
              <a:round/>
              <a:headEnd/>
              <a:tailEnd/>
            </a:ln>
          </p:spPr>
          <p:txBody>
            <a:bodyPr/>
            <a:lstStyle/>
            <a:p>
              <a:endParaRPr lang="en-US"/>
            </a:p>
          </p:txBody>
        </p:sp>
        <p:sp>
          <p:nvSpPr>
            <p:cNvPr id="309254" name="Freeform 6"/>
            <p:cNvSpPr>
              <a:spLocks noChangeAspect="1"/>
            </p:cNvSpPr>
            <p:nvPr/>
          </p:nvSpPr>
          <p:spPr bwMode="auto">
            <a:xfrm rot="-717913">
              <a:off x="3393" y="3001"/>
              <a:ext cx="204" cy="46"/>
            </a:xfrm>
            <a:custGeom>
              <a:avLst/>
              <a:gdLst/>
              <a:ahLst/>
              <a:cxnLst>
                <a:cxn ang="0">
                  <a:pos x="0" y="0"/>
                </a:cxn>
                <a:cxn ang="0">
                  <a:pos x="0" y="0"/>
                </a:cxn>
                <a:cxn ang="0">
                  <a:pos x="11" y="1"/>
                </a:cxn>
                <a:cxn ang="0">
                  <a:pos x="23" y="5"/>
                </a:cxn>
                <a:cxn ang="0">
                  <a:pos x="34" y="8"/>
                </a:cxn>
                <a:cxn ang="0">
                  <a:pos x="46" y="13"/>
                </a:cxn>
                <a:cxn ang="0">
                  <a:pos x="57" y="17"/>
                </a:cxn>
                <a:cxn ang="0">
                  <a:pos x="69" y="21"/>
                </a:cxn>
                <a:cxn ang="0">
                  <a:pos x="79" y="24"/>
                </a:cxn>
                <a:cxn ang="0">
                  <a:pos x="90" y="26"/>
                </a:cxn>
                <a:cxn ang="0">
                  <a:pos x="90" y="26"/>
                </a:cxn>
                <a:cxn ang="0">
                  <a:pos x="103" y="27"/>
                </a:cxn>
                <a:cxn ang="0">
                  <a:pos x="117" y="27"/>
                </a:cxn>
                <a:cxn ang="0">
                  <a:pos x="129" y="26"/>
                </a:cxn>
                <a:cxn ang="0">
                  <a:pos x="139" y="24"/>
                </a:cxn>
                <a:cxn ang="0">
                  <a:pos x="152" y="22"/>
                </a:cxn>
                <a:cxn ang="0">
                  <a:pos x="162" y="21"/>
                </a:cxn>
                <a:cxn ang="0">
                  <a:pos x="175" y="20"/>
                </a:cxn>
                <a:cxn ang="0">
                  <a:pos x="188" y="21"/>
                </a:cxn>
                <a:cxn ang="0">
                  <a:pos x="188" y="21"/>
                </a:cxn>
                <a:cxn ang="0">
                  <a:pos x="200" y="24"/>
                </a:cxn>
                <a:cxn ang="0">
                  <a:pos x="213" y="29"/>
                </a:cxn>
                <a:cxn ang="0">
                  <a:pos x="227" y="37"/>
                </a:cxn>
                <a:cxn ang="0">
                  <a:pos x="240" y="44"/>
                </a:cxn>
                <a:cxn ang="0">
                  <a:pos x="254" y="53"/>
                </a:cxn>
                <a:cxn ang="0">
                  <a:pos x="268" y="61"/>
                </a:cxn>
                <a:cxn ang="0">
                  <a:pos x="280" y="69"/>
                </a:cxn>
                <a:cxn ang="0">
                  <a:pos x="292" y="73"/>
                </a:cxn>
                <a:cxn ang="0">
                  <a:pos x="292" y="73"/>
                </a:cxn>
                <a:cxn ang="0">
                  <a:pos x="303" y="76"/>
                </a:cxn>
                <a:cxn ang="0">
                  <a:pos x="314" y="77"/>
                </a:cxn>
                <a:cxn ang="0">
                  <a:pos x="326" y="78"/>
                </a:cxn>
                <a:cxn ang="0">
                  <a:pos x="338" y="78"/>
                </a:cxn>
                <a:cxn ang="0">
                  <a:pos x="349" y="79"/>
                </a:cxn>
                <a:cxn ang="0">
                  <a:pos x="361" y="81"/>
                </a:cxn>
                <a:cxn ang="0">
                  <a:pos x="373" y="85"/>
                </a:cxn>
                <a:cxn ang="0">
                  <a:pos x="384" y="89"/>
                </a:cxn>
              </a:cxnLst>
              <a:rect l="0" t="0" r="r" b="b"/>
              <a:pathLst>
                <a:path w="384" h="89">
                  <a:moveTo>
                    <a:pt x="0" y="0"/>
                  </a:moveTo>
                  <a:lnTo>
                    <a:pt x="0" y="0"/>
                  </a:lnTo>
                  <a:lnTo>
                    <a:pt x="11" y="1"/>
                  </a:lnTo>
                  <a:lnTo>
                    <a:pt x="23" y="5"/>
                  </a:lnTo>
                  <a:lnTo>
                    <a:pt x="34" y="8"/>
                  </a:lnTo>
                  <a:lnTo>
                    <a:pt x="46" y="13"/>
                  </a:lnTo>
                  <a:lnTo>
                    <a:pt x="57" y="17"/>
                  </a:lnTo>
                  <a:lnTo>
                    <a:pt x="69" y="21"/>
                  </a:lnTo>
                  <a:lnTo>
                    <a:pt x="79" y="24"/>
                  </a:lnTo>
                  <a:lnTo>
                    <a:pt x="90" y="26"/>
                  </a:lnTo>
                  <a:lnTo>
                    <a:pt x="90" y="26"/>
                  </a:lnTo>
                  <a:lnTo>
                    <a:pt x="103" y="27"/>
                  </a:lnTo>
                  <a:lnTo>
                    <a:pt x="117" y="27"/>
                  </a:lnTo>
                  <a:lnTo>
                    <a:pt x="129" y="26"/>
                  </a:lnTo>
                  <a:lnTo>
                    <a:pt x="139" y="24"/>
                  </a:lnTo>
                  <a:lnTo>
                    <a:pt x="152" y="22"/>
                  </a:lnTo>
                  <a:lnTo>
                    <a:pt x="162" y="21"/>
                  </a:lnTo>
                  <a:lnTo>
                    <a:pt x="175" y="20"/>
                  </a:lnTo>
                  <a:lnTo>
                    <a:pt x="188" y="21"/>
                  </a:lnTo>
                  <a:lnTo>
                    <a:pt x="188" y="21"/>
                  </a:lnTo>
                  <a:lnTo>
                    <a:pt x="200" y="24"/>
                  </a:lnTo>
                  <a:lnTo>
                    <a:pt x="213" y="29"/>
                  </a:lnTo>
                  <a:lnTo>
                    <a:pt x="227" y="37"/>
                  </a:lnTo>
                  <a:lnTo>
                    <a:pt x="240" y="44"/>
                  </a:lnTo>
                  <a:lnTo>
                    <a:pt x="254" y="53"/>
                  </a:lnTo>
                  <a:lnTo>
                    <a:pt x="268" y="61"/>
                  </a:lnTo>
                  <a:lnTo>
                    <a:pt x="280" y="69"/>
                  </a:lnTo>
                  <a:lnTo>
                    <a:pt x="292" y="73"/>
                  </a:lnTo>
                  <a:lnTo>
                    <a:pt x="292" y="73"/>
                  </a:lnTo>
                  <a:lnTo>
                    <a:pt x="303" y="76"/>
                  </a:lnTo>
                  <a:lnTo>
                    <a:pt x="314" y="77"/>
                  </a:lnTo>
                  <a:lnTo>
                    <a:pt x="326" y="78"/>
                  </a:lnTo>
                  <a:lnTo>
                    <a:pt x="338" y="78"/>
                  </a:lnTo>
                  <a:lnTo>
                    <a:pt x="349" y="79"/>
                  </a:lnTo>
                  <a:lnTo>
                    <a:pt x="361" y="81"/>
                  </a:lnTo>
                  <a:lnTo>
                    <a:pt x="373" y="85"/>
                  </a:lnTo>
                  <a:lnTo>
                    <a:pt x="384" y="89"/>
                  </a:lnTo>
                </a:path>
              </a:pathLst>
            </a:custGeom>
            <a:noFill/>
            <a:ln w="3175" cmpd="sng">
              <a:solidFill>
                <a:schemeClr val="tx1"/>
              </a:solidFill>
              <a:prstDash val="solid"/>
              <a:round/>
              <a:headEnd/>
              <a:tailEnd/>
            </a:ln>
          </p:spPr>
          <p:txBody>
            <a:bodyPr/>
            <a:lstStyle/>
            <a:p>
              <a:endParaRPr lang="en-US"/>
            </a:p>
          </p:txBody>
        </p:sp>
      </p:grpSp>
      <p:grpSp>
        <p:nvGrpSpPr>
          <p:cNvPr id="3" name="Group 7"/>
          <p:cNvGrpSpPr>
            <a:grpSpLocks noChangeAspect="1"/>
          </p:cNvGrpSpPr>
          <p:nvPr/>
        </p:nvGrpSpPr>
        <p:grpSpPr bwMode="auto">
          <a:xfrm rot="843576">
            <a:off x="7496175" y="4416425"/>
            <a:ext cx="382588" cy="546100"/>
            <a:chOff x="3624" y="2828"/>
            <a:chExt cx="296" cy="490"/>
          </a:xfrm>
        </p:grpSpPr>
        <p:sp>
          <p:nvSpPr>
            <p:cNvPr id="309256" name="Freeform 8"/>
            <p:cNvSpPr>
              <a:spLocks noChangeAspect="1" noEditPoints="1"/>
            </p:cNvSpPr>
            <p:nvPr/>
          </p:nvSpPr>
          <p:spPr bwMode="auto">
            <a:xfrm rot="-717913">
              <a:off x="3624" y="2828"/>
              <a:ext cx="296" cy="490"/>
            </a:xfrm>
            <a:custGeom>
              <a:avLst/>
              <a:gdLst/>
              <a:ahLst/>
              <a:cxnLst>
                <a:cxn ang="0">
                  <a:pos x="36" y="875"/>
                </a:cxn>
                <a:cxn ang="0">
                  <a:pos x="18" y="853"/>
                </a:cxn>
                <a:cxn ang="0">
                  <a:pos x="5" y="797"/>
                </a:cxn>
                <a:cxn ang="0">
                  <a:pos x="0" y="719"/>
                </a:cxn>
                <a:cxn ang="0">
                  <a:pos x="6" y="627"/>
                </a:cxn>
                <a:cxn ang="0">
                  <a:pos x="25" y="538"/>
                </a:cxn>
                <a:cxn ang="0">
                  <a:pos x="44" y="471"/>
                </a:cxn>
                <a:cxn ang="0">
                  <a:pos x="58" y="403"/>
                </a:cxn>
                <a:cxn ang="0">
                  <a:pos x="68" y="335"/>
                </a:cxn>
                <a:cxn ang="0">
                  <a:pos x="68" y="268"/>
                </a:cxn>
                <a:cxn ang="0">
                  <a:pos x="57" y="199"/>
                </a:cxn>
                <a:cxn ang="0">
                  <a:pos x="57" y="160"/>
                </a:cxn>
                <a:cxn ang="0">
                  <a:pos x="77" y="110"/>
                </a:cxn>
                <a:cxn ang="0">
                  <a:pos x="113" y="60"/>
                </a:cxn>
                <a:cxn ang="0">
                  <a:pos x="160" y="19"/>
                </a:cxn>
                <a:cxn ang="0">
                  <a:pos x="211" y="0"/>
                </a:cxn>
                <a:cxn ang="0">
                  <a:pos x="244" y="6"/>
                </a:cxn>
                <a:cxn ang="0">
                  <a:pos x="269" y="30"/>
                </a:cxn>
                <a:cxn ang="0">
                  <a:pos x="293" y="58"/>
                </a:cxn>
                <a:cxn ang="0">
                  <a:pos x="310" y="75"/>
                </a:cxn>
                <a:cxn ang="0">
                  <a:pos x="328" y="87"/>
                </a:cxn>
                <a:cxn ang="0">
                  <a:pos x="353" y="92"/>
                </a:cxn>
                <a:cxn ang="0">
                  <a:pos x="406" y="74"/>
                </a:cxn>
                <a:cxn ang="0">
                  <a:pos x="452" y="56"/>
                </a:cxn>
                <a:cxn ang="0">
                  <a:pos x="498" y="69"/>
                </a:cxn>
                <a:cxn ang="0">
                  <a:pos x="532" y="100"/>
                </a:cxn>
                <a:cxn ang="0">
                  <a:pos x="550" y="145"/>
                </a:cxn>
                <a:cxn ang="0">
                  <a:pos x="556" y="199"/>
                </a:cxn>
                <a:cxn ang="0">
                  <a:pos x="555" y="256"/>
                </a:cxn>
                <a:cxn ang="0">
                  <a:pos x="523" y="339"/>
                </a:cxn>
                <a:cxn ang="0">
                  <a:pos x="465" y="476"/>
                </a:cxn>
                <a:cxn ang="0">
                  <a:pos x="434" y="611"/>
                </a:cxn>
                <a:cxn ang="0">
                  <a:pos x="413" y="738"/>
                </a:cxn>
                <a:cxn ang="0">
                  <a:pos x="374" y="848"/>
                </a:cxn>
                <a:cxn ang="0">
                  <a:pos x="299" y="934"/>
                </a:cxn>
                <a:cxn ang="0">
                  <a:pos x="276" y="915"/>
                </a:cxn>
                <a:cxn ang="0">
                  <a:pos x="267" y="884"/>
                </a:cxn>
                <a:cxn ang="0">
                  <a:pos x="269" y="842"/>
                </a:cxn>
                <a:cxn ang="0">
                  <a:pos x="273" y="790"/>
                </a:cxn>
                <a:cxn ang="0">
                  <a:pos x="277" y="731"/>
                </a:cxn>
                <a:cxn ang="0">
                  <a:pos x="275" y="650"/>
                </a:cxn>
                <a:cxn ang="0">
                  <a:pos x="271" y="578"/>
                </a:cxn>
                <a:cxn ang="0">
                  <a:pos x="265" y="530"/>
                </a:cxn>
                <a:cxn ang="0">
                  <a:pos x="255" y="504"/>
                </a:cxn>
                <a:cxn ang="0">
                  <a:pos x="243" y="499"/>
                </a:cxn>
                <a:cxn ang="0">
                  <a:pos x="232" y="507"/>
                </a:cxn>
                <a:cxn ang="0">
                  <a:pos x="227" y="500"/>
                </a:cxn>
                <a:cxn ang="0">
                  <a:pos x="211" y="529"/>
                </a:cxn>
                <a:cxn ang="0">
                  <a:pos x="201" y="563"/>
                </a:cxn>
                <a:cxn ang="0">
                  <a:pos x="184" y="594"/>
                </a:cxn>
                <a:cxn ang="0">
                  <a:pos x="168" y="628"/>
                </a:cxn>
                <a:cxn ang="0">
                  <a:pos x="156" y="663"/>
                </a:cxn>
                <a:cxn ang="0">
                  <a:pos x="132" y="707"/>
                </a:cxn>
                <a:cxn ang="0">
                  <a:pos x="108" y="762"/>
                </a:cxn>
                <a:cxn ang="0">
                  <a:pos x="83" y="814"/>
                </a:cxn>
                <a:cxn ang="0">
                  <a:pos x="64" y="855"/>
                </a:cxn>
                <a:cxn ang="0">
                  <a:pos x="51" y="872"/>
                </a:cxn>
                <a:cxn ang="0">
                  <a:pos x="338" y="83"/>
                </a:cxn>
                <a:cxn ang="0">
                  <a:pos x="330" y="87"/>
                </a:cxn>
                <a:cxn ang="0">
                  <a:pos x="333" y="108"/>
                </a:cxn>
                <a:cxn ang="0">
                  <a:pos x="316" y="168"/>
                </a:cxn>
                <a:cxn ang="0">
                  <a:pos x="311" y="225"/>
                </a:cxn>
              </a:cxnLst>
              <a:rect l="0" t="0" r="r" b="b"/>
              <a:pathLst>
                <a:path w="556" h="934">
                  <a:moveTo>
                    <a:pt x="47" y="866"/>
                  </a:moveTo>
                  <a:lnTo>
                    <a:pt x="41" y="872"/>
                  </a:lnTo>
                  <a:lnTo>
                    <a:pt x="36" y="875"/>
                  </a:lnTo>
                  <a:lnTo>
                    <a:pt x="30" y="872"/>
                  </a:lnTo>
                  <a:lnTo>
                    <a:pt x="24" y="865"/>
                  </a:lnTo>
                  <a:lnTo>
                    <a:pt x="18" y="853"/>
                  </a:lnTo>
                  <a:lnTo>
                    <a:pt x="13" y="837"/>
                  </a:lnTo>
                  <a:lnTo>
                    <a:pt x="8" y="819"/>
                  </a:lnTo>
                  <a:lnTo>
                    <a:pt x="5" y="797"/>
                  </a:lnTo>
                  <a:lnTo>
                    <a:pt x="2" y="774"/>
                  </a:lnTo>
                  <a:lnTo>
                    <a:pt x="0" y="748"/>
                  </a:lnTo>
                  <a:lnTo>
                    <a:pt x="0" y="719"/>
                  </a:lnTo>
                  <a:lnTo>
                    <a:pt x="0" y="689"/>
                  </a:lnTo>
                  <a:lnTo>
                    <a:pt x="2" y="658"/>
                  </a:lnTo>
                  <a:lnTo>
                    <a:pt x="6" y="627"/>
                  </a:lnTo>
                  <a:lnTo>
                    <a:pt x="12" y="594"/>
                  </a:lnTo>
                  <a:lnTo>
                    <a:pt x="19" y="562"/>
                  </a:lnTo>
                  <a:lnTo>
                    <a:pt x="25" y="538"/>
                  </a:lnTo>
                  <a:lnTo>
                    <a:pt x="31" y="516"/>
                  </a:lnTo>
                  <a:lnTo>
                    <a:pt x="38" y="493"/>
                  </a:lnTo>
                  <a:lnTo>
                    <a:pt x="44" y="471"/>
                  </a:lnTo>
                  <a:lnTo>
                    <a:pt x="48" y="448"/>
                  </a:lnTo>
                  <a:lnTo>
                    <a:pt x="54" y="425"/>
                  </a:lnTo>
                  <a:lnTo>
                    <a:pt x="58" y="403"/>
                  </a:lnTo>
                  <a:lnTo>
                    <a:pt x="62" y="381"/>
                  </a:lnTo>
                  <a:lnTo>
                    <a:pt x="65" y="359"/>
                  </a:lnTo>
                  <a:lnTo>
                    <a:pt x="68" y="335"/>
                  </a:lnTo>
                  <a:lnTo>
                    <a:pt x="69" y="313"/>
                  </a:lnTo>
                  <a:lnTo>
                    <a:pt x="69" y="290"/>
                  </a:lnTo>
                  <a:lnTo>
                    <a:pt x="68" y="268"/>
                  </a:lnTo>
                  <a:lnTo>
                    <a:pt x="65" y="244"/>
                  </a:lnTo>
                  <a:lnTo>
                    <a:pt x="62" y="222"/>
                  </a:lnTo>
                  <a:lnTo>
                    <a:pt x="57" y="199"/>
                  </a:lnTo>
                  <a:lnTo>
                    <a:pt x="54" y="188"/>
                  </a:lnTo>
                  <a:lnTo>
                    <a:pt x="54" y="175"/>
                  </a:lnTo>
                  <a:lnTo>
                    <a:pt x="57" y="160"/>
                  </a:lnTo>
                  <a:lnTo>
                    <a:pt x="62" y="144"/>
                  </a:lnTo>
                  <a:lnTo>
                    <a:pt x="69" y="127"/>
                  </a:lnTo>
                  <a:lnTo>
                    <a:pt x="77" y="110"/>
                  </a:lnTo>
                  <a:lnTo>
                    <a:pt x="88" y="93"/>
                  </a:lnTo>
                  <a:lnTo>
                    <a:pt x="99" y="75"/>
                  </a:lnTo>
                  <a:lnTo>
                    <a:pt x="113" y="60"/>
                  </a:lnTo>
                  <a:lnTo>
                    <a:pt x="127" y="44"/>
                  </a:lnTo>
                  <a:lnTo>
                    <a:pt x="143" y="31"/>
                  </a:lnTo>
                  <a:lnTo>
                    <a:pt x="160" y="19"/>
                  </a:lnTo>
                  <a:lnTo>
                    <a:pt x="175" y="10"/>
                  </a:lnTo>
                  <a:lnTo>
                    <a:pt x="194" y="4"/>
                  </a:lnTo>
                  <a:lnTo>
                    <a:pt x="211" y="0"/>
                  </a:lnTo>
                  <a:lnTo>
                    <a:pt x="229" y="0"/>
                  </a:lnTo>
                  <a:lnTo>
                    <a:pt x="236" y="1"/>
                  </a:lnTo>
                  <a:lnTo>
                    <a:pt x="244" y="6"/>
                  </a:lnTo>
                  <a:lnTo>
                    <a:pt x="253" y="13"/>
                  </a:lnTo>
                  <a:lnTo>
                    <a:pt x="261" y="21"/>
                  </a:lnTo>
                  <a:lnTo>
                    <a:pt x="269" y="30"/>
                  </a:lnTo>
                  <a:lnTo>
                    <a:pt x="277" y="39"/>
                  </a:lnTo>
                  <a:lnTo>
                    <a:pt x="286" y="49"/>
                  </a:lnTo>
                  <a:lnTo>
                    <a:pt x="293" y="58"/>
                  </a:lnTo>
                  <a:lnTo>
                    <a:pt x="298" y="63"/>
                  </a:lnTo>
                  <a:lnTo>
                    <a:pt x="304" y="70"/>
                  </a:lnTo>
                  <a:lnTo>
                    <a:pt x="310" y="75"/>
                  </a:lnTo>
                  <a:lnTo>
                    <a:pt x="317" y="79"/>
                  </a:lnTo>
                  <a:lnTo>
                    <a:pt x="322" y="83"/>
                  </a:lnTo>
                  <a:lnTo>
                    <a:pt x="328" y="87"/>
                  </a:lnTo>
                  <a:lnTo>
                    <a:pt x="333" y="89"/>
                  </a:lnTo>
                  <a:lnTo>
                    <a:pt x="336" y="91"/>
                  </a:lnTo>
                  <a:lnTo>
                    <a:pt x="353" y="92"/>
                  </a:lnTo>
                  <a:lnTo>
                    <a:pt x="371" y="88"/>
                  </a:lnTo>
                  <a:lnTo>
                    <a:pt x="388" y="82"/>
                  </a:lnTo>
                  <a:lnTo>
                    <a:pt x="406" y="74"/>
                  </a:lnTo>
                  <a:lnTo>
                    <a:pt x="422" y="66"/>
                  </a:lnTo>
                  <a:lnTo>
                    <a:pt x="439" y="60"/>
                  </a:lnTo>
                  <a:lnTo>
                    <a:pt x="452" y="56"/>
                  </a:lnTo>
                  <a:lnTo>
                    <a:pt x="466" y="56"/>
                  </a:lnTo>
                  <a:lnTo>
                    <a:pt x="484" y="61"/>
                  </a:lnTo>
                  <a:lnTo>
                    <a:pt x="498" y="69"/>
                  </a:lnTo>
                  <a:lnTo>
                    <a:pt x="512" y="78"/>
                  </a:lnTo>
                  <a:lnTo>
                    <a:pt x="523" y="88"/>
                  </a:lnTo>
                  <a:lnTo>
                    <a:pt x="532" y="100"/>
                  </a:lnTo>
                  <a:lnTo>
                    <a:pt x="540" y="114"/>
                  </a:lnTo>
                  <a:lnTo>
                    <a:pt x="546" y="130"/>
                  </a:lnTo>
                  <a:lnTo>
                    <a:pt x="550" y="145"/>
                  </a:lnTo>
                  <a:lnTo>
                    <a:pt x="553" y="162"/>
                  </a:lnTo>
                  <a:lnTo>
                    <a:pt x="555" y="181"/>
                  </a:lnTo>
                  <a:lnTo>
                    <a:pt x="556" y="199"/>
                  </a:lnTo>
                  <a:lnTo>
                    <a:pt x="556" y="218"/>
                  </a:lnTo>
                  <a:lnTo>
                    <a:pt x="556" y="238"/>
                  </a:lnTo>
                  <a:lnTo>
                    <a:pt x="555" y="256"/>
                  </a:lnTo>
                  <a:lnTo>
                    <a:pt x="554" y="275"/>
                  </a:lnTo>
                  <a:lnTo>
                    <a:pt x="553" y="295"/>
                  </a:lnTo>
                  <a:lnTo>
                    <a:pt x="523" y="339"/>
                  </a:lnTo>
                  <a:lnTo>
                    <a:pt x="498" y="385"/>
                  </a:lnTo>
                  <a:lnTo>
                    <a:pt x="480" y="430"/>
                  </a:lnTo>
                  <a:lnTo>
                    <a:pt x="465" y="476"/>
                  </a:lnTo>
                  <a:lnTo>
                    <a:pt x="452" y="521"/>
                  </a:lnTo>
                  <a:lnTo>
                    <a:pt x="443" y="567"/>
                  </a:lnTo>
                  <a:lnTo>
                    <a:pt x="434" y="611"/>
                  </a:lnTo>
                  <a:lnTo>
                    <a:pt x="428" y="655"/>
                  </a:lnTo>
                  <a:lnTo>
                    <a:pt x="420" y="698"/>
                  </a:lnTo>
                  <a:lnTo>
                    <a:pt x="413" y="738"/>
                  </a:lnTo>
                  <a:lnTo>
                    <a:pt x="403" y="777"/>
                  </a:lnTo>
                  <a:lnTo>
                    <a:pt x="390" y="814"/>
                  </a:lnTo>
                  <a:lnTo>
                    <a:pt x="374" y="848"/>
                  </a:lnTo>
                  <a:lnTo>
                    <a:pt x="354" y="880"/>
                  </a:lnTo>
                  <a:lnTo>
                    <a:pt x="329" y="909"/>
                  </a:lnTo>
                  <a:lnTo>
                    <a:pt x="299" y="934"/>
                  </a:lnTo>
                  <a:lnTo>
                    <a:pt x="289" y="930"/>
                  </a:lnTo>
                  <a:lnTo>
                    <a:pt x="282" y="923"/>
                  </a:lnTo>
                  <a:lnTo>
                    <a:pt x="276" y="915"/>
                  </a:lnTo>
                  <a:lnTo>
                    <a:pt x="271" y="906"/>
                  </a:lnTo>
                  <a:lnTo>
                    <a:pt x="269" y="896"/>
                  </a:lnTo>
                  <a:lnTo>
                    <a:pt x="267" y="884"/>
                  </a:lnTo>
                  <a:lnTo>
                    <a:pt x="267" y="871"/>
                  </a:lnTo>
                  <a:lnTo>
                    <a:pt x="267" y="857"/>
                  </a:lnTo>
                  <a:lnTo>
                    <a:pt x="269" y="842"/>
                  </a:lnTo>
                  <a:lnTo>
                    <a:pt x="270" y="826"/>
                  </a:lnTo>
                  <a:lnTo>
                    <a:pt x="272" y="809"/>
                  </a:lnTo>
                  <a:lnTo>
                    <a:pt x="273" y="790"/>
                  </a:lnTo>
                  <a:lnTo>
                    <a:pt x="276" y="771"/>
                  </a:lnTo>
                  <a:lnTo>
                    <a:pt x="277" y="751"/>
                  </a:lnTo>
                  <a:lnTo>
                    <a:pt x="277" y="731"/>
                  </a:lnTo>
                  <a:lnTo>
                    <a:pt x="277" y="710"/>
                  </a:lnTo>
                  <a:lnTo>
                    <a:pt x="276" y="679"/>
                  </a:lnTo>
                  <a:lnTo>
                    <a:pt x="275" y="650"/>
                  </a:lnTo>
                  <a:lnTo>
                    <a:pt x="273" y="623"/>
                  </a:lnTo>
                  <a:lnTo>
                    <a:pt x="272" y="599"/>
                  </a:lnTo>
                  <a:lnTo>
                    <a:pt x="271" y="578"/>
                  </a:lnTo>
                  <a:lnTo>
                    <a:pt x="269" y="560"/>
                  </a:lnTo>
                  <a:lnTo>
                    <a:pt x="266" y="543"/>
                  </a:lnTo>
                  <a:lnTo>
                    <a:pt x="265" y="530"/>
                  </a:lnTo>
                  <a:lnTo>
                    <a:pt x="261" y="519"/>
                  </a:lnTo>
                  <a:lnTo>
                    <a:pt x="259" y="511"/>
                  </a:lnTo>
                  <a:lnTo>
                    <a:pt x="255" y="504"/>
                  </a:lnTo>
                  <a:lnTo>
                    <a:pt x="252" y="500"/>
                  </a:lnTo>
                  <a:lnTo>
                    <a:pt x="248" y="499"/>
                  </a:lnTo>
                  <a:lnTo>
                    <a:pt x="243" y="499"/>
                  </a:lnTo>
                  <a:lnTo>
                    <a:pt x="238" y="502"/>
                  </a:lnTo>
                  <a:lnTo>
                    <a:pt x="233" y="507"/>
                  </a:lnTo>
                  <a:lnTo>
                    <a:pt x="232" y="507"/>
                  </a:lnTo>
                  <a:lnTo>
                    <a:pt x="236" y="499"/>
                  </a:lnTo>
                  <a:lnTo>
                    <a:pt x="237" y="494"/>
                  </a:lnTo>
                  <a:lnTo>
                    <a:pt x="227" y="500"/>
                  </a:lnTo>
                  <a:lnTo>
                    <a:pt x="220" y="508"/>
                  </a:lnTo>
                  <a:lnTo>
                    <a:pt x="215" y="517"/>
                  </a:lnTo>
                  <a:lnTo>
                    <a:pt x="211" y="529"/>
                  </a:lnTo>
                  <a:lnTo>
                    <a:pt x="207" y="539"/>
                  </a:lnTo>
                  <a:lnTo>
                    <a:pt x="204" y="551"/>
                  </a:lnTo>
                  <a:lnTo>
                    <a:pt x="201" y="563"/>
                  </a:lnTo>
                  <a:lnTo>
                    <a:pt x="197" y="572"/>
                  </a:lnTo>
                  <a:lnTo>
                    <a:pt x="194" y="580"/>
                  </a:lnTo>
                  <a:lnTo>
                    <a:pt x="184" y="594"/>
                  </a:lnTo>
                  <a:lnTo>
                    <a:pt x="177" y="606"/>
                  </a:lnTo>
                  <a:lnTo>
                    <a:pt x="172" y="617"/>
                  </a:lnTo>
                  <a:lnTo>
                    <a:pt x="168" y="628"/>
                  </a:lnTo>
                  <a:lnTo>
                    <a:pt x="165" y="640"/>
                  </a:lnTo>
                  <a:lnTo>
                    <a:pt x="161" y="650"/>
                  </a:lnTo>
                  <a:lnTo>
                    <a:pt x="156" y="663"/>
                  </a:lnTo>
                  <a:lnTo>
                    <a:pt x="149" y="676"/>
                  </a:lnTo>
                  <a:lnTo>
                    <a:pt x="140" y="690"/>
                  </a:lnTo>
                  <a:lnTo>
                    <a:pt x="132" y="707"/>
                  </a:lnTo>
                  <a:lnTo>
                    <a:pt x="125" y="724"/>
                  </a:lnTo>
                  <a:lnTo>
                    <a:pt x="116" y="742"/>
                  </a:lnTo>
                  <a:lnTo>
                    <a:pt x="108" y="762"/>
                  </a:lnTo>
                  <a:lnTo>
                    <a:pt x="99" y="780"/>
                  </a:lnTo>
                  <a:lnTo>
                    <a:pt x="91" y="797"/>
                  </a:lnTo>
                  <a:lnTo>
                    <a:pt x="83" y="814"/>
                  </a:lnTo>
                  <a:lnTo>
                    <a:pt x="76" y="829"/>
                  </a:lnTo>
                  <a:lnTo>
                    <a:pt x="70" y="844"/>
                  </a:lnTo>
                  <a:lnTo>
                    <a:pt x="64" y="855"/>
                  </a:lnTo>
                  <a:lnTo>
                    <a:pt x="58" y="865"/>
                  </a:lnTo>
                  <a:lnTo>
                    <a:pt x="54" y="870"/>
                  </a:lnTo>
                  <a:lnTo>
                    <a:pt x="51" y="872"/>
                  </a:lnTo>
                  <a:lnTo>
                    <a:pt x="48" y="871"/>
                  </a:lnTo>
                  <a:lnTo>
                    <a:pt x="47" y="866"/>
                  </a:lnTo>
                  <a:close/>
                  <a:moveTo>
                    <a:pt x="338" y="83"/>
                  </a:moveTo>
                  <a:lnTo>
                    <a:pt x="338" y="86"/>
                  </a:lnTo>
                  <a:lnTo>
                    <a:pt x="333" y="86"/>
                  </a:lnTo>
                  <a:lnTo>
                    <a:pt x="330" y="87"/>
                  </a:lnTo>
                  <a:lnTo>
                    <a:pt x="334" y="89"/>
                  </a:lnTo>
                  <a:lnTo>
                    <a:pt x="335" y="96"/>
                  </a:lnTo>
                  <a:lnTo>
                    <a:pt x="333" y="108"/>
                  </a:lnTo>
                  <a:lnTo>
                    <a:pt x="328" y="126"/>
                  </a:lnTo>
                  <a:lnTo>
                    <a:pt x="322" y="145"/>
                  </a:lnTo>
                  <a:lnTo>
                    <a:pt x="316" y="168"/>
                  </a:lnTo>
                  <a:lnTo>
                    <a:pt x="311" y="190"/>
                  </a:lnTo>
                  <a:lnTo>
                    <a:pt x="308" y="209"/>
                  </a:lnTo>
                  <a:lnTo>
                    <a:pt x="311" y="225"/>
                  </a:lnTo>
                  <a:lnTo>
                    <a:pt x="338" y="83"/>
                  </a:lnTo>
                  <a:close/>
                </a:path>
              </a:pathLst>
            </a:custGeom>
            <a:solidFill>
              <a:srgbClr val="FF9966"/>
            </a:solidFill>
            <a:ln w="3175" cmpd="sng">
              <a:solidFill>
                <a:schemeClr val="tx1"/>
              </a:solidFill>
              <a:round/>
              <a:headEnd/>
              <a:tailEnd/>
            </a:ln>
          </p:spPr>
          <p:txBody>
            <a:bodyPr/>
            <a:lstStyle/>
            <a:p>
              <a:endParaRPr lang="en-US"/>
            </a:p>
          </p:txBody>
        </p:sp>
        <p:sp>
          <p:nvSpPr>
            <p:cNvPr id="309257" name="Freeform 9"/>
            <p:cNvSpPr>
              <a:spLocks noChangeAspect="1"/>
            </p:cNvSpPr>
            <p:nvPr/>
          </p:nvSpPr>
          <p:spPr bwMode="auto">
            <a:xfrm rot="-717913">
              <a:off x="3753" y="2871"/>
              <a:ext cx="15" cy="75"/>
            </a:xfrm>
            <a:custGeom>
              <a:avLst/>
              <a:gdLst/>
              <a:ahLst/>
              <a:cxnLst>
                <a:cxn ang="0">
                  <a:pos x="30" y="0"/>
                </a:cxn>
                <a:cxn ang="0">
                  <a:pos x="30" y="0"/>
                </a:cxn>
                <a:cxn ang="0">
                  <a:pos x="30" y="3"/>
                </a:cxn>
                <a:cxn ang="0">
                  <a:pos x="25" y="3"/>
                </a:cxn>
                <a:cxn ang="0">
                  <a:pos x="22" y="4"/>
                </a:cxn>
                <a:cxn ang="0">
                  <a:pos x="26" y="6"/>
                </a:cxn>
                <a:cxn ang="0">
                  <a:pos x="26" y="6"/>
                </a:cxn>
                <a:cxn ang="0">
                  <a:pos x="27" y="13"/>
                </a:cxn>
                <a:cxn ang="0">
                  <a:pos x="25" y="25"/>
                </a:cxn>
                <a:cxn ang="0">
                  <a:pos x="20" y="43"/>
                </a:cxn>
                <a:cxn ang="0">
                  <a:pos x="14" y="62"/>
                </a:cxn>
                <a:cxn ang="0">
                  <a:pos x="8" y="85"/>
                </a:cxn>
                <a:cxn ang="0">
                  <a:pos x="3" y="107"/>
                </a:cxn>
                <a:cxn ang="0">
                  <a:pos x="0" y="126"/>
                </a:cxn>
                <a:cxn ang="0">
                  <a:pos x="3" y="142"/>
                </a:cxn>
              </a:cxnLst>
              <a:rect l="0" t="0" r="r" b="b"/>
              <a:pathLst>
                <a:path w="30" h="142">
                  <a:moveTo>
                    <a:pt x="30" y="0"/>
                  </a:moveTo>
                  <a:lnTo>
                    <a:pt x="30" y="0"/>
                  </a:lnTo>
                  <a:lnTo>
                    <a:pt x="30" y="3"/>
                  </a:lnTo>
                  <a:lnTo>
                    <a:pt x="25" y="3"/>
                  </a:lnTo>
                  <a:lnTo>
                    <a:pt x="22" y="4"/>
                  </a:lnTo>
                  <a:lnTo>
                    <a:pt x="26" y="6"/>
                  </a:lnTo>
                  <a:lnTo>
                    <a:pt x="26" y="6"/>
                  </a:lnTo>
                  <a:lnTo>
                    <a:pt x="27" y="13"/>
                  </a:lnTo>
                  <a:lnTo>
                    <a:pt x="25" y="25"/>
                  </a:lnTo>
                  <a:lnTo>
                    <a:pt x="20" y="43"/>
                  </a:lnTo>
                  <a:lnTo>
                    <a:pt x="14" y="62"/>
                  </a:lnTo>
                  <a:lnTo>
                    <a:pt x="8" y="85"/>
                  </a:lnTo>
                  <a:lnTo>
                    <a:pt x="3" y="107"/>
                  </a:lnTo>
                  <a:lnTo>
                    <a:pt x="0" y="126"/>
                  </a:lnTo>
                  <a:lnTo>
                    <a:pt x="3" y="142"/>
                  </a:lnTo>
                </a:path>
              </a:pathLst>
            </a:custGeom>
            <a:noFill/>
            <a:ln w="3175" cmpd="sng">
              <a:solidFill>
                <a:schemeClr val="tx1"/>
              </a:solidFill>
              <a:prstDash val="solid"/>
              <a:round/>
              <a:headEnd/>
              <a:tailEnd/>
            </a:ln>
          </p:spPr>
          <p:txBody>
            <a:bodyPr/>
            <a:lstStyle/>
            <a:p>
              <a:endParaRPr lang="en-US"/>
            </a:p>
          </p:txBody>
        </p:sp>
        <p:sp>
          <p:nvSpPr>
            <p:cNvPr id="309258" name="Freeform 10"/>
            <p:cNvSpPr>
              <a:spLocks noChangeAspect="1"/>
            </p:cNvSpPr>
            <p:nvPr/>
          </p:nvSpPr>
          <p:spPr bwMode="auto">
            <a:xfrm rot="-717913">
              <a:off x="3648" y="2988"/>
              <a:ext cx="221" cy="53"/>
            </a:xfrm>
            <a:custGeom>
              <a:avLst/>
              <a:gdLst/>
              <a:ahLst/>
              <a:cxnLst>
                <a:cxn ang="0">
                  <a:pos x="0" y="0"/>
                </a:cxn>
                <a:cxn ang="0">
                  <a:pos x="0" y="0"/>
                </a:cxn>
                <a:cxn ang="0">
                  <a:pos x="12" y="2"/>
                </a:cxn>
                <a:cxn ang="0">
                  <a:pos x="25" y="6"/>
                </a:cxn>
                <a:cxn ang="0">
                  <a:pos x="38" y="9"/>
                </a:cxn>
                <a:cxn ang="0">
                  <a:pos x="50" y="13"/>
                </a:cxn>
                <a:cxn ang="0">
                  <a:pos x="63" y="19"/>
                </a:cxn>
                <a:cxn ang="0">
                  <a:pos x="75" y="22"/>
                </a:cxn>
                <a:cxn ang="0">
                  <a:pos x="87" y="25"/>
                </a:cxn>
                <a:cxn ang="0">
                  <a:pos x="98" y="28"/>
                </a:cxn>
                <a:cxn ang="0">
                  <a:pos x="98" y="28"/>
                </a:cxn>
                <a:cxn ang="0">
                  <a:pos x="113" y="29"/>
                </a:cxn>
                <a:cxn ang="0">
                  <a:pos x="126" y="29"/>
                </a:cxn>
                <a:cxn ang="0">
                  <a:pos x="138" y="29"/>
                </a:cxn>
                <a:cxn ang="0">
                  <a:pos x="152" y="26"/>
                </a:cxn>
                <a:cxn ang="0">
                  <a:pos x="164" y="25"/>
                </a:cxn>
                <a:cxn ang="0">
                  <a:pos x="176" y="22"/>
                </a:cxn>
                <a:cxn ang="0">
                  <a:pos x="189" y="22"/>
                </a:cxn>
                <a:cxn ang="0">
                  <a:pos x="204" y="22"/>
                </a:cxn>
                <a:cxn ang="0">
                  <a:pos x="204" y="22"/>
                </a:cxn>
                <a:cxn ang="0">
                  <a:pos x="217" y="25"/>
                </a:cxn>
                <a:cxn ang="0">
                  <a:pos x="230" y="32"/>
                </a:cxn>
                <a:cxn ang="0">
                  <a:pos x="245" y="39"/>
                </a:cxn>
                <a:cxn ang="0">
                  <a:pos x="260" y="48"/>
                </a:cxn>
                <a:cxn ang="0">
                  <a:pos x="275" y="59"/>
                </a:cxn>
                <a:cxn ang="0">
                  <a:pos x="290" y="68"/>
                </a:cxn>
                <a:cxn ang="0">
                  <a:pos x="304" y="74"/>
                </a:cxn>
                <a:cxn ang="0">
                  <a:pos x="316" y="80"/>
                </a:cxn>
                <a:cxn ang="0">
                  <a:pos x="316" y="80"/>
                </a:cxn>
                <a:cxn ang="0">
                  <a:pos x="328" y="82"/>
                </a:cxn>
                <a:cxn ang="0">
                  <a:pos x="340" y="84"/>
                </a:cxn>
                <a:cxn ang="0">
                  <a:pos x="354" y="85"/>
                </a:cxn>
                <a:cxn ang="0">
                  <a:pos x="366" y="85"/>
                </a:cxn>
                <a:cxn ang="0">
                  <a:pos x="379" y="86"/>
                </a:cxn>
                <a:cxn ang="0">
                  <a:pos x="391" y="88"/>
                </a:cxn>
                <a:cxn ang="0">
                  <a:pos x="403" y="91"/>
                </a:cxn>
                <a:cxn ang="0">
                  <a:pos x="414" y="97"/>
                </a:cxn>
              </a:cxnLst>
              <a:rect l="0" t="0" r="r" b="b"/>
              <a:pathLst>
                <a:path w="414" h="97">
                  <a:moveTo>
                    <a:pt x="0" y="0"/>
                  </a:moveTo>
                  <a:lnTo>
                    <a:pt x="0" y="0"/>
                  </a:lnTo>
                  <a:lnTo>
                    <a:pt x="12" y="2"/>
                  </a:lnTo>
                  <a:lnTo>
                    <a:pt x="25" y="6"/>
                  </a:lnTo>
                  <a:lnTo>
                    <a:pt x="38" y="9"/>
                  </a:lnTo>
                  <a:lnTo>
                    <a:pt x="50" y="13"/>
                  </a:lnTo>
                  <a:lnTo>
                    <a:pt x="63" y="19"/>
                  </a:lnTo>
                  <a:lnTo>
                    <a:pt x="75" y="22"/>
                  </a:lnTo>
                  <a:lnTo>
                    <a:pt x="87" y="25"/>
                  </a:lnTo>
                  <a:lnTo>
                    <a:pt x="98" y="28"/>
                  </a:lnTo>
                  <a:lnTo>
                    <a:pt x="98" y="28"/>
                  </a:lnTo>
                  <a:lnTo>
                    <a:pt x="113" y="29"/>
                  </a:lnTo>
                  <a:lnTo>
                    <a:pt x="126" y="29"/>
                  </a:lnTo>
                  <a:lnTo>
                    <a:pt x="138" y="29"/>
                  </a:lnTo>
                  <a:lnTo>
                    <a:pt x="152" y="26"/>
                  </a:lnTo>
                  <a:lnTo>
                    <a:pt x="164" y="25"/>
                  </a:lnTo>
                  <a:lnTo>
                    <a:pt x="176" y="22"/>
                  </a:lnTo>
                  <a:lnTo>
                    <a:pt x="189" y="22"/>
                  </a:lnTo>
                  <a:lnTo>
                    <a:pt x="204" y="22"/>
                  </a:lnTo>
                  <a:lnTo>
                    <a:pt x="204" y="22"/>
                  </a:lnTo>
                  <a:lnTo>
                    <a:pt x="217" y="25"/>
                  </a:lnTo>
                  <a:lnTo>
                    <a:pt x="230" y="32"/>
                  </a:lnTo>
                  <a:lnTo>
                    <a:pt x="245" y="39"/>
                  </a:lnTo>
                  <a:lnTo>
                    <a:pt x="260" y="48"/>
                  </a:lnTo>
                  <a:lnTo>
                    <a:pt x="275" y="59"/>
                  </a:lnTo>
                  <a:lnTo>
                    <a:pt x="290" y="68"/>
                  </a:lnTo>
                  <a:lnTo>
                    <a:pt x="304" y="74"/>
                  </a:lnTo>
                  <a:lnTo>
                    <a:pt x="316" y="80"/>
                  </a:lnTo>
                  <a:lnTo>
                    <a:pt x="316" y="80"/>
                  </a:lnTo>
                  <a:lnTo>
                    <a:pt x="328" y="82"/>
                  </a:lnTo>
                  <a:lnTo>
                    <a:pt x="340" y="84"/>
                  </a:lnTo>
                  <a:lnTo>
                    <a:pt x="354" y="85"/>
                  </a:lnTo>
                  <a:lnTo>
                    <a:pt x="366" y="85"/>
                  </a:lnTo>
                  <a:lnTo>
                    <a:pt x="379" y="86"/>
                  </a:lnTo>
                  <a:lnTo>
                    <a:pt x="391" y="88"/>
                  </a:lnTo>
                  <a:lnTo>
                    <a:pt x="403" y="91"/>
                  </a:lnTo>
                  <a:lnTo>
                    <a:pt x="414" y="97"/>
                  </a:lnTo>
                </a:path>
              </a:pathLst>
            </a:custGeom>
            <a:noFill/>
            <a:ln w="3175" cmpd="sng">
              <a:solidFill>
                <a:schemeClr val="tx1"/>
              </a:solidFill>
              <a:prstDash val="solid"/>
              <a:round/>
              <a:headEnd/>
              <a:tailEnd/>
            </a:ln>
          </p:spPr>
          <p:txBody>
            <a:bodyPr/>
            <a:lstStyle/>
            <a:p>
              <a:endParaRPr lang="en-US"/>
            </a:p>
          </p:txBody>
        </p:sp>
      </p:grpSp>
      <p:grpSp>
        <p:nvGrpSpPr>
          <p:cNvPr id="4" name="Group 11"/>
          <p:cNvGrpSpPr>
            <a:grpSpLocks noChangeAspect="1"/>
          </p:cNvGrpSpPr>
          <p:nvPr/>
        </p:nvGrpSpPr>
        <p:grpSpPr bwMode="auto">
          <a:xfrm rot="535599">
            <a:off x="8199438" y="4538663"/>
            <a:ext cx="261937" cy="476250"/>
            <a:chOff x="4193" y="2839"/>
            <a:chExt cx="236" cy="430"/>
          </a:xfrm>
        </p:grpSpPr>
        <p:sp>
          <p:nvSpPr>
            <p:cNvPr id="309260" name="Freeform 12"/>
            <p:cNvSpPr>
              <a:spLocks noChangeAspect="1"/>
            </p:cNvSpPr>
            <p:nvPr/>
          </p:nvSpPr>
          <p:spPr bwMode="auto">
            <a:xfrm rot="-224791">
              <a:off x="4193" y="2839"/>
              <a:ext cx="236" cy="430"/>
            </a:xfrm>
            <a:custGeom>
              <a:avLst/>
              <a:gdLst/>
              <a:ahLst/>
              <a:cxnLst>
                <a:cxn ang="0">
                  <a:pos x="324" y="395"/>
                </a:cxn>
                <a:cxn ang="0">
                  <a:pos x="333" y="374"/>
                </a:cxn>
                <a:cxn ang="0">
                  <a:pos x="345" y="356"/>
                </a:cxn>
                <a:cxn ang="0">
                  <a:pos x="358" y="336"/>
                </a:cxn>
                <a:cxn ang="0">
                  <a:pos x="368" y="312"/>
                </a:cxn>
                <a:cxn ang="0">
                  <a:pos x="379" y="283"/>
                </a:cxn>
                <a:cxn ang="0">
                  <a:pos x="392" y="249"/>
                </a:cxn>
                <a:cxn ang="0">
                  <a:pos x="406" y="212"/>
                </a:cxn>
                <a:cxn ang="0">
                  <a:pos x="421" y="171"/>
                </a:cxn>
                <a:cxn ang="0">
                  <a:pos x="434" y="130"/>
                </a:cxn>
                <a:cxn ang="0">
                  <a:pos x="443" y="85"/>
                </a:cxn>
                <a:cxn ang="0">
                  <a:pos x="446" y="41"/>
                </a:cxn>
                <a:cxn ang="0">
                  <a:pos x="434" y="9"/>
                </a:cxn>
                <a:cxn ang="0">
                  <a:pos x="421" y="0"/>
                </a:cxn>
                <a:cxn ang="0">
                  <a:pos x="411" y="2"/>
                </a:cxn>
                <a:cxn ang="0">
                  <a:pos x="398" y="10"/>
                </a:cxn>
                <a:cxn ang="0">
                  <a:pos x="380" y="32"/>
                </a:cxn>
                <a:cxn ang="0">
                  <a:pos x="348" y="79"/>
                </a:cxn>
                <a:cxn ang="0">
                  <a:pos x="305" y="127"/>
                </a:cxn>
                <a:cxn ang="0">
                  <a:pos x="259" y="162"/>
                </a:cxn>
                <a:cxn ang="0">
                  <a:pos x="229" y="178"/>
                </a:cxn>
                <a:cxn ang="0">
                  <a:pos x="208" y="201"/>
                </a:cxn>
                <a:cxn ang="0">
                  <a:pos x="189" y="235"/>
                </a:cxn>
                <a:cxn ang="0">
                  <a:pos x="169" y="281"/>
                </a:cxn>
                <a:cxn ang="0">
                  <a:pos x="160" y="317"/>
                </a:cxn>
                <a:cxn ang="0">
                  <a:pos x="146" y="357"/>
                </a:cxn>
                <a:cxn ang="0">
                  <a:pos x="121" y="422"/>
                </a:cxn>
                <a:cxn ang="0">
                  <a:pos x="91" y="500"/>
                </a:cxn>
                <a:cxn ang="0">
                  <a:pos x="58" y="585"/>
                </a:cxn>
                <a:cxn ang="0">
                  <a:pos x="30" y="667"/>
                </a:cxn>
                <a:cxn ang="0">
                  <a:pos x="8" y="734"/>
                </a:cxn>
                <a:cxn ang="0">
                  <a:pos x="0" y="781"/>
                </a:cxn>
                <a:cxn ang="0">
                  <a:pos x="2" y="798"/>
                </a:cxn>
                <a:cxn ang="0">
                  <a:pos x="5" y="810"/>
                </a:cxn>
                <a:cxn ang="0">
                  <a:pos x="12" y="816"/>
                </a:cxn>
                <a:cxn ang="0">
                  <a:pos x="36" y="810"/>
                </a:cxn>
                <a:cxn ang="0">
                  <a:pos x="71" y="777"/>
                </a:cxn>
                <a:cxn ang="0">
                  <a:pos x="105" y="733"/>
                </a:cxn>
                <a:cxn ang="0">
                  <a:pos x="140" y="686"/>
                </a:cxn>
                <a:cxn ang="0">
                  <a:pos x="176" y="640"/>
                </a:cxn>
                <a:cxn ang="0">
                  <a:pos x="212" y="591"/>
                </a:cxn>
                <a:cxn ang="0">
                  <a:pos x="245" y="541"/>
                </a:cxn>
                <a:cxn ang="0">
                  <a:pos x="278" y="489"/>
                </a:cxn>
                <a:cxn ang="0">
                  <a:pos x="308" y="435"/>
                </a:cxn>
              </a:cxnLst>
              <a:rect l="0" t="0" r="r" b="b"/>
              <a:pathLst>
                <a:path w="446" h="816">
                  <a:moveTo>
                    <a:pt x="322" y="407"/>
                  </a:moveTo>
                  <a:lnTo>
                    <a:pt x="324" y="395"/>
                  </a:lnTo>
                  <a:lnTo>
                    <a:pt x="328" y="385"/>
                  </a:lnTo>
                  <a:lnTo>
                    <a:pt x="333" y="374"/>
                  </a:lnTo>
                  <a:lnTo>
                    <a:pt x="339" y="365"/>
                  </a:lnTo>
                  <a:lnTo>
                    <a:pt x="345" y="356"/>
                  </a:lnTo>
                  <a:lnTo>
                    <a:pt x="352" y="347"/>
                  </a:lnTo>
                  <a:lnTo>
                    <a:pt x="358" y="336"/>
                  </a:lnTo>
                  <a:lnTo>
                    <a:pt x="364" y="323"/>
                  </a:lnTo>
                  <a:lnTo>
                    <a:pt x="368" y="312"/>
                  </a:lnTo>
                  <a:lnTo>
                    <a:pt x="372" y="297"/>
                  </a:lnTo>
                  <a:lnTo>
                    <a:pt x="379" y="283"/>
                  </a:lnTo>
                  <a:lnTo>
                    <a:pt x="385" y="266"/>
                  </a:lnTo>
                  <a:lnTo>
                    <a:pt x="392" y="249"/>
                  </a:lnTo>
                  <a:lnTo>
                    <a:pt x="399" y="231"/>
                  </a:lnTo>
                  <a:lnTo>
                    <a:pt x="406" y="212"/>
                  </a:lnTo>
                  <a:lnTo>
                    <a:pt x="414" y="192"/>
                  </a:lnTo>
                  <a:lnTo>
                    <a:pt x="421" y="171"/>
                  </a:lnTo>
                  <a:lnTo>
                    <a:pt x="428" y="151"/>
                  </a:lnTo>
                  <a:lnTo>
                    <a:pt x="434" y="130"/>
                  </a:lnTo>
                  <a:lnTo>
                    <a:pt x="439" y="108"/>
                  </a:lnTo>
                  <a:lnTo>
                    <a:pt x="443" y="85"/>
                  </a:lnTo>
                  <a:lnTo>
                    <a:pt x="445" y="63"/>
                  </a:lnTo>
                  <a:lnTo>
                    <a:pt x="446" y="41"/>
                  </a:lnTo>
                  <a:lnTo>
                    <a:pt x="445" y="19"/>
                  </a:lnTo>
                  <a:lnTo>
                    <a:pt x="434" y="9"/>
                  </a:lnTo>
                  <a:lnTo>
                    <a:pt x="427" y="2"/>
                  </a:lnTo>
                  <a:lnTo>
                    <a:pt x="421" y="0"/>
                  </a:lnTo>
                  <a:lnTo>
                    <a:pt x="416" y="0"/>
                  </a:lnTo>
                  <a:lnTo>
                    <a:pt x="411" y="2"/>
                  </a:lnTo>
                  <a:lnTo>
                    <a:pt x="405" y="6"/>
                  </a:lnTo>
                  <a:lnTo>
                    <a:pt x="398" y="10"/>
                  </a:lnTo>
                  <a:lnTo>
                    <a:pt x="388" y="15"/>
                  </a:lnTo>
                  <a:lnTo>
                    <a:pt x="380" y="32"/>
                  </a:lnTo>
                  <a:lnTo>
                    <a:pt x="366" y="54"/>
                  </a:lnTo>
                  <a:lnTo>
                    <a:pt x="348" y="79"/>
                  </a:lnTo>
                  <a:lnTo>
                    <a:pt x="328" y="104"/>
                  </a:lnTo>
                  <a:lnTo>
                    <a:pt x="305" y="127"/>
                  </a:lnTo>
                  <a:lnTo>
                    <a:pt x="282" y="148"/>
                  </a:lnTo>
                  <a:lnTo>
                    <a:pt x="259" y="162"/>
                  </a:lnTo>
                  <a:lnTo>
                    <a:pt x="237" y="170"/>
                  </a:lnTo>
                  <a:lnTo>
                    <a:pt x="229" y="178"/>
                  </a:lnTo>
                  <a:lnTo>
                    <a:pt x="219" y="187"/>
                  </a:lnTo>
                  <a:lnTo>
                    <a:pt x="208" y="201"/>
                  </a:lnTo>
                  <a:lnTo>
                    <a:pt x="198" y="217"/>
                  </a:lnTo>
                  <a:lnTo>
                    <a:pt x="189" y="235"/>
                  </a:lnTo>
                  <a:lnTo>
                    <a:pt x="179" y="257"/>
                  </a:lnTo>
                  <a:lnTo>
                    <a:pt x="169" y="281"/>
                  </a:lnTo>
                  <a:lnTo>
                    <a:pt x="162" y="308"/>
                  </a:lnTo>
                  <a:lnTo>
                    <a:pt x="160" y="317"/>
                  </a:lnTo>
                  <a:lnTo>
                    <a:pt x="155" y="334"/>
                  </a:lnTo>
                  <a:lnTo>
                    <a:pt x="146" y="357"/>
                  </a:lnTo>
                  <a:lnTo>
                    <a:pt x="134" y="387"/>
                  </a:lnTo>
                  <a:lnTo>
                    <a:pt x="121" y="422"/>
                  </a:lnTo>
                  <a:lnTo>
                    <a:pt x="106" y="460"/>
                  </a:lnTo>
                  <a:lnTo>
                    <a:pt x="91" y="500"/>
                  </a:lnTo>
                  <a:lnTo>
                    <a:pt x="75" y="543"/>
                  </a:lnTo>
                  <a:lnTo>
                    <a:pt x="58" y="585"/>
                  </a:lnTo>
                  <a:lnTo>
                    <a:pt x="43" y="627"/>
                  </a:lnTo>
                  <a:lnTo>
                    <a:pt x="30" y="667"/>
                  </a:lnTo>
                  <a:lnTo>
                    <a:pt x="18" y="703"/>
                  </a:lnTo>
                  <a:lnTo>
                    <a:pt x="8" y="734"/>
                  </a:lnTo>
                  <a:lnTo>
                    <a:pt x="2" y="760"/>
                  </a:lnTo>
                  <a:lnTo>
                    <a:pt x="0" y="781"/>
                  </a:lnTo>
                  <a:lnTo>
                    <a:pt x="1" y="793"/>
                  </a:lnTo>
                  <a:lnTo>
                    <a:pt x="2" y="798"/>
                  </a:lnTo>
                  <a:lnTo>
                    <a:pt x="4" y="805"/>
                  </a:lnTo>
                  <a:lnTo>
                    <a:pt x="5" y="810"/>
                  </a:lnTo>
                  <a:lnTo>
                    <a:pt x="7" y="815"/>
                  </a:lnTo>
                  <a:lnTo>
                    <a:pt x="12" y="816"/>
                  </a:lnTo>
                  <a:lnTo>
                    <a:pt x="22" y="815"/>
                  </a:lnTo>
                  <a:lnTo>
                    <a:pt x="36" y="810"/>
                  </a:lnTo>
                  <a:lnTo>
                    <a:pt x="56" y="799"/>
                  </a:lnTo>
                  <a:lnTo>
                    <a:pt x="71" y="777"/>
                  </a:lnTo>
                  <a:lnTo>
                    <a:pt x="88" y="755"/>
                  </a:lnTo>
                  <a:lnTo>
                    <a:pt x="105" y="733"/>
                  </a:lnTo>
                  <a:lnTo>
                    <a:pt x="123" y="710"/>
                  </a:lnTo>
                  <a:lnTo>
                    <a:pt x="140" y="686"/>
                  </a:lnTo>
                  <a:lnTo>
                    <a:pt x="158" y="663"/>
                  </a:lnTo>
                  <a:lnTo>
                    <a:pt x="176" y="640"/>
                  </a:lnTo>
                  <a:lnTo>
                    <a:pt x="195" y="616"/>
                  </a:lnTo>
                  <a:lnTo>
                    <a:pt x="212" y="591"/>
                  </a:lnTo>
                  <a:lnTo>
                    <a:pt x="229" y="567"/>
                  </a:lnTo>
                  <a:lnTo>
                    <a:pt x="245" y="541"/>
                  </a:lnTo>
                  <a:lnTo>
                    <a:pt x="262" y="515"/>
                  </a:lnTo>
                  <a:lnTo>
                    <a:pt x="278" y="489"/>
                  </a:lnTo>
                  <a:lnTo>
                    <a:pt x="294" y="463"/>
                  </a:lnTo>
                  <a:lnTo>
                    <a:pt x="308" y="435"/>
                  </a:lnTo>
                  <a:lnTo>
                    <a:pt x="322" y="407"/>
                  </a:lnTo>
                  <a:close/>
                </a:path>
              </a:pathLst>
            </a:custGeom>
            <a:solidFill>
              <a:srgbClr val="FF9966"/>
            </a:solidFill>
            <a:ln w="3175" cmpd="sng">
              <a:solidFill>
                <a:schemeClr val="tx1"/>
              </a:solidFill>
              <a:round/>
              <a:headEnd/>
              <a:tailEnd/>
            </a:ln>
          </p:spPr>
          <p:txBody>
            <a:bodyPr/>
            <a:lstStyle/>
            <a:p>
              <a:endParaRPr lang="en-US"/>
            </a:p>
          </p:txBody>
        </p:sp>
        <p:sp>
          <p:nvSpPr>
            <p:cNvPr id="309261" name="Freeform 13"/>
            <p:cNvSpPr>
              <a:spLocks noChangeAspect="1"/>
            </p:cNvSpPr>
            <p:nvPr/>
          </p:nvSpPr>
          <p:spPr bwMode="auto">
            <a:xfrm rot="-584220">
              <a:off x="4292" y="2964"/>
              <a:ext cx="81" cy="73"/>
            </a:xfrm>
            <a:custGeom>
              <a:avLst/>
              <a:gdLst/>
              <a:ahLst/>
              <a:cxnLst>
                <a:cxn ang="0">
                  <a:pos x="0" y="0"/>
                </a:cxn>
                <a:cxn ang="0">
                  <a:pos x="0" y="0"/>
                </a:cxn>
                <a:cxn ang="0">
                  <a:pos x="17" y="9"/>
                </a:cxn>
                <a:cxn ang="0">
                  <a:pos x="32" y="23"/>
                </a:cxn>
                <a:cxn ang="0">
                  <a:pos x="45" y="41"/>
                </a:cxn>
                <a:cxn ang="0">
                  <a:pos x="57" y="62"/>
                </a:cxn>
                <a:cxn ang="0">
                  <a:pos x="68" y="83"/>
                </a:cxn>
                <a:cxn ang="0">
                  <a:pos x="77" y="103"/>
                </a:cxn>
                <a:cxn ang="0">
                  <a:pos x="86" y="121"/>
                </a:cxn>
                <a:cxn ang="0">
                  <a:pos x="95" y="135"/>
                </a:cxn>
                <a:cxn ang="0">
                  <a:pos x="95" y="135"/>
                </a:cxn>
                <a:cxn ang="0">
                  <a:pos x="101" y="138"/>
                </a:cxn>
                <a:cxn ang="0">
                  <a:pos x="107" y="139"/>
                </a:cxn>
                <a:cxn ang="0">
                  <a:pos x="113" y="140"/>
                </a:cxn>
                <a:cxn ang="0">
                  <a:pos x="120" y="139"/>
                </a:cxn>
                <a:cxn ang="0">
                  <a:pos x="127" y="138"/>
                </a:cxn>
                <a:cxn ang="0">
                  <a:pos x="135" y="134"/>
                </a:cxn>
                <a:cxn ang="0">
                  <a:pos x="142" y="129"/>
                </a:cxn>
                <a:cxn ang="0">
                  <a:pos x="149" y="122"/>
                </a:cxn>
              </a:cxnLst>
              <a:rect l="0" t="0" r="r" b="b"/>
              <a:pathLst>
                <a:path w="149" h="140">
                  <a:moveTo>
                    <a:pt x="0" y="0"/>
                  </a:moveTo>
                  <a:lnTo>
                    <a:pt x="0" y="0"/>
                  </a:lnTo>
                  <a:lnTo>
                    <a:pt x="17" y="9"/>
                  </a:lnTo>
                  <a:lnTo>
                    <a:pt x="32" y="23"/>
                  </a:lnTo>
                  <a:lnTo>
                    <a:pt x="45" y="41"/>
                  </a:lnTo>
                  <a:lnTo>
                    <a:pt x="57" y="62"/>
                  </a:lnTo>
                  <a:lnTo>
                    <a:pt x="68" y="83"/>
                  </a:lnTo>
                  <a:lnTo>
                    <a:pt x="77" y="103"/>
                  </a:lnTo>
                  <a:lnTo>
                    <a:pt x="86" y="121"/>
                  </a:lnTo>
                  <a:lnTo>
                    <a:pt x="95" y="135"/>
                  </a:lnTo>
                  <a:lnTo>
                    <a:pt x="95" y="135"/>
                  </a:lnTo>
                  <a:lnTo>
                    <a:pt x="101" y="138"/>
                  </a:lnTo>
                  <a:lnTo>
                    <a:pt x="107" y="139"/>
                  </a:lnTo>
                  <a:lnTo>
                    <a:pt x="113" y="140"/>
                  </a:lnTo>
                  <a:lnTo>
                    <a:pt x="120" y="139"/>
                  </a:lnTo>
                  <a:lnTo>
                    <a:pt x="127" y="138"/>
                  </a:lnTo>
                  <a:lnTo>
                    <a:pt x="135" y="134"/>
                  </a:lnTo>
                  <a:lnTo>
                    <a:pt x="142" y="129"/>
                  </a:lnTo>
                  <a:lnTo>
                    <a:pt x="149" y="122"/>
                  </a:lnTo>
                </a:path>
              </a:pathLst>
            </a:custGeom>
            <a:noFill/>
            <a:ln w="0">
              <a:solidFill>
                <a:srgbClr val="000000"/>
              </a:solidFill>
              <a:prstDash val="solid"/>
              <a:round/>
              <a:headEnd/>
              <a:tailEnd/>
            </a:ln>
          </p:spPr>
          <p:txBody>
            <a:bodyPr/>
            <a:lstStyle/>
            <a:p>
              <a:endParaRPr lang="en-US"/>
            </a:p>
          </p:txBody>
        </p:sp>
      </p:grpSp>
      <p:grpSp>
        <p:nvGrpSpPr>
          <p:cNvPr id="5" name="Group 14"/>
          <p:cNvGrpSpPr>
            <a:grpSpLocks noChangeAspect="1"/>
          </p:cNvGrpSpPr>
          <p:nvPr/>
        </p:nvGrpSpPr>
        <p:grpSpPr bwMode="auto">
          <a:xfrm rot="535599">
            <a:off x="8172450" y="4525963"/>
            <a:ext cx="234950" cy="461962"/>
            <a:chOff x="4158" y="2838"/>
            <a:chExt cx="212" cy="415"/>
          </a:xfrm>
        </p:grpSpPr>
        <p:sp>
          <p:nvSpPr>
            <p:cNvPr id="309263" name="Freeform 15"/>
            <p:cNvSpPr>
              <a:spLocks noChangeAspect="1"/>
            </p:cNvSpPr>
            <p:nvPr/>
          </p:nvSpPr>
          <p:spPr bwMode="auto">
            <a:xfrm rot="-209559">
              <a:off x="4158" y="2838"/>
              <a:ext cx="212" cy="415"/>
            </a:xfrm>
            <a:custGeom>
              <a:avLst/>
              <a:gdLst/>
              <a:ahLst/>
              <a:cxnLst>
                <a:cxn ang="0">
                  <a:pos x="296" y="380"/>
                </a:cxn>
                <a:cxn ang="0">
                  <a:pos x="304" y="360"/>
                </a:cxn>
                <a:cxn ang="0">
                  <a:pos x="315" y="344"/>
                </a:cxn>
                <a:cxn ang="0">
                  <a:pos x="327" y="323"/>
                </a:cxn>
                <a:cxn ang="0">
                  <a:pos x="336" y="299"/>
                </a:cxn>
                <a:cxn ang="0">
                  <a:pos x="344" y="273"/>
                </a:cxn>
                <a:cxn ang="0">
                  <a:pos x="355" y="241"/>
                </a:cxn>
                <a:cxn ang="0">
                  <a:pos x="367" y="206"/>
                </a:cxn>
                <a:cxn ang="0">
                  <a:pos x="378" y="168"/>
                </a:cxn>
                <a:cxn ang="0">
                  <a:pos x="388" y="128"/>
                </a:cxn>
                <a:cxn ang="0">
                  <a:pos x="394" y="87"/>
                </a:cxn>
                <a:cxn ang="0">
                  <a:pos x="395" y="46"/>
                </a:cxn>
                <a:cxn ang="0">
                  <a:pos x="380" y="15"/>
                </a:cxn>
                <a:cxn ang="0">
                  <a:pos x="360" y="3"/>
                </a:cxn>
                <a:cxn ang="0">
                  <a:pos x="342" y="0"/>
                </a:cxn>
                <a:cxn ang="0">
                  <a:pos x="323" y="4"/>
                </a:cxn>
                <a:cxn ang="0">
                  <a:pos x="302" y="21"/>
                </a:cxn>
                <a:cxn ang="0">
                  <a:pos x="276" y="68"/>
                </a:cxn>
                <a:cxn ang="0">
                  <a:pos x="246" y="128"/>
                </a:cxn>
                <a:cxn ang="0">
                  <a:pos x="215" y="178"/>
                </a:cxn>
                <a:cxn ang="0">
                  <a:pos x="195" y="202"/>
                </a:cxn>
                <a:cxn ang="0">
                  <a:pos x="186" y="221"/>
                </a:cxn>
                <a:cxn ang="0">
                  <a:pos x="173" y="249"/>
                </a:cxn>
                <a:cxn ang="0">
                  <a:pos x="156" y="286"/>
                </a:cxn>
                <a:cxn ang="0">
                  <a:pos x="144" y="318"/>
                </a:cxn>
                <a:cxn ang="0">
                  <a:pos x="132" y="357"/>
                </a:cxn>
                <a:cxn ang="0">
                  <a:pos x="109" y="418"/>
                </a:cxn>
                <a:cxn ang="0">
                  <a:pos x="81" y="492"/>
                </a:cxn>
                <a:cxn ang="0">
                  <a:pos x="52" y="571"/>
                </a:cxn>
                <a:cxn ang="0">
                  <a:pos x="26" y="648"/>
                </a:cxn>
                <a:cxn ang="0">
                  <a:pos x="8" y="712"/>
                </a:cxn>
                <a:cxn ang="0">
                  <a:pos x="0" y="755"/>
                </a:cxn>
                <a:cxn ang="0">
                  <a:pos x="4" y="771"/>
                </a:cxn>
                <a:cxn ang="0">
                  <a:pos x="6" y="782"/>
                </a:cxn>
                <a:cxn ang="0">
                  <a:pos x="15" y="787"/>
                </a:cxn>
                <a:cxn ang="0">
                  <a:pos x="37" y="781"/>
                </a:cxn>
                <a:cxn ang="0">
                  <a:pos x="71" y="748"/>
                </a:cxn>
                <a:cxn ang="0">
                  <a:pos x="102" y="704"/>
                </a:cxn>
                <a:cxn ang="0">
                  <a:pos x="135" y="660"/>
                </a:cxn>
                <a:cxn ang="0">
                  <a:pos x="166" y="614"/>
                </a:cxn>
                <a:cxn ang="0">
                  <a:pos x="198" y="569"/>
                </a:cxn>
                <a:cxn ang="0">
                  <a:pos x="228" y="519"/>
                </a:cxn>
                <a:cxn ang="0">
                  <a:pos x="257" y="470"/>
                </a:cxn>
                <a:cxn ang="0">
                  <a:pos x="282" y="418"/>
                </a:cxn>
              </a:cxnLst>
              <a:rect l="0" t="0" r="r" b="b"/>
              <a:pathLst>
                <a:path w="395" h="787">
                  <a:moveTo>
                    <a:pt x="293" y="392"/>
                  </a:moveTo>
                  <a:lnTo>
                    <a:pt x="296" y="380"/>
                  </a:lnTo>
                  <a:lnTo>
                    <a:pt x="299" y="370"/>
                  </a:lnTo>
                  <a:lnTo>
                    <a:pt x="304" y="360"/>
                  </a:lnTo>
                  <a:lnTo>
                    <a:pt x="310" y="351"/>
                  </a:lnTo>
                  <a:lnTo>
                    <a:pt x="315" y="344"/>
                  </a:lnTo>
                  <a:lnTo>
                    <a:pt x="321" y="333"/>
                  </a:lnTo>
                  <a:lnTo>
                    <a:pt x="327" y="323"/>
                  </a:lnTo>
                  <a:lnTo>
                    <a:pt x="333" y="311"/>
                  </a:lnTo>
                  <a:lnTo>
                    <a:pt x="336" y="299"/>
                  </a:lnTo>
                  <a:lnTo>
                    <a:pt x="339" y="286"/>
                  </a:lnTo>
                  <a:lnTo>
                    <a:pt x="344" y="273"/>
                  </a:lnTo>
                  <a:lnTo>
                    <a:pt x="349" y="258"/>
                  </a:lnTo>
                  <a:lnTo>
                    <a:pt x="355" y="241"/>
                  </a:lnTo>
                  <a:lnTo>
                    <a:pt x="361" y="224"/>
                  </a:lnTo>
                  <a:lnTo>
                    <a:pt x="367" y="206"/>
                  </a:lnTo>
                  <a:lnTo>
                    <a:pt x="373" y="188"/>
                  </a:lnTo>
                  <a:lnTo>
                    <a:pt x="378" y="168"/>
                  </a:lnTo>
                  <a:lnTo>
                    <a:pt x="384" y="149"/>
                  </a:lnTo>
                  <a:lnTo>
                    <a:pt x="388" y="128"/>
                  </a:lnTo>
                  <a:lnTo>
                    <a:pt x="391" y="108"/>
                  </a:lnTo>
                  <a:lnTo>
                    <a:pt x="394" y="87"/>
                  </a:lnTo>
                  <a:lnTo>
                    <a:pt x="395" y="67"/>
                  </a:lnTo>
                  <a:lnTo>
                    <a:pt x="395" y="46"/>
                  </a:lnTo>
                  <a:lnTo>
                    <a:pt x="392" y="25"/>
                  </a:lnTo>
                  <a:lnTo>
                    <a:pt x="380" y="15"/>
                  </a:lnTo>
                  <a:lnTo>
                    <a:pt x="369" y="8"/>
                  </a:lnTo>
                  <a:lnTo>
                    <a:pt x="360" y="3"/>
                  </a:lnTo>
                  <a:lnTo>
                    <a:pt x="351" y="0"/>
                  </a:lnTo>
                  <a:lnTo>
                    <a:pt x="342" y="0"/>
                  </a:lnTo>
                  <a:lnTo>
                    <a:pt x="333" y="2"/>
                  </a:lnTo>
                  <a:lnTo>
                    <a:pt x="323" y="4"/>
                  </a:lnTo>
                  <a:lnTo>
                    <a:pt x="313" y="8"/>
                  </a:lnTo>
                  <a:lnTo>
                    <a:pt x="302" y="21"/>
                  </a:lnTo>
                  <a:lnTo>
                    <a:pt x="290" y="42"/>
                  </a:lnTo>
                  <a:lnTo>
                    <a:pt x="276" y="68"/>
                  </a:lnTo>
                  <a:lnTo>
                    <a:pt x="262" y="98"/>
                  </a:lnTo>
                  <a:lnTo>
                    <a:pt x="246" y="128"/>
                  </a:lnTo>
                  <a:lnTo>
                    <a:pt x="230" y="155"/>
                  </a:lnTo>
                  <a:lnTo>
                    <a:pt x="215" y="178"/>
                  </a:lnTo>
                  <a:lnTo>
                    <a:pt x="199" y="194"/>
                  </a:lnTo>
                  <a:lnTo>
                    <a:pt x="195" y="202"/>
                  </a:lnTo>
                  <a:lnTo>
                    <a:pt x="190" y="211"/>
                  </a:lnTo>
                  <a:lnTo>
                    <a:pt x="186" y="221"/>
                  </a:lnTo>
                  <a:lnTo>
                    <a:pt x="181" y="234"/>
                  </a:lnTo>
                  <a:lnTo>
                    <a:pt x="173" y="249"/>
                  </a:lnTo>
                  <a:lnTo>
                    <a:pt x="166" y="267"/>
                  </a:lnTo>
                  <a:lnTo>
                    <a:pt x="156" y="286"/>
                  </a:lnTo>
                  <a:lnTo>
                    <a:pt x="146" y="310"/>
                  </a:lnTo>
                  <a:lnTo>
                    <a:pt x="144" y="318"/>
                  </a:lnTo>
                  <a:lnTo>
                    <a:pt x="140" y="333"/>
                  </a:lnTo>
                  <a:lnTo>
                    <a:pt x="132" y="357"/>
                  </a:lnTo>
                  <a:lnTo>
                    <a:pt x="121" y="385"/>
                  </a:lnTo>
                  <a:lnTo>
                    <a:pt x="109" y="418"/>
                  </a:lnTo>
                  <a:lnTo>
                    <a:pt x="96" y="453"/>
                  </a:lnTo>
                  <a:lnTo>
                    <a:pt x="81" y="492"/>
                  </a:lnTo>
                  <a:lnTo>
                    <a:pt x="67" y="532"/>
                  </a:lnTo>
                  <a:lnTo>
                    <a:pt x="52" y="571"/>
                  </a:lnTo>
                  <a:lnTo>
                    <a:pt x="38" y="610"/>
                  </a:lnTo>
                  <a:lnTo>
                    <a:pt x="26" y="648"/>
                  </a:lnTo>
                  <a:lnTo>
                    <a:pt x="15" y="682"/>
                  </a:lnTo>
                  <a:lnTo>
                    <a:pt x="8" y="712"/>
                  </a:lnTo>
                  <a:lnTo>
                    <a:pt x="2" y="736"/>
                  </a:lnTo>
                  <a:lnTo>
                    <a:pt x="0" y="755"/>
                  </a:lnTo>
                  <a:lnTo>
                    <a:pt x="3" y="766"/>
                  </a:lnTo>
                  <a:lnTo>
                    <a:pt x="4" y="771"/>
                  </a:lnTo>
                  <a:lnTo>
                    <a:pt x="5" y="777"/>
                  </a:lnTo>
                  <a:lnTo>
                    <a:pt x="6" y="782"/>
                  </a:lnTo>
                  <a:lnTo>
                    <a:pt x="9" y="786"/>
                  </a:lnTo>
                  <a:lnTo>
                    <a:pt x="15" y="787"/>
                  </a:lnTo>
                  <a:lnTo>
                    <a:pt x="23" y="786"/>
                  </a:lnTo>
                  <a:lnTo>
                    <a:pt x="37" y="781"/>
                  </a:lnTo>
                  <a:lnTo>
                    <a:pt x="56" y="769"/>
                  </a:lnTo>
                  <a:lnTo>
                    <a:pt x="71" y="748"/>
                  </a:lnTo>
                  <a:lnTo>
                    <a:pt x="86" y="726"/>
                  </a:lnTo>
                  <a:lnTo>
                    <a:pt x="102" y="704"/>
                  </a:lnTo>
                  <a:lnTo>
                    <a:pt x="118" y="682"/>
                  </a:lnTo>
                  <a:lnTo>
                    <a:pt x="135" y="660"/>
                  </a:lnTo>
                  <a:lnTo>
                    <a:pt x="150" y="638"/>
                  </a:lnTo>
                  <a:lnTo>
                    <a:pt x="166" y="614"/>
                  </a:lnTo>
                  <a:lnTo>
                    <a:pt x="182" y="592"/>
                  </a:lnTo>
                  <a:lnTo>
                    <a:pt x="198" y="569"/>
                  </a:lnTo>
                  <a:lnTo>
                    <a:pt x="213" y="544"/>
                  </a:lnTo>
                  <a:lnTo>
                    <a:pt x="228" y="519"/>
                  </a:lnTo>
                  <a:lnTo>
                    <a:pt x="242" y="494"/>
                  </a:lnTo>
                  <a:lnTo>
                    <a:pt x="257" y="470"/>
                  </a:lnTo>
                  <a:lnTo>
                    <a:pt x="269" y="444"/>
                  </a:lnTo>
                  <a:lnTo>
                    <a:pt x="282" y="418"/>
                  </a:lnTo>
                  <a:lnTo>
                    <a:pt x="293" y="392"/>
                  </a:lnTo>
                  <a:close/>
                </a:path>
              </a:pathLst>
            </a:custGeom>
            <a:solidFill>
              <a:srgbClr val="FF9966"/>
            </a:solidFill>
            <a:ln w="3175" cmpd="sng">
              <a:solidFill>
                <a:schemeClr val="tx1"/>
              </a:solidFill>
              <a:round/>
              <a:headEnd/>
              <a:tailEnd/>
            </a:ln>
          </p:spPr>
          <p:txBody>
            <a:bodyPr/>
            <a:lstStyle/>
            <a:p>
              <a:endParaRPr lang="en-US"/>
            </a:p>
          </p:txBody>
        </p:sp>
        <p:sp>
          <p:nvSpPr>
            <p:cNvPr id="309264" name="Freeform 16"/>
            <p:cNvSpPr>
              <a:spLocks noChangeAspect="1"/>
            </p:cNvSpPr>
            <p:nvPr/>
          </p:nvSpPr>
          <p:spPr bwMode="auto">
            <a:xfrm rot="-804560">
              <a:off x="4248" y="2961"/>
              <a:ext cx="75" cy="66"/>
            </a:xfrm>
            <a:custGeom>
              <a:avLst/>
              <a:gdLst/>
              <a:ahLst/>
              <a:cxnLst>
                <a:cxn ang="0">
                  <a:pos x="0" y="0"/>
                </a:cxn>
                <a:cxn ang="0">
                  <a:pos x="0" y="0"/>
                </a:cxn>
                <a:cxn ang="0">
                  <a:pos x="6" y="5"/>
                </a:cxn>
                <a:cxn ang="0">
                  <a:pos x="12" y="10"/>
                </a:cxn>
                <a:cxn ang="0">
                  <a:pos x="17" y="18"/>
                </a:cxn>
                <a:cxn ang="0">
                  <a:pos x="22" y="26"/>
                </a:cxn>
                <a:cxn ang="0">
                  <a:pos x="27" y="35"/>
                </a:cxn>
                <a:cxn ang="0">
                  <a:pos x="31" y="44"/>
                </a:cxn>
                <a:cxn ang="0">
                  <a:pos x="36" y="53"/>
                </a:cxn>
                <a:cxn ang="0">
                  <a:pos x="40" y="63"/>
                </a:cxn>
                <a:cxn ang="0">
                  <a:pos x="40" y="63"/>
                </a:cxn>
                <a:cxn ang="0">
                  <a:pos x="42" y="70"/>
                </a:cxn>
                <a:cxn ang="0">
                  <a:pos x="45" y="76"/>
                </a:cxn>
                <a:cxn ang="0">
                  <a:pos x="47" y="83"/>
                </a:cxn>
                <a:cxn ang="0">
                  <a:pos x="51" y="88"/>
                </a:cxn>
                <a:cxn ang="0">
                  <a:pos x="54" y="95"/>
                </a:cxn>
                <a:cxn ang="0">
                  <a:pos x="58" y="100"/>
                </a:cxn>
                <a:cxn ang="0">
                  <a:pos x="63" y="106"/>
                </a:cxn>
                <a:cxn ang="0">
                  <a:pos x="68" y="112"/>
                </a:cxn>
                <a:cxn ang="0">
                  <a:pos x="68" y="112"/>
                </a:cxn>
                <a:cxn ang="0">
                  <a:pos x="73" y="118"/>
                </a:cxn>
                <a:cxn ang="0">
                  <a:pos x="80" y="122"/>
                </a:cxn>
                <a:cxn ang="0">
                  <a:pos x="87" y="123"/>
                </a:cxn>
                <a:cxn ang="0">
                  <a:pos x="97" y="123"/>
                </a:cxn>
                <a:cxn ang="0">
                  <a:pos x="106" y="122"/>
                </a:cxn>
                <a:cxn ang="0">
                  <a:pos x="117" y="119"/>
                </a:cxn>
                <a:cxn ang="0">
                  <a:pos x="128" y="115"/>
                </a:cxn>
                <a:cxn ang="0">
                  <a:pos x="139" y="109"/>
                </a:cxn>
              </a:cxnLst>
              <a:rect l="0" t="0" r="r" b="b"/>
              <a:pathLst>
                <a:path w="139" h="123">
                  <a:moveTo>
                    <a:pt x="0" y="0"/>
                  </a:moveTo>
                  <a:lnTo>
                    <a:pt x="0" y="0"/>
                  </a:lnTo>
                  <a:lnTo>
                    <a:pt x="6" y="5"/>
                  </a:lnTo>
                  <a:lnTo>
                    <a:pt x="12" y="10"/>
                  </a:lnTo>
                  <a:lnTo>
                    <a:pt x="17" y="18"/>
                  </a:lnTo>
                  <a:lnTo>
                    <a:pt x="22" y="26"/>
                  </a:lnTo>
                  <a:lnTo>
                    <a:pt x="27" y="35"/>
                  </a:lnTo>
                  <a:lnTo>
                    <a:pt x="31" y="44"/>
                  </a:lnTo>
                  <a:lnTo>
                    <a:pt x="36" y="53"/>
                  </a:lnTo>
                  <a:lnTo>
                    <a:pt x="40" y="63"/>
                  </a:lnTo>
                  <a:lnTo>
                    <a:pt x="40" y="63"/>
                  </a:lnTo>
                  <a:lnTo>
                    <a:pt x="42" y="70"/>
                  </a:lnTo>
                  <a:lnTo>
                    <a:pt x="45" y="76"/>
                  </a:lnTo>
                  <a:lnTo>
                    <a:pt x="47" y="83"/>
                  </a:lnTo>
                  <a:lnTo>
                    <a:pt x="51" y="88"/>
                  </a:lnTo>
                  <a:lnTo>
                    <a:pt x="54" y="95"/>
                  </a:lnTo>
                  <a:lnTo>
                    <a:pt x="58" y="100"/>
                  </a:lnTo>
                  <a:lnTo>
                    <a:pt x="63" y="106"/>
                  </a:lnTo>
                  <a:lnTo>
                    <a:pt x="68" y="112"/>
                  </a:lnTo>
                  <a:lnTo>
                    <a:pt x="68" y="112"/>
                  </a:lnTo>
                  <a:lnTo>
                    <a:pt x="73" y="118"/>
                  </a:lnTo>
                  <a:lnTo>
                    <a:pt x="80" y="122"/>
                  </a:lnTo>
                  <a:lnTo>
                    <a:pt x="87" y="123"/>
                  </a:lnTo>
                  <a:lnTo>
                    <a:pt x="97" y="123"/>
                  </a:lnTo>
                  <a:lnTo>
                    <a:pt x="106" y="122"/>
                  </a:lnTo>
                  <a:lnTo>
                    <a:pt x="117" y="119"/>
                  </a:lnTo>
                  <a:lnTo>
                    <a:pt x="128" y="115"/>
                  </a:lnTo>
                  <a:lnTo>
                    <a:pt x="139" y="109"/>
                  </a:lnTo>
                </a:path>
              </a:pathLst>
            </a:custGeom>
            <a:noFill/>
            <a:ln w="0">
              <a:solidFill>
                <a:srgbClr val="000000"/>
              </a:solidFill>
              <a:prstDash val="solid"/>
              <a:round/>
              <a:headEnd/>
              <a:tailEnd/>
            </a:ln>
          </p:spPr>
          <p:txBody>
            <a:bodyPr/>
            <a:lstStyle/>
            <a:p>
              <a:endParaRPr lang="en-US"/>
            </a:p>
          </p:txBody>
        </p:sp>
      </p:grpSp>
      <p:grpSp>
        <p:nvGrpSpPr>
          <p:cNvPr id="6" name="Group 17"/>
          <p:cNvGrpSpPr>
            <a:grpSpLocks noChangeAspect="1"/>
          </p:cNvGrpSpPr>
          <p:nvPr/>
        </p:nvGrpSpPr>
        <p:grpSpPr bwMode="auto">
          <a:xfrm rot="535599">
            <a:off x="8008938" y="4495800"/>
            <a:ext cx="206375" cy="492125"/>
            <a:chOff x="4000" y="2813"/>
            <a:chExt cx="186" cy="444"/>
          </a:xfrm>
        </p:grpSpPr>
        <p:sp>
          <p:nvSpPr>
            <p:cNvPr id="309266" name="Freeform 18"/>
            <p:cNvSpPr>
              <a:spLocks noChangeAspect="1"/>
            </p:cNvSpPr>
            <p:nvPr/>
          </p:nvSpPr>
          <p:spPr bwMode="auto">
            <a:xfrm rot="-498597">
              <a:off x="4000" y="2813"/>
              <a:ext cx="186" cy="444"/>
            </a:xfrm>
            <a:custGeom>
              <a:avLst/>
              <a:gdLst/>
              <a:ahLst/>
              <a:cxnLst>
                <a:cxn ang="0">
                  <a:pos x="76" y="292"/>
                </a:cxn>
                <a:cxn ang="0">
                  <a:pos x="52" y="419"/>
                </a:cxn>
                <a:cxn ang="0">
                  <a:pos x="32" y="528"/>
                </a:cxn>
                <a:cxn ang="0">
                  <a:pos x="18" y="621"/>
                </a:cxn>
                <a:cxn ang="0">
                  <a:pos x="7" y="699"/>
                </a:cxn>
                <a:cxn ang="0">
                  <a:pos x="1" y="761"/>
                </a:cxn>
                <a:cxn ang="0">
                  <a:pos x="0" y="805"/>
                </a:cxn>
                <a:cxn ang="0">
                  <a:pos x="3" y="833"/>
                </a:cxn>
                <a:cxn ang="0">
                  <a:pos x="11" y="846"/>
                </a:cxn>
                <a:cxn ang="0">
                  <a:pos x="23" y="843"/>
                </a:cxn>
                <a:cxn ang="0">
                  <a:pos x="41" y="822"/>
                </a:cxn>
                <a:cxn ang="0">
                  <a:pos x="63" y="785"/>
                </a:cxn>
                <a:cxn ang="0">
                  <a:pos x="89" y="732"/>
                </a:cxn>
                <a:cxn ang="0">
                  <a:pos x="121" y="663"/>
                </a:cxn>
                <a:cxn ang="0">
                  <a:pos x="157" y="577"/>
                </a:cxn>
                <a:cxn ang="0">
                  <a:pos x="198" y="476"/>
                </a:cxn>
                <a:cxn ang="0">
                  <a:pos x="244" y="357"/>
                </a:cxn>
                <a:cxn ang="0">
                  <a:pos x="253" y="342"/>
                </a:cxn>
                <a:cxn ang="0">
                  <a:pos x="267" y="322"/>
                </a:cxn>
                <a:cxn ang="0">
                  <a:pos x="286" y="299"/>
                </a:cxn>
                <a:cxn ang="0">
                  <a:pos x="306" y="273"/>
                </a:cxn>
                <a:cxn ang="0">
                  <a:pos x="325" y="246"/>
                </a:cxn>
                <a:cxn ang="0">
                  <a:pos x="338" y="218"/>
                </a:cxn>
                <a:cxn ang="0">
                  <a:pos x="347" y="191"/>
                </a:cxn>
                <a:cxn ang="0">
                  <a:pos x="345" y="166"/>
                </a:cxn>
                <a:cxn ang="0">
                  <a:pos x="334" y="132"/>
                </a:cxn>
                <a:cxn ang="0">
                  <a:pos x="323" y="101"/>
                </a:cxn>
                <a:cxn ang="0">
                  <a:pos x="312" y="74"/>
                </a:cxn>
                <a:cxn ang="0">
                  <a:pos x="302" y="51"/>
                </a:cxn>
                <a:cxn ang="0">
                  <a:pos x="291" y="31"/>
                </a:cxn>
                <a:cxn ang="0">
                  <a:pos x="280" y="17"/>
                </a:cxn>
                <a:cxn ang="0">
                  <a:pos x="268" y="6"/>
                </a:cxn>
                <a:cxn ang="0">
                  <a:pos x="255" y="1"/>
                </a:cxn>
                <a:cxn ang="0">
                  <a:pos x="238" y="0"/>
                </a:cxn>
                <a:cxn ang="0">
                  <a:pos x="220" y="2"/>
                </a:cxn>
                <a:cxn ang="0">
                  <a:pos x="201" y="9"/>
                </a:cxn>
                <a:cxn ang="0">
                  <a:pos x="180" y="19"/>
                </a:cxn>
                <a:cxn ang="0">
                  <a:pos x="158" y="32"/>
                </a:cxn>
                <a:cxn ang="0">
                  <a:pos x="136" y="48"/>
                </a:cxn>
                <a:cxn ang="0">
                  <a:pos x="116" y="64"/>
                </a:cxn>
                <a:cxn ang="0">
                  <a:pos x="94" y="82"/>
                </a:cxn>
                <a:cxn ang="0">
                  <a:pos x="87" y="95"/>
                </a:cxn>
                <a:cxn ang="0">
                  <a:pos x="82" y="108"/>
                </a:cxn>
                <a:cxn ang="0">
                  <a:pos x="78" y="122"/>
                </a:cxn>
                <a:cxn ang="0">
                  <a:pos x="76" y="136"/>
                </a:cxn>
                <a:cxn ang="0">
                  <a:pos x="74" y="152"/>
                </a:cxn>
                <a:cxn ang="0">
                  <a:pos x="74" y="166"/>
                </a:cxn>
                <a:cxn ang="0">
                  <a:pos x="74" y="182"/>
                </a:cxn>
                <a:cxn ang="0">
                  <a:pos x="75" y="196"/>
                </a:cxn>
                <a:cxn ang="0">
                  <a:pos x="76" y="212"/>
                </a:cxn>
                <a:cxn ang="0">
                  <a:pos x="77" y="226"/>
                </a:cxn>
                <a:cxn ang="0">
                  <a:pos x="78" y="239"/>
                </a:cxn>
                <a:cxn ang="0">
                  <a:pos x="78" y="252"/>
                </a:cxn>
                <a:cxn ang="0">
                  <a:pos x="80" y="264"/>
                </a:cxn>
                <a:cxn ang="0">
                  <a:pos x="80" y="274"/>
                </a:cxn>
                <a:cxn ang="0">
                  <a:pos x="78" y="285"/>
                </a:cxn>
                <a:cxn ang="0">
                  <a:pos x="76" y="292"/>
                </a:cxn>
              </a:cxnLst>
              <a:rect l="0" t="0" r="r" b="b"/>
              <a:pathLst>
                <a:path w="347" h="846">
                  <a:moveTo>
                    <a:pt x="76" y="292"/>
                  </a:moveTo>
                  <a:lnTo>
                    <a:pt x="52" y="419"/>
                  </a:lnTo>
                  <a:lnTo>
                    <a:pt x="32" y="528"/>
                  </a:lnTo>
                  <a:lnTo>
                    <a:pt x="18" y="621"/>
                  </a:lnTo>
                  <a:lnTo>
                    <a:pt x="7" y="699"/>
                  </a:lnTo>
                  <a:lnTo>
                    <a:pt x="1" y="761"/>
                  </a:lnTo>
                  <a:lnTo>
                    <a:pt x="0" y="805"/>
                  </a:lnTo>
                  <a:lnTo>
                    <a:pt x="3" y="833"/>
                  </a:lnTo>
                  <a:lnTo>
                    <a:pt x="11" y="846"/>
                  </a:lnTo>
                  <a:lnTo>
                    <a:pt x="23" y="843"/>
                  </a:lnTo>
                  <a:lnTo>
                    <a:pt x="41" y="822"/>
                  </a:lnTo>
                  <a:lnTo>
                    <a:pt x="63" y="785"/>
                  </a:lnTo>
                  <a:lnTo>
                    <a:pt x="89" y="732"/>
                  </a:lnTo>
                  <a:lnTo>
                    <a:pt x="121" y="663"/>
                  </a:lnTo>
                  <a:lnTo>
                    <a:pt x="157" y="577"/>
                  </a:lnTo>
                  <a:lnTo>
                    <a:pt x="198" y="476"/>
                  </a:lnTo>
                  <a:lnTo>
                    <a:pt x="244" y="357"/>
                  </a:lnTo>
                  <a:lnTo>
                    <a:pt x="253" y="342"/>
                  </a:lnTo>
                  <a:lnTo>
                    <a:pt x="267" y="322"/>
                  </a:lnTo>
                  <a:lnTo>
                    <a:pt x="286" y="299"/>
                  </a:lnTo>
                  <a:lnTo>
                    <a:pt x="306" y="273"/>
                  </a:lnTo>
                  <a:lnTo>
                    <a:pt x="325" y="246"/>
                  </a:lnTo>
                  <a:lnTo>
                    <a:pt x="338" y="218"/>
                  </a:lnTo>
                  <a:lnTo>
                    <a:pt x="347" y="191"/>
                  </a:lnTo>
                  <a:lnTo>
                    <a:pt x="345" y="166"/>
                  </a:lnTo>
                  <a:lnTo>
                    <a:pt x="334" y="132"/>
                  </a:lnTo>
                  <a:lnTo>
                    <a:pt x="323" y="101"/>
                  </a:lnTo>
                  <a:lnTo>
                    <a:pt x="312" y="74"/>
                  </a:lnTo>
                  <a:lnTo>
                    <a:pt x="302" y="51"/>
                  </a:lnTo>
                  <a:lnTo>
                    <a:pt x="291" y="31"/>
                  </a:lnTo>
                  <a:lnTo>
                    <a:pt x="280" y="17"/>
                  </a:lnTo>
                  <a:lnTo>
                    <a:pt x="268" y="6"/>
                  </a:lnTo>
                  <a:lnTo>
                    <a:pt x="255" y="1"/>
                  </a:lnTo>
                  <a:lnTo>
                    <a:pt x="238" y="0"/>
                  </a:lnTo>
                  <a:lnTo>
                    <a:pt x="220" y="2"/>
                  </a:lnTo>
                  <a:lnTo>
                    <a:pt x="201" y="9"/>
                  </a:lnTo>
                  <a:lnTo>
                    <a:pt x="180" y="19"/>
                  </a:lnTo>
                  <a:lnTo>
                    <a:pt x="158" y="32"/>
                  </a:lnTo>
                  <a:lnTo>
                    <a:pt x="136" y="48"/>
                  </a:lnTo>
                  <a:lnTo>
                    <a:pt x="116" y="64"/>
                  </a:lnTo>
                  <a:lnTo>
                    <a:pt x="94" y="82"/>
                  </a:lnTo>
                  <a:lnTo>
                    <a:pt x="87" y="95"/>
                  </a:lnTo>
                  <a:lnTo>
                    <a:pt x="82" y="108"/>
                  </a:lnTo>
                  <a:lnTo>
                    <a:pt x="78" y="122"/>
                  </a:lnTo>
                  <a:lnTo>
                    <a:pt x="76" y="136"/>
                  </a:lnTo>
                  <a:lnTo>
                    <a:pt x="74" y="152"/>
                  </a:lnTo>
                  <a:lnTo>
                    <a:pt x="74" y="166"/>
                  </a:lnTo>
                  <a:lnTo>
                    <a:pt x="74" y="182"/>
                  </a:lnTo>
                  <a:lnTo>
                    <a:pt x="75" y="196"/>
                  </a:lnTo>
                  <a:lnTo>
                    <a:pt x="76" y="212"/>
                  </a:lnTo>
                  <a:lnTo>
                    <a:pt x="77" y="226"/>
                  </a:lnTo>
                  <a:lnTo>
                    <a:pt x="78" y="239"/>
                  </a:lnTo>
                  <a:lnTo>
                    <a:pt x="78" y="252"/>
                  </a:lnTo>
                  <a:lnTo>
                    <a:pt x="80" y="264"/>
                  </a:lnTo>
                  <a:lnTo>
                    <a:pt x="80" y="274"/>
                  </a:lnTo>
                  <a:lnTo>
                    <a:pt x="78" y="285"/>
                  </a:lnTo>
                  <a:lnTo>
                    <a:pt x="76" y="292"/>
                  </a:lnTo>
                  <a:close/>
                </a:path>
              </a:pathLst>
            </a:custGeom>
            <a:solidFill>
              <a:srgbClr val="FF9966"/>
            </a:solidFill>
            <a:ln w="6350" cmpd="sng">
              <a:solidFill>
                <a:schemeClr val="tx1"/>
              </a:solidFill>
              <a:round/>
              <a:headEnd/>
              <a:tailEnd/>
            </a:ln>
          </p:spPr>
          <p:txBody>
            <a:bodyPr/>
            <a:lstStyle/>
            <a:p>
              <a:endParaRPr lang="en-US"/>
            </a:p>
          </p:txBody>
        </p:sp>
        <p:sp>
          <p:nvSpPr>
            <p:cNvPr id="309267" name="Freeform 19"/>
            <p:cNvSpPr>
              <a:spLocks noChangeAspect="1"/>
            </p:cNvSpPr>
            <p:nvPr/>
          </p:nvSpPr>
          <p:spPr bwMode="auto">
            <a:xfrm rot="-1313113">
              <a:off x="4044" y="2960"/>
              <a:ext cx="94" cy="39"/>
            </a:xfrm>
            <a:custGeom>
              <a:avLst/>
              <a:gdLst/>
              <a:ahLst/>
              <a:cxnLst>
                <a:cxn ang="0">
                  <a:pos x="0" y="0"/>
                </a:cxn>
                <a:cxn ang="0">
                  <a:pos x="0" y="0"/>
                </a:cxn>
                <a:cxn ang="0">
                  <a:pos x="17" y="23"/>
                </a:cxn>
                <a:cxn ang="0">
                  <a:pos x="37" y="43"/>
                </a:cxn>
                <a:cxn ang="0">
                  <a:pos x="56" y="57"/>
                </a:cxn>
                <a:cxn ang="0">
                  <a:pos x="77" y="67"/>
                </a:cxn>
                <a:cxn ang="0">
                  <a:pos x="100" y="72"/>
                </a:cxn>
                <a:cxn ang="0">
                  <a:pos x="123" y="72"/>
                </a:cxn>
                <a:cxn ang="0">
                  <a:pos x="148" y="67"/>
                </a:cxn>
                <a:cxn ang="0">
                  <a:pos x="175" y="58"/>
                </a:cxn>
              </a:cxnLst>
              <a:rect l="0" t="0" r="r" b="b"/>
              <a:pathLst>
                <a:path w="175" h="72">
                  <a:moveTo>
                    <a:pt x="0" y="0"/>
                  </a:moveTo>
                  <a:lnTo>
                    <a:pt x="0" y="0"/>
                  </a:lnTo>
                  <a:lnTo>
                    <a:pt x="17" y="23"/>
                  </a:lnTo>
                  <a:lnTo>
                    <a:pt x="37" y="43"/>
                  </a:lnTo>
                  <a:lnTo>
                    <a:pt x="56" y="57"/>
                  </a:lnTo>
                  <a:lnTo>
                    <a:pt x="77" y="67"/>
                  </a:lnTo>
                  <a:lnTo>
                    <a:pt x="100" y="72"/>
                  </a:lnTo>
                  <a:lnTo>
                    <a:pt x="123" y="72"/>
                  </a:lnTo>
                  <a:lnTo>
                    <a:pt x="148" y="67"/>
                  </a:lnTo>
                  <a:lnTo>
                    <a:pt x="175" y="58"/>
                  </a:lnTo>
                </a:path>
              </a:pathLst>
            </a:custGeom>
            <a:noFill/>
            <a:ln w="6350" cmpd="sng">
              <a:solidFill>
                <a:srgbClr val="000000"/>
              </a:solidFill>
              <a:prstDash val="solid"/>
              <a:round/>
              <a:headEnd/>
              <a:tailEnd/>
            </a:ln>
          </p:spPr>
          <p:txBody>
            <a:bodyPr/>
            <a:lstStyle/>
            <a:p>
              <a:endParaRPr lang="en-US"/>
            </a:p>
          </p:txBody>
        </p:sp>
      </p:grpSp>
      <p:grpSp>
        <p:nvGrpSpPr>
          <p:cNvPr id="7" name="Group 20"/>
          <p:cNvGrpSpPr>
            <a:grpSpLocks noChangeAspect="1"/>
          </p:cNvGrpSpPr>
          <p:nvPr/>
        </p:nvGrpSpPr>
        <p:grpSpPr bwMode="auto">
          <a:xfrm rot="535599">
            <a:off x="7862888" y="4465638"/>
            <a:ext cx="195262" cy="504825"/>
            <a:chOff x="3921" y="2828"/>
            <a:chExt cx="176" cy="455"/>
          </a:xfrm>
        </p:grpSpPr>
        <p:sp>
          <p:nvSpPr>
            <p:cNvPr id="309269" name="Freeform 21"/>
            <p:cNvSpPr>
              <a:spLocks noChangeAspect="1"/>
            </p:cNvSpPr>
            <p:nvPr/>
          </p:nvSpPr>
          <p:spPr bwMode="auto">
            <a:xfrm rot="-717913">
              <a:off x="3921" y="2828"/>
              <a:ext cx="176" cy="455"/>
            </a:xfrm>
            <a:custGeom>
              <a:avLst/>
              <a:gdLst/>
              <a:ahLst/>
              <a:cxnLst>
                <a:cxn ang="0">
                  <a:pos x="64" y="301"/>
                </a:cxn>
                <a:cxn ang="0">
                  <a:pos x="44" y="429"/>
                </a:cxn>
                <a:cxn ang="0">
                  <a:pos x="27" y="541"/>
                </a:cxn>
                <a:cxn ang="0">
                  <a:pos x="13" y="636"/>
                </a:cxn>
                <a:cxn ang="0">
                  <a:pos x="5" y="715"/>
                </a:cxn>
                <a:cxn ang="0">
                  <a:pos x="1" y="776"/>
                </a:cxn>
                <a:cxn ang="0">
                  <a:pos x="0" y="822"/>
                </a:cxn>
                <a:cxn ang="0">
                  <a:pos x="5" y="850"/>
                </a:cxn>
                <a:cxn ang="0">
                  <a:pos x="12" y="863"/>
                </a:cxn>
                <a:cxn ang="0">
                  <a:pos x="25" y="858"/>
                </a:cxn>
                <a:cxn ang="0">
                  <a:pos x="41" y="837"/>
                </a:cxn>
                <a:cxn ang="0">
                  <a:pos x="63" y="799"/>
                </a:cxn>
                <a:cxn ang="0">
                  <a:pos x="88" y="745"/>
                </a:cxn>
                <a:cxn ang="0">
                  <a:pos x="117" y="675"/>
                </a:cxn>
                <a:cxn ang="0">
                  <a:pos x="151" y="586"/>
                </a:cxn>
                <a:cxn ang="0">
                  <a:pos x="190" y="482"/>
                </a:cxn>
                <a:cxn ang="0">
                  <a:pos x="232" y="361"/>
                </a:cxn>
                <a:cxn ang="0">
                  <a:pos x="240" y="346"/>
                </a:cxn>
                <a:cxn ang="0">
                  <a:pos x="254" y="325"/>
                </a:cxn>
                <a:cxn ang="0">
                  <a:pos x="272" y="300"/>
                </a:cxn>
                <a:cxn ang="0">
                  <a:pos x="292" y="273"/>
                </a:cxn>
                <a:cxn ang="0">
                  <a:pos x="310" y="245"/>
                </a:cxn>
                <a:cxn ang="0">
                  <a:pos x="324" y="217"/>
                </a:cxn>
                <a:cxn ang="0">
                  <a:pos x="330" y="189"/>
                </a:cxn>
                <a:cxn ang="0">
                  <a:pos x="328" y="165"/>
                </a:cxn>
                <a:cxn ang="0">
                  <a:pos x="316" y="131"/>
                </a:cxn>
                <a:cxn ang="0">
                  <a:pos x="304" y="100"/>
                </a:cxn>
                <a:cxn ang="0">
                  <a:pos x="293" y="72"/>
                </a:cxn>
                <a:cxn ang="0">
                  <a:pos x="282" y="49"/>
                </a:cxn>
                <a:cxn ang="0">
                  <a:pos x="270" y="31"/>
                </a:cxn>
                <a:cxn ang="0">
                  <a:pos x="259" y="16"/>
                </a:cxn>
                <a:cxn ang="0">
                  <a:pos x="247" y="6"/>
                </a:cxn>
                <a:cxn ang="0">
                  <a:pos x="234" y="1"/>
                </a:cxn>
                <a:cxn ang="0">
                  <a:pos x="218" y="0"/>
                </a:cxn>
                <a:cxn ang="0">
                  <a:pos x="200" y="3"/>
                </a:cxn>
                <a:cxn ang="0">
                  <a:pos x="180" y="11"/>
                </a:cxn>
                <a:cxn ang="0">
                  <a:pos x="160" y="22"/>
                </a:cxn>
                <a:cxn ang="0">
                  <a:pos x="139" y="36"/>
                </a:cxn>
                <a:cxn ang="0">
                  <a:pos x="119" y="52"/>
                </a:cxn>
                <a:cxn ang="0">
                  <a:pos x="97" y="70"/>
                </a:cxn>
                <a:cxn ang="0">
                  <a:pos x="75" y="88"/>
                </a:cxn>
                <a:cxn ang="0">
                  <a:pos x="69" y="101"/>
                </a:cxn>
                <a:cxn ang="0">
                  <a:pos x="64" y="115"/>
                </a:cxn>
                <a:cxn ang="0">
                  <a:pos x="61" y="130"/>
                </a:cxn>
                <a:cxn ang="0">
                  <a:pos x="58" y="144"/>
                </a:cxn>
                <a:cxn ang="0">
                  <a:pos x="58" y="160"/>
                </a:cxn>
                <a:cxn ang="0">
                  <a:pos x="57" y="175"/>
                </a:cxn>
                <a:cxn ang="0">
                  <a:pos x="58" y="189"/>
                </a:cxn>
                <a:cxn ang="0">
                  <a:pos x="59" y="205"/>
                </a:cxn>
                <a:cxn ang="0">
                  <a:pos x="61" y="219"/>
                </a:cxn>
                <a:cxn ang="0">
                  <a:pos x="62" y="234"/>
                </a:cxn>
                <a:cxn ang="0">
                  <a:pos x="64" y="248"/>
                </a:cxn>
                <a:cxn ang="0">
                  <a:pos x="65" y="261"/>
                </a:cxn>
                <a:cxn ang="0">
                  <a:pos x="65" y="273"/>
                </a:cxn>
                <a:cxn ang="0">
                  <a:pos x="67" y="283"/>
                </a:cxn>
                <a:cxn ang="0">
                  <a:pos x="65" y="293"/>
                </a:cxn>
                <a:cxn ang="0">
                  <a:pos x="64" y="301"/>
                </a:cxn>
              </a:cxnLst>
              <a:rect l="0" t="0" r="r" b="b"/>
              <a:pathLst>
                <a:path w="330" h="863">
                  <a:moveTo>
                    <a:pt x="64" y="301"/>
                  </a:moveTo>
                  <a:lnTo>
                    <a:pt x="44" y="429"/>
                  </a:lnTo>
                  <a:lnTo>
                    <a:pt x="27" y="541"/>
                  </a:lnTo>
                  <a:lnTo>
                    <a:pt x="13" y="636"/>
                  </a:lnTo>
                  <a:lnTo>
                    <a:pt x="5" y="715"/>
                  </a:lnTo>
                  <a:lnTo>
                    <a:pt x="1" y="776"/>
                  </a:lnTo>
                  <a:lnTo>
                    <a:pt x="0" y="822"/>
                  </a:lnTo>
                  <a:lnTo>
                    <a:pt x="5" y="850"/>
                  </a:lnTo>
                  <a:lnTo>
                    <a:pt x="12" y="863"/>
                  </a:lnTo>
                  <a:lnTo>
                    <a:pt x="25" y="858"/>
                  </a:lnTo>
                  <a:lnTo>
                    <a:pt x="41" y="837"/>
                  </a:lnTo>
                  <a:lnTo>
                    <a:pt x="63" y="799"/>
                  </a:lnTo>
                  <a:lnTo>
                    <a:pt x="88" y="745"/>
                  </a:lnTo>
                  <a:lnTo>
                    <a:pt x="117" y="675"/>
                  </a:lnTo>
                  <a:lnTo>
                    <a:pt x="151" y="586"/>
                  </a:lnTo>
                  <a:lnTo>
                    <a:pt x="190" y="482"/>
                  </a:lnTo>
                  <a:lnTo>
                    <a:pt x="232" y="361"/>
                  </a:lnTo>
                  <a:lnTo>
                    <a:pt x="240" y="346"/>
                  </a:lnTo>
                  <a:lnTo>
                    <a:pt x="254" y="325"/>
                  </a:lnTo>
                  <a:lnTo>
                    <a:pt x="272" y="300"/>
                  </a:lnTo>
                  <a:lnTo>
                    <a:pt x="292" y="273"/>
                  </a:lnTo>
                  <a:lnTo>
                    <a:pt x="310" y="245"/>
                  </a:lnTo>
                  <a:lnTo>
                    <a:pt x="324" y="217"/>
                  </a:lnTo>
                  <a:lnTo>
                    <a:pt x="330" y="189"/>
                  </a:lnTo>
                  <a:lnTo>
                    <a:pt x="328" y="165"/>
                  </a:lnTo>
                  <a:lnTo>
                    <a:pt x="316" y="131"/>
                  </a:lnTo>
                  <a:lnTo>
                    <a:pt x="304" y="100"/>
                  </a:lnTo>
                  <a:lnTo>
                    <a:pt x="293" y="72"/>
                  </a:lnTo>
                  <a:lnTo>
                    <a:pt x="282" y="49"/>
                  </a:lnTo>
                  <a:lnTo>
                    <a:pt x="270" y="31"/>
                  </a:lnTo>
                  <a:lnTo>
                    <a:pt x="259" y="16"/>
                  </a:lnTo>
                  <a:lnTo>
                    <a:pt x="247" y="6"/>
                  </a:lnTo>
                  <a:lnTo>
                    <a:pt x="234" y="1"/>
                  </a:lnTo>
                  <a:lnTo>
                    <a:pt x="218" y="0"/>
                  </a:lnTo>
                  <a:lnTo>
                    <a:pt x="200" y="3"/>
                  </a:lnTo>
                  <a:lnTo>
                    <a:pt x="180" y="11"/>
                  </a:lnTo>
                  <a:lnTo>
                    <a:pt x="160" y="22"/>
                  </a:lnTo>
                  <a:lnTo>
                    <a:pt x="139" y="36"/>
                  </a:lnTo>
                  <a:lnTo>
                    <a:pt x="119" y="52"/>
                  </a:lnTo>
                  <a:lnTo>
                    <a:pt x="97" y="70"/>
                  </a:lnTo>
                  <a:lnTo>
                    <a:pt x="75" y="88"/>
                  </a:lnTo>
                  <a:lnTo>
                    <a:pt x="69" y="101"/>
                  </a:lnTo>
                  <a:lnTo>
                    <a:pt x="64" y="115"/>
                  </a:lnTo>
                  <a:lnTo>
                    <a:pt x="61" y="130"/>
                  </a:lnTo>
                  <a:lnTo>
                    <a:pt x="58" y="144"/>
                  </a:lnTo>
                  <a:lnTo>
                    <a:pt x="58" y="160"/>
                  </a:lnTo>
                  <a:lnTo>
                    <a:pt x="57" y="175"/>
                  </a:lnTo>
                  <a:lnTo>
                    <a:pt x="58" y="189"/>
                  </a:lnTo>
                  <a:lnTo>
                    <a:pt x="59" y="205"/>
                  </a:lnTo>
                  <a:lnTo>
                    <a:pt x="61" y="219"/>
                  </a:lnTo>
                  <a:lnTo>
                    <a:pt x="62" y="234"/>
                  </a:lnTo>
                  <a:lnTo>
                    <a:pt x="64" y="248"/>
                  </a:lnTo>
                  <a:lnTo>
                    <a:pt x="65" y="261"/>
                  </a:lnTo>
                  <a:lnTo>
                    <a:pt x="65" y="273"/>
                  </a:lnTo>
                  <a:lnTo>
                    <a:pt x="67" y="283"/>
                  </a:lnTo>
                  <a:lnTo>
                    <a:pt x="65" y="293"/>
                  </a:lnTo>
                  <a:lnTo>
                    <a:pt x="64" y="301"/>
                  </a:lnTo>
                  <a:close/>
                </a:path>
              </a:pathLst>
            </a:custGeom>
            <a:solidFill>
              <a:srgbClr val="FF9966"/>
            </a:solidFill>
            <a:ln w="3175" cmpd="sng">
              <a:solidFill>
                <a:schemeClr val="tx1"/>
              </a:solidFill>
              <a:round/>
              <a:headEnd/>
              <a:tailEnd/>
            </a:ln>
          </p:spPr>
          <p:txBody>
            <a:bodyPr/>
            <a:lstStyle/>
            <a:p>
              <a:endParaRPr lang="en-US"/>
            </a:p>
          </p:txBody>
        </p:sp>
        <p:sp>
          <p:nvSpPr>
            <p:cNvPr id="309270" name="Freeform 22"/>
            <p:cNvSpPr>
              <a:spLocks noChangeAspect="1"/>
            </p:cNvSpPr>
            <p:nvPr/>
          </p:nvSpPr>
          <p:spPr bwMode="auto">
            <a:xfrm rot="-717913">
              <a:off x="3943" y="2986"/>
              <a:ext cx="92" cy="37"/>
            </a:xfrm>
            <a:custGeom>
              <a:avLst/>
              <a:gdLst/>
              <a:ahLst/>
              <a:cxnLst>
                <a:cxn ang="0">
                  <a:pos x="0" y="0"/>
                </a:cxn>
                <a:cxn ang="0">
                  <a:pos x="0" y="0"/>
                </a:cxn>
                <a:cxn ang="0">
                  <a:pos x="17" y="24"/>
                </a:cxn>
                <a:cxn ang="0">
                  <a:pos x="36" y="42"/>
                </a:cxn>
                <a:cxn ang="0">
                  <a:pos x="55" y="56"/>
                </a:cxn>
                <a:cxn ang="0">
                  <a:pos x="76" y="66"/>
                </a:cxn>
                <a:cxn ang="0">
                  <a:pos x="98" y="69"/>
                </a:cxn>
                <a:cxn ang="0">
                  <a:pos x="122" y="68"/>
                </a:cxn>
                <a:cxn ang="0">
                  <a:pos x="146" y="63"/>
                </a:cxn>
                <a:cxn ang="0">
                  <a:pos x="171" y="53"/>
                </a:cxn>
              </a:cxnLst>
              <a:rect l="0" t="0" r="r" b="b"/>
              <a:pathLst>
                <a:path w="171" h="69">
                  <a:moveTo>
                    <a:pt x="0" y="0"/>
                  </a:moveTo>
                  <a:lnTo>
                    <a:pt x="0" y="0"/>
                  </a:lnTo>
                  <a:lnTo>
                    <a:pt x="17" y="24"/>
                  </a:lnTo>
                  <a:lnTo>
                    <a:pt x="36" y="42"/>
                  </a:lnTo>
                  <a:lnTo>
                    <a:pt x="55" y="56"/>
                  </a:lnTo>
                  <a:lnTo>
                    <a:pt x="76" y="66"/>
                  </a:lnTo>
                  <a:lnTo>
                    <a:pt x="98" y="69"/>
                  </a:lnTo>
                  <a:lnTo>
                    <a:pt x="122" y="68"/>
                  </a:lnTo>
                  <a:lnTo>
                    <a:pt x="146" y="63"/>
                  </a:lnTo>
                  <a:lnTo>
                    <a:pt x="171" y="53"/>
                  </a:lnTo>
                </a:path>
              </a:pathLst>
            </a:custGeom>
            <a:noFill/>
            <a:ln w="0">
              <a:solidFill>
                <a:srgbClr val="000000"/>
              </a:solidFill>
              <a:prstDash val="solid"/>
              <a:round/>
              <a:headEnd/>
              <a:tailEnd/>
            </a:ln>
          </p:spPr>
          <p:txBody>
            <a:bodyPr/>
            <a:lstStyle/>
            <a:p>
              <a:endParaRPr lang="en-US"/>
            </a:p>
          </p:txBody>
        </p:sp>
      </p:grpSp>
      <p:grpSp>
        <p:nvGrpSpPr>
          <p:cNvPr id="8" name="Group 23"/>
          <p:cNvGrpSpPr>
            <a:grpSpLocks noChangeAspect="1"/>
          </p:cNvGrpSpPr>
          <p:nvPr/>
        </p:nvGrpSpPr>
        <p:grpSpPr bwMode="auto">
          <a:xfrm rot="144854">
            <a:off x="8142288" y="4503738"/>
            <a:ext cx="206375" cy="488950"/>
            <a:chOff x="4123" y="2825"/>
            <a:chExt cx="186" cy="440"/>
          </a:xfrm>
        </p:grpSpPr>
        <p:sp>
          <p:nvSpPr>
            <p:cNvPr id="309272" name="Freeform 24"/>
            <p:cNvSpPr>
              <a:spLocks noChangeAspect="1"/>
            </p:cNvSpPr>
            <p:nvPr/>
          </p:nvSpPr>
          <p:spPr bwMode="auto">
            <a:xfrm rot="49981">
              <a:off x="4123" y="2825"/>
              <a:ext cx="186" cy="440"/>
            </a:xfrm>
            <a:custGeom>
              <a:avLst/>
              <a:gdLst/>
              <a:ahLst/>
              <a:cxnLst>
                <a:cxn ang="0">
                  <a:pos x="263" y="312"/>
                </a:cxn>
                <a:cxn ang="0">
                  <a:pos x="278" y="290"/>
                </a:cxn>
                <a:cxn ang="0">
                  <a:pos x="296" y="263"/>
                </a:cxn>
                <a:cxn ang="0">
                  <a:pos x="316" y="233"/>
                </a:cxn>
                <a:cxn ang="0">
                  <a:pos x="332" y="202"/>
                </a:cxn>
                <a:cxn ang="0">
                  <a:pos x="342" y="169"/>
                </a:cxn>
                <a:cxn ang="0">
                  <a:pos x="346" y="139"/>
                </a:cxn>
                <a:cxn ang="0">
                  <a:pos x="340" y="111"/>
                </a:cxn>
                <a:cxn ang="0">
                  <a:pos x="323" y="77"/>
                </a:cxn>
                <a:cxn ang="0">
                  <a:pos x="310" y="47"/>
                </a:cxn>
                <a:cxn ang="0">
                  <a:pos x="299" y="29"/>
                </a:cxn>
                <a:cxn ang="0">
                  <a:pos x="288" y="13"/>
                </a:cxn>
                <a:cxn ang="0">
                  <a:pos x="271" y="0"/>
                </a:cxn>
                <a:cxn ang="0">
                  <a:pos x="238" y="6"/>
                </a:cxn>
                <a:cxn ang="0">
                  <a:pos x="196" y="28"/>
                </a:cxn>
                <a:cxn ang="0">
                  <a:pos x="149" y="63"/>
                </a:cxn>
                <a:cxn ang="0">
                  <a:pos x="119" y="100"/>
                </a:cxn>
                <a:cxn ang="0">
                  <a:pos x="113" y="149"/>
                </a:cxn>
                <a:cxn ang="0">
                  <a:pos x="111" y="202"/>
                </a:cxn>
                <a:cxn ang="0">
                  <a:pos x="109" y="244"/>
                </a:cxn>
                <a:cxn ang="0">
                  <a:pos x="98" y="279"/>
                </a:cxn>
                <a:cxn ang="0">
                  <a:pos x="84" y="325"/>
                </a:cxn>
                <a:cxn ang="0">
                  <a:pos x="69" y="374"/>
                </a:cxn>
                <a:cxn ang="0">
                  <a:pos x="56" y="422"/>
                </a:cxn>
                <a:cxn ang="0">
                  <a:pos x="42" y="469"/>
                </a:cxn>
                <a:cxn ang="0">
                  <a:pos x="32" y="513"/>
                </a:cxn>
                <a:cxn ang="0">
                  <a:pos x="24" y="554"/>
                </a:cxn>
                <a:cxn ang="0">
                  <a:pos x="19" y="591"/>
                </a:cxn>
                <a:cxn ang="0">
                  <a:pos x="19" y="622"/>
                </a:cxn>
                <a:cxn ang="0">
                  <a:pos x="17" y="656"/>
                </a:cxn>
                <a:cxn ang="0">
                  <a:pos x="13" y="688"/>
                </a:cxn>
                <a:cxn ang="0">
                  <a:pos x="9" y="716"/>
                </a:cxn>
                <a:cxn ang="0">
                  <a:pos x="4" y="743"/>
                </a:cxn>
                <a:cxn ang="0">
                  <a:pos x="0" y="770"/>
                </a:cxn>
                <a:cxn ang="0">
                  <a:pos x="1" y="792"/>
                </a:cxn>
                <a:cxn ang="0">
                  <a:pos x="3" y="809"/>
                </a:cxn>
                <a:cxn ang="0">
                  <a:pos x="6" y="827"/>
                </a:cxn>
                <a:cxn ang="0">
                  <a:pos x="15" y="837"/>
                </a:cxn>
                <a:cxn ang="0">
                  <a:pos x="27" y="829"/>
                </a:cxn>
                <a:cxn ang="0">
                  <a:pos x="45" y="805"/>
                </a:cxn>
                <a:cxn ang="0">
                  <a:pos x="67" y="768"/>
                </a:cxn>
                <a:cxn ang="0">
                  <a:pos x="93" y="714"/>
                </a:cxn>
                <a:cxn ang="0">
                  <a:pos x="125" y="648"/>
                </a:cxn>
                <a:cxn ang="0">
                  <a:pos x="161" y="570"/>
                </a:cxn>
                <a:cxn ang="0">
                  <a:pos x="190" y="504"/>
                </a:cxn>
                <a:cxn ang="0">
                  <a:pos x="212" y="456"/>
                </a:cxn>
                <a:cxn ang="0">
                  <a:pos x="232" y="403"/>
                </a:cxn>
                <a:cxn ang="0">
                  <a:pos x="249" y="349"/>
                </a:cxn>
              </a:cxnLst>
              <a:rect l="0" t="0" r="r" b="b"/>
              <a:pathLst>
                <a:path w="346" h="837">
                  <a:moveTo>
                    <a:pt x="257" y="322"/>
                  </a:moveTo>
                  <a:lnTo>
                    <a:pt x="263" y="312"/>
                  </a:lnTo>
                  <a:lnTo>
                    <a:pt x="270" y="302"/>
                  </a:lnTo>
                  <a:lnTo>
                    <a:pt x="278" y="290"/>
                  </a:lnTo>
                  <a:lnTo>
                    <a:pt x="287" y="277"/>
                  </a:lnTo>
                  <a:lnTo>
                    <a:pt x="296" y="263"/>
                  </a:lnTo>
                  <a:lnTo>
                    <a:pt x="306" y="249"/>
                  </a:lnTo>
                  <a:lnTo>
                    <a:pt x="316" y="233"/>
                  </a:lnTo>
                  <a:lnTo>
                    <a:pt x="324" y="218"/>
                  </a:lnTo>
                  <a:lnTo>
                    <a:pt x="332" y="202"/>
                  </a:lnTo>
                  <a:lnTo>
                    <a:pt x="338" y="185"/>
                  </a:lnTo>
                  <a:lnTo>
                    <a:pt x="342" y="169"/>
                  </a:lnTo>
                  <a:lnTo>
                    <a:pt x="346" y="154"/>
                  </a:lnTo>
                  <a:lnTo>
                    <a:pt x="346" y="139"/>
                  </a:lnTo>
                  <a:lnTo>
                    <a:pt x="345" y="124"/>
                  </a:lnTo>
                  <a:lnTo>
                    <a:pt x="340" y="111"/>
                  </a:lnTo>
                  <a:lnTo>
                    <a:pt x="332" y="98"/>
                  </a:lnTo>
                  <a:lnTo>
                    <a:pt x="323" y="77"/>
                  </a:lnTo>
                  <a:lnTo>
                    <a:pt x="316" y="60"/>
                  </a:lnTo>
                  <a:lnTo>
                    <a:pt x="310" y="47"/>
                  </a:lnTo>
                  <a:lnTo>
                    <a:pt x="305" y="37"/>
                  </a:lnTo>
                  <a:lnTo>
                    <a:pt x="299" y="29"/>
                  </a:lnTo>
                  <a:lnTo>
                    <a:pt x="294" y="21"/>
                  </a:lnTo>
                  <a:lnTo>
                    <a:pt x="288" y="13"/>
                  </a:lnTo>
                  <a:lnTo>
                    <a:pt x="281" y="6"/>
                  </a:lnTo>
                  <a:lnTo>
                    <a:pt x="271" y="0"/>
                  </a:lnTo>
                  <a:lnTo>
                    <a:pt x="257" y="0"/>
                  </a:lnTo>
                  <a:lnTo>
                    <a:pt x="238" y="6"/>
                  </a:lnTo>
                  <a:lnTo>
                    <a:pt x="219" y="15"/>
                  </a:lnTo>
                  <a:lnTo>
                    <a:pt x="196" y="28"/>
                  </a:lnTo>
                  <a:lnTo>
                    <a:pt x="173" y="45"/>
                  </a:lnTo>
                  <a:lnTo>
                    <a:pt x="149" y="63"/>
                  </a:lnTo>
                  <a:lnTo>
                    <a:pt x="126" y="82"/>
                  </a:lnTo>
                  <a:lnTo>
                    <a:pt x="119" y="100"/>
                  </a:lnTo>
                  <a:lnTo>
                    <a:pt x="115" y="123"/>
                  </a:lnTo>
                  <a:lnTo>
                    <a:pt x="113" y="149"/>
                  </a:lnTo>
                  <a:lnTo>
                    <a:pt x="111" y="176"/>
                  </a:lnTo>
                  <a:lnTo>
                    <a:pt x="111" y="202"/>
                  </a:lnTo>
                  <a:lnTo>
                    <a:pt x="110" y="225"/>
                  </a:lnTo>
                  <a:lnTo>
                    <a:pt x="109" y="244"/>
                  </a:lnTo>
                  <a:lnTo>
                    <a:pt x="105" y="255"/>
                  </a:lnTo>
                  <a:lnTo>
                    <a:pt x="98" y="279"/>
                  </a:lnTo>
                  <a:lnTo>
                    <a:pt x="91" y="302"/>
                  </a:lnTo>
                  <a:lnTo>
                    <a:pt x="84" y="325"/>
                  </a:lnTo>
                  <a:lnTo>
                    <a:pt x="76" y="350"/>
                  </a:lnTo>
                  <a:lnTo>
                    <a:pt x="69" y="374"/>
                  </a:lnTo>
                  <a:lnTo>
                    <a:pt x="62" y="398"/>
                  </a:lnTo>
                  <a:lnTo>
                    <a:pt x="56" y="422"/>
                  </a:lnTo>
                  <a:lnTo>
                    <a:pt x="48" y="445"/>
                  </a:lnTo>
                  <a:lnTo>
                    <a:pt x="42" y="469"/>
                  </a:lnTo>
                  <a:lnTo>
                    <a:pt x="38" y="491"/>
                  </a:lnTo>
                  <a:lnTo>
                    <a:pt x="32" y="513"/>
                  </a:lnTo>
                  <a:lnTo>
                    <a:pt x="28" y="534"/>
                  </a:lnTo>
                  <a:lnTo>
                    <a:pt x="24" y="554"/>
                  </a:lnTo>
                  <a:lnTo>
                    <a:pt x="22" y="573"/>
                  </a:lnTo>
                  <a:lnTo>
                    <a:pt x="19" y="591"/>
                  </a:lnTo>
                  <a:lnTo>
                    <a:pt x="19" y="606"/>
                  </a:lnTo>
                  <a:lnTo>
                    <a:pt x="19" y="622"/>
                  </a:lnTo>
                  <a:lnTo>
                    <a:pt x="18" y="639"/>
                  </a:lnTo>
                  <a:lnTo>
                    <a:pt x="17" y="656"/>
                  </a:lnTo>
                  <a:lnTo>
                    <a:pt x="15" y="671"/>
                  </a:lnTo>
                  <a:lnTo>
                    <a:pt x="13" y="688"/>
                  </a:lnTo>
                  <a:lnTo>
                    <a:pt x="11" y="703"/>
                  </a:lnTo>
                  <a:lnTo>
                    <a:pt x="9" y="716"/>
                  </a:lnTo>
                  <a:lnTo>
                    <a:pt x="6" y="726"/>
                  </a:lnTo>
                  <a:lnTo>
                    <a:pt x="4" y="743"/>
                  </a:lnTo>
                  <a:lnTo>
                    <a:pt x="1" y="757"/>
                  </a:lnTo>
                  <a:lnTo>
                    <a:pt x="0" y="770"/>
                  </a:lnTo>
                  <a:lnTo>
                    <a:pt x="0" y="782"/>
                  </a:lnTo>
                  <a:lnTo>
                    <a:pt x="1" y="792"/>
                  </a:lnTo>
                  <a:lnTo>
                    <a:pt x="1" y="801"/>
                  </a:lnTo>
                  <a:lnTo>
                    <a:pt x="3" y="809"/>
                  </a:lnTo>
                  <a:lnTo>
                    <a:pt x="4" y="816"/>
                  </a:lnTo>
                  <a:lnTo>
                    <a:pt x="6" y="827"/>
                  </a:lnTo>
                  <a:lnTo>
                    <a:pt x="10" y="834"/>
                  </a:lnTo>
                  <a:lnTo>
                    <a:pt x="15" y="837"/>
                  </a:lnTo>
                  <a:lnTo>
                    <a:pt x="21" y="835"/>
                  </a:lnTo>
                  <a:lnTo>
                    <a:pt x="27" y="829"/>
                  </a:lnTo>
                  <a:lnTo>
                    <a:pt x="35" y="820"/>
                  </a:lnTo>
                  <a:lnTo>
                    <a:pt x="45" y="805"/>
                  </a:lnTo>
                  <a:lnTo>
                    <a:pt x="56" y="788"/>
                  </a:lnTo>
                  <a:lnTo>
                    <a:pt x="67" y="768"/>
                  </a:lnTo>
                  <a:lnTo>
                    <a:pt x="80" y="743"/>
                  </a:lnTo>
                  <a:lnTo>
                    <a:pt x="93" y="714"/>
                  </a:lnTo>
                  <a:lnTo>
                    <a:pt x="109" y="683"/>
                  </a:lnTo>
                  <a:lnTo>
                    <a:pt x="125" y="648"/>
                  </a:lnTo>
                  <a:lnTo>
                    <a:pt x="143" y="610"/>
                  </a:lnTo>
                  <a:lnTo>
                    <a:pt x="161" y="570"/>
                  </a:lnTo>
                  <a:lnTo>
                    <a:pt x="180" y="526"/>
                  </a:lnTo>
                  <a:lnTo>
                    <a:pt x="190" y="504"/>
                  </a:lnTo>
                  <a:lnTo>
                    <a:pt x="201" y="480"/>
                  </a:lnTo>
                  <a:lnTo>
                    <a:pt x="212" y="456"/>
                  </a:lnTo>
                  <a:lnTo>
                    <a:pt x="223" y="430"/>
                  </a:lnTo>
                  <a:lnTo>
                    <a:pt x="232" y="403"/>
                  </a:lnTo>
                  <a:lnTo>
                    <a:pt x="242" y="376"/>
                  </a:lnTo>
                  <a:lnTo>
                    <a:pt x="249" y="349"/>
                  </a:lnTo>
                  <a:lnTo>
                    <a:pt x="257" y="322"/>
                  </a:lnTo>
                  <a:close/>
                </a:path>
              </a:pathLst>
            </a:custGeom>
            <a:solidFill>
              <a:srgbClr val="FF9966"/>
            </a:solidFill>
            <a:ln w="3175" cmpd="sng">
              <a:solidFill>
                <a:schemeClr val="tx1"/>
              </a:solidFill>
              <a:round/>
              <a:headEnd/>
              <a:tailEnd/>
            </a:ln>
          </p:spPr>
          <p:txBody>
            <a:bodyPr/>
            <a:lstStyle/>
            <a:p>
              <a:endParaRPr lang="en-US"/>
            </a:p>
          </p:txBody>
        </p:sp>
        <p:sp>
          <p:nvSpPr>
            <p:cNvPr id="309273" name="Freeform 25"/>
            <p:cNvSpPr>
              <a:spLocks noChangeAspect="1"/>
            </p:cNvSpPr>
            <p:nvPr/>
          </p:nvSpPr>
          <p:spPr bwMode="auto">
            <a:xfrm rot="7773">
              <a:off x="4181" y="2950"/>
              <a:ext cx="90" cy="50"/>
            </a:xfrm>
            <a:custGeom>
              <a:avLst/>
              <a:gdLst/>
              <a:ahLst/>
              <a:cxnLst>
                <a:cxn ang="0">
                  <a:pos x="0" y="0"/>
                </a:cxn>
                <a:cxn ang="0">
                  <a:pos x="0" y="0"/>
                </a:cxn>
                <a:cxn ang="0">
                  <a:pos x="6" y="11"/>
                </a:cxn>
                <a:cxn ang="0">
                  <a:pos x="10" y="22"/>
                </a:cxn>
                <a:cxn ang="0">
                  <a:pos x="16" y="35"/>
                </a:cxn>
                <a:cxn ang="0">
                  <a:pos x="25" y="50"/>
                </a:cxn>
                <a:cxn ang="0">
                  <a:pos x="35" y="63"/>
                </a:cxn>
                <a:cxn ang="0">
                  <a:pos x="48" y="74"/>
                </a:cxn>
                <a:cxn ang="0">
                  <a:pos x="65" y="85"/>
                </a:cxn>
                <a:cxn ang="0">
                  <a:pos x="88" y="92"/>
                </a:cxn>
                <a:cxn ang="0">
                  <a:pos x="88" y="92"/>
                </a:cxn>
                <a:cxn ang="0">
                  <a:pos x="96" y="94"/>
                </a:cxn>
                <a:cxn ang="0">
                  <a:pos x="106" y="95"/>
                </a:cxn>
                <a:cxn ang="0">
                  <a:pos x="116" y="95"/>
                </a:cxn>
                <a:cxn ang="0">
                  <a:pos x="125" y="94"/>
                </a:cxn>
                <a:cxn ang="0">
                  <a:pos x="136" y="91"/>
                </a:cxn>
                <a:cxn ang="0">
                  <a:pos x="147" y="87"/>
                </a:cxn>
                <a:cxn ang="0">
                  <a:pos x="157" y="83"/>
                </a:cxn>
                <a:cxn ang="0">
                  <a:pos x="166" y="77"/>
                </a:cxn>
              </a:cxnLst>
              <a:rect l="0" t="0" r="r" b="b"/>
              <a:pathLst>
                <a:path w="166" h="95">
                  <a:moveTo>
                    <a:pt x="0" y="0"/>
                  </a:moveTo>
                  <a:lnTo>
                    <a:pt x="0" y="0"/>
                  </a:lnTo>
                  <a:lnTo>
                    <a:pt x="6" y="11"/>
                  </a:lnTo>
                  <a:lnTo>
                    <a:pt x="10" y="22"/>
                  </a:lnTo>
                  <a:lnTo>
                    <a:pt x="16" y="35"/>
                  </a:lnTo>
                  <a:lnTo>
                    <a:pt x="25" y="50"/>
                  </a:lnTo>
                  <a:lnTo>
                    <a:pt x="35" y="63"/>
                  </a:lnTo>
                  <a:lnTo>
                    <a:pt x="48" y="74"/>
                  </a:lnTo>
                  <a:lnTo>
                    <a:pt x="65" y="85"/>
                  </a:lnTo>
                  <a:lnTo>
                    <a:pt x="88" y="92"/>
                  </a:lnTo>
                  <a:lnTo>
                    <a:pt x="88" y="92"/>
                  </a:lnTo>
                  <a:lnTo>
                    <a:pt x="96" y="94"/>
                  </a:lnTo>
                  <a:lnTo>
                    <a:pt x="106" y="95"/>
                  </a:lnTo>
                  <a:lnTo>
                    <a:pt x="116" y="95"/>
                  </a:lnTo>
                  <a:lnTo>
                    <a:pt x="125" y="94"/>
                  </a:lnTo>
                  <a:lnTo>
                    <a:pt x="136" y="91"/>
                  </a:lnTo>
                  <a:lnTo>
                    <a:pt x="147" y="87"/>
                  </a:lnTo>
                  <a:lnTo>
                    <a:pt x="157" y="83"/>
                  </a:lnTo>
                  <a:lnTo>
                    <a:pt x="166" y="77"/>
                  </a:lnTo>
                </a:path>
              </a:pathLst>
            </a:custGeom>
            <a:noFill/>
            <a:ln w="3175" cmpd="sng">
              <a:solidFill>
                <a:schemeClr val="tx1"/>
              </a:solidFill>
              <a:prstDash val="solid"/>
              <a:round/>
              <a:headEnd/>
              <a:tailEnd/>
            </a:ln>
          </p:spPr>
          <p:txBody>
            <a:bodyPr/>
            <a:lstStyle/>
            <a:p>
              <a:endParaRPr lang="en-US"/>
            </a:p>
          </p:txBody>
        </p:sp>
      </p:grpSp>
      <p:grpSp>
        <p:nvGrpSpPr>
          <p:cNvPr id="9" name="Group 26"/>
          <p:cNvGrpSpPr>
            <a:grpSpLocks noChangeAspect="1"/>
          </p:cNvGrpSpPr>
          <p:nvPr/>
        </p:nvGrpSpPr>
        <p:grpSpPr bwMode="auto">
          <a:xfrm rot="535599">
            <a:off x="7188200" y="3929063"/>
            <a:ext cx="1389063" cy="631825"/>
            <a:chOff x="3243" y="2500"/>
            <a:chExt cx="1252" cy="568"/>
          </a:xfrm>
        </p:grpSpPr>
        <p:sp>
          <p:nvSpPr>
            <p:cNvPr id="309275" name="Freeform 27"/>
            <p:cNvSpPr>
              <a:spLocks noChangeAspect="1"/>
            </p:cNvSpPr>
            <p:nvPr/>
          </p:nvSpPr>
          <p:spPr bwMode="auto">
            <a:xfrm>
              <a:off x="4326" y="2500"/>
              <a:ext cx="169" cy="534"/>
            </a:xfrm>
            <a:custGeom>
              <a:avLst/>
              <a:gdLst/>
              <a:ahLst/>
              <a:cxnLst>
                <a:cxn ang="0">
                  <a:pos x="244" y="587"/>
                </a:cxn>
                <a:cxn ang="0">
                  <a:pos x="253" y="608"/>
                </a:cxn>
                <a:cxn ang="0">
                  <a:pos x="264" y="625"/>
                </a:cxn>
                <a:cxn ang="0">
                  <a:pos x="273" y="645"/>
                </a:cxn>
                <a:cxn ang="0">
                  <a:pos x="280" y="671"/>
                </a:cxn>
                <a:cxn ang="0">
                  <a:pos x="289" y="700"/>
                </a:cxn>
                <a:cxn ang="0">
                  <a:pos x="296" y="730"/>
                </a:cxn>
                <a:cxn ang="0">
                  <a:pos x="301" y="764"/>
                </a:cxn>
                <a:cxn ang="0">
                  <a:pos x="303" y="799"/>
                </a:cxn>
                <a:cxn ang="0">
                  <a:pos x="302" y="838"/>
                </a:cxn>
                <a:cxn ang="0">
                  <a:pos x="296" y="879"/>
                </a:cxn>
                <a:cxn ang="0">
                  <a:pos x="285" y="922"/>
                </a:cxn>
                <a:cxn ang="0">
                  <a:pos x="267" y="952"/>
                </a:cxn>
                <a:cxn ang="0">
                  <a:pos x="250" y="961"/>
                </a:cxn>
                <a:cxn ang="0">
                  <a:pos x="233" y="968"/>
                </a:cxn>
                <a:cxn ang="0">
                  <a:pos x="218" y="969"/>
                </a:cxn>
                <a:cxn ang="0">
                  <a:pos x="198" y="961"/>
                </a:cxn>
                <a:cxn ang="0">
                  <a:pos x="179" y="937"/>
                </a:cxn>
                <a:cxn ang="0">
                  <a:pos x="158" y="900"/>
                </a:cxn>
                <a:cxn ang="0">
                  <a:pos x="137" y="861"/>
                </a:cxn>
                <a:cxn ang="0">
                  <a:pos x="116" y="834"/>
                </a:cxn>
                <a:cxn ang="0">
                  <a:pos x="98" y="808"/>
                </a:cxn>
                <a:cxn ang="0">
                  <a:pos x="82" y="768"/>
                </a:cxn>
                <a:cxn ang="0">
                  <a:pos x="74" y="713"/>
                </a:cxn>
                <a:cxn ang="0">
                  <a:pos x="68" y="652"/>
                </a:cxn>
                <a:cxn ang="0">
                  <a:pos x="57" y="587"/>
                </a:cxn>
                <a:cxn ang="0">
                  <a:pos x="46" y="513"/>
                </a:cxn>
                <a:cxn ang="0">
                  <a:pos x="34" y="437"/>
                </a:cxn>
                <a:cxn ang="0">
                  <a:pos x="24" y="362"/>
                </a:cxn>
                <a:cxn ang="0">
                  <a:pos x="16" y="293"/>
                </a:cxn>
                <a:cxn ang="0">
                  <a:pos x="9" y="231"/>
                </a:cxn>
                <a:cxn ang="0">
                  <a:pos x="6" y="182"/>
                </a:cxn>
                <a:cxn ang="0">
                  <a:pos x="2" y="128"/>
                </a:cxn>
                <a:cxn ang="0">
                  <a:pos x="0" y="67"/>
                </a:cxn>
                <a:cxn ang="0">
                  <a:pos x="2" y="25"/>
                </a:cxn>
                <a:cxn ang="0">
                  <a:pos x="9" y="3"/>
                </a:cxn>
                <a:cxn ang="0">
                  <a:pos x="22" y="3"/>
                </a:cxn>
                <a:cxn ang="0">
                  <a:pos x="37" y="21"/>
                </a:cxn>
                <a:cxn ang="0">
                  <a:pos x="59" y="51"/>
                </a:cxn>
                <a:cxn ang="0">
                  <a:pos x="88" y="86"/>
                </a:cxn>
                <a:cxn ang="0">
                  <a:pos x="117" y="126"/>
                </a:cxn>
                <a:cxn ang="0">
                  <a:pos x="139" y="175"/>
                </a:cxn>
                <a:cxn ang="0">
                  <a:pos x="158" y="228"/>
                </a:cxn>
                <a:cxn ang="0">
                  <a:pos x="175" y="285"/>
                </a:cxn>
                <a:cxn ang="0">
                  <a:pos x="191" y="346"/>
                </a:cxn>
                <a:cxn ang="0">
                  <a:pos x="205" y="410"/>
                </a:cxn>
                <a:cxn ang="0">
                  <a:pos x="220" y="475"/>
                </a:cxn>
                <a:cxn ang="0">
                  <a:pos x="236" y="541"/>
                </a:cxn>
              </a:cxnLst>
              <a:rect l="0" t="0" r="r" b="b"/>
              <a:pathLst>
                <a:path w="303" h="969">
                  <a:moveTo>
                    <a:pt x="243" y="574"/>
                  </a:moveTo>
                  <a:lnTo>
                    <a:pt x="244" y="587"/>
                  </a:lnTo>
                  <a:lnTo>
                    <a:pt x="248" y="597"/>
                  </a:lnTo>
                  <a:lnTo>
                    <a:pt x="253" y="608"/>
                  </a:lnTo>
                  <a:lnTo>
                    <a:pt x="257" y="615"/>
                  </a:lnTo>
                  <a:lnTo>
                    <a:pt x="264" y="625"/>
                  </a:lnTo>
                  <a:lnTo>
                    <a:pt x="268" y="634"/>
                  </a:lnTo>
                  <a:lnTo>
                    <a:pt x="273" y="645"/>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67" y="952"/>
                  </a:lnTo>
                  <a:lnTo>
                    <a:pt x="259" y="958"/>
                  </a:lnTo>
                  <a:lnTo>
                    <a:pt x="250" y="961"/>
                  </a:lnTo>
                  <a:lnTo>
                    <a:pt x="242" y="965"/>
                  </a:lnTo>
                  <a:lnTo>
                    <a:pt x="233" y="968"/>
                  </a:lnTo>
                  <a:lnTo>
                    <a:pt x="226" y="969"/>
                  </a:lnTo>
                  <a:lnTo>
                    <a:pt x="218" y="969"/>
                  </a:lnTo>
                  <a:lnTo>
                    <a:pt x="208" y="968"/>
                  </a:lnTo>
                  <a:lnTo>
                    <a:pt x="198" y="961"/>
                  </a:lnTo>
                  <a:lnTo>
                    <a:pt x="189" y="951"/>
                  </a:lnTo>
                  <a:lnTo>
                    <a:pt x="179" y="937"/>
                  </a:lnTo>
                  <a:lnTo>
                    <a:pt x="169" y="920"/>
                  </a:lnTo>
                  <a:lnTo>
                    <a:pt x="158" y="900"/>
                  </a:lnTo>
                  <a:lnTo>
                    <a:pt x="149" y="881"/>
                  </a:lnTo>
                  <a:lnTo>
                    <a:pt x="137" y="861"/>
                  </a:lnTo>
                  <a:lnTo>
                    <a:pt x="126" y="842"/>
                  </a:lnTo>
                  <a:lnTo>
                    <a:pt x="116" y="834"/>
                  </a:lnTo>
                  <a:lnTo>
                    <a:pt x="107" y="822"/>
                  </a:lnTo>
                  <a:lnTo>
                    <a:pt x="98" y="808"/>
                  </a:lnTo>
                  <a:lnTo>
                    <a:pt x="89" y="788"/>
                  </a:lnTo>
                  <a:lnTo>
                    <a:pt x="82" y="768"/>
                  </a:lnTo>
                  <a:lnTo>
                    <a:pt x="77" y="742"/>
                  </a:lnTo>
                  <a:lnTo>
                    <a:pt x="74" y="713"/>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2" y="128"/>
                  </a:lnTo>
                  <a:lnTo>
                    <a:pt x="1" y="95"/>
                  </a:lnTo>
                  <a:lnTo>
                    <a:pt x="0" y="67"/>
                  </a:lnTo>
                  <a:lnTo>
                    <a:pt x="1" y="43"/>
                  </a:lnTo>
                  <a:lnTo>
                    <a:pt x="2" y="25"/>
                  </a:lnTo>
                  <a:lnTo>
                    <a:pt x="6" y="11"/>
                  </a:lnTo>
                  <a:lnTo>
                    <a:pt x="9" y="3"/>
                  </a:lnTo>
                  <a:lnTo>
                    <a:pt x="16" y="0"/>
                  </a:lnTo>
                  <a:lnTo>
                    <a:pt x="22" y="3"/>
                  </a:lnTo>
                  <a:lnTo>
                    <a:pt x="29" y="9"/>
                  </a:lnTo>
                  <a:lnTo>
                    <a:pt x="37" y="21"/>
                  </a:lnTo>
                  <a:lnTo>
                    <a:pt x="47" y="34"/>
                  </a:lnTo>
                  <a:lnTo>
                    <a:pt x="59" y="51"/>
                  </a:lnTo>
                  <a:lnTo>
                    <a:pt x="72" y="68"/>
                  </a:lnTo>
                  <a:lnTo>
                    <a:pt x="88" y="86"/>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close/>
                </a:path>
              </a:pathLst>
            </a:custGeom>
            <a:solidFill>
              <a:srgbClr val="FF9966"/>
            </a:solidFill>
            <a:ln w="9525">
              <a:noFill/>
              <a:round/>
              <a:headEnd/>
              <a:tailEnd/>
            </a:ln>
          </p:spPr>
          <p:txBody>
            <a:bodyPr/>
            <a:lstStyle/>
            <a:p>
              <a:endParaRPr lang="en-US"/>
            </a:p>
          </p:txBody>
        </p:sp>
        <p:sp>
          <p:nvSpPr>
            <p:cNvPr id="309276" name="Freeform 28"/>
            <p:cNvSpPr>
              <a:spLocks noChangeAspect="1"/>
            </p:cNvSpPr>
            <p:nvPr/>
          </p:nvSpPr>
          <p:spPr bwMode="auto">
            <a:xfrm>
              <a:off x="4326" y="2500"/>
              <a:ext cx="169" cy="534"/>
            </a:xfrm>
            <a:custGeom>
              <a:avLst/>
              <a:gdLst/>
              <a:ahLst/>
              <a:cxnLst>
                <a:cxn ang="0">
                  <a:pos x="243" y="574"/>
                </a:cxn>
                <a:cxn ang="0">
                  <a:pos x="248" y="597"/>
                </a:cxn>
                <a:cxn ang="0">
                  <a:pos x="257" y="615"/>
                </a:cxn>
                <a:cxn ang="0">
                  <a:pos x="268" y="634"/>
                </a:cxn>
                <a:cxn ang="0">
                  <a:pos x="277" y="658"/>
                </a:cxn>
                <a:cxn ang="0">
                  <a:pos x="280" y="671"/>
                </a:cxn>
                <a:cxn ang="0">
                  <a:pos x="289" y="700"/>
                </a:cxn>
                <a:cxn ang="0">
                  <a:pos x="296" y="730"/>
                </a:cxn>
                <a:cxn ang="0">
                  <a:pos x="301" y="764"/>
                </a:cxn>
                <a:cxn ang="0">
                  <a:pos x="303" y="799"/>
                </a:cxn>
                <a:cxn ang="0">
                  <a:pos x="302" y="838"/>
                </a:cxn>
                <a:cxn ang="0">
                  <a:pos x="296" y="879"/>
                </a:cxn>
                <a:cxn ang="0">
                  <a:pos x="285" y="922"/>
                </a:cxn>
                <a:cxn ang="0">
                  <a:pos x="277" y="946"/>
                </a:cxn>
                <a:cxn ang="0">
                  <a:pos x="259" y="958"/>
                </a:cxn>
                <a:cxn ang="0">
                  <a:pos x="242" y="965"/>
                </a:cxn>
                <a:cxn ang="0">
                  <a:pos x="226" y="969"/>
                </a:cxn>
                <a:cxn ang="0">
                  <a:pos x="208" y="968"/>
                </a:cxn>
                <a:cxn ang="0">
                  <a:pos x="198" y="961"/>
                </a:cxn>
                <a:cxn ang="0">
                  <a:pos x="179" y="937"/>
                </a:cxn>
                <a:cxn ang="0">
                  <a:pos x="158" y="900"/>
                </a:cxn>
                <a:cxn ang="0">
                  <a:pos x="137" y="861"/>
                </a:cxn>
                <a:cxn ang="0">
                  <a:pos x="126" y="842"/>
                </a:cxn>
                <a:cxn ang="0">
                  <a:pos x="107" y="822"/>
                </a:cxn>
                <a:cxn ang="0">
                  <a:pos x="89" y="788"/>
                </a:cxn>
                <a:cxn ang="0">
                  <a:pos x="77" y="742"/>
                </a:cxn>
                <a:cxn ang="0">
                  <a:pos x="72" y="682"/>
                </a:cxn>
                <a:cxn ang="0">
                  <a:pos x="68" y="652"/>
                </a:cxn>
                <a:cxn ang="0">
                  <a:pos x="57" y="587"/>
                </a:cxn>
                <a:cxn ang="0">
                  <a:pos x="46" y="513"/>
                </a:cxn>
                <a:cxn ang="0">
                  <a:pos x="34" y="437"/>
                </a:cxn>
                <a:cxn ang="0">
                  <a:pos x="24" y="362"/>
                </a:cxn>
                <a:cxn ang="0">
                  <a:pos x="16" y="293"/>
                </a:cxn>
                <a:cxn ang="0">
                  <a:pos x="9" y="231"/>
                </a:cxn>
                <a:cxn ang="0">
                  <a:pos x="6" y="182"/>
                </a:cxn>
                <a:cxn ang="0">
                  <a:pos x="6" y="164"/>
                </a:cxn>
                <a:cxn ang="0">
                  <a:pos x="1" y="95"/>
                </a:cxn>
                <a:cxn ang="0">
                  <a:pos x="1" y="43"/>
                </a:cxn>
                <a:cxn ang="0">
                  <a:pos x="6" y="11"/>
                </a:cxn>
                <a:cxn ang="0">
                  <a:pos x="16" y="0"/>
                </a:cxn>
                <a:cxn ang="0">
                  <a:pos x="22" y="3"/>
                </a:cxn>
                <a:cxn ang="0">
                  <a:pos x="37" y="21"/>
                </a:cxn>
                <a:cxn ang="0">
                  <a:pos x="59" y="51"/>
                </a:cxn>
                <a:cxn ang="0">
                  <a:pos x="88" y="86"/>
                </a:cxn>
                <a:cxn ang="0">
                  <a:pos x="105" y="104"/>
                </a:cxn>
                <a:cxn ang="0">
                  <a:pos x="129" y="150"/>
                </a:cxn>
                <a:cxn ang="0">
                  <a:pos x="150" y="201"/>
                </a:cxn>
                <a:cxn ang="0">
                  <a:pos x="167" y="257"/>
                </a:cxn>
                <a:cxn ang="0">
                  <a:pos x="184" y="315"/>
                </a:cxn>
                <a:cxn ang="0">
                  <a:pos x="198" y="379"/>
                </a:cxn>
                <a:cxn ang="0">
                  <a:pos x="213" y="442"/>
                </a:cxn>
                <a:cxn ang="0">
                  <a:pos x="227" y="509"/>
                </a:cxn>
                <a:cxn ang="0">
                  <a:pos x="243" y="574"/>
                </a:cxn>
              </a:cxnLst>
              <a:rect l="0" t="0" r="r" b="b"/>
              <a:pathLst>
                <a:path w="303" h="969">
                  <a:moveTo>
                    <a:pt x="243" y="574"/>
                  </a:moveTo>
                  <a:lnTo>
                    <a:pt x="243" y="574"/>
                  </a:lnTo>
                  <a:lnTo>
                    <a:pt x="244" y="587"/>
                  </a:lnTo>
                  <a:lnTo>
                    <a:pt x="248" y="597"/>
                  </a:lnTo>
                  <a:lnTo>
                    <a:pt x="253" y="608"/>
                  </a:lnTo>
                  <a:lnTo>
                    <a:pt x="257" y="615"/>
                  </a:lnTo>
                  <a:lnTo>
                    <a:pt x="264" y="625"/>
                  </a:lnTo>
                  <a:lnTo>
                    <a:pt x="268" y="634"/>
                  </a:lnTo>
                  <a:lnTo>
                    <a:pt x="273" y="645"/>
                  </a:lnTo>
                  <a:lnTo>
                    <a:pt x="277" y="658"/>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77" y="946"/>
                  </a:lnTo>
                  <a:lnTo>
                    <a:pt x="267" y="952"/>
                  </a:lnTo>
                  <a:lnTo>
                    <a:pt x="259" y="958"/>
                  </a:lnTo>
                  <a:lnTo>
                    <a:pt x="250" y="961"/>
                  </a:lnTo>
                  <a:lnTo>
                    <a:pt x="242" y="965"/>
                  </a:lnTo>
                  <a:lnTo>
                    <a:pt x="233" y="968"/>
                  </a:lnTo>
                  <a:lnTo>
                    <a:pt x="226" y="969"/>
                  </a:lnTo>
                  <a:lnTo>
                    <a:pt x="218" y="969"/>
                  </a:lnTo>
                  <a:lnTo>
                    <a:pt x="208" y="968"/>
                  </a:lnTo>
                  <a:lnTo>
                    <a:pt x="208" y="968"/>
                  </a:lnTo>
                  <a:lnTo>
                    <a:pt x="198" y="961"/>
                  </a:lnTo>
                  <a:lnTo>
                    <a:pt x="189" y="951"/>
                  </a:lnTo>
                  <a:lnTo>
                    <a:pt x="179" y="937"/>
                  </a:lnTo>
                  <a:lnTo>
                    <a:pt x="169" y="920"/>
                  </a:lnTo>
                  <a:lnTo>
                    <a:pt x="158" y="900"/>
                  </a:lnTo>
                  <a:lnTo>
                    <a:pt x="149" y="881"/>
                  </a:lnTo>
                  <a:lnTo>
                    <a:pt x="137" y="861"/>
                  </a:lnTo>
                  <a:lnTo>
                    <a:pt x="126" y="842"/>
                  </a:lnTo>
                  <a:lnTo>
                    <a:pt x="126" y="842"/>
                  </a:lnTo>
                  <a:lnTo>
                    <a:pt x="116" y="834"/>
                  </a:lnTo>
                  <a:lnTo>
                    <a:pt x="107" y="822"/>
                  </a:lnTo>
                  <a:lnTo>
                    <a:pt x="98" y="808"/>
                  </a:lnTo>
                  <a:lnTo>
                    <a:pt x="89" y="788"/>
                  </a:lnTo>
                  <a:lnTo>
                    <a:pt x="82" y="768"/>
                  </a:lnTo>
                  <a:lnTo>
                    <a:pt x="77" y="742"/>
                  </a:lnTo>
                  <a:lnTo>
                    <a:pt x="74" y="713"/>
                  </a:lnTo>
                  <a:lnTo>
                    <a:pt x="72" y="682"/>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6" y="164"/>
                  </a:lnTo>
                  <a:lnTo>
                    <a:pt x="2" y="128"/>
                  </a:lnTo>
                  <a:lnTo>
                    <a:pt x="1" y="95"/>
                  </a:lnTo>
                  <a:lnTo>
                    <a:pt x="0" y="67"/>
                  </a:lnTo>
                  <a:lnTo>
                    <a:pt x="1" y="43"/>
                  </a:lnTo>
                  <a:lnTo>
                    <a:pt x="2" y="25"/>
                  </a:lnTo>
                  <a:lnTo>
                    <a:pt x="6" y="11"/>
                  </a:lnTo>
                  <a:lnTo>
                    <a:pt x="9" y="3"/>
                  </a:lnTo>
                  <a:lnTo>
                    <a:pt x="16" y="0"/>
                  </a:lnTo>
                  <a:lnTo>
                    <a:pt x="16" y="0"/>
                  </a:lnTo>
                  <a:lnTo>
                    <a:pt x="22" y="3"/>
                  </a:lnTo>
                  <a:lnTo>
                    <a:pt x="29" y="9"/>
                  </a:lnTo>
                  <a:lnTo>
                    <a:pt x="37" y="21"/>
                  </a:lnTo>
                  <a:lnTo>
                    <a:pt x="47" y="34"/>
                  </a:lnTo>
                  <a:lnTo>
                    <a:pt x="59" y="51"/>
                  </a:lnTo>
                  <a:lnTo>
                    <a:pt x="72" y="68"/>
                  </a:lnTo>
                  <a:lnTo>
                    <a:pt x="88" y="86"/>
                  </a:lnTo>
                  <a:lnTo>
                    <a:pt x="105" y="104"/>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path>
              </a:pathLst>
            </a:custGeom>
            <a:noFill/>
            <a:ln w="0">
              <a:solidFill>
                <a:srgbClr val="000000"/>
              </a:solidFill>
              <a:prstDash val="solid"/>
              <a:round/>
              <a:headEnd/>
              <a:tailEnd/>
            </a:ln>
          </p:spPr>
          <p:txBody>
            <a:bodyPr/>
            <a:lstStyle/>
            <a:p>
              <a:endParaRPr lang="en-US"/>
            </a:p>
          </p:txBody>
        </p:sp>
        <p:sp>
          <p:nvSpPr>
            <p:cNvPr id="309277" name="Freeform 29"/>
            <p:cNvSpPr>
              <a:spLocks noChangeAspect="1"/>
            </p:cNvSpPr>
            <p:nvPr/>
          </p:nvSpPr>
          <p:spPr bwMode="auto">
            <a:xfrm>
              <a:off x="4366" y="2818"/>
              <a:ext cx="97" cy="66"/>
            </a:xfrm>
            <a:custGeom>
              <a:avLst/>
              <a:gdLst/>
              <a:ahLst/>
              <a:cxnLst>
                <a:cxn ang="0">
                  <a:pos x="0" y="120"/>
                </a:cxn>
                <a:cxn ang="0">
                  <a:pos x="0" y="120"/>
                </a:cxn>
                <a:cxn ang="0">
                  <a:pos x="19" y="115"/>
                </a:cxn>
                <a:cxn ang="0">
                  <a:pos x="37" y="103"/>
                </a:cxn>
                <a:cxn ang="0">
                  <a:pos x="54" y="87"/>
                </a:cxn>
                <a:cxn ang="0">
                  <a:pos x="69" y="68"/>
                </a:cxn>
                <a:cxn ang="0">
                  <a:pos x="83" y="50"/>
                </a:cxn>
                <a:cxn ang="0">
                  <a:pos x="97" y="30"/>
                </a:cxn>
                <a:cxn ang="0">
                  <a:pos x="109" y="14"/>
                </a:cxn>
                <a:cxn ang="0">
                  <a:pos x="120" y="1"/>
                </a:cxn>
                <a:cxn ang="0">
                  <a:pos x="120" y="1"/>
                </a:cxn>
                <a:cxn ang="0">
                  <a:pos x="127" y="0"/>
                </a:cxn>
                <a:cxn ang="0">
                  <a:pos x="134" y="0"/>
                </a:cxn>
                <a:cxn ang="0">
                  <a:pos x="142" y="0"/>
                </a:cxn>
                <a:cxn ang="0">
                  <a:pos x="149" y="3"/>
                </a:cxn>
                <a:cxn ang="0">
                  <a:pos x="155" y="7"/>
                </a:cxn>
                <a:cxn ang="0">
                  <a:pos x="162" y="12"/>
                </a:cxn>
                <a:cxn ang="0">
                  <a:pos x="169" y="18"/>
                </a:cxn>
                <a:cxn ang="0">
                  <a:pos x="177" y="27"/>
                </a:cxn>
              </a:cxnLst>
              <a:rect l="0" t="0" r="r" b="b"/>
              <a:pathLst>
                <a:path w="177" h="120">
                  <a:moveTo>
                    <a:pt x="0" y="120"/>
                  </a:moveTo>
                  <a:lnTo>
                    <a:pt x="0" y="120"/>
                  </a:lnTo>
                  <a:lnTo>
                    <a:pt x="19" y="115"/>
                  </a:lnTo>
                  <a:lnTo>
                    <a:pt x="37" y="103"/>
                  </a:lnTo>
                  <a:lnTo>
                    <a:pt x="54" y="87"/>
                  </a:lnTo>
                  <a:lnTo>
                    <a:pt x="69" y="68"/>
                  </a:lnTo>
                  <a:lnTo>
                    <a:pt x="83" y="50"/>
                  </a:lnTo>
                  <a:lnTo>
                    <a:pt x="97" y="30"/>
                  </a:lnTo>
                  <a:lnTo>
                    <a:pt x="109" y="14"/>
                  </a:lnTo>
                  <a:lnTo>
                    <a:pt x="120" y="1"/>
                  </a:lnTo>
                  <a:lnTo>
                    <a:pt x="120" y="1"/>
                  </a:lnTo>
                  <a:lnTo>
                    <a:pt x="127" y="0"/>
                  </a:lnTo>
                  <a:lnTo>
                    <a:pt x="134" y="0"/>
                  </a:lnTo>
                  <a:lnTo>
                    <a:pt x="142" y="0"/>
                  </a:lnTo>
                  <a:lnTo>
                    <a:pt x="149" y="3"/>
                  </a:lnTo>
                  <a:lnTo>
                    <a:pt x="155" y="7"/>
                  </a:lnTo>
                  <a:lnTo>
                    <a:pt x="162" y="12"/>
                  </a:lnTo>
                  <a:lnTo>
                    <a:pt x="169" y="18"/>
                  </a:lnTo>
                  <a:lnTo>
                    <a:pt x="177" y="27"/>
                  </a:lnTo>
                </a:path>
              </a:pathLst>
            </a:custGeom>
            <a:noFill/>
            <a:ln w="0">
              <a:solidFill>
                <a:srgbClr val="000000"/>
              </a:solidFill>
              <a:prstDash val="solid"/>
              <a:round/>
              <a:headEnd/>
              <a:tailEnd/>
            </a:ln>
          </p:spPr>
          <p:txBody>
            <a:bodyPr/>
            <a:lstStyle/>
            <a:p>
              <a:endParaRPr lang="en-US"/>
            </a:p>
          </p:txBody>
        </p:sp>
        <p:sp>
          <p:nvSpPr>
            <p:cNvPr id="309278" name="Freeform 30"/>
            <p:cNvSpPr>
              <a:spLocks noChangeAspect="1"/>
            </p:cNvSpPr>
            <p:nvPr/>
          </p:nvSpPr>
          <p:spPr bwMode="auto">
            <a:xfrm>
              <a:off x="4259" y="2571"/>
              <a:ext cx="148" cy="461"/>
            </a:xfrm>
            <a:custGeom>
              <a:avLst/>
              <a:gdLst/>
              <a:ahLst/>
              <a:cxnLst>
                <a:cxn ang="0">
                  <a:pos x="212" y="501"/>
                </a:cxn>
                <a:cxn ang="0">
                  <a:pos x="197" y="436"/>
                </a:cxn>
                <a:cxn ang="0">
                  <a:pos x="180" y="378"/>
                </a:cxn>
                <a:cxn ang="0">
                  <a:pos x="165" y="324"/>
                </a:cxn>
                <a:cxn ang="0">
                  <a:pos x="149" y="275"/>
                </a:cxn>
                <a:cxn ang="0">
                  <a:pos x="132" y="232"/>
                </a:cxn>
                <a:cxn ang="0">
                  <a:pos x="117" y="192"/>
                </a:cxn>
                <a:cxn ang="0">
                  <a:pos x="103" y="156"/>
                </a:cxn>
                <a:cxn ang="0">
                  <a:pos x="80" y="103"/>
                </a:cxn>
                <a:cxn ang="0">
                  <a:pos x="53" y="47"/>
                </a:cxn>
                <a:cxn ang="0">
                  <a:pos x="33" y="12"/>
                </a:cxn>
                <a:cxn ang="0">
                  <a:pos x="16" y="0"/>
                </a:cxn>
                <a:cxn ang="0">
                  <a:pos x="5" y="9"/>
                </a:cxn>
                <a:cxn ang="0">
                  <a:pos x="0" y="32"/>
                </a:cxn>
                <a:cxn ang="0">
                  <a:pos x="1" y="65"/>
                </a:cxn>
                <a:cxn ang="0">
                  <a:pos x="5" y="112"/>
                </a:cxn>
                <a:cxn ang="0">
                  <a:pos x="9" y="147"/>
                </a:cxn>
                <a:cxn ang="0">
                  <a:pos x="9" y="164"/>
                </a:cxn>
                <a:cxn ang="0">
                  <a:pos x="7" y="181"/>
                </a:cxn>
                <a:cxn ang="0">
                  <a:pos x="5" y="199"/>
                </a:cxn>
                <a:cxn ang="0">
                  <a:pos x="1" y="231"/>
                </a:cxn>
                <a:cxn ang="0">
                  <a:pos x="1" y="283"/>
                </a:cxn>
                <a:cxn ang="0">
                  <a:pos x="4" y="337"/>
                </a:cxn>
                <a:cxn ang="0">
                  <a:pos x="10" y="394"/>
                </a:cxn>
                <a:cxn ang="0">
                  <a:pos x="18" y="452"/>
                </a:cxn>
                <a:cxn ang="0">
                  <a:pos x="27" y="505"/>
                </a:cxn>
                <a:cxn ang="0">
                  <a:pos x="36" y="554"/>
                </a:cxn>
                <a:cxn ang="0">
                  <a:pos x="45" y="595"/>
                </a:cxn>
                <a:cxn ang="0">
                  <a:pos x="52" y="632"/>
                </a:cxn>
                <a:cxn ang="0">
                  <a:pos x="56" y="670"/>
                </a:cxn>
                <a:cxn ang="0">
                  <a:pos x="59" y="703"/>
                </a:cxn>
                <a:cxn ang="0">
                  <a:pos x="64" y="733"/>
                </a:cxn>
                <a:cxn ang="0">
                  <a:pos x="73" y="755"/>
                </a:cxn>
                <a:cxn ang="0">
                  <a:pos x="84" y="779"/>
                </a:cxn>
                <a:cxn ang="0">
                  <a:pos x="96" y="808"/>
                </a:cxn>
                <a:cxn ang="0">
                  <a:pos x="106" y="829"/>
                </a:cxn>
                <a:cxn ang="0">
                  <a:pos x="133" y="837"/>
                </a:cxn>
                <a:cxn ang="0">
                  <a:pos x="181" y="831"/>
                </a:cxn>
                <a:cxn ang="0">
                  <a:pos x="225" y="813"/>
                </a:cxn>
                <a:cxn ang="0">
                  <a:pos x="252" y="796"/>
                </a:cxn>
                <a:cxn ang="0">
                  <a:pos x="261" y="761"/>
                </a:cxn>
                <a:cxn ang="0">
                  <a:pos x="265" y="704"/>
                </a:cxn>
                <a:cxn ang="0">
                  <a:pos x="261" y="653"/>
                </a:cxn>
                <a:cxn ang="0">
                  <a:pos x="250" y="609"/>
                </a:cxn>
                <a:cxn ang="0">
                  <a:pos x="237" y="574"/>
                </a:cxn>
                <a:cxn ang="0">
                  <a:pos x="225" y="548"/>
                </a:cxn>
                <a:cxn ang="0">
                  <a:pos x="217" y="534"/>
                </a:cxn>
                <a:cxn ang="0">
                  <a:pos x="215" y="532"/>
                </a:cxn>
              </a:cxnLst>
              <a:rect l="0" t="0" r="r" b="b"/>
              <a:pathLst>
                <a:path w="265" h="837">
                  <a:moveTo>
                    <a:pt x="219" y="536"/>
                  </a:move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80" y="103"/>
                  </a:lnTo>
                  <a:lnTo>
                    <a:pt x="67" y="72"/>
                  </a:lnTo>
                  <a:lnTo>
                    <a:pt x="53" y="47"/>
                  </a:lnTo>
                  <a:lnTo>
                    <a:pt x="42" y="26"/>
                  </a:lnTo>
                  <a:lnTo>
                    <a:pt x="33" y="12"/>
                  </a:lnTo>
                  <a:lnTo>
                    <a:pt x="24" y="4"/>
                  </a:lnTo>
                  <a:lnTo>
                    <a:pt x="16" y="0"/>
                  </a:lnTo>
                  <a:lnTo>
                    <a:pt x="10" y="3"/>
                  </a:lnTo>
                  <a:lnTo>
                    <a:pt x="5" y="9"/>
                  </a:lnTo>
                  <a:lnTo>
                    <a:pt x="2" y="19"/>
                  </a:lnTo>
                  <a:lnTo>
                    <a:pt x="0" y="32"/>
                  </a:lnTo>
                  <a:lnTo>
                    <a:pt x="0" y="47"/>
                  </a:lnTo>
                  <a:lnTo>
                    <a:pt x="1" y="65"/>
                  </a:lnTo>
                  <a:lnTo>
                    <a:pt x="2" y="87"/>
                  </a:lnTo>
                  <a:lnTo>
                    <a:pt x="5" y="112"/>
                  </a:lnTo>
                  <a:lnTo>
                    <a:pt x="9" y="140"/>
                  </a:lnTo>
                  <a:lnTo>
                    <a:pt x="9" y="147"/>
                  </a:lnTo>
                  <a:lnTo>
                    <a:pt x="10" y="155"/>
                  </a:lnTo>
                  <a:lnTo>
                    <a:pt x="9" y="164"/>
                  </a:lnTo>
                  <a:lnTo>
                    <a:pt x="9" y="173"/>
                  </a:lnTo>
                  <a:lnTo>
                    <a:pt x="7" y="181"/>
                  </a:lnTo>
                  <a:lnTo>
                    <a:pt x="6" y="190"/>
                  </a:lnTo>
                  <a:lnTo>
                    <a:pt x="5" y="199"/>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2" y="632"/>
                  </a:lnTo>
                  <a:lnTo>
                    <a:pt x="54" y="652"/>
                  </a:lnTo>
                  <a:lnTo>
                    <a:pt x="56" y="670"/>
                  </a:lnTo>
                  <a:lnTo>
                    <a:pt x="57" y="687"/>
                  </a:lnTo>
                  <a:lnTo>
                    <a:pt x="59" y="703"/>
                  </a:lnTo>
                  <a:lnTo>
                    <a:pt x="62" y="718"/>
                  </a:lnTo>
                  <a:lnTo>
                    <a:pt x="64" y="733"/>
                  </a:lnTo>
                  <a:lnTo>
                    <a:pt x="68" y="746"/>
                  </a:lnTo>
                  <a:lnTo>
                    <a:pt x="73" y="755"/>
                  </a:lnTo>
                  <a:lnTo>
                    <a:pt x="77" y="766"/>
                  </a:lnTo>
                  <a:lnTo>
                    <a:pt x="84" y="779"/>
                  </a:lnTo>
                  <a:lnTo>
                    <a:pt x="90" y="794"/>
                  </a:lnTo>
                  <a:lnTo>
                    <a:pt x="96" y="808"/>
                  </a:lnTo>
                  <a:lnTo>
                    <a:pt x="100" y="820"/>
                  </a:lnTo>
                  <a:lnTo>
                    <a:pt x="106" y="829"/>
                  </a:lnTo>
                  <a:lnTo>
                    <a:pt x="111" y="833"/>
                  </a:lnTo>
                  <a:lnTo>
                    <a:pt x="133" y="837"/>
                  </a:lnTo>
                  <a:lnTo>
                    <a:pt x="157" y="837"/>
                  </a:lnTo>
                  <a:lnTo>
                    <a:pt x="181" y="831"/>
                  </a:lnTo>
                  <a:lnTo>
                    <a:pt x="204" y="822"/>
                  </a:lnTo>
                  <a:lnTo>
                    <a:pt x="225" y="813"/>
                  </a:lnTo>
                  <a:lnTo>
                    <a:pt x="241" y="804"/>
                  </a:lnTo>
                  <a:lnTo>
                    <a:pt x="252" y="796"/>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close/>
                </a:path>
              </a:pathLst>
            </a:custGeom>
            <a:solidFill>
              <a:srgbClr val="FF9966"/>
            </a:solidFill>
            <a:ln w="9525">
              <a:noFill/>
              <a:round/>
              <a:headEnd/>
              <a:tailEnd/>
            </a:ln>
          </p:spPr>
          <p:txBody>
            <a:bodyPr/>
            <a:lstStyle/>
            <a:p>
              <a:endParaRPr lang="en-US"/>
            </a:p>
          </p:txBody>
        </p:sp>
        <p:sp>
          <p:nvSpPr>
            <p:cNvPr id="309279" name="Freeform 31"/>
            <p:cNvSpPr>
              <a:spLocks noChangeAspect="1"/>
            </p:cNvSpPr>
            <p:nvPr/>
          </p:nvSpPr>
          <p:spPr bwMode="auto">
            <a:xfrm>
              <a:off x="4259" y="2571"/>
              <a:ext cx="148" cy="461"/>
            </a:xfrm>
            <a:custGeom>
              <a:avLst/>
              <a:gdLst/>
              <a:ahLst/>
              <a:cxnLst>
                <a:cxn ang="0">
                  <a:pos x="219" y="536"/>
                </a:cxn>
                <a:cxn ang="0">
                  <a:pos x="204" y="469"/>
                </a:cxn>
                <a:cxn ang="0">
                  <a:pos x="189" y="406"/>
                </a:cxn>
                <a:cxn ang="0">
                  <a:pos x="173" y="350"/>
                </a:cxn>
                <a:cxn ang="0">
                  <a:pos x="156" y="298"/>
                </a:cxn>
                <a:cxn ang="0">
                  <a:pos x="140" y="253"/>
                </a:cxn>
                <a:cxn ang="0">
                  <a:pos x="125" y="211"/>
                </a:cxn>
                <a:cxn ang="0">
                  <a:pos x="109" y="173"/>
                </a:cxn>
                <a:cxn ang="0">
                  <a:pos x="96" y="140"/>
                </a:cxn>
                <a:cxn ang="0">
                  <a:pos x="80" y="103"/>
                </a:cxn>
                <a:cxn ang="0">
                  <a:pos x="53" y="47"/>
                </a:cxn>
                <a:cxn ang="0">
                  <a:pos x="33" y="12"/>
                </a:cxn>
                <a:cxn ang="0">
                  <a:pos x="16" y="0"/>
                </a:cxn>
                <a:cxn ang="0">
                  <a:pos x="10" y="3"/>
                </a:cxn>
                <a:cxn ang="0">
                  <a:pos x="2" y="19"/>
                </a:cxn>
                <a:cxn ang="0">
                  <a:pos x="0" y="47"/>
                </a:cxn>
                <a:cxn ang="0">
                  <a:pos x="2" y="87"/>
                </a:cxn>
                <a:cxn ang="0">
                  <a:pos x="9" y="140"/>
                </a:cxn>
                <a:cxn ang="0">
                  <a:pos x="9" y="147"/>
                </a:cxn>
                <a:cxn ang="0">
                  <a:pos x="9" y="164"/>
                </a:cxn>
                <a:cxn ang="0">
                  <a:pos x="7" y="181"/>
                </a:cxn>
                <a:cxn ang="0">
                  <a:pos x="5" y="199"/>
                </a:cxn>
                <a:cxn ang="0">
                  <a:pos x="4" y="207"/>
                </a:cxn>
                <a:cxn ang="0">
                  <a:pos x="1" y="255"/>
                </a:cxn>
                <a:cxn ang="0">
                  <a:pos x="2" y="310"/>
                </a:cxn>
                <a:cxn ang="0">
                  <a:pos x="6" y="366"/>
                </a:cxn>
                <a:cxn ang="0">
                  <a:pos x="13" y="423"/>
                </a:cxn>
                <a:cxn ang="0">
                  <a:pos x="22" y="479"/>
                </a:cxn>
                <a:cxn ang="0">
                  <a:pos x="31" y="530"/>
                </a:cxn>
                <a:cxn ang="0">
                  <a:pos x="41" y="575"/>
                </a:cxn>
                <a:cxn ang="0">
                  <a:pos x="50" y="612"/>
                </a:cxn>
                <a:cxn ang="0">
                  <a:pos x="52" y="632"/>
                </a:cxn>
                <a:cxn ang="0">
                  <a:pos x="56" y="670"/>
                </a:cxn>
                <a:cxn ang="0">
                  <a:pos x="59" y="703"/>
                </a:cxn>
                <a:cxn ang="0">
                  <a:pos x="64" y="733"/>
                </a:cxn>
                <a:cxn ang="0">
                  <a:pos x="68" y="746"/>
                </a:cxn>
                <a:cxn ang="0">
                  <a:pos x="77" y="766"/>
                </a:cxn>
                <a:cxn ang="0">
                  <a:pos x="90" y="794"/>
                </a:cxn>
                <a:cxn ang="0">
                  <a:pos x="100" y="820"/>
                </a:cxn>
                <a:cxn ang="0">
                  <a:pos x="111" y="833"/>
                </a:cxn>
                <a:cxn ang="0">
                  <a:pos x="133" y="837"/>
                </a:cxn>
                <a:cxn ang="0">
                  <a:pos x="181" y="831"/>
                </a:cxn>
                <a:cxn ang="0">
                  <a:pos x="225" y="813"/>
                </a:cxn>
                <a:cxn ang="0">
                  <a:pos x="252" y="796"/>
                </a:cxn>
                <a:cxn ang="0">
                  <a:pos x="254" y="792"/>
                </a:cxn>
                <a:cxn ang="0">
                  <a:pos x="265" y="733"/>
                </a:cxn>
                <a:cxn ang="0">
                  <a:pos x="264" y="678"/>
                </a:cxn>
                <a:cxn ang="0">
                  <a:pos x="257" y="630"/>
                </a:cxn>
                <a:cxn ang="0">
                  <a:pos x="244" y="590"/>
                </a:cxn>
                <a:cxn ang="0">
                  <a:pos x="231" y="560"/>
                </a:cxn>
                <a:cxn ang="0">
                  <a:pos x="220" y="540"/>
                </a:cxn>
                <a:cxn ang="0">
                  <a:pos x="215" y="531"/>
                </a:cxn>
                <a:cxn ang="0">
                  <a:pos x="219" y="536"/>
                </a:cxn>
              </a:cxnLst>
              <a:rect l="0" t="0" r="r" b="b"/>
              <a:pathLst>
                <a:path w="265" h="837">
                  <a:moveTo>
                    <a:pt x="219" y="536"/>
                  </a:moveTo>
                  <a:lnTo>
                    <a:pt x="219" y="536"/>
                  </a:ln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96" y="140"/>
                  </a:lnTo>
                  <a:lnTo>
                    <a:pt x="80" y="103"/>
                  </a:lnTo>
                  <a:lnTo>
                    <a:pt x="67" y="72"/>
                  </a:lnTo>
                  <a:lnTo>
                    <a:pt x="53" y="47"/>
                  </a:lnTo>
                  <a:lnTo>
                    <a:pt x="42" y="26"/>
                  </a:lnTo>
                  <a:lnTo>
                    <a:pt x="33" y="12"/>
                  </a:lnTo>
                  <a:lnTo>
                    <a:pt x="24" y="4"/>
                  </a:lnTo>
                  <a:lnTo>
                    <a:pt x="16" y="0"/>
                  </a:lnTo>
                  <a:lnTo>
                    <a:pt x="10" y="3"/>
                  </a:lnTo>
                  <a:lnTo>
                    <a:pt x="10" y="3"/>
                  </a:lnTo>
                  <a:lnTo>
                    <a:pt x="5" y="9"/>
                  </a:lnTo>
                  <a:lnTo>
                    <a:pt x="2" y="19"/>
                  </a:lnTo>
                  <a:lnTo>
                    <a:pt x="0" y="32"/>
                  </a:lnTo>
                  <a:lnTo>
                    <a:pt x="0" y="47"/>
                  </a:lnTo>
                  <a:lnTo>
                    <a:pt x="1" y="65"/>
                  </a:lnTo>
                  <a:lnTo>
                    <a:pt x="2" y="87"/>
                  </a:lnTo>
                  <a:lnTo>
                    <a:pt x="5" y="112"/>
                  </a:lnTo>
                  <a:lnTo>
                    <a:pt x="9" y="140"/>
                  </a:lnTo>
                  <a:lnTo>
                    <a:pt x="9" y="140"/>
                  </a:lnTo>
                  <a:lnTo>
                    <a:pt x="9" y="147"/>
                  </a:lnTo>
                  <a:lnTo>
                    <a:pt x="10" y="155"/>
                  </a:lnTo>
                  <a:lnTo>
                    <a:pt x="9" y="164"/>
                  </a:lnTo>
                  <a:lnTo>
                    <a:pt x="9" y="173"/>
                  </a:lnTo>
                  <a:lnTo>
                    <a:pt x="7" y="181"/>
                  </a:lnTo>
                  <a:lnTo>
                    <a:pt x="6" y="190"/>
                  </a:lnTo>
                  <a:lnTo>
                    <a:pt x="5" y="199"/>
                  </a:lnTo>
                  <a:lnTo>
                    <a:pt x="4" y="207"/>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0" y="612"/>
                  </a:lnTo>
                  <a:lnTo>
                    <a:pt x="52" y="632"/>
                  </a:lnTo>
                  <a:lnTo>
                    <a:pt x="54" y="652"/>
                  </a:lnTo>
                  <a:lnTo>
                    <a:pt x="56" y="670"/>
                  </a:lnTo>
                  <a:lnTo>
                    <a:pt x="57" y="687"/>
                  </a:lnTo>
                  <a:lnTo>
                    <a:pt x="59" y="703"/>
                  </a:lnTo>
                  <a:lnTo>
                    <a:pt x="62" y="718"/>
                  </a:lnTo>
                  <a:lnTo>
                    <a:pt x="64" y="733"/>
                  </a:lnTo>
                  <a:lnTo>
                    <a:pt x="68" y="746"/>
                  </a:lnTo>
                  <a:lnTo>
                    <a:pt x="68" y="746"/>
                  </a:lnTo>
                  <a:lnTo>
                    <a:pt x="73" y="755"/>
                  </a:lnTo>
                  <a:lnTo>
                    <a:pt x="77" y="766"/>
                  </a:lnTo>
                  <a:lnTo>
                    <a:pt x="84" y="779"/>
                  </a:lnTo>
                  <a:lnTo>
                    <a:pt x="90" y="794"/>
                  </a:lnTo>
                  <a:lnTo>
                    <a:pt x="96" y="808"/>
                  </a:lnTo>
                  <a:lnTo>
                    <a:pt x="100" y="820"/>
                  </a:lnTo>
                  <a:lnTo>
                    <a:pt x="106" y="829"/>
                  </a:lnTo>
                  <a:lnTo>
                    <a:pt x="111" y="833"/>
                  </a:lnTo>
                  <a:lnTo>
                    <a:pt x="111" y="833"/>
                  </a:lnTo>
                  <a:lnTo>
                    <a:pt x="133" y="837"/>
                  </a:lnTo>
                  <a:lnTo>
                    <a:pt x="157" y="837"/>
                  </a:lnTo>
                  <a:lnTo>
                    <a:pt x="181" y="831"/>
                  </a:lnTo>
                  <a:lnTo>
                    <a:pt x="204" y="822"/>
                  </a:lnTo>
                  <a:lnTo>
                    <a:pt x="225" y="813"/>
                  </a:lnTo>
                  <a:lnTo>
                    <a:pt x="241" y="804"/>
                  </a:lnTo>
                  <a:lnTo>
                    <a:pt x="252" y="796"/>
                  </a:lnTo>
                  <a:lnTo>
                    <a:pt x="254" y="792"/>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path>
              </a:pathLst>
            </a:custGeom>
            <a:noFill/>
            <a:ln w="0">
              <a:solidFill>
                <a:srgbClr val="000000"/>
              </a:solidFill>
              <a:prstDash val="solid"/>
              <a:round/>
              <a:headEnd/>
              <a:tailEnd/>
            </a:ln>
          </p:spPr>
          <p:txBody>
            <a:bodyPr/>
            <a:lstStyle/>
            <a:p>
              <a:endParaRPr lang="en-US"/>
            </a:p>
          </p:txBody>
        </p:sp>
        <p:sp>
          <p:nvSpPr>
            <p:cNvPr id="309280" name="Freeform 32"/>
            <p:cNvSpPr>
              <a:spLocks noChangeAspect="1"/>
            </p:cNvSpPr>
            <p:nvPr/>
          </p:nvSpPr>
          <p:spPr bwMode="auto">
            <a:xfrm>
              <a:off x="4289" y="2853"/>
              <a:ext cx="94" cy="69"/>
            </a:xfrm>
            <a:custGeom>
              <a:avLst/>
              <a:gdLst/>
              <a:ahLst/>
              <a:cxnLst>
                <a:cxn ang="0">
                  <a:pos x="0" y="127"/>
                </a:cxn>
                <a:cxn ang="0">
                  <a:pos x="0" y="127"/>
                </a:cxn>
                <a:cxn ang="0">
                  <a:pos x="7" y="122"/>
                </a:cxn>
                <a:cxn ang="0">
                  <a:pos x="14" y="116"/>
                </a:cxn>
                <a:cxn ang="0">
                  <a:pos x="22" y="109"/>
                </a:cxn>
                <a:cxn ang="0">
                  <a:pos x="29" y="101"/>
                </a:cxn>
                <a:cxn ang="0">
                  <a:pos x="35" y="92"/>
                </a:cxn>
                <a:cxn ang="0">
                  <a:pos x="41" y="82"/>
                </a:cxn>
                <a:cxn ang="0">
                  <a:pos x="48" y="71"/>
                </a:cxn>
                <a:cxn ang="0">
                  <a:pos x="54" y="60"/>
                </a:cxn>
                <a:cxn ang="0">
                  <a:pos x="54" y="60"/>
                </a:cxn>
                <a:cxn ang="0">
                  <a:pos x="58" y="53"/>
                </a:cxn>
                <a:cxn ang="0">
                  <a:pos x="62" y="47"/>
                </a:cxn>
                <a:cxn ang="0">
                  <a:pos x="66" y="40"/>
                </a:cxn>
                <a:cxn ang="0">
                  <a:pos x="71" y="34"/>
                </a:cxn>
                <a:cxn ang="0">
                  <a:pos x="76" y="27"/>
                </a:cxn>
                <a:cxn ang="0">
                  <a:pos x="81" y="21"/>
                </a:cxn>
                <a:cxn ang="0">
                  <a:pos x="87" y="15"/>
                </a:cxn>
                <a:cxn ang="0">
                  <a:pos x="92" y="9"/>
                </a:cxn>
                <a:cxn ang="0">
                  <a:pos x="92" y="9"/>
                </a:cxn>
                <a:cxn ang="0">
                  <a:pos x="99" y="4"/>
                </a:cxn>
                <a:cxn ang="0">
                  <a:pos x="108" y="0"/>
                </a:cxn>
                <a:cxn ang="0">
                  <a:pos x="117" y="0"/>
                </a:cxn>
                <a:cxn ang="0">
                  <a:pos x="127" y="1"/>
                </a:cxn>
                <a:cxn ang="0">
                  <a:pos x="138" y="5"/>
                </a:cxn>
                <a:cxn ang="0">
                  <a:pos x="149" y="10"/>
                </a:cxn>
                <a:cxn ang="0">
                  <a:pos x="161" y="18"/>
                </a:cxn>
                <a:cxn ang="0">
                  <a:pos x="172" y="28"/>
                </a:cxn>
              </a:cxnLst>
              <a:rect l="0" t="0" r="r" b="b"/>
              <a:pathLst>
                <a:path w="172" h="127">
                  <a:moveTo>
                    <a:pt x="0" y="127"/>
                  </a:moveTo>
                  <a:lnTo>
                    <a:pt x="0" y="127"/>
                  </a:lnTo>
                  <a:lnTo>
                    <a:pt x="7" y="122"/>
                  </a:lnTo>
                  <a:lnTo>
                    <a:pt x="14" y="116"/>
                  </a:lnTo>
                  <a:lnTo>
                    <a:pt x="22" y="109"/>
                  </a:lnTo>
                  <a:lnTo>
                    <a:pt x="29" y="101"/>
                  </a:lnTo>
                  <a:lnTo>
                    <a:pt x="35" y="92"/>
                  </a:lnTo>
                  <a:lnTo>
                    <a:pt x="41" y="82"/>
                  </a:lnTo>
                  <a:lnTo>
                    <a:pt x="48" y="71"/>
                  </a:lnTo>
                  <a:lnTo>
                    <a:pt x="54" y="60"/>
                  </a:lnTo>
                  <a:lnTo>
                    <a:pt x="54" y="60"/>
                  </a:lnTo>
                  <a:lnTo>
                    <a:pt x="58" y="53"/>
                  </a:lnTo>
                  <a:lnTo>
                    <a:pt x="62" y="47"/>
                  </a:lnTo>
                  <a:lnTo>
                    <a:pt x="66" y="40"/>
                  </a:lnTo>
                  <a:lnTo>
                    <a:pt x="71" y="34"/>
                  </a:lnTo>
                  <a:lnTo>
                    <a:pt x="76" y="27"/>
                  </a:lnTo>
                  <a:lnTo>
                    <a:pt x="81" y="21"/>
                  </a:lnTo>
                  <a:lnTo>
                    <a:pt x="87" y="15"/>
                  </a:lnTo>
                  <a:lnTo>
                    <a:pt x="92" y="9"/>
                  </a:lnTo>
                  <a:lnTo>
                    <a:pt x="92" y="9"/>
                  </a:lnTo>
                  <a:lnTo>
                    <a:pt x="99" y="4"/>
                  </a:lnTo>
                  <a:lnTo>
                    <a:pt x="108" y="0"/>
                  </a:lnTo>
                  <a:lnTo>
                    <a:pt x="117" y="0"/>
                  </a:lnTo>
                  <a:lnTo>
                    <a:pt x="127" y="1"/>
                  </a:lnTo>
                  <a:lnTo>
                    <a:pt x="138" y="5"/>
                  </a:lnTo>
                  <a:lnTo>
                    <a:pt x="149" y="10"/>
                  </a:lnTo>
                  <a:lnTo>
                    <a:pt x="161" y="18"/>
                  </a:lnTo>
                  <a:lnTo>
                    <a:pt x="172" y="28"/>
                  </a:lnTo>
                </a:path>
              </a:pathLst>
            </a:custGeom>
            <a:noFill/>
            <a:ln w="0">
              <a:solidFill>
                <a:srgbClr val="000000"/>
              </a:solidFill>
              <a:prstDash val="solid"/>
              <a:round/>
              <a:headEnd/>
              <a:tailEnd/>
            </a:ln>
          </p:spPr>
          <p:txBody>
            <a:bodyPr/>
            <a:lstStyle/>
            <a:p>
              <a:endParaRPr lang="en-US"/>
            </a:p>
          </p:txBody>
        </p:sp>
        <p:sp>
          <p:nvSpPr>
            <p:cNvPr id="309281" name="Freeform 33"/>
            <p:cNvSpPr>
              <a:spLocks noChangeAspect="1"/>
            </p:cNvSpPr>
            <p:nvPr/>
          </p:nvSpPr>
          <p:spPr bwMode="auto">
            <a:xfrm>
              <a:off x="4133" y="2527"/>
              <a:ext cx="173" cy="541"/>
            </a:xfrm>
            <a:custGeom>
              <a:avLst/>
              <a:gdLst/>
              <a:ahLst/>
              <a:cxnLst>
                <a:cxn ang="0">
                  <a:pos x="227" y="631"/>
                </a:cxn>
                <a:cxn ang="0">
                  <a:pos x="248" y="658"/>
                </a:cxn>
                <a:cxn ang="0">
                  <a:pos x="268" y="697"/>
                </a:cxn>
                <a:cxn ang="0">
                  <a:pos x="287" y="744"/>
                </a:cxn>
                <a:cxn ang="0">
                  <a:pos x="300" y="791"/>
                </a:cxn>
                <a:cxn ang="0">
                  <a:pos x="308" y="835"/>
                </a:cxn>
                <a:cxn ang="0">
                  <a:pos x="308" y="873"/>
                </a:cxn>
                <a:cxn ang="0">
                  <a:pos x="299" y="898"/>
                </a:cxn>
                <a:cxn ang="0">
                  <a:pos x="277" y="925"/>
                </a:cxn>
                <a:cxn ang="0">
                  <a:pos x="254" y="951"/>
                </a:cxn>
                <a:cxn ang="0">
                  <a:pos x="232" y="964"/>
                </a:cxn>
                <a:cxn ang="0">
                  <a:pos x="213" y="974"/>
                </a:cxn>
                <a:cxn ang="0">
                  <a:pos x="193" y="985"/>
                </a:cxn>
                <a:cxn ang="0">
                  <a:pos x="161" y="973"/>
                </a:cxn>
                <a:cxn ang="0">
                  <a:pos x="118" y="939"/>
                </a:cxn>
                <a:cxn ang="0">
                  <a:pos x="72" y="892"/>
                </a:cxn>
                <a:cxn ang="0">
                  <a:pos x="45" y="845"/>
                </a:cxn>
                <a:cxn ang="0">
                  <a:pos x="43" y="790"/>
                </a:cxn>
                <a:cxn ang="0">
                  <a:pos x="48" y="731"/>
                </a:cxn>
                <a:cxn ang="0">
                  <a:pos x="52" y="683"/>
                </a:cxn>
                <a:cxn ang="0">
                  <a:pos x="45" y="641"/>
                </a:cxn>
                <a:cxn ang="0">
                  <a:pos x="36" y="587"/>
                </a:cxn>
                <a:cxn ang="0">
                  <a:pos x="26" y="529"/>
                </a:cxn>
                <a:cxn ang="0">
                  <a:pos x="18" y="474"/>
                </a:cxn>
                <a:cxn ang="0">
                  <a:pos x="9" y="419"/>
                </a:cxn>
                <a:cxn ang="0">
                  <a:pos x="3" y="367"/>
                </a:cxn>
                <a:cxn ang="0">
                  <a:pos x="0" y="320"/>
                </a:cxn>
                <a:cxn ang="0">
                  <a:pos x="0" y="278"/>
                </a:cxn>
                <a:cxn ang="0">
                  <a:pos x="2" y="242"/>
                </a:cxn>
                <a:cxn ang="0">
                  <a:pos x="5" y="204"/>
                </a:cxn>
                <a:cxn ang="0">
                  <a:pos x="5" y="168"/>
                </a:cxn>
                <a:cxn ang="0">
                  <a:pos x="3" y="135"/>
                </a:cxn>
                <a:cxn ang="0">
                  <a:pos x="1" y="104"/>
                </a:cxn>
                <a:cxn ang="0">
                  <a:pos x="2" y="72"/>
                </a:cxn>
                <a:cxn ang="0">
                  <a:pos x="5" y="47"/>
                </a:cxn>
                <a:cxn ang="0">
                  <a:pos x="8" y="29"/>
                </a:cxn>
                <a:cxn ang="0">
                  <a:pos x="14" y="11"/>
                </a:cxn>
                <a:cxn ang="0">
                  <a:pos x="25" y="0"/>
                </a:cxn>
                <a:cxn ang="0">
                  <a:pos x="37" y="11"/>
                </a:cxn>
                <a:cxn ang="0">
                  <a:pos x="53" y="40"/>
                </a:cxn>
                <a:cxn ang="0">
                  <a:pos x="72" y="87"/>
                </a:cxn>
                <a:cxn ang="0">
                  <a:pos x="94" y="151"/>
                </a:cxn>
                <a:cxn ang="0">
                  <a:pos x="118" y="230"/>
                </a:cxn>
                <a:cxn ang="0">
                  <a:pos x="146" y="325"/>
                </a:cxn>
                <a:cxn ang="0">
                  <a:pos x="166" y="392"/>
                </a:cxn>
                <a:cxn ang="0">
                  <a:pos x="174" y="419"/>
                </a:cxn>
                <a:cxn ang="0">
                  <a:pos x="181" y="448"/>
                </a:cxn>
                <a:cxn ang="0">
                  <a:pos x="190" y="477"/>
                </a:cxn>
                <a:cxn ang="0">
                  <a:pos x="198" y="509"/>
                </a:cxn>
                <a:cxn ang="0">
                  <a:pos x="204" y="541"/>
                </a:cxn>
                <a:cxn ang="0">
                  <a:pos x="212" y="574"/>
                </a:cxn>
                <a:cxn ang="0">
                  <a:pos x="216" y="606"/>
                </a:cxn>
              </a:cxnLst>
              <a:rect l="0" t="0" r="r" b="b"/>
              <a:pathLst>
                <a:path w="310" h="985">
                  <a:moveTo>
                    <a:pt x="218" y="622"/>
                  </a:move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77" y="925"/>
                  </a:lnTo>
                  <a:lnTo>
                    <a:pt x="265" y="940"/>
                  </a:lnTo>
                  <a:lnTo>
                    <a:pt x="254" y="951"/>
                  </a:lnTo>
                  <a:lnTo>
                    <a:pt x="243" y="959"/>
                  </a:lnTo>
                  <a:lnTo>
                    <a:pt x="232" y="964"/>
                  </a:lnTo>
                  <a:lnTo>
                    <a:pt x="222" y="969"/>
                  </a:lnTo>
                  <a:lnTo>
                    <a:pt x="213" y="974"/>
                  </a:lnTo>
                  <a:lnTo>
                    <a:pt x="204" y="981"/>
                  </a:lnTo>
                  <a:lnTo>
                    <a:pt x="193" y="985"/>
                  </a:lnTo>
                  <a:lnTo>
                    <a:pt x="179" y="982"/>
                  </a:lnTo>
                  <a:lnTo>
                    <a:pt x="161" y="973"/>
                  </a:lnTo>
                  <a:lnTo>
                    <a:pt x="140" y="959"/>
                  </a:lnTo>
                  <a:lnTo>
                    <a:pt x="118" y="939"/>
                  </a:lnTo>
                  <a:lnTo>
                    <a:pt x="95" y="917"/>
                  </a:lnTo>
                  <a:lnTo>
                    <a:pt x="72" y="892"/>
                  </a:lnTo>
                  <a:lnTo>
                    <a:pt x="51" y="866"/>
                  </a:lnTo>
                  <a:lnTo>
                    <a:pt x="45" y="845"/>
                  </a:lnTo>
                  <a:lnTo>
                    <a:pt x="43" y="819"/>
                  </a:lnTo>
                  <a:lnTo>
                    <a:pt x="43" y="790"/>
                  </a:lnTo>
                  <a:lnTo>
                    <a:pt x="46" y="760"/>
                  </a:lnTo>
                  <a:lnTo>
                    <a:pt x="48" y="731"/>
                  </a:lnTo>
                  <a:lnTo>
                    <a:pt x="51" y="704"/>
                  </a:lnTo>
                  <a:lnTo>
                    <a:pt x="52" y="683"/>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2" y="242"/>
                  </a:lnTo>
                  <a:lnTo>
                    <a:pt x="3" y="224"/>
                  </a:lnTo>
                  <a:lnTo>
                    <a:pt x="5" y="204"/>
                  </a:lnTo>
                  <a:lnTo>
                    <a:pt x="5" y="186"/>
                  </a:lnTo>
                  <a:lnTo>
                    <a:pt x="5" y="168"/>
                  </a:lnTo>
                  <a:lnTo>
                    <a:pt x="3" y="151"/>
                  </a:lnTo>
                  <a:lnTo>
                    <a:pt x="3" y="135"/>
                  </a:lnTo>
                  <a:lnTo>
                    <a:pt x="2" y="124"/>
                  </a:lnTo>
                  <a:lnTo>
                    <a:pt x="1" y="104"/>
                  </a:lnTo>
                  <a:lnTo>
                    <a:pt x="1" y="87"/>
                  </a:lnTo>
                  <a:lnTo>
                    <a:pt x="2" y="72"/>
                  </a:lnTo>
                  <a:lnTo>
                    <a:pt x="3" y="59"/>
                  </a:lnTo>
                  <a:lnTo>
                    <a:pt x="5" y="47"/>
                  </a:lnTo>
                  <a:lnTo>
                    <a:pt x="7" y="38"/>
                  </a:lnTo>
                  <a:lnTo>
                    <a:pt x="8" y="29"/>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close/>
                </a:path>
              </a:pathLst>
            </a:custGeom>
            <a:solidFill>
              <a:srgbClr val="FF9966"/>
            </a:solidFill>
            <a:ln w="9525">
              <a:noFill/>
              <a:round/>
              <a:headEnd/>
              <a:tailEnd/>
            </a:ln>
          </p:spPr>
          <p:txBody>
            <a:bodyPr/>
            <a:lstStyle/>
            <a:p>
              <a:endParaRPr lang="en-US"/>
            </a:p>
          </p:txBody>
        </p:sp>
        <p:sp>
          <p:nvSpPr>
            <p:cNvPr id="309282" name="Freeform 34"/>
            <p:cNvSpPr>
              <a:spLocks noChangeAspect="1"/>
            </p:cNvSpPr>
            <p:nvPr/>
          </p:nvSpPr>
          <p:spPr bwMode="auto">
            <a:xfrm>
              <a:off x="4133" y="2527"/>
              <a:ext cx="173" cy="541"/>
            </a:xfrm>
            <a:custGeom>
              <a:avLst/>
              <a:gdLst/>
              <a:ahLst/>
              <a:cxnLst>
                <a:cxn ang="0">
                  <a:pos x="218" y="622"/>
                </a:cxn>
                <a:cxn ang="0">
                  <a:pos x="238" y="643"/>
                </a:cxn>
                <a:cxn ang="0">
                  <a:pos x="259" y="676"/>
                </a:cxn>
                <a:cxn ang="0">
                  <a:pos x="278" y="721"/>
                </a:cxn>
                <a:cxn ang="0">
                  <a:pos x="294" y="767"/>
                </a:cxn>
                <a:cxn ang="0">
                  <a:pos x="305" y="814"/>
                </a:cxn>
                <a:cxn ang="0">
                  <a:pos x="310" y="856"/>
                </a:cxn>
                <a:cxn ang="0">
                  <a:pos x="305" y="887"/>
                </a:cxn>
                <a:cxn ang="0">
                  <a:pos x="289" y="904"/>
                </a:cxn>
                <a:cxn ang="0">
                  <a:pos x="277" y="925"/>
                </a:cxn>
                <a:cxn ang="0">
                  <a:pos x="254" y="951"/>
                </a:cxn>
                <a:cxn ang="0">
                  <a:pos x="232" y="964"/>
                </a:cxn>
                <a:cxn ang="0">
                  <a:pos x="213" y="974"/>
                </a:cxn>
                <a:cxn ang="0">
                  <a:pos x="204" y="981"/>
                </a:cxn>
                <a:cxn ang="0">
                  <a:pos x="179" y="982"/>
                </a:cxn>
                <a:cxn ang="0">
                  <a:pos x="140" y="959"/>
                </a:cxn>
                <a:cxn ang="0">
                  <a:pos x="95" y="917"/>
                </a:cxn>
                <a:cxn ang="0">
                  <a:pos x="51" y="866"/>
                </a:cxn>
                <a:cxn ang="0">
                  <a:pos x="45" y="845"/>
                </a:cxn>
                <a:cxn ang="0">
                  <a:pos x="43" y="790"/>
                </a:cxn>
                <a:cxn ang="0">
                  <a:pos x="48" y="731"/>
                </a:cxn>
                <a:cxn ang="0">
                  <a:pos x="52" y="683"/>
                </a:cxn>
                <a:cxn ang="0">
                  <a:pos x="49" y="669"/>
                </a:cxn>
                <a:cxn ang="0">
                  <a:pos x="41" y="614"/>
                </a:cxn>
                <a:cxn ang="0">
                  <a:pos x="31" y="558"/>
                </a:cxn>
                <a:cxn ang="0">
                  <a:pos x="22" y="501"/>
                </a:cxn>
                <a:cxn ang="0">
                  <a:pos x="13" y="446"/>
                </a:cxn>
                <a:cxn ang="0">
                  <a:pos x="7" y="393"/>
                </a:cxn>
                <a:cxn ang="0">
                  <a:pos x="2" y="343"/>
                </a:cxn>
                <a:cxn ang="0">
                  <a:pos x="0" y="298"/>
                </a:cxn>
                <a:cxn ang="0">
                  <a:pos x="1" y="260"/>
                </a:cxn>
                <a:cxn ang="0">
                  <a:pos x="2" y="242"/>
                </a:cxn>
                <a:cxn ang="0">
                  <a:pos x="5" y="204"/>
                </a:cxn>
                <a:cxn ang="0">
                  <a:pos x="5" y="168"/>
                </a:cxn>
                <a:cxn ang="0">
                  <a:pos x="3" y="135"/>
                </a:cxn>
                <a:cxn ang="0">
                  <a:pos x="2" y="124"/>
                </a:cxn>
                <a:cxn ang="0">
                  <a:pos x="1" y="87"/>
                </a:cxn>
                <a:cxn ang="0">
                  <a:pos x="3" y="59"/>
                </a:cxn>
                <a:cxn ang="0">
                  <a:pos x="7" y="38"/>
                </a:cxn>
                <a:cxn ang="0">
                  <a:pos x="11" y="22"/>
                </a:cxn>
                <a:cxn ang="0">
                  <a:pos x="14" y="11"/>
                </a:cxn>
                <a:cxn ang="0">
                  <a:pos x="25" y="0"/>
                </a:cxn>
                <a:cxn ang="0">
                  <a:pos x="37" y="11"/>
                </a:cxn>
                <a:cxn ang="0">
                  <a:pos x="53" y="40"/>
                </a:cxn>
                <a:cxn ang="0">
                  <a:pos x="72" y="87"/>
                </a:cxn>
                <a:cxn ang="0">
                  <a:pos x="94" y="151"/>
                </a:cxn>
                <a:cxn ang="0">
                  <a:pos x="118" y="230"/>
                </a:cxn>
                <a:cxn ang="0">
                  <a:pos x="146" y="325"/>
                </a:cxn>
                <a:cxn ang="0">
                  <a:pos x="162" y="379"/>
                </a:cxn>
                <a:cxn ang="0">
                  <a:pos x="169" y="405"/>
                </a:cxn>
                <a:cxn ang="0">
                  <a:pos x="178" y="432"/>
                </a:cxn>
                <a:cxn ang="0">
                  <a:pos x="186" y="462"/>
                </a:cxn>
                <a:cxn ang="0">
                  <a:pos x="193" y="493"/>
                </a:cxn>
                <a:cxn ang="0">
                  <a:pos x="202" y="524"/>
                </a:cxn>
                <a:cxn ang="0">
                  <a:pos x="208" y="557"/>
                </a:cxn>
                <a:cxn ang="0">
                  <a:pos x="214" y="589"/>
                </a:cxn>
                <a:cxn ang="0">
                  <a:pos x="218" y="622"/>
                </a:cxn>
              </a:cxnLst>
              <a:rect l="0" t="0" r="r" b="b"/>
              <a:pathLst>
                <a:path w="310" h="985">
                  <a:moveTo>
                    <a:pt x="218" y="622"/>
                  </a:moveTo>
                  <a:lnTo>
                    <a:pt x="218" y="622"/>
                  </a:ln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89" y="904"/>
                  </a:lnTo>
                  <a:lnTo>
                    <a:pt x="277" y="925"/>
                  </a:lnTo>
                  <a:lnTo>
                    <a:pt x="265" y="940"/>
                  </a:lnTo>
                  <a:lnTo>
                    <a:pt x="254" y="951"/>
                  </a:lnTo>
                  <a:lnTo>
                    <a:pt x="243" y="959"/>
                  </a:lnTo>
                  <a:lnTo>
                    <a:pt x="232" y="964"/>
                  </a:lnTo>
                  <a:lnTo>
                    <a:pt x="222" y="969"/>
                  </a:lnTo>
                  <a:lnTo>
                    <a:pt x="213" y="974"/>
                  </a:lnTo>
                  <a:lnTo>
                    <a:pt x="204" y="981"/>
                  </a:lnTo>
                  <a:lnTo>
                    <a:pt x="204" y="981"/>
                  </a:lnTo>
                  <a:lnTo>
                    <a:pt x="193" y="985"/>
                  </a:lnTo>
                  <a:lnTo>
                    <a:pt x="179" y="982"/>
                  </a:lnTo>
                  <a:lnTo>
                    <a:pt x="161" y="973"/>
                  </a:lnTo>
                  <a:lnTo>
                    <a:pt x="140" y="959"/>
                  </a:lnTo>
                  <a:lnTo>
                    <a:pt x="118" y="939"/>
                  </a:lnTo>
                  <a:lnTo>
                    <a:pt x="95" y="917"/>
                  </a:lnTo>
                  <a:lnTo>
                    <a:pt x="72" y="892"/>
                  </a:lnTo>
                  <a:lnTo>
                    <a:pt x="51" y="866"/>
                  </a:lnTo>
                  <a:lnTo>
                    <a:pt x="51" y="866"/>
                  </a:lnTo>
                  <a:lnTo>
                    <a:pt x="45" y="845"/>
                  </a:lnTo>
                  <a:lnTo>
                    <a:pt x="43" y="819"/>
                  </a:lnTo>
                  <a:lnTo>
                    <a:pt x="43" y="790"/>
                  </a:lnTo>
                  <a:lnTo>
                    <a:pt x="46" y="760"/>
                  </a:lnTo>
                  <a:lnTo>
                    <a:pt x="48" y="731"/>
                  </a:lnTo>
                  <a:lnTo>
                    <a:pt x="51" y="704"/>
                  </a:lnTo>
                  <a:lnTo>
                    <a:pt x="52" y="683"/>
                  </a:lnTo>
                  <a:lnTo>
                    <a:pt x="49" y="669"/>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1" y="260"/>
                  </a:lnTo>
                  <a:lnTo>
                    <a:pt x="2" y="242"/>
                  </a:lnTo>
                  <a:lnTo>
                    <a:pt x="3" y="224"/>
                  </a:lnTo>
                  <a:lnTo>
                    <a:pt x="5" y="204"/>
                  </a:lnTo>
                  <a:lnTo>
                    <a:pt x="5" y="186"/>
                  </a:lnTo>
                  <a:lnTo>
                    <a:pt x="5" y="168"/>
                  </a:lnTo>
                  <a:lnTo>
                    <a:pt x="3" y="151"/>
                  </a:lnTo>
                  <a:lnTo>
                    <a:pt x="3" y="135"/>
                  </a:lnTo>
                  <a:lnTo>
                    <a:pt x="2" y="124"/>
                  </a:lnTo>
                  <a:lnTo>
                    <a:pt x="2" y="124"/>
                  </a:lnTo>
                  <a:lnTo>
                    <a:pt x="1" y="104"/>
                  </a:lnTo>
                  <a:lnTo>
                    <a:pt x="1" y="87"/>
                  </a:lnTo>
                  <a:lnTo>
                    <a:pt x="2" y="72"/>
                  </a:lnTo>
                  <a:lnTo>
                    <a:pt x="3" y="59"/>
                  </a:lnTo>
                  <a:lnTo>
                    <a:pt x="5" y="47"/>
                  </a:lnTo>
                  <a:lnTo>
                    <a:pt x="7" y="38"/>
                  </a:lnTo>
                  <a:lnTo>
                    <a:pt x="8" y="29"/>
                  </a:lnTo>
                  <a:lnTo>
                    <a:pt x="11" y="22"/>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path>
              </a:pathLst>
            </a:custGeom>
            <a:noFill/>
            <a:ln w="0">
              <a:solidFill>
                <a:srgbClr val="000000"/>
              </a:solidFill>
              <a:prstDash val="solid"/>
              <a:round/>
              <a:headEnd/>
              <a:tailEnd/>
            </a:ln>
          </p:spPr>
          <p:txBody>
            <a:bodyPr/>
            <a:lstStyle/>
            <a:p>
              <a:endParaRPr lang="en-US"/>
            </a:p>
          </p:txBody>
        </p:sp>
        <p:sp>
          <p:nvSpPr>
            <p:cNvPr id="309283" name="Freeform 35"/>
            <p:cNvSpPr>
              <a:spLocks noChangeAspect="1"/>
            </p:cNvSpPr>
            <p:nvPr/>
          </p:nvSpPr>
          <p:spPr bwMode="auto">
            <a:xfrm>
              <a:off x="4158" y="2860"/>
              <a:ext cx="103" cy="49"/>
            </a:xfrm>
            <a:custGeom>
              <a:avLst/>
              <a:gdLst/>
              <a:ahLst/>
              <a:cxnLst>
                <a:cxn ang="0">
                  <a:pos x="0" y="90"/>
                </a:cxn>
                <a:cxn ang="0">
                  <a:pos x="0" y="90"/>
                </a:cxn>
                <a:cxn ang="0">
                  <a:pos x="17" y="83"/>
                </a:cxn>
                <a:cxn ang="0">
                  <a:pos x="32" y="76"/>
                </a:cxn>
                <a:cxn ang="0">
                  <a:pos x="46" y="65"/>
                </a:cxn>
                <a:cxn ang="0">
                  <a:pos x="59" y="54"/>
                </a:cxn>
                <a:cxn ang="0">
                  <a:pos x="71" y="42"/>
                </a:cxn>
                <a:cxn ang="0">
                  <a:pos x="82" y="29"/>
                </a:cxn>
                <a:cxn ang="0">
                  <a:pos x="94" y="17"/>
                </a:cxn>
                <a:cxn ang="0">
                  <a:pos x="105" y="7"/>
                </a:cxn>
                <a:cxn ang="0">
                  <a:pos x="105" y="7"/>
                </a:cxn>
                <a:cxn ang="0">
                  <a:pos x="113" y="1"/>
                </a:cxn>
                <a:cxn ang="0">
                  <a:pos x="122" y="0"/>
                </a:cxn>
                <a:cxn ang="0">
                  <a:pos x="131" y="0"/>
                </a:cxn>
                <a:cxn ang="0">
                  <a:pos x="142" y="3"/>
                </a:cxn>
                <a:cxn ang="0">
                  <a:pos x="153" y="7"/>
                </a:cxn>
                <a:cxn ang="0">
                  <a:pos x="164" y="13"/>
                </a:cxn>
                <a:cxn ang="0">
                  <a:pos x="175" y="21"/>
                </a:cxn>
                <a:cxn ang="0">
                  <a:pos x="185" y="29"/>
                </a:cxn>
              </a:cxnLst>
              <a:rect l="0" t="0" r="r" b="b"/>
              <a:pathLst>
                <a:path w="185" h="90">
                  <a:moveTo>
                    <a:pt x="0" y="90"/>
                  </a:moveTo>
                  <a:lnTo>
                    <a:pt x="0" y="90"/>
                  </a:lnTo>
                  <a:lnTo>
                    <a:pt x="17" y="83"/>
                  </a:lnTo>
                  <a:lnTo>
                    <a:pt x="32" y="76"/>
                  </a:lnTo>
                  <a:lnTo>
                    <a:pt x="46" y="65"/>
                  </a:lnTo>
                  <a:lnTo>
                    <a:pt x="59" y="54"/>
                  </a:lnTo>
                  <a:lnTo>
                    <a:pt x="71" y="42"/>
                  </a:lnTo>
                  <a:lnTo>
                    <a:pt x="82" y="29"/>
                  </a:lnTo>
                  <a:lnTo>
                    <a:pt x="94" y="17"/>
                  </a:lnTo>
                  <a:lnTo>
                    <a:pt x="105" y="7"/>
                  </a:lnTo>
                  <a:lnTo>
                    <a:pt x="105" y="7"/>
                  </a:lnTo>
                  <a:lnTo>
                    <a:pt x="113" y="1"/>
                  </a:lnTo>
                  <a:lnTo>
                    <a:pt x="122" y="0"/>
                  </a:lnTo>
                  <a:lnTo>
                    <a:pt x="131" y="0"/>
                  </a:lnTo>
                  <a:lnTo>
                    <a:pt x="142" y="3"/>
                  </a:lnTo>
                  <a:lnTo>
                    <a:pt x="153" y="7"/>
                  </a:lnTo>
                  <a:lnTo>
                    <a:pt x="164" y="13"/>
                  </a:lnTo>
                  <a:lnTo>
                    <a:pt x="175" y="21"/>
                  </a:lnTo>
                  <a:lnTo>
                    <a:pt x="185" y="29"/>
                  </a:lnTo>
                </a:path>
              </a:pathLst>
            </a:custGeom>
            <a:noFill/>
            <a:ln w="0">
              <a:solidFill>
                <a:srgbClr val="000000"/>
              </a:solidFill>
              <a:prstDash val="solid"/>
              <a:round/>
              <a:headEnd/>
              <a:tailEnd/>
            </a:ln>
          </p:spPr>
          <p:txBody>
            <a:bodyPr/>
            <a:lstStyle/>
            <a:p>
              <a:endParaRPr lang="en-US"/>
            </a:p>
          </p:txBody>
        </p:sp>
        <p:sp>
          <p:nvSpPr>
            <p:cNvPr id="309284" name="Freeform 36"/>
            <p:cNvSpPr>
              <a:spLocks noChangeAspect="1" noEditPoints="1"/>
            </p:cNvSpPr>
            <p:nvPr/>
          </p:nvSpPr>
          <p:spPr bwMode="auto">
            <a:xfrm>
              <a:off x="3521" y="2560"/>
              <a:ext cx="331" cy="501"/>
            </a:xfrm>
            <a:custGeom>
              <a:avLst/>
              <a:gdLst/>
              <a:ahLst/>
              <a:cxnLst>
                <a:cxn ang="0">
                  <a:pos x="132" y="0"/>
                </a:cxn>
                <a:cxn ang="0">
                  <a:pos x="108" y="18"/>
                </a:cxn>
                <a:cxn ang="0">
                  <a:pos x="80" y="69"/>
                </a:cxn>
                <a:cxn ang="0">
                  <a:pos x="57" y="147"/>
                </a:cxn>
                <a:cxn ang="0">
                  <a:pos x="45" y="240"/>
                </a:cxn>
                <a:cxn ang="0">
                  <a:pos x="49" y="331"/>
                </a:cxn>
                <a:cxn ang="0">
                  <a:pos x="53" y="402"/>
                </a:cxn>
                <a:cxn ang="0">
                  <a:pos x="55" y="472"/>
                </a:cxn>
                <a:cxn ang="0">
                  <a:pos x="51" y="541"/>
                </a:cxn>
                <a:cxn ang="0">
                  <a:pos x="35" y="608"/>
                </a:cxn>
                <a:cxn ang="0">
                  <a:pos x="7" y="673"/>
                </a:cxn>
                <a:cxn ang="0">
                  <a:pos x="0" y="712"/>
                </a:cxn>
                <a:cxn ang="0">
                  <a:pos x="12" y="766"/>
                </a:cxn>
                <a:cxn ang="0">
                  <a:pos x="43" y="825"/>
                </a:cxn>
                <a:cxn ang="0">
                  <a:pos x="86" y="876"/>
                </a:cxn>
                <a:cxn ang="0">
                  <a:pos x="140" y="907"/>
                </a:cxn>
                <a:cxn ang="0">
                  <a:pos x="182" y="908"/>
                </a:cxn>
                <a:cxn ang="0">
                  <a:pos x="214" y="890"/>
                </a:cxn>
                <a:cxn ang="0">
                  <a:pos x="247" y="866"/>
                </a:cxn>
                <a:cxn ang="0">
                  <a:pos x="270" y="855"/>
                </a:cxn>
                <a:cxn ang="0">
                  <a:pos x="293" y="847"/>
                </a:cxn>
                <a:cxn ang="0">
                  <a:pos x="322" y="848"/>
                </a:cxn>
                <a:cxn ang="0">
                  <a:pos x="380" y="878"/>
                </a:cxn>
                <a:cxn ang="0">
                  <a:pos x="430" y="908"/>
                </a:cxn>
                <a:cxn ang="0">
                  <a:pos x="484" y="905"/>
                </a:cxn>
                <a:cxn ang="0">
                  <a:pos x="529" y="881"/>
                </a:cxn>
                <a:cxn ang="0">
                  <a:pos x="559" y="840"/>
                </a:cxn>
                <a:cxn ang="0">
                  <a:pos x="577" y="788"/>
                </a:cxn>
                <a:cxn ang="0">
                  <a:pos x="589" y="731"/>
                </a:cxn>
                <a:cxn ang="0">
                  <a:pos x="570" y="641"/>
                </a:cxn>
                <a:cxn ang="0">
                  <a:pos x="534" y="493"/>
                </a:cxn>
                <a:cxn ang="0">
                  <a:pos x="529" y="353"/>
                </a:cxn>
                <a:cxn ang="0">
                  <a:pos x="531" y="223"/>
                </a:cxn>
                <a:cxn ang="0">
                  <a:pos x="512" y="104"/>
                </a:cxn>
                <a:cxn ang="0">
                  <a:pos x="444" y="3"/>
                </a:cxn>
                <a:cxn ang="0">
                  <a:pos x="414" y="16"/>
                </a:cxn>
                <a:cxn ang="0">
                  <a:pos x="398" y="44"/>
                </a:cxn>
                <a:cxn ang="0">
                  <a:pos x="390" y="87"/>
                </a:cxn>
                <a:cxn ang="0">
                  <a:pos x="385" y="139"/>
                </a:cxn>
                <a:cxn ang="0">
                  <a:pos x="376" y="199"/>
                </a:cxn>
                <a:cxn ang="0">
                  <a:pos x="356" y="279"/>
                </a:cxn>
                <a:cxn ang="0">
                  <a:pos x="335" y="347"/>
                </a:cxn>
                <a:cxn ang="0">
                  <a:pos x="317" y="393"/>
                </a:cxn>
                <a:cxn ang="0">
                  <a:pos x="301" y="418"/>
                </a:cxn>
                <a:cxn ang="0">
                  <a:pos x="287" y="419"/>
                </a:cxn>
                <a:cxn ang="0">
                  <a:pos x="276" y="409"/>
                </a:cxn>
                <a:cxn ang="0">
                  <a:pos x="278" y="418"/>
                </a:cxn>
                <a:cxn ang="0">
                  <a:pos x="276" y="422"/>
                </a:cxn>
                <a:cxn ang="0">
                  <a:pos x="259" y="396"/>
                </a:cxn>
                <a:cxn ang="0">
                  <a:pos x="253" y="359"/>
                </a:cxn>
                <a:cxn ang="0">
                  <a:pos x="247" y="329"/>
                </a:cxn>
                <a:cxn ang="0">
                  <a:pos x="231" y="286"/>
                </a:cxn>
                <a:cxn ang="0">
                  <a:pos x="225" y="251"/>
                </a:cxn>
                <a:cxn ang="0">
                  <a:pos x="212" y="207"/>
                </a:cxn>
                <a:cxn ang="0">
                  <a:pos x="194" y="150"/>
                </a:cxn>
                <a:cxn ang="0">
                  <a:pos x="178" y="90"/>
                </a:cxn>
                <a:cxn ang="0">
                  <a:pos x="163" y="39"/>
                </a:cxn>
                <a:cxn ang="0">
                  <a:pos x="151" y="9"/>
                </a:cxn>
                <a:cxn ang="0">
                  <a:pos x="143" y="12"/>
                </a:cxn>
                <a:cxn ang="0">
                  <a:pos x="299" y="848"/>
                </a:cxn>
                <a:cxn ang="0">
                  <a:pos x="304" y="840"/>
                </a:cxn>
                <a:cxn ang="0">
                  <a:pos x="300" y="787"/>
                </a:cxn>
                <a:cxn ang="0">
                  <a:pos x="298" y="721"/>
                </a:cxn>
              </a:cxnLst>
              <a:rect l="0" t="0" r="r" b="b"/>
              <a:pathLst>
                <a:path w="594" h="911">
                  <a:moveTo>
                    <a:pt x="143" y="12"/>
                  </a:move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71" y="911"/>
                  </a:lnTo>
                  <a:lnTo>
                    <a:pt x="182" y="908"/>
                  </a:lnTo>
                  <a:lnTo>
                    <a:pt x="191" y="903"/>
                  </a:lnTo>
                  <a:lnTo>
                    <a:pt x="202" y="898"/>
                  </a:lnTo>
                  <a:lnTo>
                    <a:pt x="214" y="890"/>
                  </a:lnTo>
                  <a:lnTo>
                    <a:pt x="225" y="882"/>
                  </a:lnTo>
                  <a:lnTo>
                    <a:pt x="236" y="874"/>
                  </a:lnTo>
                  <a:lnTo>
                    <a:pt x="247" y="866"/>
                  </a:lnTo>
                  <a:lnTo>
                    <a:pt x="254" y="863"/>
                  </a:lnTo>
                  <a:lnTo>
                    <a:pt x="263" y="859"/>
                  </a:lnTo>
                  <a:lnTo>
                    <a:pt x="270" y="855"/>
                  </a:lnTo>
                  <a:lnTo>
                    <a:pt x="278" y="852"/>
                  </a:lnTo>
                  <a:lnTo>
                    <a:pt x="286" y="850"/>
                  </a:lnTo>
                  <a:lnTo>
                    <a:pt x="293" y="847"/>
                  </a:lnTo>
                  <a:lnTo>
                    <a:pt x="299" y="846"/>
                  </a:lnTo>
                  <a:lnTo>
                    <a:pt x="303" y="846"/>
                  </a:lnTo>
                  <a:lnTo>
                    <a:pt x="322" y="848"/>
                  </a:lnTo>
                  <a:lnTo>
                    <a:pt x="343" y="856"/>
                  </a:lnTo>
                  <a:lnTo>
                    <a:pt x="361" y="866"/>
                  </a:lnTo>
                  <a:lnTo>
                    <a:pt x="380" y="878"/>
                  </a:lnTo>
                  <a:lnTo>
                    <a:pt x="397" y="890"/>
                  </a:lnTo>
                  <a:lnTo>
                    <a:pt x="414" y="900"/>
                  </a:lnTo>
                  <a:lnTo>
                    <a:pt x="430" y="908"/>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6" y="409"/>
                  </a:lnTo>
                  <a:lnTo>
                    <a:pt x="276" y="410"/>
                  </a:lnTo>
                  <a:lnTo>
                    <a:pt x="277" y="414"/>
                  </a:lnTo>
                  <a:lnTo>
                    <a:pt x="278" y="418"/>
                  </a:lnTo>
                  <a:lnTo>
                    <a:pt x="280" y="422"/>
                  </a:lnTo>
                  <a:lnTo>
                    <a:pt x="278" y="423"/>
                  </a:lnTo>
                  <a:lnTo>
                    <a:pt x="276" y="422"/>
                  </a:lnTo>
                  <a:lnTo>
                    <a:pt x="270" y="415"/>
                  </a:lnTo>
                  <a:lnTo>
                    <a:pt x="264" y="406"/>
                  </a:lnTo>
                  <a:lnTo>
                    <a:pt x="259" y="396"/>
                  </a:lnTo>
                  <a:lnTo>
                    <a:pt x="257" y="384"/>
                  </a:lnTo>
                  <a:lnTo>
                    <a:pt x="255" y="372"/>
                  </a:lnTo>
                  <a:lnTo>
                    <a:pt x="253" y="359"/>
                  </a:lnTo>
                  <a:lnTo>
                    <a:pt x="252" y="347"/>
                  </a:lnTo>
                  <a:lnTo>
                    <a:pt x="249" y="337"/>
                  </a:lnTo>
                  <a:lnTo>
                    <a:pt x="247" y="329"/>
                  </a:lnTo>
                  <a:lnTo>
                    <a:pt x="238" y="314"/>
                  </a:lnTo>
                  <a:lnTo>
                    <a:pt x="234" y="299"/>
                  </a:lnTo>
                  <a:lnTo>
                    <a:pt x="231" y="286"/>
                  </a:lnTo>
                  <a:lnTo>
                    <a:pt x="229" y="275"/>
                  </a:lnTo>
                  <a:lnTo>
                    <a:pt x="228" y="263"/>
                  </a:lnTo>
                  <a:lnTo>
                    <a:pt x="225" y="251"/>
                  </a:lnTo>
                  <a:lnTo>
                    <a:pt x="223" y="238"/>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close/>
                  <a:moveTo>
                    <a:pt x="303" y="852"/>
                  </a:moveTo>
                  <a:lnTo>
                    <a:pt x="304" y="850"/>
                  </a:lnTo>
                  <a:lnTo>
                    <a:pt x="299" y="848"/>
                  </a:lnTo>
                  <a:lnTo>
                    <a:pt x="295" y="848"/>
                  </a:lnTo>
                  <a:lnTo>
                    <a:pt x="300" y="846"/>
                  </a:lnTo>
                  <a:lnTo>
                    <a:pt x="304" y="840"/>
                  </a:lnTo>
                  <a:lnTo>
                    <a:pt x="304" y="827"/>
                  </a:lnTo>
                  <a:lnTo>
                    <a:pt x="303" y="809"/>
                  </a:lnTo>
                  <a:lnTo>
                    <a:pt x="300" y="787"/>
                  </a:lnTo>
                  <a:lnTo>
                    <a:pt x="297" y="764"/>
                  </a:lnTo>
                  <a:lnTo>
                    <a:pt x="295" y="742"/>
                  </a:lnTo>
                  <a:lnTo>
                    <a:pt x="298" y="721"/>
                  </a:lnTo>
                  <a:lnTo>
                    <a:pt x="303" y="705"/>
                  </a:lnTo>
                  <a:lnTo>
                    <a:pt x="303" y="852"/>
                  </a:lnTo>
                  <a:close/>
                </a:path>
              </a:pathLst>
            </a:custGeom>
            <a:solidFill>
              <a:srgbClr val="FF9966"/>
            </a:solidFill>
            <a:ln w="9525">
              <a:noFill/>
              <a:round/>
              <a:headEnd/>
              <a:tailEnd/>
            </a:ln>
          </p:spPr>
          <p:txBody>
            <a:bodyPr/>
            <a:lstStyle/>
            <a:p>
              <a:endParaRPr lang="en-US"/>
            </a:p>
          </p:txBody>
        </p:sp>
        <p:sp>
          <p:nvSpPr>
            <p:cNvPr id="309285" name="Freeform 37"/>
            <p:cNvSpPr>
              <a:spLocks noChangeAspect="1"/>
            </p:cNvSpPr>
            <p:nvPr/>
          </p:nvSpPr>
          <p:spPr bwMode="auto">
            <a:xfrm>
              <a:off x="3521" y="2560"/>
              <a:ext cx="331" cy="501"/>
            </a:xfrm>
            <a:custGeom>
              <a:avLst/>
              <a:gdLst/>
              <a:ahLst/>
              <a:cxnLst>
                <a:cxn ang="0">
                  <a:pos x="138" y="4"/>
                </a:cxn>
                <a:cxn ang="0">
                  <a:pos x="116" y="8"/>
                </a:cxn>
                <a:cxn ang="0">
                  <a:pos x="88" y="50"/>
                </a:cxn>
                <a:cxn ang="0">
                  <a:pos x="63" y="119"/>
                </a:cxn>
                <a:cxn ang="0">
                  <a:pos x="47" y="208"/>
                </a:cxn>
                <a:cxn ang="0">
                  <a:pos x="46" y="307"/>
                </a:cxn>
                <a:cxn ang="0">
                  <a:pos x="50" y="355"/>
                </a:cxn>
                <a:cxn ang="0">
                  <a:pos x="55" y="426"/>
                </a:cxn>
                <a:cxn ang="0">
                  <a:pos x="55" y="496"/>
                </a:cxn>
                <a:cxn ang="0">
                  <a:pos x="47" y="563"/>
                </a:cxn>
                <a:cxn ang="0">
                  <a:pos x="28" y="630"/>
                </a:cxn>
                <a:cxn ang="0">
                  <a:pos x="7" y="673"/>
                </a:cxn>
                <a:cxn ang="0">
                  <a:pos x="0" y="712"/>
                </a:cxn>
                <a:cxn ang="0">
                  <a:pos x="12" y="766"/>
                </a:cxn>
                <a:cxn ang="0">
                  <a:pos x="43" y="825"/>
                </a:cxn>
                <a:cxn ang="0">
                  <a:pos x="86" y="876"/>
                </a:cxn>
                <a:cxn ang="0">
                  <a:pos x="140" y="907"/>
                </a:cxn>
                <a:cxn ang="0">
                  <a:pos x="171" y="911"/>
                </a:cxn>
                <a:cxn ang="0">
                  <a:pos x="202" y="898"/>
                </a:cxn>
                <a:cxn ang="0">
                  <a:pos x="236" y="874"/>
                </a:cxn>
                <a:cxn ang="0">
                  <a:pos x="254" y="863"/>
                </a:cxn>
                <a:cxn ang="0">
                  <a:pos x="278" y="852"/>
                </a:cxn>
                <a:cxn ang="0">
                  <a:pos x="299" y="846"/>
                </a:cxn>
                <a:cxn ang="0">
                  <a:pos x="322" y="848"/>
                </a:cxn>
                <a:cxn ang="0">
                  <a:pos x="380" y="878"/>
                </a:cxn>
                <a:cxn ang="0">
                  <a:pos x="430" y="908"/>
                </a:cxn>
                <a:cxn ang="0">
                  <a:pos x="465" y="909"/>
                </a:cxn>
                <a:cxn ang="0">
                  <a:pos x="516" y="891"/>
                </a:cxn>
                <a:cxn ang="0">
                  <a:pos x="549" y="855"/>
                </a:cxn>
                <a:cxn ang="0">
                  <a:pos x="572" y="807"/>
                </a:cxn>
                <a:cxn ang="0">
                  <a:pos x="586" y="751"/>
                </a:cxn>
                <a:cxn ang="0">
                  <a:pos x="594" y="692"/>
                </a:cxn>
                <a:cxn ang="0">
                  <a:pos x="553" y="592"/>
                </a:cxn>
                <a:cxn ang="0">
                  <a:pos x="530" y="445"/>
                </a:cxn>
                <a:cxn ang="0">
                  <a:pos x="530" y="308"/>
                </a:cxn>
                <a:cxn ang="0">
                  <a:pos x="528" y="181"/>
                </a:cxn>
                <a:cxn ang="0">
                  <a:pos x="496" y="69"/>
                </a:cxn>
                <a:cxn ang="0">
                  <a:pos x="444" y="3"/>
                </a:cxn>
                <a:cxn ang="0">
                  <a:pos x="414" y="16"/>
                </a:cxn>
                <a:cxn ang="0">
                  <a:pos x="398" y="44"/>
                </a:cxn>
                <a:cxn ang="0">
                  <a:pos x="390" y="87"/>
                </a:cxn>
                <a:cxn ang="0">
                  <a:pos x="385" y="139"/>
                </a:cxn>
                <a:cxn ang="0">
                  <a:pos x="376" y="199"/>
                </a:cxn>
                <a:cxn ang="0">
                  <a:pos x="363" y="251"/>
                </a:cxn>
                <a:cxn ang="0">
                  <a:pos x="343" y="328"/>
                </a:cxn>
                <a:cxn ang="0">
                  <a:pos x="323" y="381"/>
                </a:cxn>
                <a:cxn ang="0">
                  <a:pos x="306" y="411"/>
                </a:cxn>
                <a:cxn ang="0">
                  <a:pos x="292" y="422"/>
                </a:cxn>
                <a:cxn ang="0">
                  <a:pos x="277" y="410"/>
                </a:cxn>
                <a:cxn ang="0">
                  <a:pos x="276" y="410"/>
                </a:cxn>
                <a:cxn ang="0">
                  <a:pos x="280" y="422"/>
                </a:cxn>
                <a:cxn ang="0">
                  <a:pos x="270" y="415"/>
                </a:cxn>
                <a:cxn ang="0">
                  <a:pos x="259" y="396"/>
                </a:cxn>
                <a:cxn ang="0">
                  <a:pos x="253" y="359"/>
                </a:cxn>
                <a:cxn ang="0">
                  <a:pos x="247" y="329"/>
                </a:cxn>
                <a:cxn ang="0">
                  <a:pos x="234" y="299"/>
                </a:cxn>
                <a:cxn ang="0">
                  <a:pos x="228" y="263"/>
                </a:cxn>
                <a:cxn ang="0">
                  <a:pos x="218" y="224"/>
                </a:cxn>
                <a:cxn ang="0">
                  <a:pos x="206" y="189"/>
                </a:cxn>
                <a:cxn ang="0">
                  <a:pos x="189" y="129"/>
                </a:cxn>
                <a:cxn ang="0">
                  <a:pos x="173" y="70"/>
                </a:cxn>
                <a:cxn ang="0">
                  <a:pos x="160" y="26"/>
                </a:cxn>
                <a:cxn ang="0">
                  <a:pos x="149" y="5"/>
                </a:cxn>
              </a:cxnLst>
              <a:rect l="0" t="0" r="r" b="b"/>
              <a:pathLst>
                <a:path w="594" h="911">
                  <a:moveTo>
                    <a:pt x="143" y="12"/>
                  </a:moveTo>
                  <a:lnTo>
                    <a:pt x="143" y="12"/>
                  </a:ln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61" y="911"/>
                  </a:lnTo>
                  <a:lnTo>
                    <a:pt x="171" y="911"/>
                  </a:lnTo>
                  <a:lnTo>
                    <a:pt x="182" y="908"/>
                  </a:lnTo>
                  <a:lnTo>
                    <a:pt x="191" y="903"/>
                  </a:lnTo>
                  <a:lnTo>
                    <a:pt x="202" y="898"/>
                  </a:lnTo>
                  <a:lnTo>
                    <a:pt x="214" y="890"/>
                  </a:lnTo>
                  <a:lnTo>
                    <a:pt x="225" y="882"/>
                  </a:lnTo>
                  <a:lnTo>
                    <a:pt x="236" y="874"/>
                  </a:lnTo>
                  <a:lnTo>
                    <a:pt x="247" y="866"/>
                  </a:lnTo>
                  <a:lnTo>
                    <a:pt x="247" y="866"/>
                  </a:lnTo>
                  <a:lnTo>
                    <a:pt x="254" y="863"/>
                  </a:lnTo>
                  <a:lnTo>
                    <a:pt x="263" y="859"/>
                  </a:lnTo>
                  <a:lnTo>
                    <a:pt x="270" y="855"/>
                  </a:lnTo>
                  <a:lnTo>
                    <a:pt x="278" y="852"/>
                  </a:lnTo>
                  <a:lnTo>
                    <a:pt x="286" y="850"/>
                  </a:lnTo>
                  <a:lnTo>
                    <a:pt x="293" y="847"/>
                  </a:lnTo>
                  <a:lnTo>
                    <a:pt x="299" y="846"/>
                  </a:lnTo>
                  <a:lnTo>
                    <a:pt x="303" y="846"/>
                  </a:lnTo>
                  <a:lnTo>
                    <a:pt x="303" y="846"/>
                  </a:lnTo>
                  <a:lnTo>
                    <a:pt x="322" y="848"/>
                  </a:lnTo>
                  <a:lnTo>
                    <a:pt x="343" y="856"/>
                  </a:lnTo>
                  <a:lnTo>
                    <a:pt x="361" y="866"/>
                  </a:lnTo>
                  <a:lnTo>
                    <a:pt x="380" y="878"/>
                  </a:lnTo>
                  <a:lnTo>
                    <a:pt x="397" y="890"/>
                  </a:lnTo>
                  <a:lnTo>
                    <a:pt x="414" y="900"/>
                  </a:lnTo>
                  <a:lnTo>
                    <a:pt x="430" y="908"/>
                  </a:lnTo>
                  <a:lnTo>
                    <a:pt x="444" y="911"/>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7" y="410"/>
                  </a:lnTo>
                  <a:lnTo>
                    <a:pt x="276" y="409"/>
                  </a:lnTo>
                  <a:lnTo>
                    <a:pt x="276" y="410"/>
                  </a:lnTo>
                  <a:lnTo>
                    <a:pt x="277" y="414"/>
                  </a:lnTo>
                  <a:lnTo>
                    <a:pt x="278" y="418"/>
                  </a:lnTo>
                  <a:lnTo>
                    <a:pt x="280" y="422"/>
                  </a:lnTo>
                  <a:lnTo>
                    <a:pt x="278" y="423"/>
                  </a:lnTo>
                  <a:lnTo>
                    <a:pt x="276" y="422"/>
                  </a:lnTo>
                  <a:lnTo>
                    <a:pt x="270" y="415"/>
                  </a:lnTo>
                  <a:lnTo>
                    <a:pt x="270" y="415"/>
                  </a:lnTo>
                  <a:lnTo>
                    <a:pt x="264" y="406"/>
                  </a:lnTo>
                  <a:lnTo>
                    <a:pt x="259" y="396"/>
                  </a:lnTo>
                  <a:lnTo>
                    <a:pt x="257" y="384"/>
                  </a:lnTo>
                  <a:lnTo>
                    <a:pt x="255" y="372"/>
                  </a:lnTo>
                  <a:lnTo>
                    <a:pt x="253" y="359"/>
                  </a:lnTo>
                  <a:lnTo>
                    <a:pt x="252" y="347"/>
                  </a:lnTo>
                  <a:lnTo>
                    <a:pt x="249" y="337"/>
                  </a:lnTo>
                  <a:lnTo>
                    <a:pt x="247" y="329"/>
                  </a:lnTo>
                  <a:lnTo>
                    <a:pt x="247" y="329"/>
                  </a:lnTo>
                  <a:lnTo>
                    <a:pt x="238" y="314"/>
                  </a:lnTo>
                  <a:lnTo>
                    <a:pt x="234" y="299"/>
                  </a:lnTo>
                  <a:lnTo>
                    <a:pt x="231" y="286"/>
                  </a:lnTo>
                  <a:lnTo>
                    <a:pt x="229" y="275"/>
                  </a:lnTo>
                  <a:lnTo>
                    <a:pt x="228" y="263"/>
                  </a:lnTo>
                  <a:lnTo>
                    <a:pt x="225" y="251"/>
                  </a:lnTo>
                  <a:lnTo>
                    <a:pt x="223" y="238"/>
                  </a:lnTo>
                  <a:lnTo>
                    <a:pt x="218" y="224"/>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path>
              </a:pathLst>
            </a:custGeom>
            <a:noFill/>
            <a:ln w="0">
              <a:solidFill>
                <a:srgbClr val="000000"/>
              </a:solidFill>
              <a:prstDash val="solid"/>
              <a:round/>
              <a:headEnd/>
              <a:tailEnd/>
            </a:ln>
          </p:spPr>
          <p:txBody>
            <a:bodyPr/>
            <a:lstStyle/>
            <a:p>
              <a:endParaRPr lang="en-US"/>
            </a:p>
          </p:txBody>
        </p:sp>
        <p:sp>
          <p:nvSpPr>
            <p:cNvPr id="309286" name="Freeform 38"/>
            <p:cNvSpPr>
              <a:spLocks noChangeAspect="1"/>
            </p:cNvSpPr>
            <p:nvPr/>
          </p:nvSpPr>
          <p:spPr bwMode="auto">
            <a:xfrm>
              <a:off x="3685" y="2948"/>
              <a:ext cx="4" cy="80"/>
            </a:xfrm>
            <a:custGeom>
              <a:avLst/>
              <a:gdLst/>
              <a:ahLst/>
              <a:cxnLst>
                <a:cxn ang="0">
                  <a:pos x="8" y="147"/>
                </a:cxn>
                <a:cxn ang="0">
                  <a:pos x="8" y="147"/>
                </a:cxn>
                <a:cxn ang="0">
                  <a:pos x="9" y="145"/>
                </a:cxn>
                <a:cxn ang="0">
                  <a:pos x="4" y="143"/>
                </a:cxn>
                <a:cxn ang="0">
                  <a:pos x="0" y="143"/>
                </a:cxn>
                <a:cxn ang="0">
                  <a:pos x="5" y="141"/>
                </a:cxn>
                <a:cxn ang="0">
                  <a:pos x="5" y="141"/>
                </a:cxn>
                <a:cxn ang="0">
                  <a:pos x="9" y="135"/>
                </a:cxn>
                <a:cxn ang="0">
                  <a:pos x="9" y="122"/>
                </a:cxn>
                <a:cxn ang="0">
                  <a:pos x="8" y="104"/>
                </a:cxn>
                <a:cxn ang="0">
                  <a:pos x="5" y="82"/>
                </a:cxn>
                <a:cxn ang="0">
                  <a:pos x="2" y="59"/>
                </a:cxn>
                <a:cxn ang="0">
                  <a:pos x="0" y="37"/>
                </a:cxn>
                <a:cxn ang="0">
                  <a:pos x="3" y="16"/>
                </a:cxn>
                <a:cxn ang="0">
                  <a:pos x="8" y="0"/>
                </a:cxn>
              </a:cxnLst>
              <a:rect l="0" t="0" r="r" b="b"/>
              <a:pathLst>
                <a:path w="9" h="147">
                  <a:moveTo>
                    <a:pt x="8" y="147"/>
                  </a:moveTo>
                  <a:lnTo>
                    <a:pt x="8" y="147"/>
                  </a:lnTo>
                  <a:lnTo>
                    <a:pt x="9" y="145"/>
                  </a:lnTo>
                  <a:lnTo>
                    <a:pt x="4" y="143"/>
                  </a:lnTo>
                  <a:lnTo>
                    <a:pt x="0" y="143"/>
                  </a:lnTo>
                  <a:lnTo>
                    <a:pt x="5" y="141"/>
                  </a:lnTo>
                  <a:lnTo>
                    <a:pt x="5" y="141"/>
                  </a:lnTo>
                  <a:lnTo>
                    <a:pt x="9" y="135"/>
                  </a:lnTo>
                  <a:lnTo>
                    <a:pt x="9" y="122"/>
                  </a:lnTo>
                  <a:lnTo>
                    <a:pt x="8" y="104"/>
                  </a:lnTo>
                  <a:lnTo>
                    <a:pt x="5" y="82"/>
                  </a:lnTo>
                  <a:lnTo>
                    <a:pt x="2" y="59"/>
                  </a:lnTo>
                  <a:lnTo>
                    <a:pt x="0" y="37"/>
                  </a:lnTo>
                  <a:lnTo>
                    <a:pt x="3" y="16"/>
                  </a:lnTo>
                  <a:lnTo>
                    <a:pt x="8" y="0"/>
                  </a:lnTo>
                </a:path>
              </a:pathLst>
            </a:custGeom>
            <a:noFill/>
            <a:ln w="0">
              <a:solidFill>
                <a:srgbClr val="000000"/>
              </a:solidFill>
              <a:prstDash val="solid"/>
              <a:round/>
              <a:headEnd/>
              <a:tailEnd/>
            </a:ln>
          </p:spPr>
          <p:txBody>
            <a:bodyPr/>
            <a:lstStyle/>
            <a:p>
              <a:endParaRPr lang="en-US"/>
            </a:p>
          </p:txBody>
        </p:sp>
        <p:sp>
          <p:nvSpPr>
            <p:cNvPr id="309287" name="Freeform 39"/>
            <p:cNvSpPr>
              <a:spLocks noChangeAspect="1"/>
            </p:cNvSpPr>
            <p:nvPr/>
          </p:nvSpPr>
          <p:spPr bwMode="auto">
            <a:xfrm>
              <a:off x="3547" y="2873"/>
              <a:ext cx="275" cy="16"/>
            </a:xfrm>
            <a:custGeom>
              <a:avLst/>
              <a:gdLst/>
              <a:ahLst/>
              <a:cxnLst>
                <a:cxn ang="0">
                  <a:pos x="0" y="5"/>
                </a:cxn>
                <a:cxn ang="0">
                  <a:pos x="0" y="5"/>
                </a:cxn>
                <a:cxn ang="0">
                  <a:pos x="13" y="6"/>
                </a:cxn>
                <a:cxn ang="0">
                  <a:pos x="27" y="6"/>
                </a:cxn>
                <a:cxn ang="0">
                  <a:pos x="43" y="5"/>
                </a:cxn>
                <a:cxn ang="0">
                  <a:pos x="59" y="4"/>
                </a:cxn>
                <a:cxn ang="0">
                  <a:pos x="75" y="1"/>
                </a:cxn>
                <a:cxn ang="0">
                  <a:pos x="90" y="0"/>
                </a:cxn>
                <a:cxn ang="0">
                  <a:pos x="105" y="0"/>
                </a:cxn>
                <a:cxn ang="0">
                  <a:pos x="118" y="0"/>
                </a:cxn>
                <a:cxn ang="0">
                  <a:pos x="118" y="0"/>
                </a:cxn>
                <a:cxn ang="0">
                  <a:pos x="135" y="1"/>
                </a:cxn>
                <a:cxn ang="0">
                  <a:pos x="150" y="5"/>
                </a:cxn>
                <a:cxn ang="0">
                  <a:pos x="164" y="9"/>
                </a:cxn>
                <a:cxn ang="0">
                  <a:pos x="177" y="14"/>
                </a:cxn>
                <a:cxn ang="0">
                  <a:pos x="191" y="19"/>
                </a:cxn>
                <a:cxn ang="0">
                  <a:pos x="205" y="25"/>
                </a:cxn>
                <a:cxn ang="0">
                  <a:pos x="220" y="29"/>
                </a:cxn>
                <a:cxn ang="0">
                  <a:pos x="237" y="31"/>
                </a:cxn>
                <a:cxn ang="0">
                  <a:pos x="237" y="31"/>
                </a:cxn>
                <a:cxn ang="0">
                  <a:pos x="252" y="31"/>
                </a:cxn>
                <a:cxn ang="0">
                  <a:pos x="269" y="27"/>
                </a:cxn>
                <a:cxn ang="0">
                  <a:pos x="287" y="23"/>
                </a:cxn>
                <a:cxn ang="0">
                  <a:pos x="306" y="17"/>
                </a:cxn>
                <a:cxn ang="0">
                  <a:pos x="325" y="12"/>
                </a:cxn>
                <a:cxn ang="0">
                  <a:pos x="343" y="6"/>
                </a:cxn>
                <a:cxn ang="0">
                  <a:pos x="360" y="3"/>
                </a:cxn>
                <a:cxn ang="0">
                  <a:pos x="376" y="0"/>
                </a:cxn>
                <a:cxn ang="0">
                  <a:pos x="376" y="0"/>
                </a:cxn>
                <a:cxn ang="0">
                  <a:pos x="390" y="0"/>
                </a:cxn>
                <a:cxn ang="0">
                  <a:pos x="405" y="1"/>
                </a:cxn>
                <a:cxn ang="0">
                  <a:pos x="419" y="3"/>
                </a:cxn>
                <a:cxn ang="0">
                  <a:pos x="434" y="5"/>
                </a:cxn>
                <a:cxn ang="0">
                  <a:pos x="448" y="8"/>
                </a:cxn>
                <a:cxn ang="0">
                  <a:pos x="463" y="8"/>
                </a:cxn>
                <a:cxn ang="0">
                  <a:pos x="479" y="8"/>
                </a:cxn>
                <a:cxn ang="0">
                  <a:pos x="493" y="5"/>
                </a:cxn>
              </a:cxnLst>
              <a:rect l="0" t="0" r="r" b="b"/>
              <a:pathLst>
                <a:path w="493" h="31">
                  <a:moveTo>
                    <a:pt x="0" y="5"/>
                  </a:moveTo>
                  <a:lnTo>
                    <a:pt x="0" y="5"/>
                  </a:lnTo>
                  <a:lnTo>
                    <a:pt x="13" y="6"/>
                  </a:lnTo>
                  <a:lnTo>
                    <a:pt x="27" y="6"/>
                  </a:lnTo>
                  <a:lnTo>
                    <a:pt x="43" y="5"/>
                  </a:lnTo>
                  <a:lnTo>
                    <a:pt x="59" y="4"/>
                  </a:lnTo>
                  <a:lnTo>
                    <a:pt x="75" y="1"/>
                  </a:lnTo>
                  <a:lnTo>
                    <a:pt x="90" y="0"/>
                  </a:lnTo>
                  <a:lnTo>
                    <a:pt x="105" y="0"/>
                  </a:lnTo>
                  <a:lnTo>
                    <a:pt x="118" y="0"/>
                  </a:lnTo>
                  <a:lnTo>
                    <a:pt x="118" y="0"/>
                  </a:lnTo>
                  <a:lnTo>
                    <a:pt x="135" y="1"/>
                  </a:lnTo>
                  <a:lnTo>
                    <a:pt x="150" y="5"/>
                  </a:lnTo>
                  <a:lnTo>
                    <a:pt x="164" y="9"/>
                  </a:lnTo>
                  <a:lnTo>
                    <a:pt x="177" y="14"/>
                  </a:lnTo>
                  <a:lnTo>
                    <a:pt x="191" y="19"/>
                  </a:lnTo>
                  <a:lnTo>
                    <a:pt x="205" y="25"/>
                  </a:lnTo>
                  <a:lnTo>
                    <a:pt x="220" y="29"/>
                  </a:lnTo>
                  <a:lnTo>
                    <a:pt x="237" y="31"/>
                  </a:lnTo>
                  <a:lnTo>
                    <a:pt x="237" y="31"/>
                  </a:lnTo>
                  <a:lnTo>
                    <a:pt x="252" y="31"/>
                  </a:lnTo>
                  <a:lnTo>
                    <a:pt x="269" y="27"/>
                  </a:lnTo>
                  <a:lnTo>
                    <a:pt x="287" y="23"/>
                  </a:lnTo>
                  <a:lnTo>
                    <a:pt x="306" y="17"/>
                  </a:lnTo>
                  <a:lnTo>
                    <a:pt x="325" y="12"/>
                  </a:lnTo>
                  <a:lnTo>
                    <a:pt x="343" y="6"/>
                  </a:lnTo>
                  <a:lnTo>
                    <a:pt x="360" y="3"/>
                  </a:lnTo>
                  <a:lnTo>
                    <a:pt x="376" y="0"/>
                  </a:lnTo>
                  <a:lnTo>
                    <a:pt x="376" y="0"/>
                  </a:lnTo>
                  <a:lnTo>
                    <a:pt x="390" y="0"/>
                  </a:lnTo>
                  <a:lnTo>
                    <a:pt x="405" y="1"/>
                  </a:lnTo>
                  <a:lnTo>
                    <a:pt x="419" y="3"/>
                  </a:lnTo>
                  <a:lnTo>
                    <a:pt x="434" y="5"/>
                  </a:lnTo>
                  <a:lnTo>
                    <a:pt x="448" y="8"/>
                  </a:lnTo>
                  <a:lnTo>
                    <a:pt x="463" y="8"/>
                  </a:lnTo>
                  <a:lnTo>
                    <a:pt x="479" y="8"/>
                  </a:lnTo>
                  <a:lnTo>
                    <a:pt x="493" y="5"/>
                  </a:lnTo>
                </a:path>
              </a:pathLst>
            </a:custGeom>
            <a:noFill/>
            <a:ln w="0">
              <a:solidFill>
                <a:srgbClr val="000000"/>
              </a:solidFill>
              <a:prstDash val="solid"/>
              <a:round/>
              <a:headEnd/>
              <a:tailEnd/>
            </a:ln>
          </p:spPr>
          <p:txBody>
            <a:bodyPr/>
            <a:lstStyle/>
            <a:p>
              <a:endParaRPr lang="en-US"/>
            </a:p>
          </p:txBody>
        </p:sp>
        <p:sp>
          <p:nvSpPr>
            <p:cNvPr id="309288" name="Freeform 40"/>
            <p:cNvSpPr>
              <a:spLocks noChangeAspect="1" noEditPoints="1"/>
            </p:cNvSpPr>
            <p:nvPr/>
          </p:nvSpPr>
          <p:spPr bwMode="auto">
            <a:xfrm>
              <a:off x="3243" y="2575"/>
              <a:ext cx="279" cy="479"/>
            </a:xfrm>
            <a:custGeom>
              <a:avLst/>
              <a:gdLst/>
              <a:ahLst/>
              <a:cxnLst>
                <a:cxn ang="0">
                  <a:pos x="111" y="0"/>
                </a:cxn>
                <a:cxn ang="0">
                  <a:pos x="91" y="16"/>
                </a:cxn>
                <a:cxn ang="0">
                  <a:pos x="68" y="65"/>
                </a:cxn>
                <a:cxn ang="0">
                  <a:pos x="48" y="139"/>
                </a:cxn>
                <a:cxn ang="0">
                  <a:pos x="37" y="229"/>
                </a:cxn>
                <a:cxn ang="0">
                  <a:pos x="41" y="316"/>
                </a:cxn>
                <a:cxn ang="0">
                  <a:pos x="45" y="384"/>
                </a:cxn>
                <a:cxn ang="0">
                  <a:pos x="47" y="452"/>
                </a:cxn>
                <a:cxn ang="0">
                  <a:pos x="42" y="517"/>
                </a:cxn>
                <a:cxn ang="0">
                  <a:pos x="30" y="582"/>
                </a:cxn>
                <a:cxn ang="0">
                  <a:pos x="6" y="644"/>
                </a:cxn>
                <a:cxn ang="0">
                  <a:pos x="0" y="680"/>
                </a:cxn>
                <a:cxn ang="0">
                  <a:pos x="11" y="732"/>
                </a:cxn>
                <a:cxn ang="0">
                  <a:pos x="36" y="788"/>
                </a:cxn>
                <a:cxn ang="0">
                  <a:pos x="74" y="838"/>
                </a:cxn>
                <a:cxn ang="0">
                  <a:pos x="120" y="868"/>
                </a:cxn>
                <a:cxn ang="0">
                  <a:pos x="154" y="869"/>
                </a:cxn>
                <a:cxn ang="0">
                  <a:pos x="181" y="852"/>
                </a:cxn>
                <a:cxn ang="0">
                  <a:pos x="209" y="829"/>
                </a:cxn>
                <a:cxn ang="0">
                  <a:pos x="229" y="817"/>
                </a:cxn>
                <a:cxn ang="0">
                  <a:pos x="248" y="811"/>
                </a:cxn>
                <a:cxn ang="0">
                  <a:pos x="273" y="812"/>
                </a:cxn>
                <a:cxn ang="0">
                  <a:pos x="321" y="840"/>
                </a:cxn>
                <a:cxn ang="0">
                  <a:pos x="363" y="869"/>
                </a:cxn>
                <a:cxn ang="0">
                  <a:pos x="409" y="866"/>
                </a:cxn>
                <a:cxn ang="0">
                  <a:pos x="446" y="843"/>
                </a:cxn>
                <a:cxn ang="0">
                  <a:pos x="472" y="804"/>
                </a:cxn>
                <a:cxn ang="0">
                  <a:pos x="487" y="755"/>
                </a:cxn>
                <a:cxn ang="0">
                  <a:pos x="497" y="699"/>
                </a:cxn>
                <a:cxn ang="0">
                  <a:pos x="480" y="614"/>
                </a:cxn>
                <a:cxn ang="0">
                  <a:pos x="450" y="471"/>
                </a:cxn>
                <a:cxn ang="0">
                  <a:pos x="446" y="337"/>
                </a:cxn>
                <a:cxn ang="0">
                  <a:pos x="448" y="212"/>
                </a:cxn>
                <a:cxn ang="0">
                  <a:pos x="432" y="100"/>
                </a:cxn>
                <a:cxn ang="0">
                  <a:pos x="375" y="3"/>
                </a:cxn>
                <a:cxn ang="0">
                  <a:pos x="336" y="42"/>
                </a:cxn>
                <a:cxn ang="0">
                  <a:pos x="325" y="133"/>
                </a:cxn>
                <a:cxn ang="0">
                  <a:pos x="307" y="240"/>
                </a:cxn>
                <a:cxn ang="0">
                  <a:pos x="289" y="312"/>
                </a:cxn>
                <a:cxn ang="0">
                  <a:pos x="273" y="364"/>
                </a:cxn>
                <a:cxn ang="0">
                  <a:pos x="259" y="394"/>
                </a:cxn>
                <a:cxn ang="0">
                  <a:pos x="247" y="403"/>
                </a:cxn>
                <a:cxn ang="0">
                  <a:pos x="235" y="393"/>
                </a:cxn>
                <a:cxn ang="0">
                  <a:pos x="236" y="405"/>
                </a:cxn>
                <a:cxn ang="0">
                  <a:pos x="219" y="377"/>
                </a:cxn>
                <a:cxn ang="0">
                  <a:pos x="214" y="344"/>
                </a:cxn>
                <a:cxn ang="0">
                  <a:pos x="208" y="315"/>
                </a:cxn>
                <a:cxn ang="0">
                  <a:pos x="195" y="275"/>
                </a:cxn>
                <a:cxn ang="0">
                  <a:pos x="190" y="240"/>
                </a:cxn>
                <a:cxn ang="0">
                  <a:pos x="179" y="198"/>
                </a:cxn>
                <a:cxn ang="0">
                  <a:pos x="164" y="142"/>
                </a:cxn>
                <a:cxn ang="0">
                  <a:pos x="151" y="85"/>
                </a:cxn>
                <a:cxn ang="0">
                  <a:pos x="139" y="37"/>
                </a:cxn>
                <a:cxn ang="0">
                  <a:pos x="129" y="8"/>
                </a:cxn>
                <a:cxn ang="0">
                  <a:pos x="121" y="11"/>
                </a:cxn>
                <a:cxn ang="0">
                  <a:pos x="253" y="812"/>
                </a:cxn>
                <a:cxn ang="0">
                  <a:pos x="256" y="804"/>
                </a:cxn>
                <a:cxn ang="0">
                  <a:pos x="253" y="753"/>
                </a:cxn>
                <a:cxn ang="0">
                  <a:pos x="252" y="690"/>
                </a:cxn>
              </a:cxnLst>
              <a:rect l="0" t="0" r="r" b="b"/>
              <a:pathLst>
                <a:path w="501" h="872">
                  <a:moveTo>
                    <a:pt x="121" y="11"/>
                  </a:move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45" y="872"/>
                  </a:lnTo>
                  <a:lnTo>
                    <a:pt x="154" y="869"/>
                  </a:lnTo>
                  <a:lnTo>
                    <a:pt x="162" y="864"/>
                  </a:lnTo>
                  <a:lnTo>
                    <a:pt x="172" y="859"/>
                  </a:lnTo>
                  <a:lnTo>
                    <a:pt x="181" y="852"/>
                  </a:lnTo>
                  <a:lnTo>
                    <a:pt x="191" y="844"/>
                  </a:lnTo>
                  <a:lnTo>
                    <a:pt x="200" y="837"/>
                  </a:lnTo>
                  <a:lnTo>
                    <a:pt x="209" y="829"/>
                  </a:lnTo>
                  <a:lnTo>
                    <a:pt x="215" y="825"/>
                  </a:lnTo>
                  <a:lnTo>
                    <a:pt x="221" y="821"/>
                  </a:lnTo>
                  <a:lnTo>
                    <a:pt x="229" y="817"/>
                  </a:lnTo>
                  <a:lnTo>
                    <a:pt x="235" y="814"/>
                  </a:lnTo>
                  <a:lnTo>
                    <a:pt x="242" y="812"/>
                  </a:lnTo>
                  <a:lnTo>
                    <a:pt x="248" y="811"/>
                  </a:lnTo>
                  <a:lnTo>
                    <a:pt x="253" y="809"/>
                  </a:lnTo>
                  <a:lnTo>
                    <a:pt x="256" y="809"/>
                  </a:lnTo>
                  <a:lnTo>
                    <a:pt x="273" y="812"/>
                  </a:lnTo>
                  <a:lnTo>
                    <a:pt x="289" y="818"/>
                  </a:lnTo>
                  <a:lnTo>
                    <a:pt x="305" y="829"/>
                  </a:lnTo>
                  <a:lnTo>
                    <a:pt x="321" y="840"/>
                  </a:lnTo>
                  <a:lnTo>
                    <a:pt x="335" y="852"/>
                  </a:lnTo>
                  <a:lnTo>
                    <a:pt x="350" y="861"/>
                  </a:lnTo>
                  <a:lnTo>
                    <a:pt x="363" y="869"/>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57" y="9"/>
                  </a:lnTo>
                  <a:lnTo>
                    <a:pt x="344" y="22"/>
                  </a:lnTo>
                  <a:lnTo>
                    <a:pt x="336" y="42"/>
                  </a:lnTo>
                  <a:lnTo>
                    <a:pt x="331" y="68"/>
                  </a:lnTo>
                  <a:lnTo>
                    <a:pt x="328" y="99"/>
                  </a:lnTo>
                  <a:lnTo>
                    <a:pt x="325" y="133"/>
                  </a:lnTo>
                  <a:lnTo>
                    <a:pt x="321" y="171"/>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3" y="393"/>
                  </a:lnTo>
                  <a:lnTo>
                    <a:pt x="236" y="400"/>
                  </a:lnTo>
                  <a:lnTo>
                    <a:pt x="236" y="405"/>
                  </a:lnTo>
                  <a:lnTo>
                    <a:pt x="227" y="397"/>
                  </a:lnTo>
                  <a:lnTo>
                    <a:pt x="223" y="388"/>
                  </a:lnTo>
                  <a:lnTo>
                    <a:pt x="219" y="377"/>
                  </a:lnTo>
                  <a:lnTo>
                    <a:pt x="217" y="367"/>
                  </a:lnTo>
                  <a:lnTo>
                    <a:pt x="215" y="355"/>
                  </a:lnTo>
                  <a:lnTo>
                    <a:pt x="214" y="344"/>
                  </a:lnTo>
                  <a:lnTo>
                    <a:pt x="213" y="332"/>
                  </a:lnTo>
                  <a:lnTo>
                    <a:pt x="210" y="323"/>
                  </a:lnTo>
                  <a:lnTo>
                    <a:pt x="208" y="315"/>
                  </a:lnTo>
                  <a:lnTo>
                    <a:pt x="202" y="299"/>
                  </a:lnTo>
                  <a:lnTo>
                    <a:pt x="197" y="286"/>
                  </a:lnTo>
                  <a:lnTo>
                    <a:pt x="195" y="275"/>
                  </a:lnTo>
                  <a:lnTo>
                    <a:pt x="194" y="263"/>
                  </a:lnTo>
                  <a:lnTo>
                    <a:pt x="192" y="251"/>
                  </a:lnTo>
                  <a:lnTo>
                    <a:pt x="190" y="240"/>
                  </a:lnTo>
                  <a:lnTo>
                    <a:pt x="187" y="228"/>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close/>
                  <a:moveTo>
                    <a:pt x="256" y="816"/>
                  </a:moveTo>
                  <a:lnTo>
                    <a:pt x="258" y="813"/>
                  </a:lnTo>
                  <a:lnTo>
                    <a:pt x="253" y="812"/>
                  </a:lnTo>
                  <a:lnTo>
                    <a:pt x="249" y="812"/>
                  </a:lnTo>
                  <a:lnTo>
                    <a:pt x="253" y="809"/>
                  </a:lnTo>
                  <a:lnTo>
                    <a:pt x="256" y="804"/>
                  </a:lnTo>
                  <a:lnTo>
                    <a:pt x="256" y="791"/>
                  </a:lnTo>
                  <a:lnTo>
                    <a:pt x="255" y="774"/>
                  </a:lnTo>
                  <a:lnTo>
                    <a:pt x="253" y="753"/>
                  </a:lnTo>
                  <a:lnTo>
                    <a:pt x="250" y="731"/>
                  </a:lnTo>
                  <a:lnTo>
                    <a:pt x="250" y="709"/>
                  </a:lnTo>
                  <a:lnTo>
                    <a:pt x="252" y="690"/>
                  </a:lnTo>
                  <a:lnTo>
                    <a:pt x="256" y="675"/>
                  </a:lnTo>
                  <a:lnTo>
                    <a:pt x="256" y="816"/>
                  </a:lnTo>
                  <a:close/>
                </a:path>
              </a:pathLst>
            </a:custGeom>
            <a:solidFill>
              <a:srgbClr val="FF9966"/>
            </a:solidFill>
            <a:ln w="9525">
              <a:noFill/>
              <a:round/>
              <a:headEnd/>
              <a:tailEnd/>
            </a:ln>
          </p:spPr>
          <p:txBody>
            <a:bodyPr/>
            <a:lstStyle/>
            <a:p>
              <a:endParaRPr lang="en-US"/>
            </a:p>
          </p:txBody>
        </p:sp>
        <p:sp>
          <p:nvSpPr>
            <p:cNvPr id="309289" name="Freeform 41"/>
            <p:cNvSpPr>
              <a:spLocks noChangeAspect="1"/>
            </p:cNvSpPr>
            <p:nvPr/>
          </p:nvSpPr>
          <p:spPr bwMode="auto">
            <a:xfrm>
              <a:off x="3243" y="2575"/>
              <a:ext cx="279" cy="479"/>
            </a:xfrm>
            <a:custGeom>
              <a:avLst/>
              <a:gdLst/>
              <a:ahLst/>
              <a:cxnLst>
                <a:cxn ang="0">
                  <a:pos x="117" y="3"/>
                </a:cxn>
                <a:cxn ang="0">
                  <a:pos x="99" y="7"/>
                </a:cxn>
                <a:cxn ang="0">
                  <a:pos x="76" y="46"/>
                </a:cxn>
                <a:cxn ang="0">
                  <a:pos x="54" y="113"/>
                </a:cxn>
                <a:cxn ang="0">
                  <a:pos x="40" y="198"/>
                </a:cxn>
                <a:cxn ang="0">
                  <a:pos x="39" y="293"/>
                </a:cxn>
                <a:cxn ang="0">
                  <a:pos x="42" y="338"/>
                </a:cxn>
                <a:cxn ang="0">
                  <a:pos x="46" y="406"/>
                </a:cxn>
                <a:cxn ang="0">
                  <a:pos x="46" y="474"/>
                </a:cxn>
                <a:cxn ang="0">
                  <a:pos x="40" y="539"/>
                </a:cxn>
                <a:cxn ang="0">
                  <a:pos x="23" y="602"/>
                </a:cxn>
                <a:cxn ang="0">
                  <a:pos x="6" y="644"/>
                </a:cxn>
                <a:cxn ang="0">
                  <a:pos x="0" y="680"/>
                </a:cxn>
                <a:cxn ang="0">
                  <a:pos x="11" y="732"/>
                </a:cxn>
                <a:cxn ang="0">
                  <a:pos x="36" y="788"/>
                </a:cxn>
                <a:cxn ang="0">
                  <a:pos x="74" y="838"/>
                </a:cxn>
                <a:cxn ang="0">
                  <a:pos x="120" y="868"/>
                </a:cxn>
                <a:cxn ang="0">
                  <a:pos x="145" y="872"/>
                </a:cxn>
                <a:cxn ang="0">
                  <a:pos x="172" y="859"/>
                </a:cxn>
                <a:cxn ang="0">
                  <a:pos x="200" y="837"/>
                </a:cxn>
                <a:cxn ang="0">
                  <a:pos x="215" y="825"/>
                </a:cxn>
                <a:cxn ang="0">
                  <a:pos x="235" y="814"/>
                </a:cxn>
                <a:cxn ang="0">
                  <a:pos x="253" y="809"/>
                </a:cxn>
                <a:cxn ang="0">
                  <a:pos x="273" y="812"/>
                </a:cxn>
                <a:cxn ang="0">
                  <a:pos x="321" y="840"/>
                </a:cxn>
                <a:cxn ang="0">
                  <a:pos x="363" y="869"/>
                </a:cxn>
                <a:cxn ang="0">
                  <a:pos x="393" y="870"/>
                </a:cxn>
                <a:cxn ang="0">
                  <a:pos x="435" y="852"/>
                </a:cxn>
                <a:cxn ang="0">
                  <a:pos x="464" y="818"/>
                </a:cxn>
                <a:cxn ang="0">
                  <a:pos x="483" y="771"/>
                </a:cxn>
                <a:cxn ang="0">
                  <a:pos x="494" y="718"/>
                </a:cxn>
                <a:cxn ang="0">
                  <a:pos x="501" y="662"/>
                </a:cxn>
                <a:cxn ang="0">
                  <a:pos x="466" y="566"/>
                </a:cxn>
                <a:cxn ang="0">
                  <a:pos x="446" y="426"/>
                </a:cxn>
                <a:cxn ang="0">
                  <a:pos x="448" y="294"/>
                </a:cxn>
                <a:cxn ang="0">
                  <a:pos x="445" y="173"/>
                </a:cxn>
                <a:cxn ang="0">
                  <a:pos x="419" y="65"/>
                </a:cxn>
                <a:cxn ang="0">
                  <a:pos x="375" y="3"/>
                </a:cxn>
                <a:cxn ang="0">
                  <a:pos x="336" y="42"/>
                </a:cxn>
                <a:cxn ang="0">
                  <a:pos x="325" y="133"/>
                </a:cxn>
                <a:cxn ang="0">
                  <a:pos x="313" y="210"/>
                </a:cxn>
                <a:cxn ang="0">
                  <a:pos x="294" y="290"/>
                </a:cxn>
                <a:cxn ang="0">
                  <a:pos x="278" y="350"/>
                </a:cxn>
                <a:cxn ang="0">
                  <a:pos x="264" y="387"/>
                </a:cxn>
                <a:cxn ang="0">
                  <a:pos x="250" y="402"/>
                </a:cxn>
                <a:cxn ang="0">
                  <a:pos x="238" y="398"/>
                </a:cxn>
                <a:cxn ang="0">
                  <a:pos x="233" y="393"/>
                </a:cxn>
                <a:cxn ang="0">
                  <a:pos x="227" y="397"/>
                </a:cxn>
                <a:cxn ang="0">
                  <a:pos x="219" y="377"/>
                </a:cxn>
                <a:cxn ang="0">
                  <a:pos x="214" y="344"/>
                </a:cxn>
                <a:cxn ang="0">
                  <a:pos x="208" y="315"/>
                </a:cxn>
                <a:cxn ang="0">
                  <a:pos x="197" y="286"/>
                </a:cxn>
                <a:cxn ang="0">
                  <a:pos x="192" y="251"/>
                </a:cxn>
                <a:cxn ang="0">
                  <a:pos x="184" y="214"/>
                </a:cxn>
                <a:cxn ang="0">
                  <a:pos x="174" y="180"/>
                </a:cxn>
                <a:cxn ang="0">
                  <a:pos x="160" y="123"/>
                </a:cxn>
                <a:cxn ang="0">
                  <a:pos x="148" y="67"/>
                </a:cxn>
                <a:cxn ang="0">
                  <a:pos x="135" y="24"/>
                </a:cxn>
                <a:cxn ang="0">
                  <a:pos x="126" y="5"/>
                </a:cxn>
              </a:cxnLst>
              <a:rect l="0" t="0" r="r" b="b"/>
              <a:pathLst>
                <a:path w="501" h="872">
                  <a:moveTo>
                    <a:pt x="121" y="11"/>
                  </a:moveTo>
                  <a:lnTo>
                    <a:pt x="121" y="11"/>
                  </a:ln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37" y="872"/>
                  </a:lnTo>
                  <a:lnTo>
                    <a:pt x="145" y="872"/>
                  </a:lnTo>
                  <a:lnTo>
                    <a:pt x="154" y="869"/>
                  </a:lnTo>
                  <a:lnTo>
                    <a:pt x="162" y="864"/>
                  </a:lnTo>
                  <a:lnTo>
                    <a:pt x="172" y="859"/>
                  </a:lnTo>
                  <a:lnTo>
                    <a:pt x="181" y="852"/>
                  </a:lnTo>
                  <a:lnTo>
                    <a:pt x="191" y="844"/>
                  </a:lnTo>
                  <a:lnTo>
                    <a:pt x="200" y="837"/>
                  </a:lnTo>
                  <a:lnTo>
                    <a:pt x="209" y="829"/>
                  </a:lnTo>
                  <a:lnTo>
                    <a:pt x="209" y="829"/>
                  </a:lnTo>
                  <a:lnTo>
                    <a:pt x="215" y="825"/>
                  </a:lnTo>
                  <a:lnTo>
                    <a:pt x="221" y="821"/>
                  </a:lnTo>
                  <a:lnTo>
                    <a:pt x="229" y="817"/>
                  </a:lnTo>
                  <a:lnTo>
                    <a:pt x="235" y="814"/>
                  </a:lnTo>
                  <a:lnTo>
                    <a:pt x="242" y="812"/>
                  </a:lnTo>
                  <a:lnTo>
                    <a:pt x="248" y="811"/>
                  </a:lnTo>
                  <a:lnTo>
                    <a:pt x="253" y="809"/>
                  </a:lnTo>
                  <a:lnTo>
                    <a:pt x="256" y="809"/>
                  </a:lnTo>
                  <a:lnTo>
                    <a:pt x="256" y="809"/>
                  </a:lnTo>
                  <a:lnTo>
                    <a:pt x="273" y="812"/>
                  </a:lnTo>
                  <a:lnTo>
                    <a:pt x="289" y="818"/>
                  </a:lnTo>
                  <a:lnTo>
                    <a:pt x="305" y="829"/>
                  </a:lnTo>
                  <a:lnTo>
                    <a:pt x="321" y="840"/>
                  </a:lnTo>
                  <a:lnTo>
                    <a:pt x="335" y="852"/>
                  </a:lnTo>
                  <a:lnTo>
                    <a:pt x="350" y="861"/>
                  </a:lnTo>
                  <a:lnTo>
                    <a:pt x="363" y="869"/>
                  </a:lnTo>
                  <a:lnTo>
                    <a:pt x="375" y="872"/>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75" y="3"/>
                  </a:lnTo>
                  <a:lnTo>
                    <a:pt x="357" y="9"/>
                  </a:lnTo>
                  <a:lnTo>
                    <a:pt x="344" y="22"/>
                  </a:lnTo>
                  <a:lnTo>
                    <a:pt x="336" y="42"/>
                  </a:lnTo>
                  <a:lnTo>
                    <a:pt x="331" y="68"/>
                  </a:lnTo>
                  <a:lnTo>
                    <a:pt x="328" y="99"/>
                  </a:lnTo>
                  <a:lnTo>
                    <a:pt x="325" y="133"/>
                  </a:lnTo>
                  <a:lnTo>
                    <a:pt x="321" y="171"/>
                  </a:lnTo>
                  <a:lnTo>
                    <a:pt x="313" y="210"/>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5" y="393"/>
                  </a:lnTo>
                  <a:lnTo>
                    <a:pt x="233" y="393"/>
                  </a:lnTo>
                  <a:lnTo>
                    <a:pt x="236" y="400"/>
                  </a:lnTo>
                  <a:lnTo>
                    <a:pt x="236" y="405"/>
                  </a:lnTo>
                  <a:lnTo>
                    <a:pt x="227" y="397"/>
                  </a:lnTo>
                  <a:lnTo>
                    <a:pt x="227" y="397"/>
                  </a:lnTo>
                  <a:lnTo>
                    <a:pt x="223" y="388"/>
                  </a:lnTo>
                  <a:lnTo>
                    <a:pt x="219" y="377"/>
                  </a:lnTo>
                  <a:lnTo>
                    <a:pt x="217" y="367"/>
                  </a:lnTo>
                  <a:lnTo>
                    <a:pt x="215" y="355"/>
                  </a:lnTo>
                  <a:lnTo>
                    <a:pt x="214" y="344"/>
                  </a:lnTo>
                  <a:lnTo>
                    <a:pt x="213" y="332"/>
                  </a:lnTo>
                  <a:lnTo>
                    <a:pt x="210" y="323"/>
                  </a:lnTo>
                  <a:lnTo>
                    <a:pt x="208" y="315"/>
                  </a:lnTo>
                  <a:lnTo>
                    <a:pt x="208" y="315"/>
                  </a:lnTo>
                  <a:lnTo>
                    <a:pt x="202" y="299"/>
                  </a:lnTo>
                  <a:lnTo>
                    <a:pt x="197" y="286"/>
                  </a:lnTo>
                  <a:lnTo>
                    <a:pt x="195" y="275"/>
                  </a:lnTo>
                  <a:lnTo>
                    <a:pt x="194" y="263"/>
                  </a:lnTo>
                  <a:lnTo>
                    <a:pt x="192" y="251"/>
                  </a:lnTo>
                  <a:lnTo>
                    <a:pt x="190" y="240"/>
                  </a:lnTo>
                  <a:lnTo>
                    <a:pt x="187" y="228"/>
                  </a:lnTo>
                  <a:lnTo>
                    <a:pt x="184" y="214"/>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path>
              </a:pathLst>
            </a:custGeom>
            <a:noFill/>
            <a:ln w="0">
              <a:solidFill>
                <a:srgbClr val="000000"/>
              </a:solidFill>
              <a:prstDash val="solid"/>
              <a:round/>
              <a:headEnd/>
              <a:tailEnd/>
            </a:ln>
          </p:spPr>
          <p:txBody>
            <a:bodyPr/>
            <a:lstStyle/>
            <a:p>
              <a:endParaRPr lang="en-US"/>
            </a:p>
          </p:txBody>
        </p:sp>
        <p:sp>
          <p:nvSpPr>
            <p:cNvPr id="309290" name="Freeform 42"/>
            <p:cNvSpPr>
              <a:spLocks noChangeAspect="1"/>
            </p:cNvSpPr>
            <p:nvPr/>
          </p:nvSpPr>
          <p:spPr bwMode="auto">
            <a:xfrm>
              <a:off x="3382" y="2946"/>
              <a:ext cx="5" cy="78"/>
            </a:xfrm>
            <a:custGeom>
              <a:avLst/>
              <a:gdLst/>
              <a:ahLst/>
              <a:cxnLst>
                <a:cxn ang="0">
                  <a:pos x="7" y="141"/>
                </a:cxn>
                <a:cxn ang="0">
                  <a:pos x="7" y="141"/>
                </a:cxn>
                <a:cxn ang="0">
                  <a:pos x="9" y="138"/>
                </a:cxn>
                <a:cxn ang="0">
                  <a:pos x="4" y="137"/>
                </a:cxn>
                <a:cxn ang="0">
                  <a:pos x="0" y="137"/>
                </a:cxn>
                <a:cxn ang="0">
                  <a:pos x="4" y="134"/>
                </a:cxn>
                <a:cxn ang="0">
                  <a:pos x="4" y="134"/>
                </a:cxn>
                <a:cxn ang="0">
                  <a:pos x="7" y="129"/>
                </a:cxn>
                <a:cxn ang="0">
                  <a:pos x="7" y="116"/>
                </a:cxn>
                <a:cxn ang="0">
                  <a:pos x="6" y="99"/>
                </a:cxn>
                <a:cxn ang="0">
                  <a:pos x="4" y="78"/>
                </a:cxn>
                <a:cxn ang="0">
                  <a:pos x="1" y="56"/>
                </a:cxn>
                <a:cxn ang="0">
                  <a:pos x="1" y="34"/>
                </a:cxn>
                <a:cxn ang="0">
                  <a:pos x="3" y="15"/>
                </a:cxn>
                <a:cxn ang="0">
                  <a:pos x="7" y="0"/>
                </a:cxn>
              </a:cxnLst>
              <a:rect l="0" t="0" r="r" b="b"/>
              <a:pathLst>
                <a:path w="9" h="141">
                  <a:moveTo>
                    <a:pt x="7" y="141"/>
                  </a:moveTo>
                  <a:lnTo>
                    <a:pt x="7" y="141"/>
                  </a:lnTo>
                  <a:lnTo>
                    <a:pt x="9" y="138"/>
                  </a:lnTo>
                  <a:lnTo>
                    <a:pt x="4" y="137"/>
                  </a:lnTo>
                  <a:lnTo>
                    <a:pt x="0" y="137"/>
                  </a:lnTo>
                  <a:lnTo>
                    <a:pt x="4" y="134"/>
                  </a:lnTo>
                  <a:lnTo>
                    <a:pt x="4" y="134"/>
                  </a:lnTo>
                  <a:lnTo>
                    <a:pt x="7" y="129"/>
                  </a:lnTo>
                  <a:lnTo>
                    <a:pt x="7" y="116"/>
                  </a:lnTo>
                  <a:lnTo>
                    <a:pt x="6" y="99"/>
                  </a:lnTo>
                  <a:lnTo>
                    <a:pt x="4" y="78"/>
                  </a:lnTo>
                  <a:lnTo>
                    <a:pt x="1" y="56"/>
                  </a:lnTo>
                  <a:lnTo>
                    <a:pt x="1" y="34"/>
                  </a:lnTo>
                  <a:lnTo>
                    <a:pt x="3" y="15"/>
                  </a:lnTo>
                  <a:lnTo>
                    <a:pt x="7" y="0"/>
                  </a:lnTo>
                </a:path>
              </a:pathLst>
            </a:custGeom>
            <a:noFill/>
            <a:ln w="0">
              <a:solidFill>
                <a:srgbClr val="000000"/>
              </a:solidFill>
              <a:prstDash val="solid"/>
              <a:round/>
              <a:headEnd/>
              <a:tailEnd/>
            </a:ln>
          </p:spPr>
          <p:txBody>
            <a:bodyPr/>
            <a:lstStyle/>
            <a:p>
              <a:endParaRPr lang="en-US"/>
            </a:p>
          </p:txBody>
        </p:sp>
        <p:sp>
          <p:nvSpPr>
            <p:cNvPr id="309291" name="Freeform 43"/>
            <p:cNvSpPr>
              <a:spLocks noChangeAspect="1"/>
            </p:cNvSpPr>
            <p:nvPr/>
          </p:nvSpPr>
          <p:spPr bwMode="auto">
            <a:xfrm>
              <a:off x="3268" y="2873"/>
              <a:ext cx="230" cy="16"/>
            </a:xfrm>
            <a:custGeom>
              <a:avLst/>
              <a:gdLst/>
              <a:ahLst/>
              <a:cxnLst>
                <a:cxn ang="0">
                  <a:pos x="0" y="5"/>
                </a:cxn>
                <a:cxn ang="0">
                  <a:pos x="0" y="5"/>
                </a:cxn>
                <a:cxn ang="0">
                  <a:pos x="12" y="7"/>
                </a:cxn>
                <a:cxn ang="0">
                  <a:pos x="24" y="7"/>
                </a:cxn>
                <a:cxn ang="0">
                  <a:pos x="38" y="5"/>
                </a:cxn>
                <a:cxn ang="0">
                  <a:pos x="51" y="4"/>
                </a:cxn>
                <a:cxn ang="0">
                  <a:pos x="64" y="3"/>
                </a:cxn>
                <a:cxn ang="0">
                  <a:pos x="76" y="2"/>
                </a:cxn>
                <a:cxn ang="0">
                  <a:pos x="90" y="0"/>
                </a:cxn>
                <a:cxn ang="0">
                  <a:pos x="100" y="0"/>
                </a:cxn>
                <a:cxn ang="0">
                  <a:pos x="100" y="0"/>
                </a:cxn>
                <a:cxn ang="0">
                  <a:pos x="114" y="2"/>
                </a:cxn>
                <a:cxn ang="0">
                  <a:pos x="127" y="5"/>
                </a:cxn>
                <a:cxn ang="0">
                  <a:pos x="139" y="9"/>
                </a:cxn>
                <a:cxn ang="0">
                  <a:pos x="150" y="15"/>
                </a:cxn>
                <a:cxn ang="0">
                  <a:pos x="162" y="20"/>
                </a:cxn>
                <a:cxn ang="0">
                  <a:pos x="174" y="24"/>
                </a:cxn>
                <a:cxn ang="0">
                  <a:pos x="186" y="28"/>
                </a:cxn>
                <a:cxn ang="0">
                  <a:pos x="200" y="30"/>
                </a:cxn>
                <a:cxn ang="0">
                  <a:pos x="200" y="30"/>
                </a:cxn>
                <a:cxn ang="0">
                  <a:pos x="213" y="30"/>
                </a:cxn>
                <a:cxn ang="0">
                  <a:pos x="226" y="28"/>
                </a:cxn>
                <a:cxn ang="0">
                  <a:pos x="242" y="22"/>
                </a:cxn>
                <a:cxn ang="0">
                  <a:pos x="259" y="17"/>
                </a:cxn>
                <a:cxn ang="0">
                  <a:pos x="275" y="12"/>
                </a:cxn>
                <a:cxn ang="0">
                  <a:pos x="290" y="7"/>
                </a:cxn>
                <a:cxn ang="0">
                  <a:pos x="304" y="3"/>
                </a:cxn>
                <a:cxn ang="0">
                  <a:pos x="317" y="0"/>
                </a:cxn>
                <a:cxn ang="0">
                  <a:pos x="317" y="0"/>
                </a:cxn>
                <a:cxn ang="0">
                  <a:pos x="329" y="0"/>
                </a:cxn>
                <a:cxn ang="0">
                  <a:pos x="341" y="2"/>
                </a:cxn>
                <a:cxn ang="0">
                  <a:pos x="355" y="4"/>
                </a:cxn>
                <a:cxn ang="0">
                  <a:pos x="367" y="5"/>
                </a:cxn>
                <a:cxn ang="0">
                  <a:pos x="379" y="8"/>
                </a:cxn>
                <a:cxn ang="0">
                  <a:pos x="392" y="8"/>
                </a:cxn>
                <a:cxn ang="0">
                  <a:pos x="404" y="8"/>
                </a:cxn>
                <a:cxn ang="0">
                  <a:pos x="416" y="5"/>
                </a:cxn>
              </a:cxnLst>
              <a:rect l="0" t="0" r="r" b="b"/>
              <a:pathLst>
                <a:path w="416" h="30">
                  <a:moveTo>
                    <a:pt x="0" y="5"/>
                  </a:moveTo>
                  <a:lnTo>
                    <a:pt x="0" y="5"/>
                  </a:lnTo>
                  <a:lnTo>
                    <a:pt x="12" y="7"/>
                  </a:lnTo>
                  <a:lnTo>
                    <a:pt x="24" y="7"/>
                  </a:lnTo>
                  <a:lnTo>
                    <a:pt x="38" y="5"/>
                  </a:lnTo>
                  <a:lnTo>
                    <a:pt x="51" y="4"/>
                  </a:lnTo>
                  <a:lnTo>
                    <a:pt x="64" y="3"/>
                  </a:lnTo>
                  <a:lnTo>
                    <a:pt x="76" y="2"/>
                  </a:lnTo>
                  <a:lnTo>
                    <a:pt x="90" y="0"/>
                  </a:lnTo>
                  <a:lnTo>
                    <a:pt x="100" y="0"/>
                  </a:lnTo>
                  <a:lnTo>
                    <a:pt x="100" y="0"/>
                  </a:lnTo>
                  <a:lnTo>
                    <a:pt x="114" y="2"/>
                  </a:lnTo>
                  <a:lnTo>
                    <a:pt x="127" y="5"/>
                  </a:lnTo>
                  <a:lnTo>
                    <a:pt x="139" y="9"/>
                  </a:lnTo>
                  <a:lnTo>
                    <a:pt x="150" y="15"/>
                  </a:lnTo>
                  <a:lnTo>
                    <a:pt x="162" y="20"/>
                  </a:lnTo>
                  <a:lnTo>
                    <a:pt x="174" y="24"/>
                  </a:lnTo>
                  <a:lnTo>
                    <a:pt x="186" y="28"/>
                  </a:lnTo>
                  <a:lnTo>
                    <a:pt x="200" y="30"/>
                  </a:lnTo>
                  <a:lnTo>
                    <a:pt x="200" y="30"/>
                  </a:lnTo>
                  <a:lnTo>
                    <a:pt x="213" y="30"/>
                  </a:lnTo>
                  <a:lnTo>
                    <a:pt x="226" y="28"/>
                  </a:lnTo>
                  <a:lnTo>
                    <a:pt x="242" y="22"/>
                  </a:lnTo>
                  <a:lnTo>
                    <a:pt x="259" y="17"/>
                  </a:lnTo>
                  <a:lnTo>
                    <a:pt x="275" y="12"/>
                  </a:lnTo>
                  <a:lnTo>
                    <a:pt x="290" y="7"/>
                  </a:lnTo>
                  <a:lnTo>
                    <a:pt x="304" y="3"/>
                  </a:lnTo>
                  <a:lnTo>
                    <a:pt x="317" y="0"/>
                  </a:lnTo>
                  <a:lnTo>
                    <a:pt x="317" y="0"/>
                  </a:lnTo>
                  <a:lnTo>
                    <a:pt x="329" y="0"/>
                  </a:lnTo>
                  <a:lnTo>
                    <a:pt x="341" y="2"/>
                  </a:lnTo>
                  <a:lnTo>
                    <a:pt x="355" y="4"/>
                  </a:lnTo>
                  <a:lnTo>
                    <a:pt x="367" y="5"/>
                  </a:lnTo>
                  <a:lnTo>
                    <a:pt x="379" y="8"/>
                  </a:lnTo>
                  <a:lnTo>
                    <a:pt x="392" y="8"/>
                  </a:lnTo>
                  <a:lnTo>
                    <a:pt x="404" y="8"/>
                  </a:lnTo>
                  <a:lnTo>
                    <a:pt x="416" y="5"/>
                  </a:lnTo>
                </a:path>
              </a:pathLst>
            </a:custGeom>
            <a:noFill/>
            <a:ln w="0">
              <a:solidFill>
                <a:srgbClr val="000000"/>
              </a:solidFill>
              <a:prstDash val="solid"/>
              <a:round/>
              <a:headEnd/>
              <a:tailEnd/>
            </a:ln>
          </p:spPr>
          <p:txBody>
            <a:bodyPr/>
            <a:lstStyle/>
            <a:p>
              <a:endParaRPr lang="en-US"/>
            </a:p>
          </p:txBody>
        </p:sp>
        <p:sp>
          <p:nvSpPr>
            <p:cNvPr id="309292" name="Freeform 44"/>
            <p:cNvSpPr>
              <a:spLocks noChangeAspect="1"/>
            </p:cNvSpPr>
            <p:nvPr/>
          </p:nvSpPr>
          <p:spPr bwMode="auto">
            <a:xfrm>
              <a:off x="3998" y="2562"/>
              <a:ext cx="165" cy="503"/>
            </a:xfrm>
            <a:custGeom>
              <a:avLst/>
              <a:gdLst/>
              <a:ahLst/>
              <a:cxnLst>
                <a:cxn ang="0">
                  <a:pos x="35" y="442"/>
                </a:cxn>
                <a:cxn ang="0">
                  <a:pos x="40" y="228"/>
                </a:cxn>
                <a:cxn ang="0">
                  <a:pos x="52" y="85"/>
                </a:cxn>
                <a:cxn ang="0">
                  <a:pos x="68" y="11"/>
                </a:cxn>
                <a:cxn ang="0">
                  <a:pos x="91" y="8"/>
                </a:cxn>
                <a:cxn ang="0">
                  <a:pos x="120" y="74"/>
                </a:cxn>
                <a:cxn ang="0">
                  <a:pos x="155" y="212"/>
                </a:cxn>
                <a:cxn ang="0">
                  <a:pos x="197" y="420"/>
                </a:cxn>
                <a:cxn ang="0">
                  <a:pos x="222" y="559"/>
                </a:cxn>
                <a:cxn ang="0">
                  <a:pos x="230" y="580"/>
                </a:cxn>
                <a:cxn ang="0">
                  <a:pos x="243" y="606"/>
                </a:cxn>
                <a:cxn ang="0">
                  <a:pos x="259" y="636"/>
                </a:cxn>
                <a:cxn ang="0">
                  <a:pos x="275" y="667"/>
                </a:cxn>
                <a:cxn ang="0">
                  <a:pos x="286" y="700"/>
                </a:cxn>
                <a:cxn ang="0">
                  <a:pos x="293" y="730"/>
                </a:cxn>
                <a:cxn ang="0">
                  <a:pos x="291" y="757"/>
                </a:cxn>
                <a:cxn ang="0">
                  <a:pos x="268" y="801"/>
                </a:cxn>
                <a:cxn ang="0">
                  <a:pos x="234" y="853"/>
                </a:cxn>
                <a:cxn ang="0">
                  <a:pos x="204" y="891"/>
                </a:cxn>
                <a:cxn ang="0">
                  <a:pos x="174" y="911"/>
                </a:cxn>
                <a:cxn ang="0">
                  <a:pos x="143" y="911"/>
                </a:cxn>
                <a:cxn ang="0">
                  <a:pos x="106" y="892"/>
                </a:cxn>
                <a:cxn ang="0">
                  <a:pos x="67" y="859"/>
                </a:cxn>
                <a:cxn ang="0">
                  <a:pos x="28" y="816"/>
                </a:cxn>
                <a:cxn ang="0">
                  <a:pos x="4" y="778"/>
                </a:cxn>
                <a:cxn ang="0">
                  <a:pos x="0" y="748"/>
                </a:cxn>
                <a:cxn ang="0">
                  <a:pos x="3" y="718"/>
                </a:cxn>
                <a:cxn ang="0">
                  <a:pos x="9" y="687"/>
                </a:cxn>
                <a:cxn ang="0">
                  <a:pos x="17" y="658"/>
                </a:cxn>
                <a:cxn ang="0">
                  <a:pos x="26" y="630"/>
                </a:cxn>
                <a:cxn ang="0">
                  <a:pos x="32" y="605"/>
                </a:cxn>
                <a:cxn ang="0">
                  <a:pos x="34" y="584"/>
                </a:cxn>
              </a:cxnLst>
              <a:rect l="0" t="0" r="r" b="b"/>
              <a:pathLst>
                <a:path w="293" h="913">
                  <a:moveTo>
                    <a:pt x="34" y="575"/>
                  </a:move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68" y="801"/>
                  </a:lnTo>
                  <a:lnTo>
                    <a:pt x="251" y="829"/>
                  </a:lnTo>
                  <a:lnTo>
                    <a:pt x="234" y="853"/>
                  </a:lnTo>
                  <a:lnTo>
                    <a:pt x="218" y="874"/>
                  </a:lnTo>
                  <a:lnTo>
                    <a:pt x="204" y="891"/>
                  </a:lnTo>
                  <a:lnTo>
                    <a:pt x="189" y="903"/>
                  </a:lnTo>
                  <a:lnTo>
                    <a:pt x="174" y="911"/>
                  </a:lnTo>
                  <a:lnTo>
                    <a:pt x="160" y="913"/>
                  </a:lnTo>
                  <a:lnTo>
                    <a:pt x="143" y="911"/>
                  </a:lnTo>
                  <a:lnTo>
                    <a:pt x="125" y="904"/>
                  </a:lnTo>
                  <a:lnTo>
                    <a:pt x="106" y="892"/>
                  </a:lnTo>
                  <a:lnTo>
                    <a:pt x="86" y="877"/>
                  </a:lnTo>
                  <a:lnTo>
                    <a:pt x="67" y="859"/>
                  </a:lnTo>
                  <a:lnTo>
                    <a:pt x="47" y="838"/>
                  </a:lnTo>
                  <a:lnTo>
                    <a:pt x="28" y="816"/>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close/>
                </a:path>
              </a:pathLst>
            </a:custGeom>
            <a:solidFill>
              <a:srgbClr val="FF9966"/>
            </a:solidFill>
            <a:ln w="9525">
              <a:noFill/>
              <a:round/>
              <a:headEnd/>
              <a:tailEnd/>
            </a:ln>
          </p:spPr>
          <p:txBody>
            <a:bodyPr/>
            <a:lstStyle/>
            <a:p>
              <a:endParaRPr lang="en-US"/>
            </a:p>
          </p:txBody>
        </p:sp>
        <p:sp>
          <p:nvSpPr>
            <p:cNvPr id="309293" name="Freeform 45"/>
            <p:cNvSpPr>
              <a:spLocks noChangeAspect="1"/>
            </p:cNvSpPr>
            <p:nvPr/>
          </p:nvSpPr>
          <p:spPr bwMode="auto">
            <a:xfrm>
              <a:off x="3998" y="2562"/>
              <a:ext cx="165" cy="503"/>
            </a:xfrm>
            <a:custGeom>
              <a:avLst/>
              <a:gdLst/>
              <a:ahLst/>
              <a:cxnLst>
                <a:cxn ang="0">
                  <a:pos x="34" y="575"/>
                </a:cxn>
                <a:cxn ang="0">
                  <a:pos x="38" y="327"/>
                </a:cxn>
                <a:cxn ang="0">
                  <a:pos x="45" y="147"/>
                </a:cxn>
                <a:cxn ang="0">
                  <a:pos x="60" y="39"/>
                </a:cxn>
                <a:cxn ang="0">
                  <a:pos x="79" y="0"/>
                </a:cxn>
                <a:cxn ang="0">
                  <a:pos x="106" y="33"/>
                </a:cxn>
                <a:cxn ang="0">
                  <a:pos x="137" y="134"/>
                </a:cxn>
                <a:cxn ang="0">
                  <a:pos x="176" y="307"/>
                </a:cxn>
                <a:cxn ang="0">
                  <a:pos x="220" y="552"/>
                </a:cxn>
                <a:cxn ang="0">
                  <a:pos x="222" y="559"/>
                </a:cxn>
                <a:cxn ang="0">
                  <a:pos x="230" y="580"/>
                </a:cxn>
                <a:cxn ang="0">
                  <a:pos x="243" y="606"/>
                </a:cxn>
                <a:cxn ang="0">
                  <a:pos x="259" y="636"/>
                </a:cxn>
                <a:cxn ang="0">
                  <a:pos x="275" y="667"/>
                </a:cxn>
                <a:cxn ang="0">
                  <a:pos x="286" y="700"/>
                </a:cxn>
                <a:cxn ang="0">
                  <a:pos x="293" y="730"/>
                </a:cxn>
                <a:cxn ang="0">
                  <a:pos x="291" y="757"/>
                </a:cxn>
                <a:cxn ang="0">
                  <a:pos x="286" y="769"/>
                </a:cxn>
                <a:cxn ang="0">
                  <a:pos x="251" y="829"/>
                </a:cxn>
                <a:cxn ang="0">
                  <a:pos x="218" y="874"/>
                </a:cxn>
                <a:cxn ang="0">
                  <a:pos x="189" y="903"/>
                </a:cxn>
                <a:cxn ang="0">
                  <a:pos x="160" y="913"/>
                </a:cxn>
                <a:cxn ang="0">
                  <a:pos x="143" y="911"/>
                </a:cxn>
                <a:cxn ang="0">
                  <a:pos x="106" y="892"/>
                </a:cxn>
                <a:cxn ang="0">
                  <a:pos x="67" y="859"/>
                </a:cxn>
                <a:cxn ang="0">
                  <a:pos x="28" y="816"/>
                </a:cxn>
                <a:cxn ang="0">
                  <a:pos x="9" y="792"/>
                </a:cxn>
                <a:cxn ang="0">
                  <a:pos x="1" y="764"/>
                </a:cxn>
                <a:cxn ang="0">
                  <a:pos x="1" y="734"/>
                </a:cxn>
                <a:cxn ang="0">
                  <a:pos x="5" y="702"/>
                </a:cxn>
                <a:cxn ang="0">
                  <a:pos x="12" y="673"/>
                </a:cxn>
                <a:cxn ang="0">
                  <a:pos x="21" y="644"/>
                </a:cxn>
                <a:cxn ang="0">
                  <a:pos x="28" y="617"/>
                </a:cxn>
                <a:cxn ang="0">
                  <a:pos x="34" y="595"/>
                </a:cxn>
                <a:cxn ang="0">
                  <a:pos x="34" y="575"/>
                </a:cxn>
              </a:cxnLst>
              <a:rect l="0" t="0" r="r" b="b"/>
              <a:pathLst>
                <a:path w="293" h="913">
                  <a:moveTo>
                    <a:pt x="34" y="575"/>
                  </a:moveTo>
                  <a:lnTo>
                    <a:pt x="34" y="575"/>
                  </a:ln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86" y="769"/>
                  </a:lnTo>
                  <a:lnTo>
                    <a:pt x="268" y="801"/>
                  </a:lnTo>
                  <a:lnTo>
                    <a:pt x="251" y="829"/>
                  </a:lnTo>
                  <a:lnTo>
                    <a:pt x="234" y="853"/>
                  </a:lnTo>
                  <a:lnTo>
                    <a:pt x="218" y="874"/>
                  </a:lnTo>
                  <a:lnTo>
                    <a:pt x="204" y="891"/>
                  </a:lnTo>
                  <a:lnTo>
                    <a:pt x="189" y="903"/>
                  </a:lnTo>
                  <a:lnTo>
                    <a:pt x="174" y="911"/>
                  </a:lnTo>
                  <a:lnTo>
                    <a:pt x="160" y="913"/>
                  </a:lnTo>
                  <a:lnTo>
                    <a:pt x="160" y="913"/>
                  </a:lnTo>
                  <a:lnTo>
                    <a:pt x="143" y="911"/>
                  </a:lnTo>
                  <a:lnTo>
                    <a:pt x="125" y="904"/>
                  </a:lnTo>
                  <a:lnTo>
                    <a:pt x="106" y="892"/>
                  </a:lnTo>
                  <a:lnTo>
                    <a:pt x="86" y="877"/>
                  </a:lnTo>
                  <a:lnTo>
                    <a:pt x="67" y="859"/>
                  </a:lnTo>
                  <a:lnTo>
                    <a:pt x="47" y="838"/>
                  </a:lnTo>
                  <a:lnTo>
                    <a:pt x="28" y="816"/>
                  </a:lnTo>
                  <a:lnTo>
                    <a:pt x="9" y="792"/>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path>
              </a:pathLst>
            </a:custGeom>
            <a:noFill/>
            <a:ln w="0">
              <a:solidFill>
                <a:srgbClr val="000000"/>
              </a:solidFill>
              <a:prstDash val="solid"/>
              <a:round/>
              <a:headEnd/>
              <a:tailEnd/>
            </a:ln>
          </p:spPr>
          <p:txBody>
            <a:bodyPr/>
            <a:lstStyle/>
            <a:p>
              <a:endParaRPr lang="en-US"/>
            </a:p>
          </p:txBody>
        </p:sp>
        <p:sp>
          <p:nvSpPr>
            <p:cNvPr id="309294" name="Freeform 46"/>
            <p:cNvSpPr>
              <a:spLocks noChangeAspect="1"/>
            </p:cNvSpPr>
            <p:nvPr/>
          </p:nvSpPr>
          <p:spPr bwMode="auto">
            <a:xfrm>
              <a:off x="4021" y="2856"/>
              <a:ext cx="103" cy="28"/>
            </a:xfrm>
            <a:custGeom>
              <a:avLst/>
              <a:gdLst/>
              <a:ahLst/>
              <a:cxnLst>
                <a:cxn ang="0">
                  <a:pos x="0" y="49"/>
                </a:cxn>
                <a:cxn ang="0">
                  <a:pos x="0" y="49"/>
                </a:cxn>
                <a:cxn ang="0">
                  <a:pos x="21" y="30"/>
                </a:cxn>
                <a:cxn ang="0">
                  <a:pos x="44" y="14"/>
                </a:cxn>
                <a:cxn ang="0">
                  <a:pos x="67" y="5"/>
                </a:cxn>
                <a:cxn ang="0">
                  <a:pos x="90" y="0"/>
                </a:cxn>
                <a:cxn ang="0">
                  <a:pos x="115" y="0"/>
                </a:cxn>
                <a:cxn ang="0">
                  <a:pos x="139" y="6"/>
                </a:cxn>
                <a:cxn ang="0">
                  <a:pos x="163" y="17"/>
                </a:cxn>
                <a:cxn ang="0">
                  <a:pos x="188" y="32"/>
                </a:cxn>
              </a:cxnLst>
              <a:rect l="0" t="0" r="r" b="b"/>
              <a:pathLst>
                <a:path w="188" h="49">
                  <a:moveTo>
                    <a:pt x="0" y="49"/>
                  </a:moveTo>
                  <a:lnTo>
                    <a:pt x="0" y="49"/>
                  </a:lnTo>
                  <a:lnTo>
                    <a:pt x="21" y="30"/>
                  </a:lnTo>
                  <a:lnTo>
                    <a:pt x="44" y="14"/>
                  </a:lnTo>
                  <a:lnTo>
                    <a:pt x="67" y="5"/>
                  </a:lnTo>
                  <a:lnTo>
                    <a:pt x="90" y="0"/>
                  </a:lnTo>
                  <a:lnTo>
                    <a:pt x="115" y="0"/>
                  </a:lnTo>
                  <a:lnTo>
                    <a:pt x="139" y="6"/>
                  </a:lnTo>
                  <a:lnTo>
                    <a:pt x="163" y="17"/>
                  </a:lnTo>
                  <a:lnTo>
                    <a:pt x="188" y="32"/>
                  </a:lnTo>
                </a:path>
              </a:pathLst>
            </a:custGeom>
            <a:noFill/>
            <a:ln w="0">
              <a:solidFill>
                <a:srgbClr val="000000"/>
              </a:solidFill>
              <a:prstDash val="solid"/>
              <a:round/>
              <a:headEnd/>
              <a:tailEnd/>
            </a:ln>
          </p:spPr>
          <p:txBody>
            <a:bodyPr/>
            <a:lstStyle/>
            <a:p>
              <a:endParaRPr lang="en-US"/>
            </a:p>
          </p:txBody>
        </p:sp>
        <p:sp>
          <p:nvSpPr>
            <p:cNvPr id="309295" name="Freeform 47"/>
            <p:cNvSpPr>
              <a:spLocks noChangeAspect="1"/>
            </p:cNvSpPr>
            <p:nvPr/>
          </p:nvSpPr>
          <p:spPr bwMode="auto">
            <a:xfrm>
              <a:off x="3847" y="2560"/>
              <a:ext cx="163" cy="503"/>
            </a:xfrm>
            <a:custGeom>
              <a:avLst/>
              <a:gdLst/>
              <a:ahLst/>
              <a:cxnLst>
                <a:cxn ang="0">
                  <a:pos x="39" y="442"/>
                </a:cxn>
                <a:cxn ang="0">
                  <a:pos x="48" y="228"/>
                </a:cxn>
                <a:cxn ang="0">
                  <a:pos x="62" y="85"/>
                </a:cxn>
                <a:cxn ang="0">
                  <a:pos x="80" y="11"/>
                </a:cxn>
                <a:cxn ang="0">
                  <a:pos x="103" y="8"/>
                </a:cxn>
                <a:cxn ang="0">
                  <a:pos x="131" y="74"/>
                </a:cxn>
                <a:cxn ang="0">
                  <a:pos x="163" y="214"/>
                </a:cxn>
                <a:cxn ang="0">
                  <a:pos x="202" y="422"/>
                </a:cxn>
                <a:cxn ang="0">
                  <a:pos x="225" y="561"/>
                </a:cxn>
                <a:cxn ang="0">
                  <a:pos x="233" y="582"/>
                </a:cxn>
                <a:cxn ang="0">
                  <a:pos x="245" y="609"/>
                </a:cxn>
                <a:cxn ang="0">
                  <a:pos x="261" y="639"/>
                </a:cxn>
                <a:cxn ang="0">
                  <a:pos x="274" y="671"/>
                </a:cxn>
                <a:cxn ang="0">
                  <a:pos x="287" y="704"/>
                </a:cxn>
                <a:cxn ang="0">
                  <a:pos x="291" y="734"/>
                </a:cxn>
                <a:cxn ang="0">
                  <a:pos x="289" y="761"/>
                </a:cxn>
                <a:cxn ang="0">
                  <a:pos x="265" y="804"/>
                </a:cxn>
                <a:cxn ang="0">
                  <a:pos x="231" y="857"/>
                </a:cxn>
                <a:cxn ang="0">
                  <a:pos x="199" y="894"/>
                </a:cxn>
                <a:cxn ang="0">
                  <a:pos x="170" y="912"/>
                </a:cxn>
                <a:cxn ang="0">
                  <a:pos x="139" y="912"/>
                </a:cxn>
                <a:cxn ang="0">
                  <a:pos x="103" y="892"/>
                </a:cxn>
                <a:cxn ang="0">
                  <a:pos x="64" y="859"/>
                </a:cxn>
                <a:cxn ang="0">
                  <a:pos x="26" y="814"/>
                </a:cxn>
                <a:cxn ang="0">
                  <a:pos x="4" y="777"/>
                </a:cxn>
                <a:cxn ang="0">
                  <a:pos x="0" y="747"/>
                </a:cxn>
                <a:cxn ang="0">
                  <a:pos x="2" y="716"/>
                </a:cxn>
                <a:cxn ang="0">
                  <a:pos x="10" y="686"/>
                </a:cxn>
                <a:cxn ang="0">
                  <a:pos x="17" y="656"/>
                </a:cxn>
                <a:cxn ang="0">
                  <a:pos x="26" y="628"/>
                </a:cxn>
                <a:cxn ang="0">
                  <a:pos x="33" y="605"/>
                </a:cxn>
                <a:cxn ang="0">
                  <a:pos x="36" y="584"/>
                </a:cxn>
              </a:cxnLst>
              <a:rect l="0" t="0" r="r" b="b"/>
              <a:pathLst>
                <a:path w="291" h="915">
                  <a:moveTo>
                    <a:pt x="36" y="575"/>
                  </a:move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65" y="804"/>
                  </a:lnTo>
                  <a:lnTo>
                    <a:pt x="248" y="833"/>
                  </a:lnTo>
                  <a:lnTo>
                    <a:pt x="231" y="857"/>
                  </a:lnTo>
                  <a:lnTo>
                    <a:pt x="215" y="877"/>
                  </a:lnTo>
                  <a:lnTo>
                    <a:pt x="199" y="894"/>
                  </a:lnTo>
                  <a:lnTo>
                    <a:pt x="185" y="905"/>
                  </a:lnTo>
                  <a:lnTo>
                    <a:pt x="170" y="912"/>
                  </a:lnTo>
                  <a:lnTo>
                    <a:pt x="156" y="915"/>
                  </a:lnTo>
                  <a:lnTo>
                    <a:pt x="139" y="912"/>
                  </a:lnTo>
                  <a:lnTo>
                    <a:pt x="121" y="904"/>
                  </a:lnTo>
                  <a:lnTo>
                    <a:pt x="103" y="892"/>
                  </a:lnTo>
                  <a:lnTo>
                    <a:pt x="83" y="877"/>
                  </a:lnTo>
                  <a:lnTo>
                    <a:pt x="64" y="859"/>
                  </a:lnTo>
                  <a:lnTo>
                    <a:pt x="45" y="838"/>
                  </a:lnTo>
                  <a:lnTo>
                    <a:pt x="26" y="814"/>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close/>
                </a:path>
              </a:pathLst>
            </a:custGeom>
            <a:solidFill>
              <a:srgbClr val="FF9966"/>
            </a:solidFill>
            <a:ln w="9525">
              <a:noFill/>
              <a:round/>
              <a:headEnd/>
              <a:tailEnd/>
            </a:ln>
          </p:spPr>
          <p:txBody>
            <a:bodyPr/>
            <a:lstStyle/>
            <a:p>
              <a:endParaRPr lang="en-US"/>
            </a:p>
          </p:txBody>
        </p:sp>
        <p:sp>
          <p:nvSpPr>
            <p:cNvPr id="309296" name="Freeform 48"/>
            <p:cNvSpPr>
              <a:spLocks noChangeAspect="1"/>
            </p:cNvSpPr>
            <p:nvPr/>
          </p:nvSpPr>
          <p:spPr bwMode="auto">
            <a:xfrm>
              <a:off x="3847" y="2560"/>
              <a:ext cx="163" cy="503"/>
            </a:xfrm>
            <a:custGeom>
              <a:avLst/>
              <a:gdLst/>
              <a:ahLst/>
              <a:cxnLst>
                <a:cxn ang="0">
                  <a:pos x="36" y="575"/>
                </a:cxn>
                <a:cxn ang="0">
                  <a:pos x="43" y="327"/>
                </a:cxn>
                <a:cxn ang="0">
                  <a:pos x="54" y="147"/>
                </a:cxn>
                <a:cxn ang="0">
                  <a:pos x="70" y="39"/>
                </a:cxn>
                <a:cxn ang="0">
                  <a:pos x="91" y="0"/>
                </a:cxn>
                <a:cxn ang="0">
                  <a:pos x="116" y="33"/>
                </a:cxn>
                <a:cxn ang="0">
                  <a:pos x="146" y="136"/>
                </a:cxn>
                <a:cxn ang="0">
                  <a:pos x="183" y="308"/>
                </a:cxn>
                <a:cxn ang="0">
                  <a:pos x="224" y="553"/>
                </a:cxn>
                <a:cxn ang="0">
                  <a:pos x="225" y="561"/>
                </a:cxn>
                <a:cxn ang="0">
                  <a:pos x="233" y="582"/>
                </a:cxn>
                <a:cxn ang="0">
                  <a:pos x="245" y="609"/>
                </a:cxn>
                <a:cxn ang="0">
                  <a:pos x="261" y="639"/>
                </a:cxn>
                <a:cxn ang="0">
                  <a:pos x="274" y="671"/>
                </a:cxn>
                <a:cxn ang="0">
                  <a:pos x="287" y="704"/>
                </a:cxn>
                <a:cxn ang="0">
                  <a:pos x="291" y="734"/>
                </a:cxn>
                <a:cxn ang="0">
                  <a:pos x="289" y="761"/>
                </a:cxn>
                <a:cxn ang="0">
                  <a:pos x="284" y="773"/>
                </a:cxn>
                <a:cxn ang="0">
                  <a:pos x="248" y="833"/>
                </a:cxn>
                <a:cxn ang="0">
                  <a:pos x="215" y="877"/>
                </a:cxn>
                <a:cxn ang="0">
                  <a:pos x="185" y="905"/>
                </a:cxn>
                <a:cxn ang="0">
                  <a:pos x="156" y="915"/>
                </a:cxn>
                <a:cxn ang="0">
                  <a:pos x="139" y="912"/>
                </a:cxn>
                <a:cxn ang="0">
                  <a:pos x="103" y="892"/>
                </a:cxn>
                <a:cxn ang="0">
                  <a:pos x="64" y="859"/>
                </a:cxn>
                <a:cxn ang="0">
                  <a:pos x="26" y="814"/>
                </a:cxn>
                <a:cxn ang="0">
                  <a:pos x="7" y="791"/>
                </a:cxn>
                <a:cxn ang="0">
                  <a:pos x="1" y="762"/>
                </a:cxn>
                <a:cxn ang="0">
                  <a:pos x="1" y="731"/>
                </a:cxn>
                <a:cxn ang="0">
                  <a:pos x="6" y="701"/>
                </a:cxn>
                <a:cxn ang="0">
                  <a:pos x="13" y="671"/>
                </a:cxn>
                <a:cxn ang="0">
                  <a:pos x="22" y="643"/>
                </a:cxn>
                <a:cxn ang="0">
                  <a:pos x="30" y="617"/>
                </a:cxn>
                <a:cxn ang="0">
                  <a:pos x="35" y="593"/>
                </a:cxn>
                <a:cxn ang="0">
                  <a:pos x="36" y="575"/>
                </a:cxn>
              </a:cxnLst>
              <a:rect l="0" t="0" r="r" b="b"/>
              <a:pathLst>
                <a:path w="291" h="915">
                  <a:moveTo>
                    <a:pt x="36" y="575"/>
                  </a:moveTo>
                  <a:lnTo>
                    <a:pt x="36" y="575"/>
                  </a:ln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84" y="773"/>
                  </a:lnTo>
                  <a:lnTo>
                    <a:pt x="265" y="804"/>
                  </a:lnTo>
                  <a:lnTo>
                    <a:pt x="248" y="833"/>
                  </a:lnTo>
                  <a:lnTo>
                    <a:pt x="231" y="857"/>
                  </a:lnTo>
                  <a:lnTo>
                    <a:pt x="215" y="877"/>
                  </a:lnTo>
                  <a:lnTo>
                    <a:pt x="199" y="894"/>
                  </a:lnTo>
                  <a:lnTo>
                    <a:pt x="185" y="905"/>
                  </a:lnTo>
                  <a:lnTo>
                    <a:pt x="170" y="912"/>
                  </a:lnTo>
                  <a:lnTo>
                    <a:pt x="156" y="915"/>
                  </a:lnTo>
                  <a:lnTo>
                    <a:pt x="156" y="915"/>
                  </a:lnTo>
                  <a:lnTo>
                    <a:pt x="139" y="912"/>
                  </a:lnTo>
                  <a:lnTo>
                    <a:pt x="121" y="904"/>
                  </a:lnTo>
                  <a:lnTo>
                    <a:pt x="103" y="892"/>
                  </a:lnTo>
                  <a:lnTo>
                    <a:pt x="83" y="877"/>
                  </a:lnTo>
                  <a:lnTo>
                    <a:pt x="64" y="859"/>
                  </a:lnTo>
                  <a:lnTo>
                    <a:pt x="45" y="838"/>
                  </a:lnTo>
                  <a:lnTo>
                    <a:pt x="26" y="814"/>
                  </a:lnTo>
                  <a:lnTo>
                    <a:pt x="7" y="791"/>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path>
              </a:pathLst>
            </a:custGeom>
            <a:noFill/>
            <a:ln w="0">
              <a:solidFill>
                <a:srgbClr val="000000"/>
              </a:solidFill>
              <a:prstDash val="solid"/>
              <a:round/>
              <a:headEnd/>
              <a:tailEnd/>
            </a:ln>
          </p:spPr>
          <p:txBody>
            <a:bodyPr/>
            <a:lstStyle/>
            <a:p>
              <a:endParaRPr lang="en-US"/>
            </a:p>
          </p:txBody>
        </p:sp>
        <p:sp>
          <p:nvSpPr>
            <p:cNvPr id="309297" name="Freeform 49"/>
            <p:cNvSpPr>
              <a:spLocks noChangeAspect="1"/>
            </p:cNvSpPr>
            <p:nvPr/>
          </p:nvSpPr>
          <p:spPr bwMode="auto">
            <a:xfrm>
              <a:off x="3869" y="2854"/>
              <a:ext cx="105" cy="26"/>
            </a:xfrm>
            <a:custGeom>
              <a:avLst/>
              <a:gdLst/>
              <a:ahLst/>
              <a:cxnLst>
                <a:cxn ang="0">
                  <a:pos x="0" y="48"/>
                </a:cxn>
                <a:cxn ang="0">
                  <a:pos x="0" y="48"/>
                </a:cxn>
                <a:cxn ang="0">
                  <a:pos x="23" y="28"/>
                </a:cxn>
                <a:cxn ang="0">
                  <a:pos x="46" y="14"/>
                </a:cxn>
                <a:cxn ang="0">
                  <a:pos x="69" y="5"/>
                </a:cxn>
                <a:cxn ang="0">
                  <a:pos x="94" y="0"/>
                </a:cxn>
                <a:cxn ang="0">
                  <a:pos x="117" y="1"/>
                </a:cxn>
                <a:cxn ang="0">
                  <a:pos x="141" y="8"/>
                </a:cxn>
                <a:cxn ang="0">
                  <a:pos x="166" y="18"/>
                </a:cxn>
                <a:cxn ang="0">
                  <a:pos x="190" y="35"/>
                </a:cxn>
              </a:cxnLst>
              <a:rect l="0" t="0" r="r" b="b"/>
              <a:pathLst>
                <a:path w="190" h="48">
                  <a:moveTo>
                    <a:pt x="0" y="48"/>
                  </a:moveTo>
                  <a:lnTo>
                    <a:pt x="0" y="48"/>
                  </a:lnTo>
                  <a:lnTo>
                    <a:pt x="23" y="28"/>
                  </a:lnTo>
                  <a:lnTo>
                    <a:pt x="46" y="14"/>
                  </a:lnTo>
                  <a:lnTo>
                    <a:pt x="69" y="5"/>
                  </a:lnTo>
                  <a:lnTo>
                    <a:pt x="94" y="0"/>
                  </a:lnTo>
                  <a:lnTo>
                    <a:pt x="117" y="1"/>
                  </a:lnTo>
                  <a:lnTo>
                    <a:pt x="141" y="8"/>
                  </a:lnTo>
                  <a:lnTo>
                    <a:pt x="166" y="18"/>
                  </a:lnTo>
                  <a:lnTo>
                    <a:pt x="190" y="35"/>
                  </a:lnTo>
                </a:path>
              </a:pathLst>
            </a:custGeom>
            <a:noFill/>
            <a:ln w="0">
              <a:solidFill>
                <a:srgbClr val="000000"/>
              </a:solidFill>
              <a:prstDash val="solid"/>
              <a:round/>
              <a:headEnd/>
              <a:tailEnd/>
            </a:ln>
          </p:spPr>
          <p:txBody>
            <a:bodyPr/>
            <a:lstStyle/>
            <a:p>
              <a:endParaRPr lang="en-US"/>
            </a:p>
          </p:txBody>
        </p:sp>
        <p:sp>
          <p:nvSpPr>
            <p:cNvPr id="309298" name="Line 50"/>
            <p:cNvSpPr>
              <a:spLocks noChangeAspect="1" noChangeShapeType="1"/>
            </p:cNvSpPr>
            <p:nvPr/>
          </p:nvSpPr>
          <p:spPr bwMode="auto">
            <a:xfrm>
              <a:off x="4255" y="2869"/>
              <a:ext cx="2" cy="2"/>
            </a:xfrm>
            <a:prstGeom prst="line">
              <a:avLst/>
            </a:prstGeom>
            <a:noFill/>
            <a:ln w="0">
              <a:solidFill>
                <a:srgbClr val="C29469"/>
              </a:solidFill>
              <a:round/>
              <a:headEnd/>
              <a:tailEnd/>
            </a:ln>
          </p:spPr>
          <p:txBody>
            <a:bodyPr/>
            <a:lstStyle/>
            <a:p>
              <a:endParaRPr lang="en-US"/>
            </a:p>
          </p:txBody>
        </p:sp>
        <p:sp>
          <p:nvSpPr>
            <p:cNvPr id="309299" name="Line 51"/>
            <p:cNvSpPr>
              <a:spLocks noChangeAspect="1" noChangeShapeType="1"/>
            </p:cNvSpPr>
            <p:nvPr/>
          </p:nvSpPr>
          <p:spPr bwMode="auto">
            <a:xfrm flipV="1">
              <a:off x="4255" y="2869"/>
              <a:ext cx="2" cy="2"/>
            </a:xfrm>
            <a:prstGeom prst="line">
              <a:avLst/>
            </a:prstGeom>
            <a:noFill/>
            <a:ln w="0">
              <a:solidFill>
                <a:srgbClr val="C29469"/>
              </a:solidFill>
              <a:round/>
              <a:headEnd/>
              <a:tailEnd/>
            </a:ln>
          </p:spPr>
          <p:txBody>
            <a:bodyPr/>
            <a:lstStyle/>
            <a:p>
              <a:endParaRPr lang="en-US"/>
            </a:p>
          </p:txBody>
        </p:sp>
        <p:sp>
          <p:nvSpPr>
            <p:cNvPr id="309300" name="Freeform 52"/>
            <p:cNvSpPr>
              <a:spLocks noChangeAspect="1"/>
            </p:cNvSpPr>
            <p:nvPr/>
          </p:nvSpPr>
          <p:spPr bwMode="auto">
            <a:xfrm>
              <a:off x="4255" y="2869"/>
              <a:ext cx="2" cy="2"/>
            </a:xfrm>
            <a:custGeom>
              <a:avLst/>
              <a:gdLst/>
              <a:ahLst/>
              <a:cxnLst>
                <a:cxn ang="0">
                  <a:pos x="0" y="1"/>
                </a:cxn>
                <a:cxn ang="0">
                  <a:pos x="0" y="0"/>
                </a:cxn>
                <a:cxn ang="0">
                  <a:pos x="0" y="0"/>
                </a:cxn>
              </a:cxnLst>
              <a:rect l="0" t="0" r="r" b="b"/>
              <a:pathLst>
                <a:path h="1">
                  <a:moveTo>
                    <a:pt x="0" y="1"/>
                  </a:moveTo>
                  <a:lnTo>
                    <a:pt x="0" y="0"/>
                  </a:lnTo>
                  <a:lnTo>
                    <a:pt x="0" y="0"/>
                  </a:lnTo>
                </a:path>
              </a:pathLst>
            </a:custGeom>
            <a:noFill/>
            <a:ln w="0">
              <a:solidFill>
                <a:srgbClr val="C29469"/>
              </a:solidFill>
              <a:prstDash val="solid"/>
              <a:round/>
              <a:headEnd/>
              <a:tailEnd/>
            </a:ln>
          </p:spPr>
          <p:txBody>
            <a:bodyPr/>
            <a:lstStyle/>
            <a:p>
              <a:endParaRPr lang="en-US"/>
            </a:p>
          </p:txBody>
        </p:sp>
        <p:sp>
          <p:nvSpPr>
            <p:cNvPr id="309301" name="Line 53"/>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309302" name="Line 54"/>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309303" name="Line 55"/>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309304" name="Freeform 56"/>
            <p:cNvSpPr>
              <a:spLocks noChangeAspect="1"/>
            </p:cNvSpPr>
            <p:nvPr/>
          </p:nvSpPr>
          <p:spPr bwMode="auto">
            <a:xfrm>
              <a:off x="3815" y="2873"/>
              <a:ext cx="7" cy="2"/>
            </a:xfrm>
            <a:custGeom>
              <a:avLst/>
              <a:gdLst/>
              <a:ahLst/>
              <a:cxnLst>
                <a:cxn ang="0">
                  <a:pos x="0" y="3"/>
                </a:cxn>
                <a:cxn ang="0">
                  <a:pos x="14" y="0"/>
                </a:cxn>
                <a:cxn ang="0">
                  <a:pos x="0" y="3"/>
                </a:cxn>
              </a:cxnLst>
              <a:rect l="0" t="0" r="r" b="b"/>
              <a:pathLst>
                <a:path w="14" h="3">
                  <a:moveTo>
                    <a:pt x="0" y="3"/>
                  </a:moveTo>
                  <a:lnTo>
                    <a:pt x="14" y="0"/>
                  </a:lnTo>
                  <a:lnTo>
                    <a:pt x="0" y="3"/>
                  </a:lnTo>
                </a:path>
              </a:pathLst>
            </a:custGeom>
            <a:noFill/>
            <a:ln w="0">
              <a:solidFill>
                <a:srgbClr val="C29469"/>
              </a:solidFill>
              <a:prstDash val="solid"/>
              <a:round/>
              <a:headEnd/>
              <a:tailEnd/>
            </a:ln>
          </p:spPr>
          <p:txBody>
            <a:bodyPr/>
            <a:lstStyle/>
            <a:p>
              <a:endParaRPr lang="en-US"/>
            </a:p>
          </p:txBody>
        </p:sp>
        <p:sp>
          <p:nvSpPr>
            <p:cNvPr id="309305" name="Line 57"/>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309306" name="Line 58"/>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309307" name="Line 59"/>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309308" name="Line 60"/>
            <p:cNvSpPr>
              <a:spLocks noChangeAspect="1" noChangeShapeType="1"/>
            </p:cNvSpPr>
            <p:nvPr/>
          </p:nvSpPr>
          <p:spPr bwMode="auto">
            <a:xfrm>
              <a:off x="3268" y="2875"/>
              <a:ext cx="1" cy="1"/>
            </a:xfrm>
            <a:prstGeom prst="line">
              <a:avLst/>
            </a:prstGeom>
            <a:noFill/>
            <a:ln w="0">
              <a:solidFill>
                <a:srgbClr val="C29469"/>
              </a:solidFill>
              <a:round/>
              <a:headEnd/>
              <a:tailEnd/>
            </a:ln>
          </p:spPr>
          <p:txBody>
            <a:bodyPr/>
            <a:lstStyle/>
            <a:p>
              <a:endParaRPr lang="en-US"/>
            </a:p>
          </p:txBody>
        </p:sp>
        <p:sp>
          <p:nvSpPr>
            <p:cNvPr id="309309" name="Line 61"/>
            <p:cNvSpPr>
              <a:spLocks noChangeAspect="1" noChangeShapeType="1"/>
            </p:cNvSpPr>
            <p:nvPr/>
          </p:nvSpPr>
          <p:spPr bwMode="auto">
            <a:xfrm flipH="1" flipV="1">
              <a:off x="3268" y="2875"/>
              <a:ext cx="3" cy="1"/>
            </a:xfrm>
            <a:prstGeom prst="line">
              <a:avLst/>
            </a:prstGeom>
            <a:noFill/>
            <a:ln w="0">
              <a:solidFill>
                <a:srgbClr val="C29469"/>
              </a:solidFill>
              <a:round/>
              <a:headEnd/>
              <a:tailEnd/>
            </a:ln>
          </p:spPr>
          <p:txBody>
            <a:bodyPr/>
            <a:lstStyle/>
            <a:p>
              <a:endParaRPr lang="en-US"/>
            </a:p>
          </p:txBody>
        </p:sp>
        <p:sp>
          <p:nvSpPr>
            <p:cNvPr id="309310" name="Freeform 62"/>
            <p:cNvSpPr>
              <a:spLocks noChangeAspect="1"/>
            </p:cNvSpPr>
            <p:nvPr/>
          </p:nvSpPr>
          <p:spPr bwMode="auto">
            <a:xfrm>
              <a:off x="3489" y="2875"/>
              <a:ext cx="9" cy="1"/>
            </a:xfrm>
            <a:custGeom>
              <a:avLst/>
              <a:gdLst/>
              <a:ahLst/>
              <a:cxnLst>
                <a:cxn ang="0">
                  <a:pos x="0" y="3"/>
                </a:cxn>
                <a:cxn ang="0">
                  <a:pos x="3" y="3"/>
                </a:cxn>
                <a:cxn ang="0">
                  <a:pos x="15" y="0"/>
                </a:cxn>
                <a:cxn ang="0">
                  <a:pos x="3" y="3"/>
                </a:cxn>
                <a:cxn ang="0">
                  <a:pos x="0" y="3"/>
                </a:cxn>
              </a:cxnLst>
              <a:rect l="0" t="0" r="r" b="b"/>
              <a:pathLst>
                <a:path w="15" h="3">
                  <a:moveTo>
                    <a:pt x="0" y="3"/>
                  </a:moveTo>
                  <a:lnTo>
                    <a:pt x="3" y="3"/>
                  </a:lnTo>
                  <a:lnTo>
                    <a:pt x="15" y="0"/>
                  </a:lnTo>
                  <a:lnTo>
                    <a:pt x="3" y="3"/>
                  </a:lnTo>
                  <a:lnTo>
                    <a:pt x="0" y="3"/>
                  </a:lnTo>
                </a:path>
              </a:pathLst>
            </a:custGeom>
            <a:noFill/>
            <a:ln w="0">
              <a:solidFill>
                <a:srgbClr val="C29469"/>
              </a:solidFill>
              <a:prstDash val="solid"/>
              <a:round/>
              <a:headEnd/>
              <a:tailEnd/>
            </a:ln>
          </p:spPr>
          <p:txBody>
            <a:bodyPr/>
            <a:lstStyle/>
            <a:p>
              <a:endParaRPr lang="en-US"/>
            </a:p>
          </p:txBody>
        </p:sp>
        <p:sp>
          <p:nvSpPr>
            <p:cNvPr id="309311" name="Freeform 63"/>
            <p:cNvSpPr>
              <a:spLocks noChangeAspect="1"/>
            </p:cNvSpPr>
            <p:nvPr/>
          </p:nvSpPr>
          <p:spPr bwMode="auto">
            <a:xfrm>
              <a:off x="3268" y="2875"/>
              <a:ext cx="3" cy="1"/>
            </a:xfrm>
            <a:custGeom>
              <a:avLst/>
              <a:gdLst/>
              <a:ahLst/>
              <a:cxnLst>
                <a:cxn ang="0">
                  <a:pos x="11" y="2"/>
                </a:cxn>
                <a:cxn ang="0">
                  <a:pos x="0" y="0"/>
                </a:cxn>
                <a:cxn ang="0">
                  <a:pos x="0" y="0"/>
                </a:cxn>
              </a:cxnLst>
              <a:rect l="0" t="0" r="r" b="b"/>
              <a:pathLst>
                <a:path w="11" h="2">
                  <a:moveTo>
                    <a:pt x="11" y="2"/>
                  </a:moveTo>
                  <a:lnTo>
                    <a:pt x="0" y="0"/>
                  </a:lnTo>
                  <a:lnTo>
                    <a:pt x="0" y="0"/>
                  </a:lnTo>
                </a:path>
              </a:pathLst>
            </a:custGeom>
            <a:noFill/>
            <a:ln w="0">
              <a:solidFill>
                <a:srgbClr val="C29469"/>
              </a:solidFill>
              <a:prstDash val="solid"/>
              <a:round/>
              <a:headEnd/>
              <a:tailEnd/>
            </a:ln>
          </p:spPr>
          <p:txBody>
            <a:bodyPr/>
            <a:lstStyle/>
            <a:p>
              <a:endParaRPr lang="en-US"/>
            </a:p>
          </p:txBody>
        </p:sp>
        <p:sp>
          <p:nvSpPr>
            <p:cNvPr id="309312" name="Line 64"/>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309313" name="Freeform 65"/>
            <p:cNvSpPr>
              <a:spLocks noChangeAspect="1"/>
            </p:cNvSpPr>
            <p:nvPr/>
          </p:nvSpPr>
          <p:spPr bwMode="auto">
            <a:xfrm>
              <a:off x="4017" y="2878"/>
              <a:ext cx="2" cy="17"/>
            </a:xfrm>
            <a:custGeom>
              <a:avLst/>
              <a:gdLst/>
              <a:ahLst/>
              <a:cxnLst>
                <a:cxn ang="0">
                  <a:pos x="0" y="29"/>
                </a:cxn>
                <a:cxn ang="0">
                  <a:pos x="2" y="20"/>
                </a:cxn>
                <a:cxn ang="0">
                  <a:pos x="2" y="9"/>
                </a:cxn>
                <a:cxn ang="0">
                  <a:pos x="2" y="0"/>
                </a:cxn>
                <a:cxn ang="0">
                  <a:pos x="2" y="9"/>
                </a:cxn>
                <a:cxn ang="0">
                  <a:pos x="2" y="20"/>
                </a:cxn>
                <a:cxn ang="0">
                  <a:pos x="0" y="29"/>
                </a:cxn>
              </a:cxnLst>
              <a:rect l="0" t="0" r="r" b="b"/>
              <a:pathLst>
                <a:path w="2" h="29">
                  <a:moveTo>
                    <a:pt x="0" y="29"/>
                  </a:moveTo>
                  <a:lnTo>
                    <a:pt x="2" y="20"/>
                  </a:lnTo>
                  <a:lnTo>
                    <a:pt x="2" y="9"/>
                  </a:lnTo>
                  <a:lnTo>
                    <a:pt x="2" y="0"/>
                  </a:lnTo>
                  <a:lnTo>
                    <a:pt x="2" y="9"/>
                  </a:lnTo>
                  <a:lnTo>
                    <a:pt x="2" y="20"/>
                  </a:lnTo>
                  <a:lnTo>
                    <a:pt x="0" y="29"/>
                  </a:lnTo>
                </a:path>
              </a:pathLst>
            </a:custGeom>
            <a:noFill/>
            <a:ln w="0">
              <a:solidFill>
                <a:srgbClr val="C29469"/>
              </a:solidFill>
              <a:prstDash val="solid"/>
              <a:round/>
              <a:headEnd/>
              <a:tailEnd/>
            </a:ln>
          </p:spPr>
          <p:txBody>
            <a:bodyPr/>
            <a:lstStyle/>
            <a:p>
              <a:endParaRPr lang="en-US"/>
            </a:p>
          </p:txBody>
        </p:sp>
        <p:sp>
          <p:nvSpPr>
            <p:cNvPr id="309314" name="Line 66"/>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309315" name="Line 67"/>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309316" name="Line 68"/>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309317" name="Line 69"/>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309318" name="Freeform 70"/>
            <p:cNvSpPr>
              <a:spLocks noChangeAspect="1"/>
            </p:cNvSpPr>
            <p:nvPr/>
          </p:nvSpPr>
          <p:spPr bwMode="auto">
            <a:xfrm>
              <a:off x="3865" y="2876"/>
              <a:ext cx="2" cy="17"/>
            </a:xfrm>
            <a:custGeom>
              <a:avLst/>
              <a:gdLst/>
              <a:ahLst/>
              <a:cxnLst>
                <a:cxn ang="0">
                  <a:pos x="0" y="31"/>
                </a:cxn>
                <a:cxn ang="0">
                  <a:pos x="2" y="30"/>
                </a:cxn>
                <a:cxn ang="0">
                  <a:pos x="4" y="18"/>
                </a:cxn>
                <a:cxn ang="0">
                  <a:pos x="5" y="9"/>
                </a:cxn>
                <a:cxn ang="0">
                  <a:pos x="5" y="0"/>
                </a:cxn>
                <a:cxn ang="0">
                  <a:pos x="5" y="9"/>
                </a:cxn>
                <a:cxn ang="0">
                  <a:pos x="4" y="18"/>
                </a:cxn>
                <a:cxn ang="0">
                  <a:pos x="2" y="30"/>
                </a:cxn>
                <a:cxn ang="0">
                  <a:pos x="0" y="31"/>
                </a:cxn>
              </a:cxnLst>
              <a:rect l="0" t="0" r="r" b="b"/>
              <a:pathLst>
                <a:path w="5" h="31">
                  <a:moveTo>
                    <a:pt x="0" y="31"/>
                  </a:moveTo>
                  <a:lnTo>
                    <a:pt x="2" y="30"/>
                  </a:lnTo>
                  <a:lnTo>
                    <a:pt x="4" y="18"/>
                  </a:lnTo>
                  <a:lnTo>
                    <a:pt x="5" y="9"/>
                  </a:lnTo>
                  <a:lnTo>
                    <a:pt x="5" y="0"/>
                  </a:lnTo>
                  <a:lnTo>
                    <a:pt x="5" y="9"/>
                  </a:lnTo>
                  <a:lnTo>
                    <a:pt x="4" y="18"/>
                  </a:lnTo>
                  <a:lnTo>
                    <a:pt x="2" y="30"/>
                  </a:lnTo>
                  <a:lnTo>
                    <a:pt x="0" y="31"/>
                  </a:lnTo>
                </a:path>
              </a:pathLst>
            </a:custGeom>
            <a:noFill/>
            <a:ln w="0">
              <a:solidFill>
                <a:srgbClr val="C29469"/>
              </a:solidFill>
              <a:prstDash val="solid"/>
              <a:round/>
              <a:headEnd/>
              <a:tailEnd/>
            </a:ln>
          </p:spPr>
          <p:txBody>
            <a:bodyPr/>
            <a:lstStyle/>
            <a:p>
              <a:endParaRPr lang="en-US"/>
            </a:p>
          </p:txBody>
        </p:sp>
        <p:sp>
          <p:nvSpPr>
            <p:cNvPr id="309319" name="Line 71"/>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309320" name="Line 72"/>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sp>
          <p:nvSpPr>
            <p:cNvPr id="309321" name="Line 73"/>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grpSp>
      <p:sp>
        <p:nvSpPr>
          <p:cNvPr id="309322" name="Freeform 74"/>
          <p:cNvSpPr>
            <a:spLocks noChangeAspect="1"/>
          </p:cNvSpPr>
          <p:nvPr/>
        </p:nvSpPr>
        <p:spPr bwMode="auto">
          <a:xfrm>
            <a:off x="4659313" y="930275"/>
            <a:ext cx="4006850" cy="3530600"/>
          </a:xfrm>
          <a:custGeom>
            <a:avLst/>
            <a:gdLst/>
            <a:ahLst/>
            <a:cxnLst>
              <a:cxn ang="0">
                <a:pos x="3313" y="1434"/>
              </a:cxn>
              <a:cxn ang="0">
                <a:pos x="2771" y="285"/>
              </a:cxn>
              <a:cxn ang="0">
                <a:pos x="1371" y="42"/>
              </a:cxn>
              <a:cxn ang="0">
                <a:pos x="139" y="1144"/>
              </a:cxn>
              <a:cxn ang="0">
                <a:pos x="759" y="2645"/>
              </a:cxn>
              <a:cxn ang="0">
                <a:pos x="1335" y="2965"/>
              </a:cxn>
              <a:cxn ang="0">
                <a:pos x="1371" y="2496"/>
              </a:cxn>
              <a:cxn ang="0">
                <a:pos x="1455" y="2616"/>
              </a:cxn>
              <a:cxn ang="0">
                <a:pos x="1641" y="2445"/>
              </a:cxn>
              <a:cxn ang="0">
                <a:pos x="1929" y="2580"/>
              </a:cxn>
              <a:cxn ang="0">
                <a:pos x="2112" y="2544"/>
              </a:cxn>
              <a:cxn ang="0">
                <a:pos x="2169" y="2541"/>
              </a:cxn>
              <a:cxn ang="0">
                <a:pos x="2111" y="2870"/>
              </a:cxn>
              <a:cxn ang="0">
                <a:pos x="2206" y="2972"/>
              </a:cxn>
              <a:cxn ang="0">
                <a:pos x="2508" y="3028"/>
              </a:cxn>
              <a:cxn ang="0">
                <a:pos x="2814" y="3074"/>
              </a:cxn>
              <a:cxn ang="0">
                <a:pos x="2981" y="3101"/>
              </a:cxn>
              <a:cxn ang="0">
                <a:pos x="3139" y="3144"/>
              </a:cxn>
              <a:cxn ang="0">
                <a:pos x="3285" y="3180"/>
              </a:cxn>
              <a:cxn ang="0">
                <a:pos x="3392" y="3138"/>
              </a:cxn>
              <a:cxn ang="0">
                <a:pos x="3482" y="3107"/>
              </a:cxn>
              <a:cxn ang="0">
                <a:pos x="3609" y="2701"/>
              </a:cxn>
              <a:cxn ang="0">
                <a:pos x="3317" y="2526"/>
              </a:cxn>
              <a:cxn ang="0">
                <a:pos x="3542" y="2034"/>
              </a:cxn>
              <a:cxn ang="0">
                <a:pos x="3313" y="1434"/>
              </a:cxn>
            </a:cxnLst>
            <a:rect l="0" t="0" r="r" b="b"/>
            <a:pathLst>
              <a:path w="3609" h="3180">
                <a:moveTo>
                  <a:pt x="3313" y="1434"/>
                </a:moveTo>
                <a:cubicBezTo>
                  <a:pt x="3447" y="1106"/>
                  <a:pt x="3217" y="467"/>
                  <a:pt x="2771" y="285"/>
                </a:cubicBezTo>
                <a:cubicBezTo>
                  <a:pt x="2324" y="102"/>
                  <a:pt x="1885" y="0"/>
                  <a:pt x="1371" y="42"/>
                </a:cubicBezTo>
                <a:cubicBezTo>
                  <a:pt x="856" y="83"/>
                  <a:pt x="267" y="538"/>
                  <a:pt x="139" y="1144"/>
                </a:cubicBezTo>
                <a:cubicBezTo>
                  <a:pt x="11" y="1749"/>
                  <a:pt x="0" y="2147"/>
                  <a:pt x="759" y="2645"/>
                </a:cubicBezTo>
                <a:cubicBezTo>
                  <a:pt x="904" y="2935"/>
                  <a:pt x="1238" y="2976"/>
                  <a:pt x="1335" y="2965"/>
                </a:cubicBezTo>
                <a:cubicBezTo>
                  <a:pt x="1431" y="2954"/>
                  <a:pt x="1350" y="2487"/>
                  <a:pt x="1371" y="2496"/>
                </a:cubicBezTo>
                <a:cubicBezTo>
                  <a:pt x="1392" y="2505"/>
                  <a:pt x="1410" y="2624"/>
                  <a:pt x="1455" y="2616"/>
                </a:cubicBezTo>
                <a:cubicBezTo>
                  <a:pt x="1500" y="2608"/>
                  <a:pt x="1562" y="2451"/>
                  <a:pt x="1641" y="2445"/>
                </a:cubicBezTo>
                <a:cubicBezTo>
                  <a:pt x="1757" y="2414"/>
                  <a:pt x="1845" y="2563"/>
                  <a:pt x="1929" y="2580"/>
                </a:cubicBezTo>
                <a:cubicBezTo>
                  <a:pt x="2013" y="2597"/>
                  <a:pt x="2065" y="2540"/>
                  <a:pt x="2112" y="2544"/>
                </a:cubicBezTo>
                <a:lnTo>
                  <a:pt x="2169" y="2541"/>
                </a:lnTo>
                <a:cubicBezTo>
                  <a:pt x="2169" y="2595"/>
                  <a:pt x="2105" y="2798"/>
                  <a:pt x="2111" y="2870"/>
                </a:cubicBezTo>
                <a:cubicBezTo>
                  <a:pt x="2118" y="2942"/>
                  <a:pt x="2140" y="2945"/>
                  <a:pt x="2206" y="2972"/>
                </a:cubicBezTo>
                <a:cubicBezTo>
                  <a:pt x="2325" y="2925"/>
                  <a:pt x="2440" y="2973"/>
                  <a:pt x="2508" y="3028"/>
                </a:cubicBezTo>
                <a:cubicBezTo>
                  <a:pt x="2600" y="2993"/>
                  <a:pt x="2738" y="3028"/>
                  <a:pt x="2814" y="3074"/>
                </a:cubicBezTo>
                <a:cubicBezTo>
                  <a:pt x="2895" y="3033"/>
                  <a:pt x="2920" y="3024"/>
                  <a:pt x="2981" y="3101"/>
                </a:cubicBezTo>
                <a:cubicBezTo>
                  <a:pt x="3076" y="3033"/>
                  <a:pt x="3096" y="3123"/>
                  <a:pt x="3139" y="3144"/>
                </a:cubicBezTo>
                <a:cubicBezTo>
                  <a:pt x="3171" y="3124"/>
                  <a:pt x="3266" y="3072"/>
                  <a:pt x="3285" y="3180"/>
                </a:cubicBezTo>
                <a:cubicBezTo>
                  <a:pt x="3314" y="3144"/>
                  <a:pt x="3336" y="3082"/>
                  <a:pt x="3392" y="3138"/>
                </a:cubicBezTo>
                <a:cubicBezTo>
                  <a:pt x="3426" y="3128"/>
                  <a:pt x="3410" y="3052"/>
                  <a:pt x="3482" y="3107"/>
                </a:cubicBezTo>
                <a:cubicBezTo>
                  <a:pt x="3446" y="2809"/>
                  <a:pt x="3552" y="2798"/>
                  <a:pt x="3609" y="2701"/>
                </a:cubicBezTo>
                <a:cubicBezTo>
                  <a:pt x="3481" y="2706"/>
                  <a:pt x="3357" y="2733"/>
                  <a:pt x="3317" y="2526"/>
                </a:cubicBezTo>
                <a:cubicBezTo>
                  <a:pt x="3277" y="2319"/>
                  <a:pt x="3427" y="2113"/>
                  <a:pt x="3542" y="2034"/>
                </a:cubicBezTo>
                <a:cubicBezTo>
                  <a:pt x="3353" y="1817"/>
                  <a:pt x="3178" y="1763"/>
                  <a:pt x="3313" y="1434"/>
                </a:cubicBezTo>
                <a:close/>
              </a:path>
            </a:pathLst>
          </a:custGeom>
          <a:solidFill>
            <a:srgbClr val="FF9900">
              <a:alpha val="30000"/>
            </a:srgbClr>
          </a:solidFill>
          <a:ln w="9525">
            <a:solidFill>
              <a:schemeClr val="tx1"/>
            </a:solidFill>
            <a:round/>
            <a:headEnd/>
            <a:tailEnd/>
          </a:ln>
          <a:effectLst/>
        </p:spPr>
        <p:txBody>
          <a:bodyPr/>
          <a:lstStyle/>
          <a:p>
            <a:endParaRPr lang="en-US"/>
          </a:p>
        </p:txBody>
      </p:sp>
      <p:sp>
        <p:nvSpPr>
          <p:cNvPr id="309323" name="Freeform 75"/>
          <p:cNvSpPr>
            <a:spLocks noChangeAspect="1"/>
          </p:cNvSpPr>
          <p:nvPr/>
        </p:nvSpPr>
        <p:spPr bwMode="auto">
          <a:xfrm rot="535599">
            <a:off x="6792913" y="2560638"/>
            <a:ext cx="1489075" cy="168275"/>
          </a:xfrm>
          <a:custGeom>
            <a:avLst/>
            <a:gdLst/>
            <a:ahLst/>
            <a:cxnLst>
              <a:cxn ang="0">
                <a:pos x="1266" y="0"/>
              </a:cxn>
              <a:cxn ang="0">
                <a:pos x="1245" y="60"/>
              </a:cxn>
              <a:cxn ang="0">
                <a:pos x="1197" y="12"/>
              </a:cxn>
              <a:cxn ang="0">
                <a:pos x="1149" y="60"/>
              </a:cxn>
              <a:cxn ang="0">
                <a:pos x="1101" y="60"/>
              </a:cxn>
              <a:cxn ang="0">
                <a:pos x="1053" y="108"/>
              </a:cxn>
              <a:cxn ang="0">
                <a:pos x="1008" y="81"/>
              </a:cxn>
              <a:cxn ang="0">
                <a:pos x="960" y="108"/>
              </a:cxn>
              <a:cxn ang="0">
                <a:pos x="909" y="75"/>
              </a:cxn>
              <a:cxn ang="0">
                <a:pos x="858" y="81"/>
              </a:cxn>
              <a:cxn ang="0">
                <a:pos x="813" y="60"/>
              </a:cxn>
              <a:cxn ang="0">
                <a:pos x="726" y="60"/>
              </a:cxn>
              <a:cxn ang="0">
                <a:pos x="669" y="12"/>
              </a:cxn>
              <a:cxn ang="0">
                <a:pos x="621" y="60"/>
              </a:cxn>
              <a:cxn ang="0">
                <a:pos x="573" y="12"/>
              </a:cxn>
              <a:cxn ang="0">
                <a:pos x="477" y="12"/>
              </a:cxn>
              <a:cxn ang="0">
                <a:pos x="381" y="54"/>
              </a:cxn>
              <a:cxn ang="0">
                <a:pos x="276" y="6"/>
              </a:cxn>
              <a:cxn ang="0">
                <a:pos x="285" y="60"/>
              </a:cxn>
              <a:cxn ang="0">
                <a:pos x="219" y="72"/>
              </a:cxn>
              <a:cxn ang="0">
                <a:pos x="189" y="132"/>
              </a:cxn>
              <a:cxn ang="0">
                <a:pos x="93" y="108"/>
              </a:cxn>
              <a:cxn ang="0">
                <a:pos x="0" y="90"/>
              </a:cxn>
            </a:cxnLst>
            <a:rect l="0" t="0" r="r" b="b"/>
            <a:pathLst>
              <a:path w="1266" h="138">
                <a:moveTo>
                  <a:pt x="1266" y="0"/>
                </a:moveTo>
                <a:cubicBezTo>
                  <a:pt x="1263" y="10"/>
                  <a:pt x="1256" y="58"/>
                  <a:pt x="1245" y="60"/>
                </a:cubicBezTo>
                <a:cubicBezTo>
                  <a:pt x="1234" y="62"/>
                  <a:pt x="1213" y="12"/>
                  <a:pt x="1197" y="12"/>
                </a:cubicBezTo>
                <a:cubicBezTo>
                  <a:pt x="1181" y="12"/>
                  <a:pt x="1165" y="52"/>
                  <a:pt x="1149" y="60"/>
                </a:cubicBezTo>
                <a:cubicBezTo>
                  <a:pt x="1133" y="68"/>
                  <a:pt x="1117" y="52"/>
                  <a:pt x="1101" y="60"/>
                </a:cubicBezTo>
                <a:cubicBezTo>
                  <a:pt x="1085" y="68"/>
                  <a:pt x="1068" y="105"/>
                  <a:pt x="1053" y="108"/>
                </a:cubicBezTo>
                <a:cubicBezTo>
                  <a:pt x="1038" y="111"/>
                  <a:pt x="1023" y="81"/>
                  <a:pt x="1008" y="81"/>
                </a:cubicBezTo>
                <a:cubicBezTo>
                  <a:pt x="993" y="81"/>
                  <a:pt x="976" y="109"/>
                  <a:pt x="960" y="108"/>
                </a:cubicBezTo>
                <a:cubicBezTo>
                  <a:pt x="944" y="107"/>
                  <a:pt x="926" y="79"/>
                  <a:pt x="909" y="75"/>
                </a:cubicBezTo>
                <a:cubicBezTo>
                  <a:pt x="892" y="71"/>
                  <a:pt x="874" y="83"/>
                  <a:pt x="858" y="81"/>
                </a:cubicBezTo>
                <a:cubicBezTo>
                  <a:pt x="842" y="79"/>
                  <a:pt x="835" y="63"/>
                  <a:pt x="813" y="60"/>
                </a:cubicBezTo>
                <a:cubicBezTo>
                  <a:pt x="791" y="57"/>
                  <a:pt x="750" y="68"/>
                  <a:pt x="726" y="60"/>
                </a:cubicBezTo>
                <a:cubicBezTo>
                  <a:pt x="702" y="52"/>
                  <a:pt x="686" y="12"/>
                  <a:pt x="669" y="12"/>
                </a:cubicBezTo>
                <a:cubicBezTo>
                  <a:pt x="652" y="12"/>
                  <a:pt x="637" y="60"/>
                  <a:pt x="621" y="60"/>
                </a:cubicBezTo>
                <a:cubicBezTo>
                  <a:pt x="605" y="60"/>
                  <a:pt x="597" y="20"/>
                  <a:pt x="573" y="12"/>
                </a:cubicBezTo>
                <a:cubicBezTo>
                  <a:pt x="549" y="4"/>
                  <a:pt x="509" y="5"/>
                  <a:pt x="477" y="12"/>
                </a:cubicBezTo>
                <a:cubicBezTo>
                  <a:pt x="445" y="19"/>
                  <a:pt x="414" y="55"/>
                  <a:pt x="381" y="54"/>
                </a:cubicBezTo>
                <a:cubicBezTo>
                  <a:pt x="348" y="53"/>
                  <a:pt x="292" y="5"/>
                  <a:pt x="276" y="6"/>
                </a:cubicBezTo>
                <a:cubicBezTo>
                  <a:pt x="260" y="7"/>
                  <a:pt x="295" y="49"/>
                  <a:pt x="285" y="60"/>
                </a:cubicBezTo>
                <a:cubicBezTo>
                  <a:pt x="275" y="71"/>
                  <a:pt x="235" y="60"/>
                  <a:pt x="219" y="72"/>
                </a:cubicBezTo>
                <a:cubicBezTo>
                  <a:pt x="203" y="84"/>
                  <a:pt x="210" y="126"/>
                  <a:pt x="189" y="132"/>
                </a:cubicBezTo>
                <a:cubicBezTo>
                  <a:pt x="168" y="138"/>
                  <a:pt x="124" y="115"/>
                  <a:pt x="93" y="108"/>
                </a:cubicBezTo>
                <a:cubicBezTo>
                  <a:pt x="62" y="101"/>
                  <a:pt x="19" y="94"/>
                  <a:pt x="0" y="90"/>
                </a:cubicBezTo>
              </a:path>
            </a:pathLst>
          </a:custGeom>
          <a:noFill/>
          <a:ln w="9525">
            <a:solidFill>
              <a:schemeClr val="tx1"/>
            </a:solidFill>
            <a:round/>
            <a:headEnd/>
            <a:tailEnd/>
          </a:ln>
          <a:effectLst/>
        </p:spPr>
        <p:txBody>
          <a:bodyPr/>
          <a:lstStyle/>
          <a:p>
            <a:endParaRPr lang="en-US"/>
          </a:p>
        </p:txBody>
      </p:sp>
      <p:sp>
        <p:nvSpPr>
          <p:cNvPr id="309324" name="Freeform 76"/>
          <p:cNvSpPr>
            <a:spLocks noChangeAspect="1"/>
          </p:cNvSpPr>
          <p:nvPr/>
        </p:nvSpPr>
        <p:spPr bwMode="auto">
          <a:xfrm rot="535599">
            <a:off x="5329238" y="2365375"/>
            <a:ext cx="1825625" cy="1558925"/>
          </a:xfrm>
          <a:custGeom>
            <a:avLst/>
            <a:gdLst/>
            <a:ahLst/>
            <a:cxnLst>
              <a:cxn ang="0">
                <a:pos x="1542" y="1283"/>
              </a:cxn>
              <a:cxn ang="0">
                <a:pos x="1542" y="1148"/>
              </a:cxn>
              <a:cxn ang="0">
                <a:pos x="1551" y="1034"/>
              </a:cxn>
              <a:cxn ang="0">
                <a:pos x="1518" y="926"/>
              </a:cxn>
              <a:cxn ang="0">
                <a:pos x="1452" y="902"/>
              </a:cxn>
              <a:cxn ang="0">
                <a:pos x="1431" y="842"/>
              </a:cxn>
              <a:cxn ang="0">
                <a:pos x="1344" y="776"/>
              </a:cxn>
              <a:cxn ang="0">
                <a:pos x="1344" y="704"/>
              </a:cxn>
              <a:cxn ang="0">
                <a:pos x="1305" y="647"/>
              </a:cxn>
              <a:cxn ang="0">
                <a:pos x="1329" y="569"/>
              </a:cxn>
              <a:cxn ang="0">
                <a:pos x="1296" y="476"/>
              </a:cxn>
              <a:cxn ang="0">
                <a:pos x="1308" y="398"/>
              </a:cxn>
              <a:cxn ang="0">
                <a:pos x="1257" y="311"/>
              </a:cxn>
              <a:cxn ang="0">
                <a:pos x="1224" y="242"/>
              </a:cxn>
              <a:cxn ang="0">
                <a:pos x="1236" y="134"/>
              </a:cxn>
              <a:cxn ang="0">
                <a:pos x="1152" y="71"/>
              </a:cxn>
              <a:cxn ang="0">
                <a:pos x="1071" y="8"/>
              </a:cxn>
              <a:cxn ang="0">
                <a:pos x="1035" y="20"/>
              </a:cxn>
              <a:cxn ang="0">
                <a:pos x="969" y="17"/>
              </a:cxn>
              <a:cxn ang="0">
                <a:pos x="891" y="14"/>
              </a:cxn>
              <a:cxn ang="0">
                <a:pos x="816" y="77"/>
              </a:cxn>
              <a:cxn ang="0">
                <a:pos x="753" y="62"/>
              </a:cxn>
              <a:cxn ang="0">
                <a:pos x="696" y="95"/>
              </a:cxn>
              <a:cxn ang="0">
                <a:pos x="636" y="89"/>
              </a:cxn>
              <a:cxn ang="0">
                <a:pos x="573" y="167"/>
              </a:cxn>
              <a:cxn ang="0">
                <a:pos x="498" y="197"/>
              </a:cxn>
              <a:cxn ang="0">
                <a:pos x="474" y="284"/>
              </a:cxn>
              <a:cxn ang="0">
                <a:pos x="390" y="296"/>
              </a:cxn>
              <a:cxn ang="0">
                <a:pos x="342" y="389"/>
              </a:cxn>
              <a:cxn ang="0">
                <a:pos x="276" y="426"/>
              </a:cxn>
              <a:cxn ang="0">
                <a:pos x="261" y="503"/>
              </a:cxn>
              <a:cxn ang="0">
                <a:pos x="210" y="497"/>
              </a:cxn>
              <a:cxn ang="0">
                <a:pos x="195" y="578"/>
              </a:cxn>
              <a:cxn ang="0">
                <a:pos x="108" y="620"/>
              </a:cxn>
              <a:cxn ang="0">
                <a:pos x="51" y="613"/>
              </a:cxn>
              <a:cxn ang="0">
                <a:pos x="0" y="641"/>
              </a:cxn>
            </a:cxnLst>
            <a:rect l="0" t="0" r="r" b="b"/>
            <a:pathLst>
              <a:path w="1555" h="1283">
                <a:moveTo>
                  <a:pt x="1542" y="1283"/>
                </a:moveTo>
                <a:cubicBezTo>
                  <a:pt x="1542" y="1261"/>
                  <a:pt x="1541" y="1189"/>
                  <a:pt x="1542" y="1148"/>
                </a:cubicBezTo>
                <a:cubicBezTo>
                  <a:pt x="1543" y="1107"/>
                  <a:pt x="1555" y="1071"/>
                  <a:pt x="1551" y="1034"/>
                </a:cubicBezTo>
                <a:cubicBezTo>
                  <a:pt x="1547" y="997"/>
                  <a:pt x="1534" y="948"/>
                  <a:pt x="1518" y="926"/>
                </a:cubicBezTo>
                <a:cubicBezTo>
                  <a:pt x="1502" y="904"/>
                  <a:pt x="1467" y="916"/>
                  <a:pt x="1452" y="902"/>
                </a:cubicBezTo>
                <a:cubicBezTo>
                  <a:pt x="1437" y="888"/>
                  <a:pt x="1449" y="863"/>
                  <a:pt x="1431" y="842"/>
                </a:cubicBezTo>
                <a:cubicBezTo>
                  <a:pt x="1413" y="821"/>
                  <a:pt x="1358" y="799"/>
                  <a:pt x="1344" y="776"/>
                </a:cubicBezTo>
                <a:cubicBezTo>
                  <a:pt x="1330" y="753"/>
                  <a:pt x="1350" y="725"/>
                  <a:pt x="1344" y="704"/>
                </a:cubicBezTo>
                <a:cubicBezTo>
                  <a:pt x="1338" y="683"/>
                  <a:pt x="1307" y="670"/>
                  <a:pt x="1305" y="647"/>
                </a:cubicBezTo>
                <a:cubicBezTo>
                  <a:pt x="1303" y="624"/>
                  <a:pt x="1330" y="597"/>
                  <a:pt x="1329" y="569"/>
                </a:cubicBezTo>
                <a:cubicBezTo>
                  <a:pt x="1328" y="541"/>
                  <a:pt x="1299" y="504"/>
                  <a:pt x="1296" y="476"/>
                </a:cubicBezTo>
                <a:cubicBezTo>
                  <a:pt x="1293" y="448"/>
                  <a:pt x="1314" y="425"/>
                  <a:pt x="1308" y="398"/>
                </a:cubicBezTo>
                <a:cubicBezTo>
                  <a:pt x="1302" y="371"/>
                  <a:pt x="1271" y="337"/>
                  <a:pt x="1257" y="311"/>
                </a:cubicBezTo>
                <a:cubicBezTo>
                  <a:pt x="1243" y="285"/>
                  <a:pt x="1227" y="271"/>
                  <a:pt x="1224" y="242"/>
                </a:cubicBezTo>
                <a:cubicBezTo>
                  <a:pt x="1221" y="213"/>
                  <a:pt x="1248" y="162"/>
                  <a:pt x="1236" y="134"/>
                </a:cubicBezTo>
                <a:cubicBezTo>
                  <a:pt x="1224" y="106"/>
                  <a:pt x="1179" y="92"/>
                  <a:pt x="1152" y="71"/>
                </a:cubicBezTo>
                <a:cubicBezTo>
                  <a:pt x="1125" y="50"/>
                  <a:pt x="1090" y="16"/>
                  <a:pt x="1071" y="8"/>
                </a:cubicBezTo>
                <a:cubicBezTo>
                  <a:pt x="1052" y="0"/>
                  <a:pt x="1052" y="18"/>
                  <a:pt x="1035" y="20"/>
                </a:cubicBezTo>
                <a:cubicBezTo>
                  <a:pt x="1018" y="22"/>
                  <a:pt x="993" y="18"/>
                  <a:pt x="969" y="17"/>
                </a:cubicBezTo>
                <a:cubicBezTo>
                  <a:pt x="945" y="16"/>
                  <a:pt x="917" y="4"/>
                  <a:pt x="891" y="14"/>
                </a:cubicBezTo>
                <a:cubicBezTo>
                  <a:pt x="865" y="24"/>
                  <a:pt x="839" y="69"/>
                  <a:pt x="816" y="77"/>
                </a:cubicBezTo>
                <a:cubicBezTo>
                  <a:pt x="793" y="85"/>
                  <a:pt x="773" y="59"/>
                  <a:pt x="753" y="62"/>
                </a:cubicBezTo>
                <a:cubicBezTo>
                  <a:pt x="733" y="65"/>
                  <a:pt x="715" y="91"/>
                  <a:pt x="696" y="95"/>
                </a:cubicBezTo>
                <a:cubicBezTo>
                  <a:pt x="677" y="99"/>
                  <a:pt x="656" y="77"/>
                  <a:pt x="636" y="89"/>
                </a:cubicBezTo>
                <a:cubicBezTo>
                  <a:pt x="616" y="101"/>
                  <a:pt x="596" y="149"/>
                  <a:pt x="573" y="167"/>
                </a:cubicBezTo>
                <a:cubicBezTo>
                  <a:pt x="550" y="185"/>
                  <a:pt x="515" y="178"/>
                  <a:pt x="498" y="197"/>
                </a:cubicBezTo>
                <a:cubicBezTo>
                  <a:pt x="481" y="216"/>
                  <a:pt x="492" y="268"/>
                  <a:pt x="474" y="284"/>
                </a:cubicBezTo>
                <a:cubicBezTo>
                  <a:pt x="456" y="300"/>
                  <a:pt x="412" y="278"/>
                  <a:pt x="390" y="296"/>
                </a:cubicBezTo>
                <a:cubicBezTo>
                  <a:pt x="368" y="314"/>
                  <a:pt x="361" y="367"/>
                  <a:pt x="342" y="389"/>
                </a:cubicBezTo>
                <a:cubicBezTo>
                  <a:pt x="323" y="411"/>
                  <a:pt x="289" y="407"/>
                  <a:pt x="276" y="426"/>
                </a:cubicBezTo>
                <a:cubicBezTo>
                  <a:pt x="263" y="445"/>
                  <a:pt x="272" y="491"/>
                  <a:pt x="261" y="503"/>
                </a:cubicBezTo>
                <a:cubicBezTo>
                  <a:pt x="250" y="515"/>
                  <a:pt x="221" y="485"/>
                  <a:pt x="210" y="497"/>
                </a:cubicBezTo>
                <a:cubicBezTo>
                  <a:pt x="199" y="509"/>
                  <a:pt x="212" y="558"/>
                  <a:pt x="195" y="578"/>
                </a:cubicBezTo>
                <a:cubicBezTo>
                  <a:pt x="178" y="598"/>
                  <a:pt x="132" y="614"/>
                  <a:pt x="108" y="620"/>
                </a:cubicBezTo>
                <a:cubicBezTo>
                  <a:pt x="84" y="626"/>
                  <a:pt x="69" y="610"/>
                  <a:pt x="51" y="613"/>
                </a:cubicBezTo>
                <a:cubicBezTo>
                  <a:pt x="33" y="616"/>
                  <a:pt x="11" y="635"/>
                  <a:pt x="0" y="641"/>
                </a:cubicBezTo>
              </a:path>
            </a:pathLst>
          </a:custGeom>
          <a:noFill/>
          <a:ln w="9525">
            <a:solidFill>
              <a:schemeClr val="tx1"/>
            </a:solidFill>
            <a:round/>
            <a:headEnd/>
            <a:tailEnd/>
          </a:ln>
          <a:effectLst/>
        </p:spPr>
        <p:txBody>
          <a:bodyPr/>
          <a:lstStyle/>
          <a:p>
            <a:endParaRPr lang="en-US"/>
          </a:p>
        </p:txBody>
      </p:sp>
      <p:sp>
        <p:nvSpPr>
          <p:cNvPr id="309325" name="Freeform 77"/>
          <p:cNvSpPr>
            <a:spLocks noChangeAspect="1"/>
          </p:cNvSpPr>
          <p:nvPr/>
        </p:nvSpPr>
        <p:spPr bwMode="auto">
          <a:xfrm rot="535599">
            <a:off x="6135688" y="1973263"/>
            <a:ext cx="1463675" cy="1546225"/>
          </a:xfrm>
          <a:custGeom>
            <a:avLst/>
            <a:gdLst/>
            <a:ahLst/>
            <a:cxnLst>
              <a:cxn ang="0">
                <a:pos x="0" y="1230"/>
              </a:cxn>
              <a:cxn ang="0">
                <a:pos x="186" y="1266"/>
              </a:cxn>
              <a:cxn ang="0">
                <a:pos x="693" y="1194"/>
              </a:cxn>
              <a:cxn ang="0">
                <a:pos x="1149" y="1176"/>
              </a:cxn>
              <a:cxn ang="0">
                <a:pos x="1089" y="801"/>
              </a:cxn>
              <a:cxn ang="0">
                <a:pos x="1245" y="276"/>
              </a:cxn>
              <a:cxn ang="0">
                <a:pos x="1098" y="0"/>
              </a:cxn>
            </a:cxnLst>
            <a:rect l="0" t="0" r="r" b="b"/>
            <a:pathLst>
              <a:path w="1246" h="1272">
                <a:moveTo>
                  <a:pt x="0" y="1230"/>
                </a:moveTo>
                <a:cubicBezTo>
                  <a:pt x="30" y="1236"/>
                  <a:pt x="71" y="1272"/>
                  <a:pt x="186" y="1266"/>
                </a:cubicBezTo>
                <a:cubicBezTo>
                  <a:pt x="301" y="1260"/>
                  <a:pt x="533" y="1209"/>
                  <a:pt x="693" y="1194"/>
                </a:cubicBezTo>
                <a:cubicBezTo>
                  <a:pt x="891" y="1212"/>
                  <a:pt x="1083" y="1241"/>
                  <a:pt x="1149" y="1176"/>
                </a:cubicBezTo>
                <a:cubicBezTo>
                  <a:pt x="1215" y="1111"/>
                  <a:pt x="1113" y="957"/>
                  <a:pt x="1089" y="801"/>
                </a:cubicBezTo>
                <a:cubicBezTo>
                  <a:pt x="1079" y="653"/>
                  <a:pt x="1244" y="409"/>
                  <a:pt x="1245" y="276"/>
                </a:cubicBezTo>
                <a:cubicBezTo>
                  <a:pt x="1246" y="143"/>
                  <a:pt x="1129" y="57"/>
                  <a:pt x="1098" y="0"/>
                </a:cubicBezTo>
              </a:path>
            </a:pathLst>
          </a:custGeom>
          <a:noFill/>
          <a:ln w="9525">
            <a:solidFill>
              <a:schemeClr val="tx1"/>
            </a:solidFill>
            <a:round/>
            <a:headEnd/>
            <a:tailEnd/>
          </a:ln>
          <a:effectLst/>
        </p:spPr>
        <p:txBody>
          <a:bodyPr/>
          <a:lstStyle/>
          <a:p>
            <a:endParaRPr lang="en-US"/>
          </a:p>
        </p:txBody>
      </p:sp>
      <p:sp>
        <p:nvSpPr>
          <p:cNvPr id="309326" name="Freeform 78"/>
          <p:cNvSpPr>
            <a:spLocks noChangeAspect="1"/>
          </p:cNvSpPr>
          <p:nvPr/>
        </p:nvSpPr>
        <p:spPr bwMode="auto">
          <a:xfrm rot="535599">
            <a:off x="7689850" y="2474913"/>
            <a:ext cx="568325" cy="1009650"/>
          </a:xfrm>
          <a:custGeom>
            <a:avLst/>
            <a:gdLst/>
            <a:ahLst/>
            <a:cxnLst>
              <a:cxn ang="0">
                <a:pos x="204" y="0"/>
              </a:cxn>
              <a:cxn ang="0">
                <a:pos x="75" y="108"/>
              </a:cxn>
              <a:cxn ang="0">
                <a:pos x="12" y="432"/>
              </a:cxn>
              <a:cxn ang="0">
                <a:pos x="144" y="741"/>
              </a:cxn>
              <a:cxn ang="0">
                <a:pos x="270" y="822"/>
              </a:cxn>
              <a:cxn ang="0">
                <a:pos x="378" y="792"/>
              </a:cxn>
              <a:cxn ang="0">
                <a:pos x="483" y="696"/>
              </a:cxn>
            </a:cxnLst>
            <a:rect l="0" t="0" r="r" b="b"/>
            <a:pathLst>
              <a:path w="483" h="830">
                <a:moveTo>
                  <a:pt x="204" y="0"/>
                </a:moveTo>
                <a:cubicBezTo>
                  <a:pt x="183" y="18"/>
                  <a:pt x="107" y="36"/>
                  <a:pt x="75" y="108"/>
                </a:cubicBezTo>
                <a:cubicBezTo>
                  <a:pt x="43" y="180"/>
                  <a:pt x="0" y="326"/>
                  <a:pt x="12" y="432"/>
                </a:cubicBezTo>
                <a:cubicBezTo>
                  <a:pt x="24" y="538"/>
                  <a:pt x="101" y="676"/>
                  <a:pt x="144" y="741"/>
                </a:cubicBezTo>
                <a:cubicBezTo>
                  <a:pt x="187" y="801"/>
                  <a:pt x="231" y="814"/>
                  <a:pt x="270" y="822"/>
                </a:cubicBezTo>
                <a:cubicBezTo>
                  <a:pt x="309" y="830"/>
                  <a:pt x="342" y="813"/>
                  <a:pt x="378" y="792"/>
                </a:cubicBezTo>
                <a:cubicBezTo>
                  <a:pt x="429" y="762"/>
                  <a:pt x="461" y="716"/>
                  <a:pt x="483" y="696"/>
                </a:cubicBezTo>
              </a:path>
            </a:pathLst>
          </a:custGeom>
          <a:noFill/>
          <a:ln w="9525">
            <a:solidFill>
              <a:schemeClr val="tx1"/>
            </a:solidFill>
            <a:round/>
            <a:headEnd/>
            <a:tailEnd/>
          </a:ln>
          <a:effectLst/>
        </p:spPr>
        <p:txBody>
          <a:bodyPr/>
          <a:lstStyle/>
          <a:p>
            <a:endParaRPr lang="en-US"/>
          </a:p>
        </p:txBody>
      </p:sp>
      <p:sp>
        <p:nvSpPr>
          <p:cNvPr id="309327" name="Freeform 79"/>
          <p:cNvSpPr>
            <a:spLocks noChangeAspect="1"/>
          </p:cNvSpPr>
          <p:nvPr/>
        </p:nvSpPr>
        <p:spPr bwMode="auto">
          <a:xfrm rot="535599">
            <a:off x="6635750" y="1009650"/>
            <a:ext cx="614363" cy="1470025"/>
          </a:xfrm>
          <a:custGeom>
            <a:avLst/>
            <a:gdLst/>
            <a:ahLst/>
            <a:cxnLst>
              <a:cxn ang="0">
                <a:pos x="0" y="0"/>
              </a:cxn>
              <a:cxn ang="0">
                <a:pos x="45" y="15"/>
              </a:cxn>
              <a:cxn ang="0">
                <a:pos x="42" y="48"/>
              </a:cxn>
              <a:cxn ang="0">
                <a:pos x="102" y="57"/>
              </a:cxn>
              <a:cxn ang="0">
                <a:pos x="78" y="117"/>
              </a:cxn>
              <a:cxn ang="0">
                <a:pos x="138" y="120"/>
              </a:cxn>
              <a:cxn ang="0">
                <a:pos x="156" y="246"/>
              </a:cxn>
              <a:cxn ang="0">
                <a:pos x="195" y="348"/>
              </a:cxn>
              <a:cxn ang="0">
                <a:pos x="258" y="387"/>
              </a:cxn>
              <a:cxn ang="0">
                <a:pos x="225" y="501"/>
              </a:cxn>
              <a:cxn ang="0">
                <a:pos x="285" y="543"/>
              </a:cxn>
              <a:cxn ang="0">
                <a:pos x="300" y="636"/>
              </a:cxn>
              <a:cxn ang="0">
                <a:pos x="369" y="651"/>
              </a:cxn>
              <a:cxn ang="0">
                <a:pos x="348" y="771"/>
              </a:cxn>
              <a:cxn ang="0">
                <a:pos x="390" y="855"/>
              </a:cxn>
              <a:cxn ang="0">
                <a:pos x="381" y="924"/>
              </a:cxn>
              <a:cxn ang="0">
                <a:pos x="423" y="987"/>
              </a:cxn>
              <a:cxn ang="0">
                <a:pos x="396" y="1029"/>
              </a:cxn>
              <a:cxn ang="0">
                <a:pos x="480" y="1095"/>
              </a:cxn>
              <a:cxn ang="0">
                <a:pos x="477" y="1191"/>
              </a:cxn>
              <a:cxn ang="0">
                <a:pos x="522" y="1206"/>
              </a:cxn>
            </a:cxnLst>
            <a:rect l="0" t="0" r="r" b="b"/>
            <a:pathLst>
              <a:path w="522" h="1209">
                <a:moveTo>
                  <a:pt x="0" y="0"/>
                </a:moveTo>
                <a:cubicBezTo>
                  <a:pt x="7" y="2"/>
                  <a:pt x="38" y="7"/>
                  <a:pt x="45" y="15"/>
                </a:cubicBezTo>
                <a:cubicBezTo>
                  <a:pt x="52" y="23"/>
                  <a:pt x="33" y="41"/>
                  <a:pt x="42" y="48"/>
                </a:cubicBezTo>
                <a:cubicBezTo>
                  <a:pt x="51" y="55"/>
                  <a:pt x="96" y="46"/>
                  <a:pt x="102" y="57"/>
                </a:cubicBezTo>
                <a:cubicBezTo>
                  <a:pt x="108" y="68"/>
                  <a:pt x="72" y="107"/>
                  <a:pt x="78" y="117"/>
                </a:cubicBezTo>
                <a:cubicBezTo>
                  <a:pt x="84" y="127"/>
                  <a:pt x="125" y="99"/>
                  <a:pt x="138" y="120"/>
                </a:cubicBezTo>
                <a:cubicBezTo>
                  <a:pt x="151" y="141"/>
                  <a:pt x="147" y="208"/>
                  <a:pt x="156" y="246"/>
                </a:cubicBezTo>
                <a:cubicBezTo>
                  <a:pt x="165" y="284"/>
                  <a:pt x="178" y="325"/>
                  <a:pt x="195" y="348"/>
                </a:cubicBezTo>
                <a:cubicBezTo>
                  <a:pt x="212" y="371"/>
                  <a:pt x="253" y="362"/>
                  <a:pt x="258" y="387"/>
                </a:cubicBezTo>
                <a:cubicBezTo>
                  <a:pt x="263" y="412"/>
                  <a:pt x="220" y="475"/>
                  <a:pt x="225" y="501"/>
                </a:cubicBezTo>
                <a:cubicBezTo>
                  <a:pt x="230" y="527"/>
                  <a:pt x="272" y="520"/>
                  <a:pt x="285" y="543"/>
                </a:cubicBezTo>
                <a:cubicBezTo>
                  <a:pt x="298" y="566"/>
                  <a:pt x="286" y="618"/>
                  <a:pt x="300" y="636"/>
                </a:cubicBezTo>
                <a:cubicBezTo>
                  <a:pt x="314" y="654"/>
                  <a:pt x="361" y="629"/>
                  <a:pt x="369" y="651"/>
                </a:cubicBezTo>
                <a:cubicBezTo>
                  <a:pt x="377" y="673"/>
                  <a:pt x="345" y="737"/>
                  <a:pt x="348" y="771"/>
                </a:cubicBezTo>
                <a:cubicBezTo>
                  <a:pt x="351" y="805"/>
                  <a:pt x="385" y="830"/>
                  <a:pt x="390" y="855"/>
                </a:cubicBezTo>
                <a:cubicBezTo>
                  <a:pt x="395" y="880"/>
                  <a:pt x="376" y="902"/>
                  <a:pt x="381" y="924"/>
                </a:cubicBezTo>
                <a:cubicBezTo>
                  <a:pt x="386" y="946"/>
                  <a:pt x="421" y="970"/>
                  <a:pt x="423" y="987"/>
                </a:cubicBezTo>
                <a:cubicBezTo>
                  <a:pt x="425" y="1004"/>
                  <a:pt x="387" y="1011"/>
                  <a:pt x="396" y="1029"/>
                </a:cubicBezTo>
                <a:cubicBezTo>
                  <a:pt x="405" y="1047"/>
                  <a:pt x="466" y="1068"/>
                  <a:pt x="480" y="1095"/>
                </a:cubicBezTo>
                <a:cubicBezTo>
                  <a:pt x="494" y="1122"/>
                  <a:pt x="470" y="1173"/>
                  <a:pt x="477" y="1191"/>
                </a:cubicBezTo>
                <a:cubicBezTo>
                  <a:pt x="484" y="1209"/>
                  <a:pt x="513" y="1203"/>
                  <a:pt x="522" y="1206"/>
                </a:cubicBezTo>
              </a:path>
            </a:pathLst>
          </a:custGeom>
          <a:noFill/>
          <a:ln w="9525">
            <a:solidFill>
              <a:schemeClr val="tx1"/>
            </a:solidFill>
            <a:round/>
            <a:headEnd/>
            <a:tailEnd/>
          </a:ln>
          <a:effectLst/>
        </p:spPr>
        <p:txBody>
          <a:bodyPr/>
          <a:lstStyle/>
          <a:p>
            <a:endParaRPr lang="en-US"/>
          </a:p>
        </p:txBody>
      </p:sp>
      <p:sp>
        <p:nvSpPr>
          <p:cNvPr id="309328" name="Freeform 80"/>
          <p:cNvSpPr>
            <a:spLocks noChangeAspect="1"/>
          </p:cNvSpPr>
          <p:nvPr/>
        </p:nvSpPr>
        <p:spPr bwMode="auto">
          <a:xfrm>
            <a:off x="4826000" y="2120900"/>
            <a:ext cx="769938" cy="1781175"/>
          </a:xfrm>
          <a:custGeom>
            <a:avLst/>
            <a:gdLst/>
            <a:ahLst/>
            <a:cxnLst>
              <a:cxn ang="0">
                <a:pos x="0" y="0"/>
              </a:cxn>
              <a:cxn ang="0">
                <a:pos x="16" y="86"/>
              </a:cxn>
              <a:cxn ang="0">
                <a:pos x="68" y="110"/>
              </a:cxn>
              <a:cxn ang="0">
                <a:pos x="51" y="181"/>
              </a:cxn>
              <a:cxn ang="0">
                <a:pos x="113" y="180"/>
              </a:cxn>
              <a:cxn ang="0">
                <a:pos x="109" y="307"/>
              </a:cxn>
              <a:cxn ang="0">
                <a:pos x="209" y="310"/>
              </a:cxn>
              <a:cxn ang="0">
                <a:pos x="237" y="457"/>
              </a:cxn>
              <a:cxn ang="0">
                <a:pos x="333" y="451"/>
              </a:cxn>
              <a:cxn ang="0">
                <a:pos x="338" y="510"/>
              </a:cxn>
              <a:cxn ang="0">
                <a:pos x="396" y="569"/>
              </a:cxn>
              <a:cxn ang="0">
                <a:pos x="404" y="717"/>
              </a:cxn>
              <a:cxn ang="0">
                <a:pos x="469" y="783"/>
              </a:cxn>
              <a:cxn ang="0">
                <a:pos x="463" y="859"/>
              </a:cxn>
              <a:cxn ang="0">
                <a:pos x="510" y="869"/>
              </a:cxn>
              <a:cxn ang="0">
                <a:pos x="484" y="988"/>
              </a:cxn>
              <a:cxn ang="0">
                <a:pos x="537" y="1004"/>
              </a:cxn>
              <a:cxn ang="0">
                <a:pos x="551" y="1132"/>
              </a:cxn>
              <a:cxn ang="0">
                <a:pos x="597" y="1189"/>
              </a:cxn>
              <a:cxn ang="0">
                <a:pos x="552" y="1236"/>
              </a:cxn>
              <a:cxn ang="0">
                <a:pos x="650" y="1265"/>
              </a:cxn>
              <a:cxn ang="0">
                <a:pos x="629" y="1329"/>
              </a:cxn>
              <a:cxn ang="0">
                <a:pos x="693" y="1425"/>
              </a:cxn>
              <a:cxn ang="0">
                <a:pos x="629" y="1489"/>
              </a:cxn>
              <a:cxn ang="0">
                <a:pos x="640" y="1606"/>
              </a:cxn>
            </a:cxnLst>
            <a:rect l="0" t="0" r="r" b="b"/>
            <a:pathLst>
              <a:path w="693" h="1606">
                <a:moveTo>
                  <a:pt x="0" y="0"/>
                </a:moveTo>
                <a:cubicBezTo>
                  <a:pt x="2" y="14"/>
                  <a:pt x="4" y="68"/>
                  <a:pt x="16" y="86"/>
                </a:cubicBezTo>
                <a:cubicBezTo>
                  <a:pt x="26" y="105"/>
                  <a:pt x="61" y="94"/>
                  <a:pt x="68" y="110"/>
                </a:cubicBezTo>
                <a:cubicBezTo>
                  <a:pt x="73" y="125"/>
                  <a:pt x="44" y="170"/>
                  <a:pt x="51" y="181"/>
                </a:cubicBezTo>
                <a:cubicBezTo>
                  <a:pt x="60" y="193"/>
                  <a:pt x="103" y="158"/>
                  <a:pt x="113" y="180"/>
                </a:cubicBezTo>
                <a:cubicBezTo>
                  <a:pt x="122" y="202"/>
                  <a:pt x="94" y="285"/>
                  <a:pt x="109" y="307"/>
                </a:cubicBezTo>
                <a:cubicBezTo>
                  <a:pt x="125" y="329"/>
                  <a:pt x="188" y="285"/>
                  <a:pt x="209" y="310"/>
                </a:cubicBezTo>
                <a:cubicBezTo>
                  <a:pt x="231" y="336"/>
                  <a:pt x="216" y="434"/>
                  <a:pt x="237" y="457"/>
                </a:cubicBezTo>
                <a:cubicBezTo>
                  <a:pt x="257" y="480"/>
                  <a:pt x="316" y="443"/>
                  <a:pt x="333" y="451"/>
                </a:cubicBezTo>
                <a:cubicBezTo>
                  <a:pt x="350" y="459"/>
                  <a:pt x="327" y="490"/>
                  <a:pt x="338" y="510"/>
                </a:cubicBezTo>
                <a:cubicBezTo>
                  <a:pt x="349" y="529"/>
                  <a:pt x="385" y="535"/>
                  <a:pt x="396" y="569"/>
                </a:cubicBezTo>
                <a:cubicBezTo>
                  <a:pt x="407" y="603"/>
                  <a:pt x="394" y="682"/>
                  <a:pt x="404" y="717"/>
                </a:cubicBezTo>
                <a:cubicBezTo>
                  <a:pt x="416" y="751"/>
                  <a:pt x="459" y="760"/>
                  <a:pt x="469" y="783"/>
                </a:cubicBezTo>
                <a:cubicBezTo>
                  <a:pt x="477" y="806"/>
                  <a:pt x="455" y="844"/>
                  <a:pt x="463" y="859"/>
                </a:cubicBezTo>
                <a:cubicBezTo>
                  <a:pt x="470" y="873"/>
                  <a:pt x="506" y="848"/>
                  <a:pt x="510" y="869"/>
                </a:cubicBezTo>
                <a:cubicBezTo>
                  <a:pt x="513" y="891"/>
                  <a:pt x="480" y="965"/>
                  <a:pt x="484" y="988"/>
                </a:cubicBezTo>
                <a:cubicBezTo>
                  <a:pt x="490" y="1011"/>
                  <a:pt x="525" y="980"/>
                  <a:pt x="537" y="1004"/>
                </a:cubicBezTo>
                <a:cubicBezTo>
                  <a:pt x="548" y="1028"/>
                  <a:pt x="540" y="1101"/>
                  <a:pt x="551" y="1132"/>
                </a:cubicBezTo>
                <a:cubicBezTo>
                  <a:pt x="561" y="1162"/>
                  <a:pt x="597" y="1172"/>
                  <a:pt x="597" y="1189"/>
                </a:cubicBezTo>
                <a:cubicBezTo>
                  <a:pt x="598" y="1206"/>
                  <a:pt x="543" y="1223"/>
                  <a:pt x="552" y="1236"/>
                </a:cubicBezTo>
                <a:cubicBezTo>
                  <a:pt x="561" y="1249"/>
                  <a:pt x="637" y="1249"/>
                  <a:pt x="650" y="1265"/>
                </a:cubicBezTo>
                <a:cubicBezTo>
                  <a:pt x="663" y="1281"/>
                  <a:pt x="622" y="1302"/>
                  <a:pt x="629" y="1329"/>
                </a:cubicBezTo>
                <a:cubicBezTo>
                  <a:pt x="636" y="1356"/>
                  <a:pt x="693" y="1398"/>
                  <a:pt x="693" y="1425"/>
                </a:cubicBezTo>
                <a:cubicBezTo>
                  <a:pt x="693" y="1452"/>
                  <a:pt x="638" y="1459"/>
                  <a:pt x="629" y="1489"/>
                </a:cubicBezTo>
                <a:cubicBezTo>
                  <a:pt x="620" y="1519"/>
                  <a:pt x="638" y="1582"/>
                  <a:pt x="640" y="1606"/>
                </a:cubicBezTo>
              </a:path>
            </a:pathLst>
          </a:custGeom>
          <a:noFill/>
          <a:ln w="9525">
            <a:solidFill>
              <a:schemeClr val="tx1"/>
            </a:solidFill>
            <a:round/>
            <a:headEnd/>
            <a:tailEnd/>
          </a:ln>
          <a:effectLst/>
        </p:spPr>
        <p:txBody>
          <a:bodyPr/>
          <a:lstStyle/>
          <a:p>
            <a:endParaRPr lang="en-US"/>
          </a:p>
        </p:txBody>
      </p:sp>
      <p:sp>
        <p:nvSpPr>
          <p:cNvPr id="309329" name="Freeform 81"/>
          <p:cNvSpPr>
            <a:spLocks noChangeAspect="1"/>
          </p:cNvSpPr>
          <p:nvPr/>
        </p:nvSpPr>
        <p:spPr bwMode="auto">
          <a:xfrm>
            <a:off x="6169025" y="3633788"/>
            <a:ext cx="1839913" cy="519112"/>
          </a:xfrm>
          <a:custGeom>
            <a:avLst/>
            <a:gdLst/>
            <a:ahLst/>
            <a:cxnLst>
              <a:cxn ang="0">
                <a:pos x="0" y="109"/>
              </a:cxn>
              <a:cxn ang="0">
                <a:pos x="111" y="179"/>
              </a:cxn>
              <a:cxn ang="0">
                <a:pos x="302" y="4"/>
              </a:cxn>
              <a:cxn ang="0">
                <a:pos x="558" y="140"/>
              </a:cxn>
              <a:cxn ang="0">
                <a:pos x="823" y="105"/>
              </a:cxn>
              <a:cxn ang="0">
                <a:pos x="1010" y="207"/>
              </a:cxn>
              <a:cxn ang="0">
                <a:pos x="1315" y="412"/>
              </a:cxn>
              <a:cxn ang="0">
                <a:pos x="1657" y="279"/>
              </a:cxn>
            </a:cxnLst>
            <a:rect l="0" t="0" r="r" b="b"/>
            <a:pathLst>
              <a:path w="1657" h="467">
                <a:moveTo>
                  <a:pt x="0" y="109"/>
                </a:moveTo>
                <a:cubicBezTo>
                  <a:pt x="18" y="119"/>
                  <a:pt x="61" y="196"/>
                  <a:pt x="111" y="179"/>
                </a:cubicBezTo>
                <a:cubicBezTo>
                  <a:pt x="161" y="162"/>
                  <a:pt x="182" y="9"/>
                  <a:pt x="302" y="4"/>
                </a:cubicBezTo>
                <a:cubicBezTo>
                  <a:pt x="421" y="0"/>
                  <a:pt x="471" y="123"/>
                  <a:pt x="558" y="140"/>
                </a:cubicBezTo>
                <a:cubicBezTo>
                  <a:pt x="645" y="157"/>
                  <a:pt x="748" y="94"/>
                  <a:pt x="823" y="105"/>
                </a:cubicBezTo>
                <a:cubicBezTo>
                  <a:pt x="898" y="117"/>
                  <a:pt x="930" y="139"/>
                  <a:pt x="1010" y="207"/>
                </a:cubicBezTo>
                <a:cubicBezTo>
                  <a:pt x="1089" y="276"/>
                  <a:pt x="1179" y="357"/>
                  <a:pt x="1315" y="412"/>
                </a:cubicBezTo>
                <a:cubicBezTo>
                  <a:pt x="1451" y="467"/>
                  <a:pt x="1585" y="307"/>
                  <a:pt x="1657" y="279"/>
                </a:cubicBezTo>
              </a:path>
            </a:pathLst>
          </a:custGeom>
          <a:noFill/>
          <a:ln w="9525">
            <a:solidFill>
              <a:schemeClr val="tx1"/>
            </a:solidFill>
            <a:round/>
            <a:headEnd/>
            <a:tailEnd/>
          </a:ln>
          <a:effectLst/>
        </p:spPr>
        <p:txBody>
          <a:bodyPr/>
          <a:lstStyle/>
          <a:p>
            <a:endParaRPr lang="en-US"/>
          </a:p>
        </p:txBody>
      </p:sp>
      <p:sp>
        <p:nvSpPr>
          <p:cNvPr id="309330" name="Oval 82"/>
          <p:cNvSpPr>
            <a:spLocks noChangeAspect="1" noChangeArrowheads="1"/>
          </p:cNvSpPr>
          <p:nvPr/>
        </p:nvSpPr>
        <p:spPr bwMode="auto">
          <a:xfrm rot="535599">
            <a:off x="6164263" y="3541713"/>
            <a:ext cx="169862" cy="273050"/>
          </a:xfrm>
          <a:prstGeom prst="ellipse">
            <a:avLst/>
          </a:prstGeom>
          <a:gradFill rotWithShape="1">
            <a:gsLst>
              <a:gs pos="0">
                <a:schemeClr val="tx1"/>
              </a:gs>
              <a:gs pos="100000">
                <a:schemeClr val="bg2"/>
              </a:gs>
            </a:gsLst>
            <a:path path="shape">
              <a:fillToRect l="50000" t="50000" r="50000" b="50000"/>
            </a:path>
          </a:gradFill>
          <a:ln w="9525">
            <a:solidFill>
              <a:schemeClr val="tx1"/>
            </a:solidFill>
            <a:round/>
            <a:headEnd/>
            <a:tailEnd/>
          </a:ln>
          <a:effectLst/>
        </p:spPr>
        <p:txBody>
          <a:bodyPr wrap="none" anchor="ctr"/>
          <a:lstStyle/>
          <a:p>
            <a:endParaRPr lang="en-US"/>
          </a:p>
        </p:txBody>
      </p:sp>
      <p:sp>
        <p:nvSpPr>
          <p:cNvPr id="309331" name="Freeform 83"/>
          <p:cNvSpPr>
            <a:spLocks noChangeAspect="1"/>
          </p:cNvSpPr>
          <p:nvPr/>
        </p:nvSpPr>
        <p:spPr bwMode="auto">
          <a:xfrm>
            <a:off x="6361113" y="3606800"/>
            <a:ext cx="2055812" cy="1919288"/>
          </a:xfrm>
          <a:custGeom>
            <a:avLst/>
            <a:gdLst/>
            <a:ahLst/>
            <a:cxnLst>
              <a:cxn ang="0">
                <a:pos x="699" y="119"/>
              </a:cxn>
              <a:cxn ang="0">
                <a:pos x="601" y="391"/>
              </a:cxn>
              <a:cxn ang="0">
                <a:pos x="336" y="348"/>
              </a:cxn>
              <a:cxn ang="0">
                <a:pos x="236" y="79"/>
              </a:cxn>
              <a:cxn ang="0">
                <a:pos x="20" y="172"/>
              </a:cxn>
              <a:cxn ang="0">
                <a:pos x="122" y="469"/>
              </a:cxn>
              <a:cxn ang="0">
                <a:pos x="207" y="736"/>
              </a:cxn>
              <a:cxn ang="0">
                <a:pos x="239" y="1109"/>
              </a:cxn>
              <a:cxn ang="0">
                <a:pos x="410" y="1322"/>
              </a:cxn>
              <a:cxn ang="0">
                <a:pos x="740" y="1386"/>
              </a:cxn>
              <a:cxn ang="0">
                <a:pos x="1455" y="1696"/>
              </a:cxn>
              <a:cxn ang="0">
                <a:pos x="1775" y="1632"/>
              </a:cxn>
              <a:cxn ang="0">
                <a:pos x="1732" y="1301"/>
              </a:cxn>
              <a:cxn ang="0">
                <a:pos x="1845" y="1048"/>
              </a:cxn>
              <a:cxn ang="0">
                <a:pos x="1791" y="1027"/>
              </a:cxn>
              <a:cxn ang="0">
                <a:pos x="1743" y="991"/>
              </a:cxn>
              <a:cxn ang="0">
                <a:pos x="1656" y="952"/>
              </a:cxn>
              <a:cxn ang="0">
                <a:pos x="1503" y="943"/>
              </a:cxn>
              <a:cxn ang="0">
                <a:pos x="1368" y="928"/>
              </a:cxn>
              <a:cxn ang="0">
                <a:pos x="1056" y="877"/>
              </a:cxn>
              <a:cxn ang="0">
                <a:pos x="819" y="835"/>
              </a:cxn>
              <a:cxn ang="0">
                <a:pos x="735" y="643"/>
              </a:cxn>
              <a:cxn ang="0">
                <a:pos x="784" y="323"/>
              </a:cxn>
              <a:cxn ang="0">
                <a:pos x="699" y="119"/>
              </a:cxn>
            </a:cxnLst>
            <a:rect l="0" t="0" r="r" b="b"/>
            <a:pathLst>
              <a:path w="1851" h="1728">
                <a:moveTo>
                  <a:pt x="699" y="119"/>
                </a:moveTo>
                <a:cubicBezTo>
                  <a:pt x="665" y="127"/>
                  <a:pt x="660" y="353"/>
                  <a:pt x="601" y="391"/>
                </a:cubicBezTo>
                <a:cubicBezTo>
                  <a:pt x="553" y="437"/>
                  <a:pt x="438" y="453"/>
                  <a:pt x="336" y="348"/>
                </a:cubicBezTo>
                <a:cubicBezTo>
                  <a:pt x="235" y="241"/>
                  <a:pt x="313" y="158"/>
                  <a:pt x="236" y="79"/>
                </a:cubicBezTo>
                <a:cubicBezTo>
                  <a:pt x="158" y="0"/>
                  <a:pt x="25" y="54"/>
                  <a:pt x="20" y="172"/>
                </a:cubicBezTo>
                <a:cubicBezTo>
                  <a:pt x="0" y="247"/>
                  <a:pt x="90" y="394"/>
                  <a:pt x="122" y="469"/>
                </a:cubicBezTo>
                <a:cubicBezTo>
                  <a:pt x="154" y="544"/>
                  <a:pt x="187" y="629"/>
                  <a:pt x="207" y="736"/>
                </a:cubicBezTo>
                <a:cubicBezTo>
                  <a:pt x="227" y="843"/>
                  <a:pt x="205" y="1011"/>
                  <a:pt x="239" y="1109"/>
                </a:cubicBezTo>
                <a:cubicBezTo>
                  <a:pt x="280" y="1211"/>
                  <a:pt x="326" y="1300"/>
                  <a:pt x="410" y="1322"/>
                </a:cubicBezTo>
                <a:cubicBezTo>
                  <a:pt x="495" y="1344"/>
                  <a:pt x="617" y="1357"/>
                  <a:pt x="740" y="1386"/>
                </a:cubicBezTo>
                <a:cubicBezTo>
                  <a:pt x="865" y="1416"/>
                  <a:pt x="1223" y="1670"/>
                  <a:pt x="1455" y="1696"/>
                </a:cubicBezTo>
                <a:cubicBezTo>
                  <a:pt x="1628" y="1728"/>
                  <a:pt x="1757" y="1692"/>
                  <a:pt x="1775" y="1632"/>
                </a:cubicBezTo>
                <a:cubicBezTo>
                  <a:pt x="1793" y="1572"/>
                  <a:pt x="1716" y="1385"/>
                  <a:pt x="1732" y="1301"/>
                </a:cubicBezTo>
                <a:cubicBezTo>
                  <a:pt x="1749" y="1217"/>
                  <a:pt x="1821" y="1112"/>
                  <a:pt x="1845" y="1048"/>
                </a:cubicBezTo>
                <a:cubicBezTo>
                  <a:pt x="1851" y="1019"/>
                  <a:pt x="1794" y="1056"/>
                  <a:pt x="1791" y="1027"/>
                </a:cubicBezTo>
                <a:cubicBezTo>
                  <a:pt x="1773" y="1043"/>
                  <a:pt x="1761" y="1020"/>
                  <a:pt x="1743" y="991"/>
                </a:cubicBezTo>
                <a:cubicBezTo>
                  <a:pt x="1716" y="988"/>
                  <a:pt x="1661" y="1006"/>
                  <a:pt x="1656" y="952"/>
                </a:cubicBezTo>
                <a:cubicBezTo>
                  <a:pt x="1616" y="983"/>
                  <a:pt x="1525" y="974"/>
                  <a:pt x="1503" y="943"/>
                </a:cubicBezTo>
                <a:cubicBezTo>
                  <a:pt x="1463" y="957"/>
                  <a:pt x="1417" y="967"/>
                  <a:pt x="1368" y="928"/>
                </a:cubicBezTo>
                <a:cubicBezTo>
                  <a:pt x="1314" y="963"/>
                  <a:pt x="1093" y="915"/>
                  <a:pt x="1056" y="877"/>
                </a:cubicBezTo>
                <a:cubicBezTo>
                  <a:pt x="983" y="901"/>
                  <a:pt x="891" y="887"/>
                  <a:pt x="819" y="835"/>
                </a:cubicBezTo>
                <a:cubicBezTo>
                  <a:pt x="704" y="809"/>
                  <a:pt x="744" y="691"/>
                  <a:pt x="735" y="643"/>
                </a:cubicBezTo>
                <a:cubicBezTo>
                  <a:pt x="726" y="595"/>
                  <a:pt x="790" y="413"/>
                  <a:pt x="784" y="323"/>
                </a:cubicBezTo>
                <a:cubicBezTo>
                  <a:pt x="781" y="250"/>
                  <a:pt x="716" y="162"/>
                  <a:pt x="699" y="119"/>
                </a:cubicBezTo>
                <a:close/>
              </a:path>
            </a:pathLst>
          </a:custGeom>
          <a:solidFill>
            <a:srgbClr val="FF6600">
              <a:alpha val="20000"/>
            </a:srgbClr>
          </a:solidFill>
          <a:ln w="9525">
            <a:solidFill>
              <a:schemeClr val="tx1"/>
            </a:solidFill>
            <a:round/>
            <a:headEnd/>
            <a:tailEnd/>
          </a:ln>
          <a:effectLst/>
        </p:spPr>
        <p:txBody>
          <a:bodyPr/>
          <a:lstStyle/>
          <a:p>
            <a:endParaRPr lang="en-US"/>
          </a:p>
        </p:txBody>
      </p:sp>
      <p:sp>
        <p:nvSpPr>
          <p:cNvPr id="309332" name="Freeform 84"/>
          <p:cNvSpPr>
            <a:spLocks noChangeAspect="1"/>
          </p:cNvSpPr>
          <p:nvPr/>
        </p:nvSpPr>
        <p:spPr bwMode="auto">
          <a:xfrm>
            <a:off x="7219950" y="3819525"/>
            <a:ext cx="1465263" cy="384175"/>
          </a:xfrm>
          <a:custGeom>
            <a:avLst/>
            <a:gdLst/>
            <a:ahLst/>
            <a:cxnLst>
              <a:cxn ang="0">
                <a:pos x="1278" y="105"/>
              </a:cxn>
              <a:cxn ang="0">
                <a:pos x="1113" y="106"/>
              </a:cxn>
              <a:cxn ang="0">
                <a:pos x="54" y="14"/>
              </a:cxn>
              <a:cxn ang="0">
                <a:pos x="787" y="193"/>
              </a:cxn>
              <a:cxn ang="0">
                <a:pos x="1026" y="345"/>
              </a:cxn>
            </a:cxnLst>
            <a:rect l="0" t="0" r="r" b="b"/>
            <a:pathLst>
              <a:path w="1317" h="345">
                <a:moveTo>
                  <a:pt x="1278" y="105"/>
                </a:moveTo>
                <a:cubicBezTo>
                  <a:pt x="1251" y="105"/>
                  <a:pt x="1317" y="121"/>
                  <a:pt x="1113" y="106"/>
                </a:cubicBezTo>
                <a:cubicBezTo>
                  <a:pt x="909" y="91"/>
                  <a:pt x="108" y="0"/>
                  <a:pt x="54" y="14"/>
                </a:cubicBezTo>
                <a:cubicBezTo>
                  <a:pt x="0" y="28"/>
                  <a:pt x="625" y="138"/>
                  <a:pt x="787" y="193"/>
                </a:cubicBezTo>
                <a:cubicBezTo>
                  <a:pt x="949" y="248"/>
                  <a:pt x="976" y="313"/>
                  <a:pt x="1026" y="345"/>
                </a:cubicBezTo>
              </a:path>
            </a:pathLst>
          </a:custGeom>
          <a:noFill/>
          <a:ln w="9525" cap="flat" cmpd="sng">
            <a:solidFill>
              <a:schemeClr val="tx1"/>
            </a:solidFill>
            <a:prstDash val="solid"/>
            <a:round/>
            <a:headEnd/>
            <a:tailEnd/>
          </a:ln>
          <a:effectLst/>
        </p:spPr>
        <p:txBody>
          <a:bodyPr wrap="none" anchor="ctr"/>
          <a:lstStyle/>
          <a:p>
            <a:endParaRPr lang="en-US"/>
          </a:p>
        </p:txBody>
      </p:sp>
      <p:sp>
        <p:nvSpPr>
          <p:cNvPr id="309333" name="Freeform 85"/>
          <p:cNvSpPr>
            <a:spLocks noChangeAspect="1"/>
          </p:cNvSpPr>
          <p:nvPr/>
        </p:nvSpPr>
        <p:spPr bwMode="auto">
          <a:xfrm rot="459575">
            <a:off x="7526338" y="4227513"/>
            <a:ext cx="1249362" cy="296862"/>
          </a:xfrm>
          <a:custGeom>
            <a:avLst/>
            <a:gdLst/>
            <a:ahLst/>
            <a:cxnLst>
              <a:cxn ang="0">
                <a:pos x="2436" y="984"/>
              </a:cxn>
              <a:cxn ang="0">
                <a:pos x="1339" y="919"/>
              </a:cxn>
              <a:cxn ang="0">
                <a:pos x="176" y="147"/>
              </a:cxn>
              <a:cxn ang="0">
                <a:pos x="285" y="39"/>
              </a:cxn>
              <a:cxn ang="0">
                <a:pos x="480" y="147"/>
              </a:cxn>
            </a:cxnLst>
            <a:rect l="0" t="0" r="r" b="b"/>
            <a:pathLst>
              <a:path w="2436" h="984">
                <a:moveTo>
                  <a:pt x="2436" y="984"/>
                </a:moveTo>
                <a:lnTo>
                  <a:pt x="1339" y="919"/>
                </a:lnTo>
                <a:lnTo>
                  <a:pt x="176" y="147"/>
                </a:lnTo>
                <a:cubicBezTo>
                  <a:pt x="0" y="0"/>
                  <a:pt x="234" y="39"/>
                  <a:pt x="285" y="39"/>
                </a:cubicBezTo>
                <a:cubicBezTo>
                  <a:pt x="336" y="43"/>
                  <a:pt x="428" y="102"/>
                  <a:pt x="480" y="147"/>
                </a:cubicBezTo>
              </a:path>
            </a:pathLst>
          </a:custGeom>
          <a:noFill/>
          <a:ln w="76200" cap="flat" cmpd="sng">
            <a:solidFill>
              <a:schemeClr val="tx2"/>
            </a:solidFill>
            <a:prstDash val="solid"/>
            <a:round/>
            <a:headEnd type="none" w="med" len="med"/>
            <a:tailEnd type="none" w="med" len="med"/>
          </a:ln>
          <a:effectLst/>
        </p:spPr>
        <p:txBody>
          <a:bodyPr wrap="none" anchor="ctr"/>
          <a:lstStyle/>
          <a:p>
            <a:endParaRPr lang="en-US"/>
          </a:p>
        </p:txBody>
      </p:sp>
      <p:sp>
        <p:nvSpPr>
          <p:cNvPr id="309334" name="Rectangle 86"/>
          <p:cNvSpPr>
            <a:spLocks noChangeArrowheads="1"/>
          </p:cNvSpPr>
          <p:nvPr/>
        </p:nvSpPr>
        <p:spPr bwMode="auto">
          <a:xfrm rot="-12620">
            <a:off x="6192838" y="549275"/>
            <a:ext cx="792162" cy="288925"/>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09335" name="Rectangle 87"/>
          <p:cNvSpPr>
            <a:spLocks noChangeArrowheads="1"/>
          </p:cNvSpPr>
          <p:nvPr/>
        </p:nvSpPr>
        <p:spPr bwMode="auto">
          <a:xfrm rot="38210306">
            <a:off x="4140994" y="2312194"/>
            <a:ext cx="792163" cy="288925"/>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09336" name="Rectangle 88"/>
          <p:cNvSpPr>
            <a:spLocks noChangeArrowheads="1"/>
          </p:cNvSpPr>
          <p:nvPr/>
        </p:nvSpPr>
        <p:spPr bwMode="auto">
          <a:xfrm rot="38205015">
            <a:off x="5399088" y="1477963"/>
            <a:ext cx="792162" cy="2246312"/>
          </a:xfrm>
          <a:prstGeom prst="rect">
            <a:avLst/>
          </a:prstGeom>
          <a:solidFill>
            <a:schemeClr val="accent1">
              <a:alpha val="39999"/>
            </a:schemeClr>
          </a:solidFill>
          <a:ln w="9525">
            <a:solidFill>
              <a:schemeClr val="tx1"/>
            </a:solidFill>
            <a:miter lim="800000"/>
            <a:headEnd/>
            <a:tailEnd/>
          </a:ln>
          <a:effectLst/>
        </p:spPr>
        <p:txBody>
          <a:bodyPr wrap="none" anchor="ctr"/>
          <a:lstStyle/>
          <a:p>
            <a:endParaRPr lang="en-US"/>
          </a:p>
        </p:txBody>
      </p:sp>
      <p:sp>
        <p:nvSpPr>
          <p:cNvPr id="309337" name="Rectangle 89"/>
          <p:cNvSpPr>
            <a:spLocks noChangeArrowheads="1"/>
          </p:cNvSpPr>
          <p:nvPr/>
        </p:nvSpPr>
        <p:spPr bwMode="auto">
          <a:xfrm rot="-12620">
            <a:off x="6192838" y="836613"/>
            <a:ext cx="792162" cy="2274887"/>
          </a:xfrm>
          <a:prstGeom prst="rect">
            <a:avLst/>
          </a:prstGeom>
          <a:solidFill>
            <a:schemeClr val="accent1">
              <a:alpha val="39999"/>
            </a:schemeClr>
          </a:solidFill>
          <a:ln w="9525">
            <a:solidFill>
              <a:schemeClr val="tx1"/>
            </a:solidFill>
            <a:miter lim="800000"/>
            <a:headEnd/>
            <a:tailEnd/>
          </a:ln>
          <a:effectLst/>
        </p:spPr>
        <p:txBody>
          <a:bodyPr wrap="none" anchor="ctr"/>
          <a:lstStyle/>
          <a:p>
            <a:endParaRPr lang="en-US"/>
          </a:p>
        </p:txBody>
      </p:sp>
      <p:sp>
        <p:nvSpPr>
          <p:cNvPr id="309338" name="Freeform 90"/>
          <p:cNvSpPr>
            <a:spLocks noChangeAspect="1"/>
          </p:cNvSpPr>
          <p:nvPr/>
        </p:nvSpPr>
        <p:spPr bwMode="auto">
          <a:xfrm rot="3034319" flipH="1" flipV="1">
            <a:off x="6371431" y="2529682"/>
            <a:ext cx="314325" cy="395288"/>
          </a:xfrm>
          <a:custGeom>
            <a:avLst/>
            <a:gdLst/>
            <a:ahLst/>
            <a:cxnLst>
              <a:cxn ang="0">
                <a:pos x="0" y="451"/>
              </a:cxn>
              <a:cxn ang="0">
                <a:pos x="0" y="0"/>
              </a:cxn>
              <a:cxn ang="0">
                <a:pos x="826" y="0"/>
              </a:cxn>
              <a:cxn ang="0">
                <a:pos x="832" y="1045"/>
              </a:cxn>
              <a:cxn ang="0">
                <a:pos x="0" y="1043"/>
              </a:cxn>
              <a:cxn ang="0">
                <a:pos x="0" y="576"/>
              </a:cxn>
            </a:cxnLst>
            <a:rect l="0" t="0" r="r" b="b"/>
            <a:pathLst>
              <a:path w="832" h="1045">
                <a:moveTo>
                  <a:pt x="0" y="451"/>
                </a:moveTo>
                <a:lnTo>
                  <a:pt x="0" y="0"/>
                </a:lnTo>
                <a:lnTo>
                  <a:pt x="826" y="0"/>
                </a:lnTo>
                <a:lnTo>
                  <a:pt x="832" y="1045"/>
                </a:lnTo>
                <a:lnTo>
                  <a:pt x="0" y="1043"/>
                </a:lnTo>
                <a:lnTo>
                  <a:pt x="0" y="576"/>
                </a:lnTo>
              </a:path>
            </a:pathLst>
          </a:custGeom>
          <a:noFill/>
          <a:ln w="57150" cap="flat" cmpd="sng">
            <a:solidFill>
              <a:schemeClr val="tx1"/>
            </a:solidFill>
            <a:prstDash val="solid"/>
            <a:round/>
            <a:headEnd type="none" w="med" len="med"/>
            <a:tailEnd type="none" w="med" len="med"/>
          </a:ln>
          <a:effectLst/>
        </p:spPr>
        <p:txBody>
          <a:bodyPr wrap="none" anchor="ctr"/>
          <a:lstStyle/>
          <a:p>
            <a:endParaRPr lang="en-US"/>
          </a:p>
        </p:txBody>
      </p:sp>
      <p:sp>
        <p:nvSpPr>
          <p:cNvPr id="309339" name="Rectangle 91"/>
          <p:cNvSpPr>
            <a:spLocks noGrp="1" noChangeArrowheads="1"/>
          </p:cNvSpPr>
          <p:nvPr>
            <p:ph type="title"/>
          </p:nvPr>
        </p:nvSpPr>
        <p:spPr>
          <a:xfrm>
            <a:off x="228600" y="76200"/>
            <a:ext cx="4419600" cy="1143000"/>
          </a:xfrm>
        </p:spPr>
        <p:txBody>
          <a:bodyPr>
            <a:normAutofit fontScale="90000"/>
          </a:bodyPr>
          <a:lstStyle/>
          <a:p>
            <a:r>
              <a:rPr lang="en-US" dirty="0"/>
              <a:t>High Pull Head-gear</a:t>
            </a:r>
          </a:p>
        </p:txBody>
      </p:sp>
      <p:sp>
        <p:nvSpPr>
          <p:cNvPr id="309340" name="AutoShape 92"/>
          <p:cNvSpPr>
            <a:spLocks noChangeArrowheads="1"/>
          </p:cNvSpPr>
          <p:nvPr/>
        </p:nvSpPr>
        <p:spPr bwMode="auto">
          <a:xfrm>
            <a:off x="768350" y="1196975"/>
            <a:ext cx="3455988" cy="4968875"/>
          </a:xfrm>
          <a:prstGeom prst="bevel">
            <a:avLst>
              <a:gd name="adj" fmla="val 4963"/>
            </a:avLst>
          </a:prstGeom>
          <a:gradFill rotWithShape="1">
            <a:gsLst>
              <a:gs pos="0">
                <a:schemeClr val="accent1">
                  <a:alpha val="20000"/>
                </a:schemeClr>
              </a:gs>
              <a:gs pos="100000">
                <a:schemeClr val="accent1">
                  <a:gamma/>
                  <a:shade val="46275"/>
                  <a:invGamma/>
                </a:schemeClr>
              </a:gs>
            </a:gsLst>
            <a:path path="rect">
              <a:fillToRect l="50000" t="50000" r="50000" b="50000"/>
            </a:path>
          </a:gradFill>
          <a:ln w="9525">
            <a:solidFill>
              <a:schemeClr val="tx2"/>
            </a:solidFill>
            <a:miter lim="800000"/>
            <a:headEnd/>
            <a:tailEnd/>
          </a:ln>
          <a:effectLst/>
        </p:spPr>
        <p:txBody>
          <a:bodyPr wrap="none" anchor="ctr"/>
          <a:lstStyle/>
          <a:p>
            <a:endParaRPr lang="en-US"/>
          </a:p>
        </p:txBody>
      </p:sp>
      <p:graphicFrame>
        <p:nvGraphicFramePr>
          <p:cNvPr id="309341" name="Object 93">
            <a:hlinkClick r:id="" action="ppaction://ole?verb=0"/>
          </p:cNvPr>
          <p:cNvGraphicFramePr>
            <a:graphicFrameLocks noChangeAspect="1"/>
          </p:cNvGraphicFramePr>
          <p:nvPr/>
        </p:nvGraphicFramePr>
        <p:xfrm>
          <a:off x="1008063" y="1449388"/>
          <a:ext cx="2989262" cy="4500562"/>
        </p:xfrm>
        <a:graphic>
          <a:graphicData uri="http://schemas.openxmlformats.org/presentationml/2006/ole">
            <mc:AlternateContent xmlns:mc="http://schemas.openxmlformats.org/markup-compatibility/2006">
              <mc:Choice xmlns:v="urn:schemas-microsoft-com:vml" Requires="v">
                <p:oleObj spid="_x0000_s704526" name="HP Deskscan" r:id="rId3" imgW="2484400" imgH="3618090" progId="">
                  <p:embed/>
                </p:oleObj>
              </mc:Choice>
              <mc:Fallback>
                <p:oleObj name="HP Deskscan" r:id="rId3" imgW="2484400" imgH="361809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1105" t="758" r="2576" b="1517"/>
                      <a:stretch>
                        <a:fillRect/>
                      </a:stretch>
                    </p:blipFill>
                    <p:spPr bwMode="auto">
                      <a:xfrm>
                        <a:off x="1008063" y="1449388"/>
                        <a:ext cx="2989262" cy="4500562"/>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10" name="Group 94"/>
          <p:cNvGrpSpPr>
            <a:grpSpLocks/>
          </p:cNvGrpSpPr>
          <p:nvPr/>
        </p:nvGrpSpPr>
        <p:grpSpPr bwMode="auto">
          <a:xfrm>
            <a:off x="6661150" y="2705100"/>
            <a:ext cx="1258888" cy="1876425"/>
            <a:chOff x="4171" y="1669"/>
            <a:chExt cx="793" cy="1182"/>
          </a:xfrm>
        </p:grpSpPr>
        <p:sp>
          <p:nvSpPr>
            <p:cNvPr id="309343" name="Freeform 95"/>
            <p:cNvSpPr>
              <a:spLocks noChangeAspect="1"/>
            </p:cNvSpPr>
            <p:nvPr/>
          </p:nvSpPr>
          <p:spPr bwMode="auto">
            <a:xfrm rot="2977840">
              <a:off x="4469" y="2137"/>
              <a:ext cx="112" cy="123"/>
            </a:xfrm>
            <a:custGeom>
              <a:avLst/>
              <a:gdLst/>
              <a:ahLst/>
              <a:cxnLst>
                <a:cxn ang="0">
                  <a:pos x="0" y="451"/>
                </a:cxn>
                <a:cxn ang="0">
                  <a:pos x="0" y="0"/>
                </a:cxn>
                <a:cxn ang="0">
                  <a:pos x="826" y="0"/>
                </a:cxn>
                <a:cxn ang="0">
                  <a:pos x="832" y="1045"/>
                </a:cxn>
                <a:cxn ang="0">
                  <a:pos x="0" y="1043"/>
                </a:cxn>
                <a:cxn ang="0">
                  <a:pos x="0" y="576"/>
                </a:cxn>
              </a:cxnLst>
              <a:rect l="0" t="0" r="r" b="b"/>
              <a:pathLst>
                <a:path w="832" h="1045">
                  <a:moveTo>
                    <a:pt x="0" y="451"/>
                  </a:moveTo>
                  <a:lnTo>
                    <a:pt x="0" y="0"/>
                  </a:lnTo>
                  <a:lnTo>
                    <a:pt x="826" y="0"/>
                  </a:lnTo>
                  <a:lnTo>
                    <a:pt x="832" y="1045"/>
                  </a:lnTo>
                  <a:lnTo>
                    <a:pt x="0" y="1043"/>
                  </a:lnTo>
                  <a:lnTo>
                    <a:pt x="0" y="576"/>
                  </a:lnTo>
                </a:path>
              </a:pathLst>
            </a:custGeom>
            <a:noFill/>
            <a:ln w="76200" cap="flat" cmpd="sng">
              <a:solidFill>
                <a:schemeClr val="tx1"/>
              </a:solidFill>
              <a:prstDash val="solid"/>
              <a:round/>
              <a:headEnd type="none" w="med" len="med"/>
              <a:tailEnd type="none" w="med" len="med"/>
            </a:ln>
            <a:effectLst/>
          </p:spPr>
          <p:txBody>
            <a:bodyPr wrap="none" anchor="ctr"/>
            <a:lstStyle/>
            <a:p>
              <a:endParaRPr lang="en-US"/>
            </a:p>
          </p:txBody>
        </p:sp>
        <p:sp>
          <p:nvSpPr>
            <p:cNvPr id="309344" name="AutoShape 96"/>
            <p:cNvSpPr>
              <a:spLocks noChangeAspect="1" noChangeArrowheads="1"/>
            </p:cNvSpPr>
            <p:nvPr/>
          </p:nvSpPr>
          <p:spPr bwMode="auto">
            <a:xfrm rot="8377840">
              <a:off x="4180" y="1813"/>
              <a:ext cx="133" cy="126"/>
            </a:xfrm>
            <a:prstGeom prst="can">
              <a:avLst>
                <a:gd name="adj" fmla="val 50000"/>
              </a:avLst>
            </a:prstGeom>
            <a:solidFill>
              <a:schemeClr val="tx2"/>
            </a:solidFill>
            <a:ln w="9525">
              <a:solidFill>
                <a:schemeClr val="tx1"/>
              </a:solidFill>
              <a:round/>
              <a:headEnd/>
              <a:tailEnd/>
            </a:ln>
            <a:effectLst/>
          </p:spPr>
          <p:txBody>
            <a:bodyPr wrap="none" anchor="ctr"/>
            <a:lstStyle/>
            <a:p>
              <a:endParaRPr lang="en-US"/>
            </a:p>
          </p:txBody>
        </p:sp>
        <p:sp>
          <p:nvSpPr>
            <p:cNvPr id="309345" name="AutoShape 97"/>
            <p:cNvSpPr>
              <a:spLocks noChangeAspect="1" noChangeArrowheads="1"/>
            </p:cNvSpPr>
            <p:nvPr/>
          </p:nvSpPr>
          <p:spPr bwMode="auto">
            <a:xfrm rot="8377840">
              <a:off x="4345" y="1838"/>
              <a:ext cx="83" cy="401"/>
            </a:xfrm>
            <a:prstGeom prst="can">
              <a:avLst>
                <a:gd name="adj" fmla="val 31538"/>
              </a:avLst>
            </a:prstGeom>
            <a:solidFill>
              <a:schemeClr val="tx2">
                <a:alpha val="50000"/>
              </a:schemeClr>
            </a:solidFill>
            <a:ln w="9525">
              <a:solidFill>
                <a:schemeClr val="tx1"/>
              </a:solidFill>
              <a:round/>
              <a:headEnd/>
              <a:tailEnd/>
            </a:ln>
            <a:effectLst/>
          </p:spPr>
          <p:txBody>
            <a:bodyPr wrap="none" anchor="ctr"/>
            <a:lstStyle/>
            <a:p>
              <a:endParaRPr lang="en-US"/>
            </a:p>
          </p:txBody>
        </p:sp>
        <p:sp>
          <p:nvSpPr>
            <p:cNvPr id="309346" name="Oval 98"/>
            <p:cNvSpPr>
              <a:spLocks noChangeAspect="1" noChangeArrowheads="1"/>
            </p:cNvSpPr>
            <p:nvPr/>
          </p:nvSpPr>
          <p:spPr bwMode="auto">
            <a:xfrm rot="2977840">
              <a:off x="4243" y="1837"/>
              <a:ext cx="52" cy="127"/>
            </a:xfrm>
            <a:prstGeom prst="ellipse">
              <a:avLst/>
            </a:prstGeom>
            <a:noFill/>
            <a:ln w="28575">
              <a:solidFill>
                <a:schemeClr val="tx1"/>
              </a:solidFill>
              <a:round/>
              <a:headEnd/>
              <a:tailEnd/>
            </a:ln>
            <a:effectLst/>
          </p:spPr>
          <p:txBody>
            <a:bodyPr wrap="none" anchor="ctr"/>
            <a:lstStyle/>
            <a:p>
              <a:endParaRPr lang="en-US"/>
            </a:p>
          </p:txBody>
        </p:sp>
        <p:sp>
          <p:nvSpPr>
            <p:cNvPr id="309347" name="Oval 99"/>
            <p:cNvSpPr>
              <a:spLocks noChangeAspect="1" noChangeArrowheads="1"/>
            </p:cNvSpPr>
            <p:nvPr/>
          </p:nvSpPr>
          <p:spPr bwMode="auto">
            <a:xfrm rot="2977840">
              <a:off x="4254" y="1851"/>
              <a:ext cx="52" cy="127"/>
            </a:xfrm>
            <a:prstGeom prst="ellipse">
              <a:avLst/>
            </a:prstGeom>
            <a:noFill/>
            <a:ln w="28575">
              <a:solidFill>
                <a:schemeClr val="tx1"/>
              </a:solidFill>
              <a:round/>
              <a:headEnd/>
              <a:tailEnd/>
            </a:ln>
            <a:effectLst/>
          </p:spPr>
          <p:txBody>
            <a:bodyPr wrap="none" anchor="ctr"/>
            <a:lstStyle/>
            <a:p>
              <a:endParaRPr lang="en-US"/>
            </a:p>
          </p:txBody>
        </p:sp>
        <p:sp>
          <p:nvSpPr>
            <p:cNvPr id="309348" name="Oval 100"/>
            <p:cNvSpPr>
              <a:spLocks noChangeAspect="1" noChangeArrowheads="1"/>
            </p:cNvSpPr>
            <p:nvPr/>
          </p:nvSpPr>
          <p:spPr bwMode="auto">
            <a:xfrm rot="2977840">
              <a:off x="4267" y="1865"/>
              <a:ext cx="51" cy="127"/>
            </a:xfrm>
            <a:prstGeom prst="ellipse">
              <a:avLst/>
            </a:prstGeom>
            <a:noFill/>
            <a:ln w="28575">
              <a:solidFill>
                <a:schemeClr val="tx1"/>
              </a:solidFill>
              <a:round/>
              <a:headEnd/>
              <a:tailEnd/>
            </a:ln>
            <a:effectLst/>
          </p:spPr>
          <p:txBody>
            <a:bodyPr wrap="none" anchor="ctr"/>
            <a:lstStyle/>
            <a:p>
              <a:endParaRPr lang="en-US"/>
            </a:p>
          </p:txBody>
        </p:sp>
        <p:sp>
          <p:nvSpPr>
            <p:cNvPr id="309349" name="Oval 101"/>
            <p:cNvSpPr>
              <a:spLocks noChangeAspect="1" noChangeArrowheads="1"/>
            </p:cNvSpPr>
            <p:nvPr/>
          </p:nvSpPr>
          <p:spPr bwMode="auto">
            <a:xfrm rot="2977840">
              <a:off x="4280" y="1880"/>
              <a:ext cx="52" cy="127"/>
            </a:xfrm>
            <a:prstGeom prst="ellipse">
              <a:avLst/>
            </a:prstGeom>
            <a:noFill/>
            <a:ln w="28575">
              <a:solidFill>
                <a:schemeClr val="tx1"/>
              </a:solidFill>
              <a:round/>
              <a:headEnd/>
              <a:tailEnd/>
            </a:ln>
            <a:effectLst/>
          </p:spPr>
          <p:txBody>
            <a:bodyPr wrap="none" anchor="ctr"/>
            <a:lstStyle/>
            <a:p>
              <a:endParaRPr lang="en-US"/>
            </a:p>
          </p:txBody>
        </p:sp>
        <p:sp>
          <p:nvSpPr>
            <p:cNvPr id="309350" name="Oval 102"/>
            <p:cNvSpPr>
              <a:spLocks noChangeAspect="1" noChangeArrowheads="1"/>
            </p:cNvSpPr>
            <p:nvPr/>
          </p:nvSpPr>
          <p:spPr bwMode="auto">
            <a:xfrm rot="2977840">
              <a:off x="4289" y="1893"/>
              <a:ext cx="53" cy="127"/>
            </a:xfrm>
            <a:prstGeom prst="ellipse">
              <a:avLst/>
            </a:prstGeom>
            <a:noFill/>
            <a:ln w="28575">
              <a:solidFill>
                <a:schemeClr val="tx1"/>
              </a:solidFill>
              <a:round/>
              <a:headEnd/>
              <a:tailEnd/>
            </a:ln>
            <a:effectLst/>
          </p:spPr>
          <p:txBody>
            <a:bodyPr wrap="none" anchor="ctr"/>
            <a:lstStyle/>
            <a:p>
              <a:endParaRPr lang="en-US"/>
            </a:p>
          </p:txBody>
        </p:sp>
        <p:sp>
          <p:nvSpPr>
            <p:cNvPr id="309351" name="Oval 103"/>
            <p:cNvSpPr>
              <a:spLocks noChangeAspect="1" noChangeArrowheads="1"/>
            </p:cNvSpPr>
            <p:nvPr/>
          </p:nvSpPr>
          <p:spPr bwMode="auto">
            <a:xfrm rot="2977840">
              <a:off x="4302" y="1906"/>
              <a:ext cx="52" cy="127"/>
            </a:xfrm>
            <a:prstGeom prst="ellipse">
              <a:avLst/>
            </a:prstGeom>
            <a:noFill/>
            <a:ln w="28575">
              <a:solidFill>
                <a:schemeClr val="tx1"/>
              </a:solidFill>
              <a:round/>
              <a:headEnd/>
              <a:tailEnd/>
            </a:ln>
            <a:effectLst/>
          </p:spPr>
          <p:txBody>
            <a:bodyPr wrap="none" anchor="ctr"/>
            <a:lstStyle/>
            <a:p>
              <a:endParaRPr lang="en-US"/>
            </a:p>
          </p:txBody>
        </p:sp>
        <p:sp>
          <p:nvSpPr>
            <p:cNvPr id="309352" name="Oval 104"/>
            <p:cNvSpPr>
              <a:spLocks noChangeAspect="1" noChangeArrowheads="1"/>
            </p:cNvSpPr>
            <p:nvPr/>
          </p:nvSpPr>
          <p:spPr bwMode="auto">
            <a:xfrm rot="2977840">
              <a:off x="4312" y="1919"/>
              <a:ext cx="51" cy="127"/>
            </a:xfrm>
            <a:prstGeom prst="ellipse">
              <a:avLst/>
            </a:prstGeom>
            <a:noFill/>
            <a:ln w="28575">
              <a:solidFill>
                <a:schemeClr val="tx1"/>
              </a:solidFill>
              <a:round/>
              <a:headEnd/>
              <a:tailEnd/>
            </a:ln>
            <a:effectLst/>
          </p:spPr>
          <p:txBody>
            <a:bodyPr wrap="none" anchor="ctr"/>
            <a:lstStyle/>
            <a:p>
              <a:endParaRPr lang="en-US"/>
            </a:p>
          </p:txBody>
        </p:sp>
        <p:sp>
          <p:nvSpPr>
            <p:cNvPr id="309353" name="Oval 105"/>
            <p:cNvSpPr>
              <a:spLocks noChangeAspect="1" noChangeArrowheads="1"/>
            </p:cNvSpPr>
            <p:nvPr/>
          </p:nvSpPr>
          <p:spPr bwMode="auto">
            <a:xfrm rot="2977840">
              <a:off x="4321" y="1930"/>
              <a:ext cx="53" cy="127"/>
            </a:xfrm>
            <a:prstGeom prst="ellipse">
              <a:avLst/>
            </a:prstGeom>
            <a:noFill/>
            <a:ln w="28575">
              <a:solidFill>
                <a:schemeClr val="tx1"/>
              </a:solidFill>
              <a:round/>
              <a:headEnd/>
              <a:tailEnd/>
            </a:ln>
            <a:effectLst/>
          </p:spPr>
          <p:txBody>
            <a:bodyPr wrap="none" anchor="ctr"/>
            <a:lstStyle/>
            <a:p>
              <a:endParaRPr lang="en-US"/>
            </a:p>
          </p:txBody>
        </p:sp>
        <p:sp>
          <p:nvSpPr>
            <p:cNvPr id="309354" name="Oval 106"/>
            <p:cNvSpPr>
              <a:spLocks noChangeAspect="1" noChangeArrowheads="1"/>
            </p:cNvSpPr>
            <p:nvPr/>
          </p:nvSpPr>
          <p:spPr bwMode="auto">
            <a:xfrm rot="2977840">
              <a:off x="4332" y="1942"/>
              <a:ext cx="52" cy="127"/>
            </a:xfrm>
            <a:prstGeom prst="ellipse">
              <a:avLst/>
            </a:prstGeom>
            <a:noFill/>
            <a:ln w="28575">
              <a:solidFill>
                <a:schemeClr val="tx1"/>
              </a:solidFill>
              <a:round/>
              <a:headEnd/>
              <a:tailEnd/>
            </a:ln>
            <a:effectLst/>
          </p:spPr>
          <p:txBody>
            <a:bodyPr wrap="none" anchor="ctr"/>
            <a:lstStyle/>
            <a:p>
              <a:endParaRPr lang="en-US"/>
            </a:p>
          </p:txBody>
        </p:sp>
        <p:sp>
          <p:nvSpPr>
            <p:cNvPr id="309355" name="Oval 107"/>
            <p:cNvSpPr>
              <a:spLocks noChangeAspect="1" noChangeArrowheads="1"/>
            </p:cNvSpPr>
            <p:nvPr/>
          </p:nvSpPr>
          <p:spPr bwMode="auto">
            <a:xfrm rot="2977840">
              <a:off x="4342" y="1954"/>
              <a:ext cx="52" cy="127"/>
            </a:xfrm>
            <a:prstGeom prst="ellipse">
              <a:avLst/>
            </a:prstGeom>
            <a:noFill/>
            <a:ln w="28575">
              <a:solidFill>
                <a:schemeClr val="tx1"/>
              </a:solidFill>
              <a:round/>
              <a:headEnd/>
              <a:tailEnd/>
            </a:ln>
            <a:effectLst/>
          </p:spPr>
          <p:txBody>
            <a:bodyPr wrap="none" anchor="ctr"/>
            <a:lstStyle/>
            <a:p>
              <a:endParaRPr lang="en-US"/>
            </a:p>
          </p:txBody>
        </p:sp>
        <p:sp>
          <p:nvSpPr>
            <p:cNvPr id="309356" name="AutoShape 108"/>
            <p:cNvSpPr>
              <a:spLocks noChangeAspect="1" noChangeArrowheads="1"/>
            </p:cNvSpPr>
            <p:nvPr/>
          </p:nvSpPr>
          <p:spPr bwMode="auto">
            <a:xfrm rot="2977840">
              <a:off x="4045" y="1795"/>
              <a:ext cx="426" cy="173"/>
            </a:xfrm>
            <a:prstGeom prst="cube">
              <a:avLst>
                <a:gd name="adj" fmla="val 25000"/>
              </a:avLst>
            </a:prstGeom>
            <a:solidFill>
              <a:schemeClr val="tx2">
                <a:alpha val="30000"/>
              </a:schemeClr>
            </a:solidFill>
            <a:ln w="9525">
              <a:solidFill>
                <a:schemeClr val="tx1"/>
              </a:solidFill>
              <a:miter lim="800000"/>
              <a:headEnd/>
              <a:tailEnd/>
            </a:ln>
            <a:effectLst/>
          </p:spPr>
          <p:txBody>
            <a:bodyPr wrap="none" anchor="ctr"/>
            <a:lstStyle/>
            <a:p>
              <a:endParaRPr lang="en-US"/>
            </a:p>
          </p:txBody>
        </p:sp>
        <p:sp>
          <p:nvSpPr>
            <p:cNvPr id="309357" name="Freeform 109"/>
            <p:cNvSpPr>
              <a:spLocks/>
            </p:cNvSpPr>
            <p:nvPr/>
          </p:nvSpPr>
          <p:spPr bwMode="auto">
            <a:xfrm rot="2977840">
              <a:off x="4415" y="2432"/>
              <a:ext cx="707" cy="132"/>
            </a:xfrm>
            <a:custGeom>
              <a:avLst/>
              <a:gdLst/>
              <a:ahLst/>
              <a:cxnLst>
                <a:cxn ang="0">
                  <a:pos x="22" y="42"/>
                </a:cxn>
                <a:cxn ang="0">
                  <a:pos x="150" y="42"/>
                </a:cxn>
                <a:cxn ang="0">
                  <a:pos x="2172" y="123"/>
                </a:cxn>
                <a:cxn ang="0">
                  <a:pos x="2619" y="357"/>
                </a:cxn>
                <a:cxn ang="0">
                  <a:pos x="2160" y="546"/>
                </a:cxn>
                <a:cxn ang="0">
                  <a:pos x="156" y="468"/>
                </a:cxn>
                <a:cxn ang="0">
                  <a:pos x="22" y="450"/>
                </a:cxn>
                <a:cxn ang="0">
                  <a:pos x="22" y="42"/>
                </a:cxn>
              </a:cxnLst>
              <a:rect l="0" t="0" r="r" b="b"/>
              <a:pathLst>
                <a:path w="2621" h="564">
                  <a:moveTo>
                    <a:pt x="22" y="42"/>
                  </a:moveTo>
                  <a:cubicBezTo>
                    <a:pt x="78" y="72"/>
                    <a:pt x="147" y="84"/>
                    <a:pt x="150" y="42"/>
                  </a:cubicBezTo>
                  <a:cubicBezTo>
                    <a:pt x="153" y="0"/>
                    <a:pt x="1759" y="82"/>
                    <a:pt x="2172" y="123"/>
                  </a:cubicBezTo>
                  <a:cubicBezTo>
                    <a:pt x="2583" y="175"/>
                    <a:pt x="2621" y="287"/>
                    <a:pt x="2619" y="357"/>
                  </a:cubicBezTo>
                  <a:cubicBezTo>
                    <a:pt x="2614" y="432"/>
                    <a:pt x="2570" y="528"/>
                    <a:pt x="2160" y="546"/>
                  </a:cubicBezTo>
                  <a:cubicBezTo>
                    <a:pt x="1750" y="564"/>
                    <a:pt x="512" y="484"/>
                    <a:pt x="156" y="468"/>
                  </a:cubicBezTo>
                  <a:cubicBezTo>
                    <a:pt x="152" y="488"/>
                    <a:pt x="44" y="521"/>
                    <a:pt x="22" y="450"/>
                  </a:cubicBezTo>
                  <a:cubicBezTo>
                    <a:pt x="0" y="379"/>
                    <a:pt x="22" y="42"/>
                    <a:pt x="22" y="42"/>
                  </a:cubicBezTo>
                  <a:close/>
                </a:path>
              </a:pathLst>
            </a:custGeom>
            <a:solidFill>
              <a:srgbClr val="FFFF00"/>
            </a:solidFill>
            <a:ln w="9525" cap="flat" cmpd="sng">
              <a:solidFill>
                <a:schemeClr val="tx1"/>
              </a:solidFill>
              <a:prstDash val="solid"/>
              <a:round/>
              <a:headEnd/>
              <a:tailEnd/>
            </a:ln>
            <a:effectLst/>
          </p:spPr>
          <p:txBody>
            <a:bodyPr wrap="none" anchor="ctr"/>
            <a:lstStyle/>
            <a:p>
              <a:endParaRPr lang="en-US"/>
            </a:p>
          </p:txBody>
        </p:sp>
        <p:sp>
          <p:nvSpPr>
            <p:cNvPr id="309358" name="Oval 110"/>
            <p:cNvSpPr>
              <a:spLocks noChangeArrowheads="1"/>
            </p:cNvSpPr>
            <p:nvPr/>
          </p:nvSpPr>
          <p:spPr bwMode="auto">
            <a:xfrm rot="2977840">
              <a:off x="4601" y="2302"/>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09359" name="Oval 111"/>
            <p:cNvSpPr>
              <a:spLocks noChangeArrowheads="1"/>
            </p:cNvSpPr>
            <p:nvPr/>
          </p:nvSpPr>
          <p:spPr bwMode="auto">
            <a:xfrm rot="2977840">
              <a:off x="4650" y="2362"/>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09360" name="Oval 112"/>
            <p:cNvSpPr>
              <a:spLocks noChangeArrowheads="1"/>
            </p:cNvSpPr>
            <p:nvPr/>
          </p:nvSpPr>
          <p:spPr bwMode="auto">
            <a:xfrm rot="2977840">
              <a:off x="4697" y="2422"/>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09361" name="Oval 113"/>
            <p:cNvSpPr>
              <a:spLocks noChangeArrowheads="1"/>
            </p:cNvSpPr>
            <p:nvPr/>
          </p:nvSpPr>
          <p:spPr bwMode="auto">
            <a:xfrm rot="2977840">
              <a:off x="4741" y="2480"/>
              <a:ext cx="37" cy="27"/>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09362" name="Oval 114"/>
            <p:cNvSpPr>
              <a:spLocks noChangeArrowheads="1"/>
            </p:cNvSpPr>
            <p:nvPr/>
          </p:nvSpPr>
          <p:spPr bwMode="auto">
            <a:xfrm rot="2977840">
              <a:off x="4791" y="2542"/>
              <a:ext cx="37" cy="27"/>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09363" name="Oval 115"/>
            <p:cNvSpPr>
              <a:spLocks noChangeArrowheads="1"/>
            </p:cNvSpPr>
            <p:nvPr/>
          </p:nvSpPr>
          <p:spPr bwMode="auto">
            <a:xfrm rot="2977840">
              <a:off x="4839" y="2604"/>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09364" name="Oval 116"/>
            <p:cNvSpPr>
              <a:spLocks noChangeArrowheads="1"/>
            </p:cNvSpPr>
            <p:nvPr/>
          </p:nvSpPr>
          <p:spPr bwMode="auto">
            <a:xfrm rot="2977840">
              <a:off x="4884" y="2661"/>
              <a:ext cx="38" cy="27"/>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09365" name="Oval 117"/>
            <p:cNvSpPr>
              <a:spLocks noChangeArrowheads="1"/>
            </p:cNvSpPr>
            <p:nvPr/>
          </p:nvSpPr>
          <p:spPr bwMode="auto">
            <a:xfrm rot="2977840">
              <a:off x="4932" y="2723"/>
              <a:ext cx="37" cy="26"/>
            </a:xfrm>
            <a:prstGeom prst="ellipse">
              <a:avLst/>
            </a:prstGeom>
            <a:solidFill>
              <a:schemeClr val="bg1"/>
            </a:solidFill>
            <a:ln w="9525">
              <a:solidFill>
                <a:schemeClr val="tx1"/>
              </a:solidFill>
              <a:round/>
              <a:headEnd/>
              <a:tailEnd/>
            </a:ln>
            <a:effectLst/>
          </p:spPr>
          <p:txBody>
            <a:bodyPr wrap="none" anchor="ctr"/>
            <a:lstStyle/>
            <a:p>
              <a:endParaRPr lang="en-US"/>
            </a:p>
          </p:txBody>
        </p:sp>
      </p:grpSp>
      <p:sp>
        <p:nvSpPr>
          <p:cNvPr id="118" name="Slide Number Placeholder 117"/>
          <p:cNvSpPr>
            <a:spLocks noGrp="1"/>
          </p:cNvSpPr>
          <p:nvPr>
            <p:ph type="sldNum" sz="quarter" idx="12"/>
          </p:nvPr>
        </p:nvSpPr>
        <p:spPr/>
        <p:txBody>
          <a:bodyPr/>
          <a:lstStyle/>
          <a:p>
            <a:fld id="{5744759D-0EFF-4FB2-9CCE-04E00944F0FE}" type="slidenum">
              <a:rPr lang="en-US" smtClean="0"/>
              <a:pPr/>
              <a:t>22</a:t>
            </a:fld>
            <a:endParaRPr lang="en-US" dirty="0"/>
          </a:p>
        </p:txBody>
      </p:sp>
    </p:spTree>
    <p:extLst>
      <p:ext uri="{BB962C8B-B14F-4D97-AF65-F5344CB8AC3E}">
        <p14:creationId xmlns:p14="http://schemas.microsoft.com/office/powerpoint/2010/main" val="2006060257"/>
      </p:ext>
    </p:extLst>
  </p:cSld>
  <p:clrMapOvr>
    <a:masterClrMapping/>
  </p:clrMapOvr>
  <p:transition>
    <p:randomBa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Freeform 2"/>
          <p:cNvSpPr>
            <a:spLocks noChangeAspect="1"/>
          </p:cNvSpPr>
          <p:nvPr/>
        </p:nvSpPr>
        <p:spPr bwMode="auto">
          <a:xfrm>
            <a:off x="4608513" y="698500"/>
            <a:ext cx="4484687" cy="5448300"/>
          </a:xfrm>
          <a:custGeom>
            <a:avLst/>
            <a:gdLst/>
            <a:ahLst/>
            <a:cxnLst>
              <a:cxn ang="0">
                <a:pos x="198" y="3183"/>
              </a:cxn>
              <a:cxn ang="0">
                <a:pos x="540" y="2420"/>
              </a:cxn>
              <a:cxn ang="0">
                <a:pos x="65" y="1658"/>
              </a:cxn>
              <a:cxn ang="0">
                <a:pos x="151" y="700"/>
              </a:cxn>
              <a:cxn ang="0">
                <a:pos x="937" y="70"/>
              </a:cxn>
              <a:cxn ang="0">
                <a:pos x="2067" y="281"/>
              </a:cxn>
              <a:cxn ang="0">
                <a:pos x="2447" y="907"/>
              </a:cxn>
              <a:cxn ang="0">
                <a:pos x="2418" y="1288"/>
              </a:cxn>
              <a:cxn ang="0">
                <a:pos x="2805" y="1900"/>
              </a:cxn>
              <a:cxn ang="0">
                <a:pos x="2537" y="2153"/>
              </a:cxn>
              <a:cxn ang="0">
                <a:pos x="2619" y="2342"/>
              </a:cxn>
              <a:cxn ang="0">
                <a:pos x="2554" y="2428"/>
              </a:cxn>
              <a:cxn ang="0">
                <a:pos x="2476" y="2420"/>
              </a:cxn>
              <a:cxn ang="0">
                <a:pos x="2474" y="2426"/>
              </a:cxn>
              <a:cxn ang="0">
                <a:pos x="2566" y="2478"/>
              </a:cxn>
              <a:cxn ang="0">
                <a:pos x="2547" y="2590"/>
              </a:cxn>
              <a:cxn ang="0">
                <a:pos x="2463" y="2683"/>
              </a:cxn>
              <a:cxn ang="0">
                <a:pos x="2477" y="2913"/>
              </a:cxn>
              <a:cxn ang="0">
                <a:pos x="2328" y="3100"/>
              </a:cxn>
              <a:cxn ang="0">
                <a:pos x="1754" y="3160"/>
              </a:cxn>
              <a:cxn ang="0">
                <a:pos x="1614" y="3432"/>
              </a:cxn>
            </a:cxnLst>
            <a:rect l="0" t="0" r="r" b="b"/>
            <a:pathLst>
              <a:path w="2825" h="3432">
                <a:moveTo>
                  <a:pt x="198" y="3183"/>
                </a:moveTo>
                <a:cubicBezTo>
                  <a:pt x="178" y="3073"/>
                  <a:pt x="562" y="2674"/>
                  <a:pt x="540" y="2420"/>
                </a:cubicBezTo>
                <a:cubicBezTo>
                  <a:pt x="518" y="2166"/>
                  <a:pt x="130" y="1945"/>
                  <a:pt x="65" y="1658"/>
                </a:cubicBezTo>
                <a:cubicBezTo>
                  <a:pt x="0" y="1371"/>
                  <a:pt x="19" y="1019"/>
                  <a:pt x="151" y="700"/>
                </a:cubicBezTo>
                <a:cubicBezTo>
                  <a:pt x="283" y="381"/>
                  <a:pt x="618" y="140"/>
                  <a:pt x="937" y="70"/>
                </a:cubicBezTo>
                <a:cubicBezTo>
                  <a:pt x="1256" y="0"/>
                  <a:pt x="1815" y="142"/>
                  <a:pt x="2067" y="281"/>
                </a:cubicBezTo>
                <a:cubicBezTo>
                  <a:pt x="2253" y="385"/>
                  <a:pt x="2418" y="788"/>
                  <a:pt x="2447" y="907"/>
                </a:cubicBezTo>
                <a:cubicBezTo>
                  <a:pt x="2477" y="1027"/>
                  <a:pt x="2358" y="1123"/>
                  <a:pt x="2418" y="1288"/>
                </a:cubicBezTo>
                <a:cubicBezTo>
                  <a:pt x="2477" y="1453"/>
                  <a:pt x="2786" y="1756"/>
                  <a:pt x="2805" y="1900"/>
                </a:cubicBezTo>
                <a:cubicBezTo>
                  <a:pt x="2825" y="2044"/>
                  <a:pt x="2568" y="2079"/>
                  <a:pt x="2537" y="2153"/>
                </a:cubicBezTo>
                <a:cubicBezTo>
                  <a:pt x="2505" y="2227"/>
                  <a:pt x="2616" y="2296"/>
                  <a:pt x="2619" y="2342"/>
                </a:cubicBezTo>
                <a:cubicBezTo>
                  <a:pt x="2621" y="2376"/>
                  <a:pt x="2577" y="2417"/>
                  <a:pt x="2554" y="2428"/>
                </a:cubicBezTo>
                <a:cubicBezTo>
                  <a:pt x="2530" y="2441"/>
                  <a:pt x="2489" y="2420"/>
                  <a:pt x="2476" y="2420"/>
                </a:cubicBezTo>
                <a:cubicBezTo>
                  <a:pt x="2479" y="2434"/>
                  <a:pt x="2477" y="2407"/>
                  <a:pt x="2474" y="2426"/>
                </a:cubicBezTo>
                <a:cubicBezTo>
                  <a:pt x="2510" y="2435"/>
                  <a:pt x="2556" y="2453"/>
                  <a:pt x="2566" y="2478"/>
                </a:cubicBezTo>
                <a:cubicBezTo>
                  <a:pt x="2577" y="2504"/>
                  <a:pt x="2581" y="2600"/>
                  <a:pt x="2547" y="2590"/>
                </a:cubicBezTo>
                <a:cubicBezTo>
                  <a:pt x="2514" y="2579"/>
                  <a:pt x="2500" y="2607"/>
                  <a:pt x="2463" y="2683"/>
                </a:cubicBezTo>
                <a:cubicBezTo>
                  <a:pt x="2425" y="2758"/>
                  <a:pt x="2470" y="2861"/>
                  <a:pt x="2477" y="2913"/>
                </a:cubicBezTo>
                <a:cubicBezTo>
                  <a:pt x="2485" y="2966"/>
                  <a:pt x="2459" y="3062"/>
                  <a:pt x="2328" y="3100"/>
                </a:cubicBezTo>
                <a:cubicBezTo>
                  <a:pt x="2197" y="3138"/>
                  <a:pt x="1883" y="3112"/>
                  <a:pt x="1754" y="3160"/>
                </a:cubicBezTo>
                <a:cubicBezTo>
                  <a:pt x="1635" y="3215"/>
                  <a:pt x="1656" y="3385"/>
                  <a:pt x="1614" y="3432"/>
                </a:cubicBezTo>
              </a:path>
            </a:pathLst>
          </a:custGeom>
          <a:gradFill rotWithShape="1">
            <a:gsLst>
              <a:gs pos="0">
                <a:srgbClr val="FF0000">
                  <a:alpha val="30000"/>
                </a:srgbClr>
              </a:gs>
              <a:gs pos="100000">
                <a:srgbClr val="FF0000">
                  <a:gamma/>
                  <a:shade val="46275"/>
                  <a:invGamma/>
                </a:srgbClr>
              </a:gs>
            </a:gsLst>
            <a:lin ang="0" scaled="1"/>
          </a:gradFill>
          <a:ln w="9525">
            <a:solidFill>
              <a:schemeClr val="tx1"/>
            </a:solidFill>
            <a:round/>
            <a:headEnd/>
            <a:tailEnd/>
          </a:ln>
          <a:effectLst/>
        </p:spPr>
        <p:txBody>
          <a:bodyPr/>
          <a:lstStyle/>
          <a:p>
            <a:endParaRPr lang="en-US"/>
          </a:p>
        </p:txBody>
      </p:sp>
      <p:grpSp>
        <p:nvGrpSpPr>
          <p:cNvPr id="2" name="Group 3"/>
          <p:cNvGrpSpPr>
            <a:grpSpLocks noChangeAspect="1"/>
          </p:cNvGrpSpPr>
          <p:nvPr/>
        </p:nvGrpSpPr>
        <p:grpSpPr bwMode="auto">
          <a:xfrm rot="914341">
            <a:off x="7219950" y="4352925"/>
            <a:ext cx="306388" cy="501650"/>
            <a:chOff x="3368" y="2850"/>
            <a:chExt cx="276" cy="454"/>
          </a:xfrm>
        </p:grpSpPr>
        <p:sp>
          <p:nvSpPr>
            <p:cNvPr id="310276" name="Freeform 4"/>
            <p:cNvSpPr>
              <a:spLocks noChangeAspect="1" noEditPoints="1"/>
            </p:cNvSpPr>
            <p:nvPr/>
          </p:nvSpPr>
          <p:spPr bwMode="auto">
            <a:xfrm rot="-717913">
              <a:off x="3368" y="2850"/>
              <a:ext cx="276" cy="454"/>
            </a:xfrm>
            <a:custGeom>
              <a:avLst/>
              <a:gdLst/>
              <a:ahLst/>
              <a:cxnLst>
                <a:cxn ang="0">
                  <a:pos x="34" y="810"/>
                </a:cxn>
                <a:cxn ang="0">
                  <a:pos x="18" y="790"/>
                </a:cxn>
                <a:cxn ang="0">
                  <a:pos x="6" y="738"/>
                </a:cxn>
                <a:cxn ang="0">
                  <a:pos x="0" y="665"/>
                </a:cxn>
                <a:cxn ang="0">
                  <a:pos x="6" y="581"/>
                </a:cxn>
                <a:cxn ang="0">
                  <a:pos x="24" y="500"/>
                </a:cxn>
                <a:cxn ang="0">
                  <a:pos x="40" y="437"/>
                </a:cxn>
                <a:cxn ang="0">
                  <a:pos x="53" y="374"/>
                </a:cxn>
                <a:cxn ang="0">
                  <a:pos x="61" y="312"/>
                </a:cxn>
                <a:cxn ang="0">
                  <a:pos x="61" y="249"/>
                </a:cxn>
                <a:cxn ang="0">
                  <a:pos x="50" y="186"/>
                </a:cxn>
                <a:cxn ang="0">
                  <a:pos x="70" y="104"/>
                </a:cxn>
                <a:cxn ang="0">
                  <a:pos x="145" y="19"/>
                </a:cxn>
                <a:cxn ang="0">
                  <a:pos x="217" y="2"/>
                </a:cxn>
                <a:cxn ang="0">
                  <a:pos x="240" y="19"/>
                </a:cxn>
                <a:cxn ang="0">
                  <a:pos x="261" y="45"/>
                </a:cxn>
                <a:cxn ang="0">
                  <a:pos x="280" y="66"/>
                </a:cxn>
                <a:cxn ang="0">
                  <a:pos x="296" y="79"/>
                </a:cxn>
                <a:cxn ang="0">
                  <a:pos x="309" y="85"/>
                </a:cxn>
                <a:cxn ang="0">
                  <a:pos x="357" y="76"/>
                </a:cxn>
                <a:cxn ang="0">
                  <a:pos x="404" y="54"/>
                </a:cxn>
                <a:cxn ang="0">
                  <a:pos x="446" y="56"/>
                </a:cxn>
                <a:cxn ang="0">
                  <a:pos x="483" y="80"/>
                </a:cxn>
                <a:cxn ang="0">
                  <a:pos x="503" y="119"/>
                </a:cxn>
                <a:cxn ang="0">
                  <a:pos x="512" y="167"/>
                </a:cxn>
                <a:cxn ang="0">
                  <a:pos x="513" y="221"/>
                </a:cxn>
                <a:cxn ang="0">
                  <a:pos x="509" y="274"/>
                </a:cxn>
                <a:cxn ang="0">
                  <a:pos x="443" y="399"/>
                </a:cxn>
                <a:cxn ang="0">
                  <a:pos x="409" y="525"/>
                </a:cxn>
                <a:cxn ang="0">
                  <a:pos x="388" y="646"/>
                </a:cxn>
                <a:cxn ang="0">
                  <a:pos x="361" y="754"/>
                </a:cxn>
                <a:cxn ang="0">
                  <a:pos x="305" y="841"/>
                </a:cxn>
                <a:cxn ang="0">
                  <a:pos x="252" y="840"/>
                </a:cxn>
                <a:cxn ang="0">
                  <a:pos x="252" y="764"/>
                </a:cxn>
                <a:cxn ang="0">
                  <a:pos x="258" y="658"/>
                </a:cxn>
                <a:cxn ang="0">
                  <a:pos x="254" y="577"/>
                </a:cxn>
                <a:cxn ang="0">
                  <a:pos x="248" y="519"/>
                </a:cxn>
                <a:cxn ang="0">
                  <a:pos x="242" y="481"/>
                </a:cxn>
                <a:cxn ang="0">
                  <a:pos x="232" y="463"/>
                </a:cxn>
                <a:cxn ang="0">
                  <a:pos x="221" y="464"/>
                </a:cxn>
                <a:cxn ang="0">
                  <a:pos x="219" y="463"/>
                </a:cxn>
                <a:cxn ang="0">
                  <a:pos x="204" y="470"/>
                </a:cxn>
                <a:cxn ang="0">
                  <a:pos x="192" y="500"/>
                </a:cxn>
                <a:cxn ang="0">
                  <a:pos x="182" y="530"/>
                </a:cxn>
                <a:cxn ang="0">
                  <a:pos x="162" y="561"/>
                </a:cxn>
                <a:cxn ang="0">
                  <a:pos x="151" y="593"/>
                </a:cxn>
                <a:cxn ang="0">
                  <a:pos x="138" y="626"/>
                </a:cxn>
                <a:cxn ang="0">
                  <a:pos x="115" y="672"/>
                </a:cxn>
                <a:cxn ang="0">
                  <a:pos x="92" y="723"/>
                </a:cxn>
                <a:cxn ang="0">
                  <a:pos x="71" y="770"/>
                </a:cxn>
                <a:cxn ang="0">
                  <a:pos x="56" y="801"/>
                </a:cxn>
                <a:cxn ang="0">
                  <a:pos x="46" y="807"/>
                </a:cxn>
                <a:cxn ang="0">
                  <a:pos x="310" y="80"/>
                </a:cxn>
                <a:cxn ang="0">
                  <a:pos x="307" y="84"/>
                </a:cxn>
                <a:cxn ang="0">
                  <a:pos x="310" y="106"/>
                </a:cxn>
                <a:cxn ang="0">
                  <a:pos x="306" y="148"/>
                </a:cxn>
                <a:cxn ang="0">
                  <a:pos x="311" y="78"/>
                </a:cxn>
              </a:cxnLst>
              <a:rect l="0" t="0" r="r" b="b"/>
              <a:pathLst>
                <a:path w="513" h="864">
                  <a:moveTo>
                    <a:pt x="45" y="802"/>
                  </a:moveTo>
                  <a:lnTo>
                    <a:pt x="40" y="809"/>
                  </a:lnTo>
                  <a:lnTo>
                    <a:pt x="34" y="810"/>
                  </a:lnTo>
                  <a:lnTo>
                    <a:pt x="29" y="807"/>
                  </a:lnTo>
                  <a:lnTo>
                    <a:pt x="23" y="801"/>
                  </a:lnTo>
                  <a:lnTo>
                    <a:pt x="18" y="790"/>
                  </a:lnTo>
                  <a:lnTo>
                    <a:pt x="13" y="776"/>
                  </a:lnTo>
                  <a:lnTo>
                    <a:pt x="10" y="759"/>
                  </a:lnTo>
                  <a:lnTo>
                    <a:pt x="6" y="738"/>
                  </a:lnTo>
                  <a:lnTo>
                    <a:pt x="2" y="716"/>
                  </a:lnTo>
                  <a:lnTo>
                    <a:pt x="1" y="692"/>
                  </a:lnTo>
                  <a:lnTo>
                    <a:pt x="0" y="665"/>
                  </a:lnTo>
                  <a:lnTo>
                    <a:pt x="1" y="638"/>
                  </a:lnTo>
                  <a:lnTo>
                    <a:pt x="2" y="610"/>
                  </a:lnTo>
                  <a:lnTo>
                    <a:pt x="6" y="581"/>
                  </a:lnTo>
                  <a:lnTo>
                    <a:pt x="11" y="551"/>
                  </a:lnTo>
                  <a:lnTo>
                    <a:pt x="18" y="521"/>
                  </a:lnTo>
                  <a:lnTo>
                    <a:pt x="24" y="500"/>
                  </a:lnTo>
                  <a:lnTo>
                    <a:pt x="29" y="480"/>
                  </a:lnTo>
                  <a:lnTo>
                    <a:pt x="35" y="457"/>
                  </a:lnTo>
                  <a:lnTo>
                    <a:pt x="40" y="437"/>
                  </a:lnTo>
                  <a:lnTo>
                    <a:pt x="45" y="416"/>
                  </a:lnTo>
                  <a:lnTo>
                    <a:pt x="50" y="395"/>
                  </a:lnTo>
                  <a:lnTo>
                    <a:pt x="53" y="374"/>
                  </a:lnTo>
                  <a:lnTo>
                    <a:pt x="57" y="353"/>
                  </a:lnTo>
                  <a:lnTo>
                    <a:pt x="59" y="333"/>
                  </a:lnTo>
                  <a:lnTo>
                    <a:pt x="61" y="312"/>
                  </a:lnTo>
                  <a:lnTo>
                    <a:pt x="62" y="291"/>
                  </a:lnTo>
                  <a:lnTo>
                    <a:pt x="62" y="270"/>
                  </a:lnTo>
                  <a:lnTo>
                    <a:pt x="61" y="249"/>
                  </a:lnTo>
                  <a:lnTo>
                    <a:pt x="58" y="227"/>
                  </a:lnTo>
                  <a:lnTo>
                    <a:pt x="54" y="206"/>
                  </a:lnTo>
                  <a:lnTo>
                    <a:pt x="50" y="186"/>
                  </a:lnTo>
                  <a:lnTo>
                    <a:pt x="48" y="163"/>
                  </a:lnTo>
                  <a:lnTo>
                    <a:pt x="56" y="135"/>
                  </a:lnTo>
                  <a:lnTo>
                    <a:pt x="70" y="104"/>
                  </a:lnTo>
                  <a:lnTo>
                    <a:pt x="91" y="71"/>
                  </a:lnTo>
                  <a:lnTo>
                    <a:pt x="116" y="43"/>
                  </a:lnTo>
                  <a:lnTo>
                    <a:pt x="145" y="19"/>
                  </a:lnTo>
                  <a:lnTo>
                    <a:pt x="177" y="4"/>
                  </a:lnTo>
                  <a:lnTo>
                    <a:pt x="209" y="0"/>
                  </a:lnTo>
                  <a:lnTo>
                    <a:pt x="217" y="2"/>
                  </a:lnTo>
                  <a:lnTo>
                    <a:pt x="225" y="6"/>
                  </a:lnTo>
                  <a:lnTo>
                    <a:pt x="232" y="13"/>
                  </a:lnTo>
                  <a:lnTo>
                    <a:pt x="240" y="19"/>
                  </a:lnTo>
                  <a:lnTo>
                    <a:pt x="247" y="28"/>
                  </a:lnTo>
                  <a:lnTo>
                    <a:pt x="254" y="37"/>
                  </a:lnTo>
                  <a:lnTo>
                    <a:pt x="261" y="45"/>
                  </a:lnTo>
                  <a:lnTo>
                    <a:pt x="269" y="54"/>
                  </a:lnTo>
                  <a:lnTo>
                    <a:pt x="273" y="59"/>
                  </a:lnTo>
                  <a:lnTo>
                    <a:pt x="280" y="66"/>
                  </a:lnTo>
                  <a:lnTo>
                    <a:pt x="286" y="70"/>
                  </a:lnTo>
                  <a:lnTo>
                    <a:pt x="290" y="75"/>
                  </a:lnTo>
                  <a:lnTo>
                    <a:pt x="296" y="79"/>
                  </a:lnTo>
                  <a:lnTo>
                    <a:pt x="301" y="82"/>
                  </a:lnTo>
                  <a:lnTo>
                    <a:pt x="306" y="84"/>
                  </a:lnTo>
                  <a:lnTo>
                    <a:pt x="309" y="85"/>
                  </a:lnTo>
                  <a:lnTo>
                    <a:pt x="324" y="85"/>
                  </a:lnTo>
                  <a:lnTo>
                    <a:pt x="341" y="83"/>
                  </a:lnTo>
                  <a:lnTo>
                    <a:pt x="357" y="76"/>
                  </a:lnTo>
                  <a:lnTo>
                    <a:pt x="374" y="69"/>
                  </a:lnTo>
                  <a:lnTo>
                    <a:pt x="390" y="61"/>
                  </a:lnTo>
                  <a:lnTo>
                    <a:pt x="404" y="54"/>
                  </a:lnTo>
                  <a:lnTo>
                    <a:pt x="417" y="50"/>
                  </a:lnTo>
                  <a:lnTo>
                    <a:pt x="430" y="50"/>
                  </a:lnTo>
                  <a:lnTo>
                    <a:pt x="446" y="56"/>
                  </a:lnTo>
                  <a:lnTo>
                    <a:pt x="460" y="62"/>
                  </a:lnTo>
                  <a:lnTo>
                    <a:pt x="472" y="71"/>
                  </a:lnTo>
                  <a:lnTo>
                    <a:pt x="483" y="80"/>
                  </a:lnTo>
                  <a:lnTo>
                    <a:pt x="491" y="92"/>
                  </a:lnTo>
                  <a:lnTo>
                    <a:pt x="498" y="105"/>
                  </a:lnTo>
                  <a:lnTo>
                    <a:pt x="503" y="119"/>
                  </a:lnTo>
                  <a:lnTo>
                    <a:pt x="508" y="135"/>
                  </a:lnTo>
                  <a:lnTo>
                    <a:pt x="511" y="150"/>
                  </a:lnTo>
                  <a:lnTo>
                    <a:pt x="512" y="167"/>
                  </a:lnTo>
                  <a:lnTo>
                    <a:pt x="513" y="184"/>
                  </a:lnTo>
                  <a:lnTo>
                    <a:pt x="513" y="202"/>
                  </a:lnTo>
                  <a:lnTo>
                    <a:pt x="513" y="221"/>
                  </a:lnTo>
                  <a:lnTo>
                    <a:pt x="512" y="239"/>
                  </a:lnTo>
                  <a:lnTo>
                    <a:pt x="511" y="256"/>
                  </a:lnTo>
                  <a:lnTo>
                    <a:pt x="509" y="274"/>
                  </a:lnTo>
                  <a:lnTo>
                    <a:pt x="483" y="314"/>
                  </a:lnTo>
                  <a:lnTo>
                    <a:pt x="460" y="357"/>
                  </a:lnTo>
                  <a:lnTo>
                    <a:pt x="443" y="399"/>
                  </a:lnTo>
                  <a:lnTo>
                    <a:pt x="430" y="440"/>
                  </a:lnTo>
                  <a:lnTo>
                    <a:pt x="419" y="483"/>
                  </a:lnTo>
                  <a:lnTo>
                    <a:pt x="409" y="525"/>
                  </a:lnTo>
                  <a:lnTo>
                    <a:pt x="402" y="567"/>
                  </a:lnTo>
                  <a:lnTo>
                    <a:pt x="396" y="607"/>
                  </a:lnTo>
                  <a:lnTo>
                    <a:pt x="388" y="646"/>
                  </a:lnTo>
                  <a:lnTo>
                    <a:pt x="381" y="684"/>
                  </a:lnTo>
                  <a:lnTo>
                    <a:pt x="373" y="720"/>
                  </a:lnTo>
                  <a:lnTo>
                    <a:pt x="361" y="754"/>
                  </a:lnTo>
                  <a:lnTo>
                    <a:pt x="346" y="785"/>
                  </a:lnTo>
                  <a:lnTo>
                    <a:pt x="328" y="815"/>
                  </a:lnTo>
                  <a:lnTo>
                    <a:pt x="305" y="841"/>
                  </a:lnTo>
                  <a:lnTo>
                    <a:pt x="277" y="864"/>
                  </a:lnTo>
                  <a:lnTo>
                    <a:pt x="261" y="854"/>
                  </a:lnTo>
                  <a:lnTo>
                    <a:pt x="252" y="840"/>
                  </a:lnTo>
                  <a:lnTo>
                    <a:pt x="248" y="819"/>
                  </a:lnTo>
                  <a:lnTo>
                    <a:pt x="248" y="794"/>
                  </a:lnTo>
                  <a:lnTo>
                    <a:pt x="252" y="764"/>
                  </a:lnTo>
                  <a:lnTo>
                    <a:pt x="254" y="732"/>
                  </a:lnTo>
                  <a:lnTo>
                    <a:pt x="258" y="697"/>
                  </a:lnTo>
                  <a:lnTo>
                    <a:pt x="258" y="658"/>
                  </a:lnTo>
                  <a:lnTo>
                    <a:pt x="257" y="629"/>
                  </a:lnTo>
                  <a:lnTo>
                    <a:pt x="255" y="602"/>
                  </a:lnTo>
                  <a:lnTo>
                    <a:pt x="254" y="577"/>
                  </a:lnTo>
                  <a:lnTo>
                    <a:pt x="252" y="555"/>
                  </a:lnTo>
                  <a:lnTo>
                    <a:pt x="250" y="535"/>
                  </a:lnTo>
                  <a:lnTo>
                    <a:pt x="248" y="519"/>
                  </a:lnTo>
                  <a:lnTo>
                    <a:pt x="247" y="504"/>
                  </a:lnTo>
                  <a:lnTo>
                    <a:pt x="244" y="491"/>
                  </a:lnTo>
                  <a:lnTo>
                    <a:pt x="242" y="481"/>
                  </a:lnTo>
                  <a:lnTo>
                    <a:pt x="238" y="473"/>
                  </a:lnTo>
                  <a:lnTo>
                    <a:pt x="236" y="467"/>
                  </a:lnTo>
                  <a:lnTo>
                    <a:pt x="232" y="463"/>
                  </a:lnTo>
                  <a:lnTo>
                    <a:pt x="229" y="461"/>
                  </a:lnTo>
                  <a:lnTo>
                    <a:pt x="225" y="461"/>
                  </a:lnTo>
                  <a:lnTo>
                    <a:pt x="221" y="464"/>
                  </a:lnTo>
                  <a:lnTo>
                    <a:pt x="217" y="469"/>
                  </a:lnTo>
                  <a:lnTo>
                    <a:pt x="215" y="469"/>
                  </a:lnTo>
                  <a:lnTo>
                    <a:pt x="219" y="463"/>
                  </a:lnTo>
                  <a:lnTo>
                    <a:pt x="219" y="457"/>
                  </a:lnTo>
                  <a:lnTo>
                    <a:pt x="211" y="463"/>
                  </a:lnTo>
                  <a:lnTo>
                    <a:pt x="204" y="470"/>
                  </a:lnTo>
                  <a:lnTo>
                    <a:pt x="200" y="480"/>
                  </a:lnTo>
                  <a:lnTo>
                    <a:pt x="196" y="490"/>
                  </a:lnTo>
                  <a:lnTo>
                    <a:pt x="192" y="500"/>
                  </a:lnTo>
                  <a:lnTo>
                    <a:pt x="189" y="511"/>
                  </a:lnTo>
                  <a:lnTo>
                    <a:pt x="185" y="521"/>
                  </a:lnTo>
                  <a:lnTo>
                    <a:pt x="182" y="530"/>
                  </a:lnTo>
                  <a:lnTo>
                    <a:pt x="178" y="537"/>
                  </a:lnTo>
                  <a:lnTo>
                    <a:pt x="169" y="550"/>
                  </a:lnTo>
                  <a:lnTo>
                    <a:pt x="162" y="561"/>
                  </a:lnTo>
                  <a:lnTo>
                    <a:pt x="159" y="572"/>
                  </a:lnTo>
                  <a:lnTo>
                    <a:pt x="155" y="582"/>
                  </a:lnTo>
                  <a:lnTo>
                    <a:pt x="151" y="593"/>
                  </a:lnTo>
                  <a:lnTo>
                    <a:pt x="149" y="603"/>
                  </a:lnTo>
                  <a:lnTo>
                    <a:pt x="144" y="613"/>
                  </a:lnTo>
                  <a:lnTo>
                    <a:pt x="138" y="626"/>
                  </a:lnTo>
                  <a:lnTo>
                    <a:pt x="131" y="641"/>
                  </a:lnTo>
                  <a:lnTo>
                    <a:pt x="123" y="655"/>
                  </a:lnTo>
                  <a:lnTo>
                    <a:pt x="115" y="672"/>
                  </a:lnTo>
                  <a:lnTo>
                    <a:pt x="108" y="689"/>
                  </a:lnTo>
                  <a:lnTo>
                    <a:pt x="100" y="706"/>
                  </a:lnTo>
                  <a:lnTo>
                    <a:pt x="92" y="723"/>
                  </a:lnTo>
                  <a:lnTo>
                    <a:pt x="85" y="740"/>
                  </a:lnTo>
                  <a:lnTo>
                    <a:pt x="79" y="755"/>
                  </a:lnTo>
                  <a:lnTo>
                    <a:pt x="71" y="770"/>
                  </a:lnTo>
                  <a:lnTo>
                    <a:pt x="65" y="781"/>
                  </a:lnTo>
                  <a:lnTo>
                    <a:pt x="61" y="793"/>
                  </a:lnTo>
                  <a:lnTo>
                    <a:pt x="56" y="801"/>
                  </a:lnTo>
                  <a:lnTo>
                    <a:pt x="51" y="806"/>
                  </a:lnTo>
                  <a:lnTo>
                    <a:pt x="48" y="809"/>
                  </a:lnTo>
                  <a:lnTo>
                    <a:pt x="46" y="807"/>
                  </a:lnTo>
                  <a:lnTo>
                    <a:pt x="45" y="802"/>
                  </a:lnTo>
                  <a:close/>
                  <a:moveTo>
                    <a:pt x="311" y="78"/>
                  </a:moveTo>
                  <a:lnTo>
                    <a:pt x="310" y="80"/>
                  </a:lnTo>
                  <a:lnTo>
                    <a:pt x="306" y="80"/>
                  </a:lnTo>
                  <a:lnTo>
                    <a:pt x="304" y="82"/>
                  </a:lnTo>
                  <a:lnTo>
                    <a:pt x="307" y="84"/>
                  </a:lnTo>
                  <a:lnTo>
                    <a:pt x="310" y="88"/>
                  </a:lnTo>
                  <a:lnTo>
                    <a:pt x="311" y="96"/>
                  </a:lnTo>
                  <a:lnTo>
                    <a:pt x="310" y="106"/>
                  </a:lnTo>
                  <a:lnTo>
                    <a:pt x="309" y="119"/>
                  </a:lnTo>
                  <a:lnTo>
                    <a:pt x="307" y="134"/>
                  </a:lnTo>
                  <a:lnTo>
                    <a:pt x="306" y="148"/>
                  </a:lnTo>
                  <a:lnTo>
                    <a:pt x="307" y="162"/>
                  </a:lnTo>
                  <a:lnTo>
                    <a:pt x="310" y="175"/>
                  </a:lnTo>
                  <a:lnTo>
                    <a:pt x="311" y="78"/>
                  </a:lnTo>
                  <a:close/>
                </a:path>
              </a:pathLst>
            </a:custGeom>
            <a:solidFill>
              <a:srgbClr val="FF9966"/>
            </a:solidFill>
            <a:ln w="3175" cmpd="sng">
              <a:solidFill>
                <a:schemeClr val="tx1"/>
              </a:solidFill>
              <a:round/>
              <a:headEnd/>
              <a:tailEnd/>
            </a:ln>
          </p:spPr>
          <p:txBody>
            <a:bodyPr/>
            <a:lstStyle/>
            <a:p>
              <a:endParaRPr lang="en-US"/>
            </a:p>
          </p:txBody>
        </p:sp>
        <p:sp>
          <p:nvSpPr>
            <p:cNvPr id="310277" name="Freeform 5"/>
            <p:cNvSpPr>
              <a:spLocks noChangeAspect="1"/>
            </p:cNvSpPr>
            <p:nvPr/>
          </p:nvSpPr>
          <p:spPr bwMode="auto">
            <a:xfrm rot="-717913">
              <a:off x="3498" y="2890"/>
              <a:ext cx="4" cy="53"/>
            </a:xfrm>
            <a:custGeom>
              <a:avLst/>
              <a:gdLst/>
              <a:ahLst/>
              <a:cxnLst>
                <a:cxn ang="0">
                  <a:pos x="7" y="0"/>
                </a:cxn>
                <a:cxn ang="0">
                  <a:pos x="7" y="0"/>
                </a:cxn>
                <a:cxn ang="0">
                  <a:pos x="6" y="2"/>
                </a:cxn>
                <a:cxn ang="0">
                  <a:pos x="2" y="2"/>
                </a:cxn>
                <a:cxn ang="0">
                  <a:pos x="0" y="4"/>
                </a:cxn>
                <a:cxn ang="0">
                  <a:pos x="3" y="6"/>
                </a:cxn>
                <a:cxn ang="0">
                  <a:pos x="3" y="6"/>
                </a:cxn>
                <a:cxn ang="0">
                  <a:pos x="6" y="10"/>
                </a:cxn>
                <a:cxn ang="0">
                  <a:pos x="7" y="18"/>
                </a:cxn>
                <a:cxn ang="0">
                  <a:pos x="6" y="28"/>
                </a:cxn>
                <a:cxn ang="0">
                  <a:pos x="5" y="41"/>
                </a:cxn>
                <a:cxn ang="0">
                  <a:pos x="3" y="56"/>
                </a:cxn>
                <a:cxn ang="0">
                  <a:pos x="2" y="70"/>
                </a:cxn>
                <a:cxn ang="0">
                  <a:pos x="3" y="84"/>
                </a:cxn>
                <a:cxn ang="0">
                  <a:pos x="6" y="97"/>
                </a:cxn>
              </a:cxnLst>
              <a:rect l="0" t="0" r="r" b="b"/>
              <a:pathLst>
                <a:path w="7" h="97">
                  <a:moveTo>
                    <a:pt x="7" y="0"/>
                  </a:moveTo>
                  <a:lnTo>
                    <a:pt x="7" y="0"/>
                  </a:lnTo>
                  <a:lnTo>
                    <a:pt x="6" y="2"/>
                  </a:lnTo>
                  <a:lnTo>
                    <a:pt x="2" y="2"/>
                  </a:lnTo>
                  <a:lnTo>
                    <a:pt x="0" y="4"/>
                  </a:lnTo>
                  <a:lnTo>
                    <a:pt x="3" y="6"/>
                  </a:lnTo>
                  <a:lnTo>
                    <a:pt x="3" y="6"/>
                  </a:lnTo>
                  <a:lnTo>
                    <a:pt x="6" y="10"/>
                  </a:lnTo>
                  <a:lnTo>
                    <a:pt x="7" y="18"/>
                  </a:lnTo>
                  <a:lnTo>
                    <a:pt x="6" y="28"/>
                  </a:lnTo>
                  <a:lnTo>
                    <a:pt x="5" y="41"/>
                  </a:lnTo>
                  <a:lnTo>
                    <a:pt x="3" y="56"/>
                  </a:lnTo>
                  <a:lnTo>
                    <a:pt x="2" y="70"/>
                  </a:lnTo>
                  <a:lnTo>
                    <a:pt x="3" y="84"/>
                  </a:lnTo>
                  <a:lnTo>
                    <a:pt x="6" y="97"/>
                  </a:lnTo>
                </a:path>
              </a:pathLst>
            </a:custGeom>
            <a:noFill/>
            <a:ln w="3175" cmpd="sng">
              <a:solidFill>
                <a:schemeClr val="tx1"/>
              </a:solidFill>
              <a:prstDash val="solid"/>
              <a:round/>
              <a:headEnd/>
              <a:tailEnd/>
            </a:ln>
          </p:spPr>
          <p:txBody>
            <a:bodyPr/>
            <a:lstStyle/>
            <a:p>
              <a:endParaRPr lang="en-US"/>
            </a:p>
          </p:txBody>
        </p:sp>
        <p:sp>
          <p:nvSpPr>
            <p:cNvPr id="310278" name="Freeform 6"/>
            <p:cNvSpPr>
              <a:spLocks noChangeAspect="1"/>
            </p:cNvSpPr>
            <p:nvPr/>
          </p:nvSpPr>
          <p:spPr bwMode="auto">
            <a:xfrm rot="-717913">
              <a:off x="3393" y="3001"/>
              <a:ext cx="204" cy="46"/>
            </a:xfrm>
            <a:custGeom>
              <a:avLst/>
              <a:gdLst/>
              <a:ahLst/>
              <a:cxnLst>
                <a:cxn ang="0">
                  <a:pos x="0" y="0"/>
                </a:cxn>
                <a:cxn ang="0">
                  <a:pos x="0" y="0"/>
                </a:cxn>
                <a:cxn ang="0">
                  <a:pos x="11" y="1"/>
                </a:cxn>
                <a:cxn ang="0">
                  <a:pos x="23" y="5"/>
                </a:cxn>
                <a:cxn ang="0">
                  <a:pos x="34" y="8"/>
                </a:cxn>
                <a:cxn ang="0">
                  <a:pos x="46" y="13"/>
                </a:cxn>
                <a:cxn ang="0">
                  <a:pos x="57" y="17"/>
                </a:cxn>
                <a:cxn ang="0">
                  <a:pos x="69" y="21"/>
                </a:cxn>
                <a:cxn ang="0">
                  <a:pos x="79" y="24"/>
                </a:cxn>
                <a:cxn ang="0">
                  <a:pos x="90" y="26"/>
                </a:cxn>
                <a:cxn ang="0">
                  <a:pos x="90" y="26"/>
                </a:cxn>
                <a:cxn ang="0">
                  <a:pos x="103" y="27"/>
                </a:cxn>
                <a:cxn ang="0">
                  <a:pos x="117" y="27"/>
                </a:cxn>
                <a:cxn ang="0">
                  <a:pos x="129" y="26"/>
                </a:cxn>
                <a:cxn ang="0">
                  <a:pos x="139" y="24"/>
                </a:cxn>
                <a:cxn ang="0">
                  <a:pos x="152" y="22"/>
                </a:cxn>
                <a:cxn ang="0">
                  <a:pos x="162" y="21"/>
                </a:cxn>
                <a:cxn ang="0">
                  <a:pos x="175" y="20"/>
                </a:cxn>
                <a:cxn ang="0">
                  <a:pos x="188" y="21"/>
                </a:cxn>
                <a:cxn ang="0">
                  <a:pos x="188" y="21"/>
                </a:cxn>
                <a:cxn ang="0">
                  <a:pos x="200" y="24"/>
                </a:cxn>
                <a:cxn ang="0">
                  <a:pos x="213" y="29"/>
                </a:cxn>
                <a:cxn ang="0">
                  <a:pos x="227" y="37"/>
                </a:cxn>
                <a:cxn ang="0">
                  <a:pos x="240" y="44"/>
                </a:cxn>
                <a:cxn ang="0">
                  <a:pos x="254" y="53"/>
                </a:cxn>
                <a:cxn ang="0">
                  <a:pos x="268" y="61"/>
                </a:cxn>
                <a:cxn ang="0">
                  <a:pos x="280" y="69"/>
                </a:cxn>
                <a:cxn ang="0">
                  <a:pos x="292" y="73"/>
                </a:cxn>
                <a:cxn ang="0">
                  <a:pos x="292" y="73"/>
                </a:cxn>
                <a:cxn ang="0">
                  <a:pos x="303" y="76"/>
                </a:cxn>
                <a:cxn ang="0">
                  <a:pos x="314" y="77"/>
                </a:cxn>
                <a:cxn ang="0">
                  <a:pos x="326" y="78"/>
                </a:cxn>
                <a:cxn ang="0">
                  <a:pos x="338" y="78"/>
                </a:cxn>
                <a:cxn ang="0">
                  <a:pos x="349" y="79"/>
                </a:cxn>
                <a:cxn ang="0">
                  <a:pos x="361" y="81"/>
                </a:cxn>
                <a:cxn ang="0">
                  <a:pos x="373" y="85"/>
                </a:cxn>
                <a:cxn ang="0">
                  <a:pos x="384" y="89"/>
                </a:cxn>
              </a:cxnLst>
              <a:rect l="0" t="0" r="r" b="b"/>
              <a:pathLst>
                <a:path w="384" h="89">
                  <a:moveTo>
                    <a:pt x="0" y="0"/>
                  </a:moveTo>
                  <a:lnTo>
                    <a:pt x="0" y="0"/>
                  </a:lnTo>
                  <a:lnTo>
                    <a:pt x="11" y="1"/>
                  </a:lnTo>
                  <a:lnTo>
                    <a:pt x="23" y="5"/>
                  </a:lnTo>
                  <a:lnTo>
                    <a:pt x="34" y="8"/>
                  </a:lnTo>
                  <a:lnTo>
                    <a:pt x="46" y="13"/>
                  </a:lnTo>
                  <a:lnTo>
                    <a:pt x="57" y="17"/>
                  </a:lnTo>
                  <a:lnTo>
                    <a:pt x="69" y="21"/>
                  </a:lnTo>
                  <a:lnTo>
                    <a:pt x="79" y="24"/>
                  </a:lnTo>
                  <a:lnTo>
                    <a:pt x="90" y="26"/>
                  </a:lnTo>
                  <a:lnTo>
                    <a:pt x="90" y="26"/>
                  </a:lnTo>
                  <a:lnTo>
                    <a:pt x="103" y="27"/>
                  </a:lnTo>
                  <a:lnTo>
                    <a:pt x="117" y="27"/>
                  </a:lnTo>
                  <a:lnTo>
                    <a:pt x="129" y="26"/>
                  </a:lnTo>
                  <a:lnTo>
                    <a:pt x="139" y="24"/>
                  </a:lnTo>
                  <a:lnTo>
                    <a:pt x="152" y="22"/>
                  </a:lnTo>
                  <a:lnTo>
                    <a:pt x="162" y="21"/>
                  </a:lnTo>
                  <a:lnTo>
                    <a:pt x="175" y="20"/>
                  </a:lnTo>
                  <a:lnTo>
                    <a:pt x="188" y="21"/>
                  </a:lnTo>
                  <a:lnTo>
                    <a:pt x="188" y="21"/>
                  </a:lnTo>
                  <a:lnTo>
                    <a:pt x="200" y="24"/>
                  </a:lnTo>
                  <a:lnTo>
                    <a:pt x="213" y="29"/>
                  </a:lnTo>
                  <a:lnTo>
                    <a:pt x="227" y="37"/>
                  </a:lnTo>
                  <a:lnTo>
                    <a:pt x="240" y="44"/>
                  </a:lnTo>
                  <a:lnTo>
                    <a:pt x="254" y="53"/>
                  </a:lnTo>
                  <a:lnTo>
                    <a:pt x="268" y="61"/>
                  </a:lnTo>
                  <a:lnTo>
                    <a:pt x="280" y="69"/>
                  </a:lnTo>
                  <a:lnTo>
                    <a:pt x="292" y="73"/>
                  </a:lnTo>
                  <a:lnTo>
                    <a:pt x="292" y="73"/>
                  </a:lnTo>
                  <a:lnTo>
                    <a:pt x="303" y="76"/>
                  </a:lnTo>
                  <a:lnTo>
                    <a:pt x="314" y="77"/>
                  </a:lnTo>
                  <a:lnTo>
                    <a:pt x="326" y="78"/>
                  </a:lnTo>
                  <a:lnTo>
                    <a:pt x="338" y="78"/>
                  </a:lnTo>
                  <a:lnTo>
                    <a:pt x="349" y="79"/>
                  </a:lnTo>
                  <a:lnTo>
                    <a:pt x="361" y="81"/>
                  </a:lnTo>
                  <a:lnTo>
                    <a:pt x="373" y="85"/>
                  </a:lnTo>
                  <a:lnTo>
                    <a:pt x="384" y="89"/>
                  </a:lnTo>
                </a:path>
              </a:pathLst>
            </a:custGeom>
            <a:noFill/>
            <a:ln w="3175" cmpd="sng">
              <a:solidFill>
                <a:schemeClr val="tx1"/>
              </a:solidFill>
              <a:prstDash val="solid"/>
              <a:round/>
              <a:headEnd/>
              <a:tailEnd/>
            </a:ln>
          </p:spPr>
          <p:txBody>
            <a:bodyPr/>
            <a:lstStyle/>
            <a:p>
              <a:endParaRPr lang="en-US"/>
            </a:p>
          </p:txBody>
        </p:sp>
      </p:grpSp>
      <p:grpSp>
        <p:nvGrpSpPr>
          <p:cNvPr id="3" name="Group 7"/>
          <p:cNvGrpSpPr>
            <a:grpSpLocks noChangeAspect="1"/>
          </p:cNvGrpSpPr>
          <p:nvPr/>
        </p:nvGrpSpPr>
        <p:grpSpPr bwMode="auto">
          <a:xfrm rot="843576">
            <a:off x="7496175" y="4386263"/>
            <a:ext cx="382588" cy="546100"/>
            <a:chOff x="3624" y="2828"/>
            <a:chExt cx="296" cy="490"/>
          </a:xfrm>
        </p:grpSpPr>
        <p:sp>
          <p:nvSpPr>
            <p:cNvPr id="310280" name="Freeform 8"/>
            <p:cNvSpPr>
              <a:spLocks noChangeAspect="1" noEditPoints="1"/>
            </p:cNvSpPr>
            <p:nvPr/>
          </p:nvSpPr>
          <p:spPr bwMode="auto">
            <a:xfrm rot="-717913">
              <a:off x="3624" y="2828"/>
              <a:ext cx="296" cy="490"/>
            </a:xfrm>
            <a:custGeom>
              <a:avLst/>
              <a:gdLst/>
              <a:ahLst/>
              <a:cxnLst>
                <a:cxn ang="0">
                  <a:pos x="36" y="875"/>
                </a:cxn>
                <a:cxn ang="0">
                  <a:pos x="18" y="853"/>
                </a:cxn>
                <a:cxn ang="0">
                  <a:pos x="5" y="797"/>
                </a:cxn>
                <a:cxn ang="0">
                  <a:pos x="0" y="719"/>
                </a:cxn>
                <a:cxn ang="0">
                  <a:pos x="6" y="627"/>
                </a:cxn>
                <a:cxn ang="0">
                  <a:pos x="25" y="538"/>
                </a:cxn>
                <a:cxn ang="0">
                  <a:pos x="44" y="471"/>
                </a:cxn>
                <a:cxn ang="0">
                  <a:pos x="58" y="403"/>
                </a:cxn>
                <a:cxn ang="0">
                  <a:pos x="68" y="335"/>
                </a:cxn>
                <a:cxn ang="0">
                  <a:pos x="68" y="268"/>
                </a:cxn>
                <a:cxn ang="0">
                  <a:pos x="57" y="199"/>
                </a:cxn>
                <a:cxn ang="0">
                  <a:pos x="57" y="160"/>
                </a:cxn>
                <a:cxn ang="0">
                  <a:pos x="77" y="110"/>
                </a:cxn>
                <a:cxn ang="0">
                  <a:pos x="113" y="60"/>
                </a:cxn>
                <a:cxn ang="0">
                  <a:pos x="160" y="19"/>
                </a:cxn>
                <a:cxn ang="0">
                  <a:pos x="211" y="0"/>
                </a:cxn>
                <a:cxn ang="0">
                  <a:pos x="244" y="6"/>
                </a:cxn>
                <a:cxn ang="0">
                  <a:pos x="269" y="30"/>
                </a:cxn>
                <a:cxn ang="0">
                  <a:pos x="293" y="58"/>
                </a:cxn>
                <a:cxn ang="0">
                  <a:pos x="310" y="75"/>
                </a:cxn>
                <a:cxn ang="0">
                  <a:pos x="328" y="87"/>
                </a:cxn>
                <a:cxn ang="0">
                  <a:pos x="353" y="92"/>
                </a:cxn>
                <a:cxn ang="0">
                  <a:pos x="406" y="74"/>
                </a:cxn>
                <a:cxn ang="0">
                  <a:pos x="452" y="56"/>
                </a:cxn>
                <a:cxn ang="0">
                  <a:pos x="498" y="69"/>
                </a:cxn>
                <a:cxn ang="0">
                  <a:pos x="532" y="100"/>
                </a:cxn>
                <a:cxn ang="0">
                  <a:pos x="550" y="145"/>
                </a:cxn>
                <a:cxn ang="0">
                  <a:pos x="556" y="199"/>
                </a:cxn>
                <a:cxn ang="0">
                  <a:pos x="555" y="256"/>
                </a:cxn>
                <a:cxn ang="0">
                  <a:pos x="523" y="339"/>
                </a:cxn>
                <a:cxn ang="0">
                  <a:pos x="465" y="476"/>
                </a:cxn>
                <a:cxn ang="0">
                  <a:pos x="434" y="611"/>
                </a:cxn>
                <a:cxn ang="0">
                  <a:pos x="413" y="738"/>
                </a:cxn>
                <a:cxn ang="0">
                  <a:pos x="374" y="848"/>
                </a:cxn>
                <a:cxn ang="0">
                  <a:pos x="299" y="934"/>
                </a:cxn>
                <a:cxn ang="0">
                  <a:pos x="276" y="915"/>
                </a:cxn>
                <a:cxn ang="0">
                  <a:pos x="267" y="884"/>
                </a:cxn>
                <a:cxn ang="0">
                  <a:pos x="269" y="842"/>
                </a:cxn>
                <a:cxn ang="0">
                  <a:pos x="273" y="790"/>
                </a:cxn>
                <a:cxn ang="0">
                  <a:pos x="277" y="731"/>
                </a:cxn>
                <a:cxn ang="0">
                  <a:pos x="275" y="650"/>
                </a:cxn>
                <a:cxn ang="0">
                  <a:pos x="271" y="578"/>
                </a:cxn>
                <a:cxn ang="0">
                  <a:pos x="265" y="530"/>
                </a:cxn>
                <a:cxn ang="0">
                  <a:pos x="255" y="504"/>
                </a:cxn>
                <a:cxn ang="0">
                  <a:pos x="243" y="499"/>
                </a:cxn>
                <a:cxn ang="0">
                  <a:pos x="232" y="507"/>
                </a:cxn>
                <a:cxn ang="0">
                  <a:pos x="227" y="500"/>
                </a:cxn>
                <a:cxn ang="0">
                  <a:pos x="211" y="529"/>
                </a:cxn>
                <a:cxn ang="0">
                  <a:pos x="201" y="563"/>
                </a:cxn>
                <a:cxn ang="0">
                  <a:pos x="184" y="594"/>
                </a:cxn>
                <a:cxn ang="0">
                  <a:pos x="168" y="628"/>
                </a:cxn>
                <a:cxn ang="0">
                  <a:pos x="156" y="663"/>
                </a:cxn>
                <a:cxn ang="0">
                  <a:pos x="132" y="707"/>
                </a:cxn>
                <a:cxn ang="0">
                  <a:pos x="108" y="762"/>
                </a:cxn>
                <a:cxn ang="0">
                  <a:pos x="83" y="814"/>
                </a:cxn>
                <a:cxn ang="0">
                  <a:pos x="64" y="855"/>
                </a:cxn>
                <a:cxn ang="0">
                  <a:pos x="51" y="872"/>
                </a:cxn>
                <a:cxn ang="0">
                  <a:pos x="338" y="83"/>
                </a:cxn>
                <a:cxn ang="0">
                  <a:pos x="330" y="87"/>
                </a:cxn>
                <a:cxn ang="0">
                  <a:pos x="333" y="108"/>
                </a:cxn>
                <a:cxn ang="0">
                  <a:pos x="316" y="168"/>
                </a:cxn>
                <a:cxn ang="0">
                  <a:pos x="311" y="225"/>
                </a:cxn>
              </a:cxnLst>
              <a:rect l="0" t="0" r="r" b="b"/>
              <a:pathLst>
                <a:path w="556" h="934">
                  <a:moveTo>
                    <a:pt x="47" y="866"/>
                  </a:moveTo>
                  <a:lnTo>
                    <a:pt x="41" y="872"/>
                  </a:lnTo>
                  <a:lnTo>
                    <a:pt x="36" y="875"/>
                  </a:lnTo>
                  <a:lnTo>
                    <a:pt x="30" y="872"/>
                  </a:lnTo>
                  <a:lnTo>
                    <a:pt x="24" y="865"/>
                  </a:lnTo>
                  <a:lnTo>
                    <a:pt x="18" y="853"/>
                  </a:lnTo>
                  <a:lnTo>
                    <a:pt x="13" y="837"/>
                  </a:lnTo>
                  <a:lnTo>
                    <a:pt x="8" y="819"/>
                  </a:lnTo>
                  <a:lnTo>
                    <a:pt x="5" y="797"/>
                  </a:lnTo>
                  <a:lnTo>
                    <a:pt x="2" y="774"/>
                  </a:lnTo>
                  <a:lnTo>
                    <a:pt x="0" y="748"/>
                  </a:lnTo>
                  <a:lnTo>
                    <a:pt x="0" y="719"/>
                  </a:lnTo>
                  <a:lnTo>
                    <a:pt x="0" y="689"/>
                  </a:lnTo>
                  <a:lnTo>
                    <a:pt x="2" y="658"/>
                  </a:lnTo>
                  <a:lnTo>
                    <a:pt x="6" y="627"/>
                  </a:lnTo>
                  <a:lnTo>
                    <a:pt x="12" y="594"/>
                  </a:lnTo>
                  <a:lnTo>
                    <a:pt x="19" y="562"/>
                  </a:lnTo>
                  <a:lnTo>
                    <a:pt x="25" y="538"/>
                  </a:lnTo>
                  <a:lnTo>
                    <a:pt x="31" y="516"/>
                  </a:lnTo>
                  <a:lnTo>
                    <a:pt x="38" y="493"/>
                  </a:lnTo>
                  <a:lnTo>
                    <a:pt x="44" y="471"/>
                  </a:lnTo>
                  <a:lnTo>
                    <a:pt x="48" y="448"/>
                  </a:lnTo>
                  <a:lnTo>
                    <a:pt x="54" y="425"/>
                  </a:lnTo>
                  <a:lnTo>
                    <a:pt x="58" y="403"/>
                  </a:lnTo>
                  <a:lnTo>
                    <a:pt x="62" y="381"/>
                  </a:lnTo>
                  <a:lnTo>
                    <a:pt x="65" y="359"/>
                  </a:lnTo>
                  <a:lnTo>
                    <a:pt x="68" y="335"/>
                  </a:lnTo>
                  <a:lnTo>
                    <a:pt x="69" y="313"/>
                  </a:lnTo>
                  <a:lnTo>
                    <a:pt x="69" y="290"/>
                  </a:lnTo>
                  <a:lnTo>
                    <a:pt x="68" y="268"/>
                  </a:lnTo>
                  <a:lnTo>
                    <a:pt x="65" y="244"/>
                  </a:lnTo>
                  <a:lnTo>
                    <a:pt x="62" y="222"/>
                  </a:lnTo>
                  <a:lnTo>
                    <a:pt x="57" y="199"/>
                  </a:lnTo>
                  <a:lnTo>
                    <a:pt x="54" y="188"/>
                  </a:lnTo>
                  <a:lnTo>
                    <a:pt x="54" y="175"/>
                  </a:lnTo>
                  <a:lnTo>
                    <a:pt x="57" y="160"/>
                  </a:lnTo>
                  <a:lnTo>
                    <a:pt x="62" y="144"/>
                  </a:lnTo>
                  <a:lnTo>
                    <a:pt x="69" y="127"/>
                  </a:lnTo>
                  <a:lnTo>
                    <a:pt x="77" y="110"/>
                  </a:lnTo>
                  <a:lnTo>
                    <a:pt x="88" y="93"/>
                  </a:lnTo>
                  <a:lnTo>
                    <a:pt x="99" y="75"/>
                  </a:lnTo>
                  <a:lnTo>
                    <a:pt x="113" y="60"/>
                  </a:lnTo>
                  <a:lnTo>
                    <a:pt x="127" y="44"/>
                  </a:lnTo>
                  <a:lnTo>
                    <a:pt x="143" y="31"/>
                  </a:lnTo>
                  <a:lnTo>
                    <a:pt x="160" y="19"/>
                  </a:lnTo>
                  <a:lnTo>
                    <a:pt x="175" y="10"/>
                  </a:lnTo>
                  <a:lnTo>
                    <a:pt x="194" y="4"/>
                  </a:lnTo>
                  <a:lnTo>
                    <a:pt x="211" y="0"/>
                  </a:lnTo>
                  <a:lnTo>
                    <a:pt x="229" y="0"/>
                  </a:lnTo>
                  <a:lnTo>
                    <a:pt x="236" y="1"/>
                  </a:lnTo>
                  <a:lnTo>
                    <a:pt x="244" y="6"/>
                  </a:lnTo>
                  <a:lnTo>
                    <a:pt x="253" y="13"/>
                  </a:lnTo>
                  <a:lnTo>
                    <a:pt x="261" y="21"/>
                  </a:lnTo>
                  <a:lnTo>
                    <a:pt x="269" y="30"/>
                  </a:lnTo>
                  <a:lnTo>
                    <a:pt x="277" y="39"/>
                  </a:lnTo>
                  <a:lnTo>
                    <a:pt x="286" y="49"/>
                  </a:lnTo>
                  <a:lnTo>
                    <a:pt x="293" y="58"/>
                  </a:lnTo>
                  <a:lnTo>
                    <a:pt x="298" y="63"/>
                  </a:lnTo>
                  <a:lnTo>
                    <a:pt x="304" y="70"/>
                  </a:lnTo>
                  <a:lnTo>
                    <a:pt x="310" y="75"/>
                  </a:lnTo>
                  <a:lnTo>
                    <a:pt x="317" y="79"/>
                  </a:lnTo>
                  <a:lnTo>
                    <a:pt x="322" y="83"/>
                  </a:lnTo>
                  <a:lnTo>
                    <a:pt x="328" y="87"/>
                  </a:lnTo>
                  <a:lnTo>
                    <a:pt x="333" y="89"/>
                  </a:lnTo>
                  <a:lnTo>
                    <a:pt x="336" y="91"/>
                  </a:lnTo>
                  <a:lnTo>
                    <a:pt x="353" y="92"/>
                  </a:lnTo>
                  <a:lnTo>
                    <a:pt x="371" y="88"/>
                  </a:lnTo>
                  <a:lnTo>
                    <a:pt x="388" y="82"/>
                  </a:lnTo>
                  <a:lnTo>
                    <a:pt x="406" y="74"/>
                  </a:lnTo>
                  <a:lnTo>
                    <a:pt x="422" y="66"/>
                  </a:lnTo>
                  <a:lnTo>
                    <a:pt x="439" y="60"/>
                  </a:lnTo>
                  <a:lnTo>
                    <a:pt x="452" y="56"/>
                  </a:lnTo>
                  <a:lnTo>
                    <a:pt x="466" y="56"/>
                  </a:lnTo>
                  <a:lnTo>
                    <a:pt x="484" y="61"/>
                  </a:lnTo>
                  <a:lnTo>
                    <a:pt x="498" y="69"/>
                  </a:lnTo>
                  <a:lnTo>
                    <a:pt x="512" y="78"/>
                  </a:lnTo>
                  <a:lnTo>
                    <a:pt x="523" y="88"/>
                  </a:lnTo>
                  <a:lnTo>
                    <a:pt x="532" y="100"/>
                  </a:lnTo>
                  <a:lnTo>
                    <a:pt x="540" y="114"/>
                  </a:lnTo>
                  <a:lnTo>
                    <a:pt x="546" y="130"/>
                  </a:lnTo>
                  <a:lnTo>
                    <a:pt x="550" y="145"/>
                  </a:lnTo>
                  <a:lnTo>
                    <a:pt x="553" y="162"/>
                  </a:lnTo>
                  <a:lnTo>
                    <a:pt x="555" y="181"/>
                  </a:lnTo>
                  <a:lnTo>
                    <a:pt x="556" y="199"/>
                  </a:lnTo>
                  <a:lnTo>
                    <a:pt x="556" y="218"/>
                  </a:lnTo>
                  <a:lnTo>
                    <a:pt x="556" y="238"/>
                  </a:lnTo>
                  <a:lnTo>
                    <a:pt x="555" y="256"/>
                  </a:lnTo>
                  <a:lnTo>
                    <a:pt x="554" y="275"/>
                  </a:lnTo>
                  <a:lnTo>
                    <a:pt x="553" y="295"/>
                  </a:lnTo>
                  <a:lnTo>
                    <a:pt x="523" y="339"/>
                  </a:lnTo>
                  <a:lnTo>
                    <a:pt x="498" y="385"/>
                  </a:lnTo>
                  <a:lnTo>
                    <a:pt x="480" y="430"/>
                  </a:lnTo>
                  <a:lnTo>
                    <a:pt x="465" y="476"/>
                  </a:lnTo>
                  <a:lnTo>
                    <a:pt x="452" y="521"/>
                  </a:lnTo>
                  <a:lnTo>
                    <a:pt x="443" y="567"/>
                  </a:lnTo>
                  <a:lnTo>
                    <a:pt x="434" y="611"/>
                  </a:lnTo>
                  <a:lnTo>
                    <a:pt x="428" y="655"/>
                  </a:lnTo>
                  <a:lnTo>
                    <a:pt x="420" y="698"/>
                  </a:lnTo>
                  <a:lnTo>
                    <a:pt x="413" y="738"/>
                  </a:lnTo>
                  <a:lnTo>
                    <a:pt x="403" y="777"/>
                  </a:lnTo>
                  <a:lnTo>
                    <a:pt x="390" y="814"/>
                  </a:lnTo>
                  <a:lnTo>
                    <a:pt x="374" y="848"/>
                  </a:lnTo>
                  <a:lnTo>
                    <a:pt x="354" y="880"/>
                  </a:lnTo>
                  <a:lnTo>
                    <a:pt x="329" y="909"/>
                  </a:lnTo>
                  <a:lnTo>
                    <a:pt x="299" y="934"/>
                  </a:lnTo>
                  <a:lnTo>
                    <a:pt x="289" y="930"/>
                  </a:lnTo>
                  <a:lnTo>
                    <a:pt x="282" y="923"/>
                  </a:lnTo>
                  <a:lnTo>
                    <a:pt x="276" y="915"/>
                  </a:lnTo>
                  <a:lnTo>
                    <a:pt x="271" y="906"/>
                  </a:lnTo>
                  <a:lnTo>
                    <a:pt x="269" y="896"/>
                  </a:lnTo>
                  <a:lnTo>
                    <a:pt x="267" y="884"/>
                  </a:lnTo>
                  <a:lnTo>
                    <a:pt x="267" y="871"/>
                  </a:lnTo>
                  <a:lnTo>
                    <a:pt x="267" y="857"/>
                  </a:lnTo>
                  <a:lnTo>
                    <a:pt x="269" y="842"/>
                  </a:lnTo>
                  <a:lnTo>
                    <a:pt x="270" y="826"/>
                  </a:lnTo>
                  <a:lnTo>
                    <a:pt x="272" y="809"/>
                  </a:lnTo>
                  <a:lnTo>
                    <a:pt x="273" y="790"/>
                  </a:lnTo>
                  <a:lnTo>
                    <a:pt x="276" y="771"/>
                  </a:lnTo>
                  <a:lnTo>
                    <a:pt x="277" y="751"/>
                  </a:lnTo>
                  <a:lnTo>
                    <a:pt x="277" y="731"/>
                  </a:lnTo>
                  <a:lnTo>
                    <a:pt x="277" y="710"/>
                  </a:lnTo>
                  <a:lnTo>
                    <a:pt x="276" y="679"/>
                  </a:lnTo>
                  <a:lnTo>
                    <a:pt x="275" y="650"/>
                  </a:lnTo>
                  <a:lnTo>
                    <a:pt x="273" y="623"/>
                  </a:lnTo>
                  <a:lnTo>
                    <a:pt x="272" y="599"/>
                  </a:lnTo>
                  <a:lnTo>
                    <a:pt x="271" y="578"/>
                  </a:lnTo>
                  <a:lnTo>
                    <a:pt x="269" y="560"/>
                  </a:lnTo>
                  <a:lnTo>
                    <a:pt x="266" y="543"/>
                  </a:lnTo>
                  <a:lnTo>
                    <a:pt x="265" y="530"/>
                  </a:lnTo>
                  <a:lnTo>
                    <a:pt x="261" y="519"/>
                  </a:lnTo>
                  <a:lnTo>
                    <a:pt x="259" y="511"/>
                  </a:lnTo>
                  <a:lnTo>
                    <a:pt x="255" y="504"/>
                  </a:lnTo>
                  <a:lnTo>
                    <a:pt x="252" y="500"/>
                  </a:lnTo>
                  <a:lnTo>
                    <a:pt x="248" y="499"/>
                  </a:lnTo>
                  <a:lnTo>
                    <a:pt x="243" y="499"/>
                  </a:lnTo>
                  <a:lnTo>
                    <a:pt x="238" y="502"/>
                  </a:lnTo>
                  <a:lnTo>
                    <a:pt x="233" y="507"/>
                  </a:lnTo>
                  <a:lnTo>
                    <a:pt x="232" y="507"/>
                  </a:lnTo>
                  <a:lnTo>
                    <a:pt x="236" y="499"/>
                  </a:lnTo>
                  <a:lnTo>
                    <a:pt x="237" y="494"/>
                  </a:lnTo>
                  <a:lnTo>
                    <a:pt x="227" y="500"/>
                  </a:lnTo>
                  <a:lnTo>
                    <a:pt x="220" y="508"/>
                  </a:lnTo>
                  <a:lnTo>
                    <a:pt x="215" y="517"/>
                  </a:lnTo>
                  <a:lnTo>
                    <a:pt x="211" y="529"/>
                  </a:lnTo>
                  <a:lnTo>
                    <a:pt x="207" y="539"/>
                  </a:lnTo>
                  <a:lnTo>
                    <a:pt x="204" y="551"/>
                  </a:lnTo>
                  <a:lnTo>
                    <a:pt x="201" y="563"/>
                  </a:lnTo>
                  <a:lnTo>
                    <a:pt x="197" y="572"/>
                  </a:lnTo>
                  <a:lnTo>
                    <a:pt x="194" y="580"/>
                  </a:lnTo>
                  <a:lnTo>
                    <a:pt x="184" y="594"/>
                  </a:lnTo>
                  <a:lnTo>
                    <a:pt x="177" y="606"/>
                  </a:lnTo>
                  <a:lnTo>
                    <a:pt x="172" y="617"/>
                  </a:lnTo>
                  <a:lnTo>
                    <a:pt x="168" y="628"/>
                  </a:lnTo>
                  <a:lnTo>
                    <a:pt x="165" y="640"/>
                  </a:lnTo>
                  <a:lnTo>
                    <a:pt x="161" y="650"/>
                  </a:lnTo>
                  <a:lnTo>
                    <a:pt x="156" y="663"/>
                  </a:lnTo>
                  <a:lnTo>
                    <a:pt x="149" y="676"/>
                  </a:lnTo>
                  <a:lnTo>
                    <a:pt x="140" y="690"/>
                  </a:lnTo>
                  <a:lnTo>
                    <a:pt x="132" y="707"/>
                  </a:lnTo>
                  <a:lnTo>
                    <a:pt x="125" y="724"/>
                  </a:lnTo>
                  <a:lnTo>
                    <a:pt x="116" y="742"/>
                  </a:lnTo>
                  <a:lnTo>
                    <a:pt x="108" y="762"/>
                  </a:lnTo>
                  <a:lnTo>
                    <a:pt x="99" y="780"/>
                  </a:lnTo>
                  <a:lnTo>
                    <a:pt x="91" y="797"/>
                  </a:lnTo>
                  <a:lnTo>
                    <a:pt x="83" y="814"/>
                  </a:lnTo>
                  <a:lnTo>
                    <a:pt x="76" y="829"/>
                  </a:lnTo>
                  <a:lnTo>
                    <a:pt x="70" y="844"/>
                  </a:lnTo>
                  <a:lnTo>
                    <a:pt x="64" y="855"/>
                  </a:lnTo>
                  <a:lnTo>
                    <a:pt x="58" y="865"/>
                  </a:lnTo>
                  <a:lnTo>
                    <a:pt x="54" y="870"/>
                  </a:lnTo>
                  <a:lnTo>
                    <a:pt x="51" y="872"/>
                  </a:lnTo>
                  <a:lnTo>
                    <a:pt x="48" y="871"/>
                  </a:lnTo>
                  <a:lnTo>
                    <a:pt x="47" y="866"/>
                  </a:lnTo>
                  <a:close/>
                  <a:moveTo>
                    <a:pt x="338" y="83"/>
                  </a:moveTo>
                  <a:lnTo>
                    <a:pt x="338" y="86"/>
                  </a:lnTo>
                  <a:lnTo>
                    <a:pt x="333" y="86"/>
                  </a:lnTo>
                  <a:lnTo>
                    <a:pt x="330" y="87"/>
                  </a:lnTo>
                  <a:lnTo>
                    <a:pt x="334" y="89"/>
                  </a:lnTo>
                  <a:lnTo>
                    <a:pt x="335" y="96"/>
                  </a:lnTo>
                  <a:lnTo>
                    <a:pt x="333" y="108"/>
                  </a:lnTo>
                  <a:lnTo>
                    <a:pt x="328" y="126"/>
                  </a:lnTo>
                  <a:lnTo>
                    <a:pt x="322" y="145"/>
                  </a:lnTo>
                  <a:lnTo>
                    <a:pt x="316" y="168"/>
                  </a:lnTo>
                  <a:lnTo>
                    <a:pt x="311" y="190"/>
                  </a:lnTo>
                  <a:lnTo>
                    <a:pt x="308" y="209"/>
                  </a:lnTo>
                  <a:lnTo>
                    <a:pt x="311" y="225"/>
                  </a:lnTo>
                  <a:lnTo>
                    <a:pt x="338" y="83"/>
                  </a:lnTo>
                  <a:close/>
                </a:path>
              </a:pathLst>
            </a:custGeom>
            <a:solidFill>
              <a:srgbClr val="FF9966"/>
            </a:solidFill>
            <a:ln w="3175" cmpd="sng">
              <a:solidFill>
                <a:schemeClr val="tx1"/>
              </a:solidFill>
              <a:round/>
              <a:headEnd/>
              <a:tailEnd/>
            </a:ln>
          </p:spPr>
          <p:txBody>
            <a:bodyPr/>
            <a:lstStyle/>
            <a:p>
              <a:endParaRPr lang="en-US"/>
            </a:p>
          </p:txBody>
        </p:sp>
        <p:sp>
          <p:nvSpPr>
            <p:cNvPr id="310281" name="Freeform 9"/>
            <p:cNvSpPr>
              <a:spLocks noChangeAspect="1"/>
            </p:cNvSpPr>
            <p:nvPr/>
          </p:nvSpPr>
          <p:spPr bwMode="auto">
            <a:xfrm rot="-717913">
              <a:off x="3753" y="2871"/>
              <a:ext cx="15" cy="75"/>
            </a:xfrm>
            <a:custGeom>
              <a:avLst/>
              <a:gdLst/>
              <a:ahLst/>
              <a:cxnLst>
                <a:cxn ang="0">
                  <a:pos x="30" y="0"/>
                </a:cxn>
                <a:cxn ang="0">
                  <a:pos x="30" y="0"/>
                </a:cxn>
                <a:cxn ang="0">
                  <a:pos x="30" y="3"/>
                </a:cxn>
                <a:cxn ang="0">
                  <a:pos x="25" y="3"/>
                </a:cxn>
                <a:cxn ang="0">
                  <a:pos x="22" y="4"/>
                </a:cxn>
                <a:cxn ang="0">
                  <a:pos x="26" y="6"/>
                </a:cxn>
                <a:cxn ang="0">
                  <a:pos x="26" y="6"/>
                </a:cxn>
                <a:cxn ang="0">
                  <a:pos x="27" y="13"/>
                </a:cxn>
                <a:cxn ang="0">
                  <a:pos x="25" y="25"/>
                </a:cxn>
                <a:cxn ang="0">
                  <a:pos x="20" y="43"/>
                </a:cxn>
                <a:cxn ang="0">
                  <a:pos x="14" y="62"/>
                </a:cxn>
                <a:cxn ang="0">
                  <a:pos x="8" y="85"/>
                </a:cxn>
                <a:cxn ang="0">
                  <a:pos x="3" y="107"/>
                </a:cxn>
                <a:cxn ang="0">
                  <a:pos x="0" y="126"/>
                </a:cxn>
                <a:cxn ang="0">
                  <a:pos x="3" y="142"/>
                </a:cxn>
              </a:cxnLst>
              <a:rect l="0" t="0" r="r" b="b"/>
              <a:pathLst>
                <a:path w="30" h="142">
                  <a:moveTo>
                    <a:pt x="30" y="0"/>
                  </a:moveTo>
                  <a:lnTo>
                    <a:pt x="30" y="0"/>
                  </a:lnTo>
                  <a:lnTo>
                    <a:pt x="30" y="3"/>
                  </a:lnTo>
                  <a:lnTo>
                    <a:pt x="25" y="3"/>
                  </a:lnTo>
                  <a:lnTo>
                    <a:pt x="22" y="4"/>
                  </a:lnTo>
                  <a:lnTo>
                    <a:pt x="26" y="6"/>
                  </a:lnTo>
                  <a:lnTo>
                    <a:pt x="26" y="6"/>
                  </a:lnTo>
                  <a:lnTo>
                    <a:pt x="27" y="13"/>
                  </a:lnTo>
                  <a:lnTo>
                    <a:pt x="25" y="25"/>
                  </a:lnTo>
                  <a:lnTo>
                    <a:pt x="20" y="43"/>
                  </a:lnTo>
                  <a:lnTo>
                    <a:pt x="14" y="62"/>
                  </a:lnTo>
                  <a:lnTo>
                    <a:pt x="8" y="85"/>
                  </a:lnTo>
                  <a:lnTo>
                    <a:pt x="3" y="107"/>
                  </a:lnTo>
                  <a:lnTo>
                    <a:pt x="0" y="126"/>
                  </a:lnTo>
                  <a:lnTo>
                    <a:pt x="3" y="142"/>
                  </a:lnTo>
                </a:path>
              </a:pathLst>
            </a:custGeom>
            <a:noFill/>
            <a:ln w="3175" cmpd="sng">
              <a:solidFill>
                <a:schemeClr val="tx1"/>
              </a:solidFill>
              <a:prstDash val="solid"/>
              <a:round/>
              <a:headEnd/>
              <a:tailEnd/>
            </a:ln>
          </p:spPr>
          <p:txBody>
            <a:bodyPr/>
            <a:lstStyle/>
            <a:p>
              <a:endParaRPr lang="en-US"/>
            </a:p>
          </p:txBody>
        </p:sp>
        <p:sp>
          <p:nvSpPr>
            <p:cNvPr id="310282" name="Freeform 10"/>
            <p:cNvSpPr>
              <a:spLocks noChangeAspect="1"/>
            </p:cNvSpPr>
            <p:nvPr/>
          </p:nvSpPr>
          <p:spPr bwMode="auto">
            <a:xfrm rot="-717913">
              <a:off x="3648" y="2988"/>
              <a:ext cx="221" cy="53"/>
            </a:xfrm>
            <a:custGeom>
              <a:avLst/>
              <a:gdLst/>
              <a:ahLst/>
              <a:cxnLst>
                <a:cxn ang="0">
                  <a:pos x="0" y="0"/>
                </a:cxn>
                <a:cxn ang="0">
                  <a:pos x="0" y="0"/>
                </a:cxn>
                <a:cxn ang="0">
                  <a:pos x="12" y="2"/>
                </a:cxn>
                <a:cxn ang="0">
                  <a:pos x="25" y="6"/>
                </a:cxn>
                <a:cxn ang="0">
                  <a:pos x="38" y="9"/>
                </a:cxn>
                <a:cxn ang="0">
                  <a:pos x="50" y="13"/>
                </a:cxn>
                <a:cxn ang="0">
                  <a:pos x="63" y="19"/>
                </a:cxn>
                <a:cxn ang="0">
                  <a:pos x="75" y="22"/>
                </a:cxn>
                <a:cxn ang="0">
                  <a:pos x="87" y="25"/>
                </a:cxn>
                <a:cxn ang="0">
                  <a:pos x="98" y="28"/>
                </a:cxn>
                <a:cxn ang="0">
                  <a:pos x="98" y="28"/>
                </a:cxn>
                <a:cxn ang="0">
                  <a:pos x="113" y="29"/>
                </a:cxn>
                <a:cxn ang="0">
                  <a:pos x="126" y="29"/>
                </a:cxn>
                <a:cxn ang="0">
                  <a:pos x="138" y="29"/>
                </a:cxn>
                <a:cxn ang="0">
                  <a:pos x="152" y="26"/>
                </a:cxn>
                <a:cxn ang="0">
                  <a:pos x="164" y="25"/>
                </a:cxn>
                <a:cxn ang="0">
                  <a:pos x="176" y="22"/>
                </a:cxn>
                <a:cxn ang="0">
                  <a:pos x="189" y="22"/>
                </a:cxn>
                <a:cxn ang="0">
                  <a:pos x="204" y="22"/>
                </a:cxn>
                <a:cxn ang="0">
                  <a:pos x="204" y="22"/>
                </a:cxn>
                <a:cxn ang="0">
                  <a:pos x="217" y="25"/>
                </a:cxn>
                <a:cxn ang="0">
                  <a:pos x="230" y="32"/>
                </a:cxn>
                <a:cxn ang="0">
                  <a:pos x="245" y="39"/>
                </a:cxn>
                <a:cxn ang="0">
                  <a:pos x="260" y="48"/>
                </a:cxn>
                <a:cxn ang="0">
                  <a:pos x="275" y="59"/>
                </a:cxn>
                <a:cxn ang="0">
                  <a:pos x="290" y="68"/>
                </a:cxn>
                <a:cxn ang="0">
                  <a:pos x="304" y="74"/>
                </a:cxn>
                <a:cxn ang="0">
                  <a:pos x="316" y="80"/>
                </a:cxn>
                <a:cxn ang="0">
                  <a:pos x="316" y="80"/>
                </a:cxn>
                <a:cxn ang="0">
                  <a:pos x="328" y="82"/>
                </a:cxn>
                <a:cxn ang="0">
                  <a:pos x="340" y="84"/>
                </a:cxn>
                <a:cxn ang="0">
                  <a:pos x="354" y="85"/>
                </a:cxn>
                <a:cxn ang="0">
                  <a:pos x="366" y="85"/>
                </a:cxn>
                <a:cxn ang="0">
                  <a:pos x="379" y="86"/>
                </a:cxn>
                <a:cxn ang="0">
                  <a:pos x="391" y="88"/>
                </a:cxn>
                <a:cxn ang="0">
                  <a:pos x="403" y="91"/>
                </a:cxn>
                <a:cxn ang="0">
                  <a:pos x="414" y="97"/>
                </a:cxn>
              </a:cxnLst>
              <a:rect l="0" t="0" r="r" b="b"/>
              <a:pathLst>
                <a:path w="414" h="97">
                  <a:moveTo>
                    <a:pt x="0" y="0"/>
                  </a:moveTo>
                  <a:lnTo>
                    <a:pt x="0" y="0"/>
                  </a:lnTo>
                  <a:lnTo>
                    <a:pt x="12" y="2"/>
                  </a:lnTo>
                  <a:lnTo>
                    <a:pt x="25" y="6"/>
                  </a:lnTo>
                  <a:lnTo>
                    <a:pt x="38" y="9"/>
                  </a:lnTo>
                  <a:lnTo>
                    <a:pt x="50" y="13"/>
                  </a:lnTo>
                  <a:lnTo>
                    <a:pt x="63" y="19"/>
                  </a:lnTo>
                  <a:lnTo>
                    <a:pt x="75" y="22"/>
                  </a:lnTo>
                  <a:lnTo>
                    <a:pt x="87" y="25"/>
                  </a:lnTo>
                  <a:lnTo>
                    <a:pt x="98" y="28"/>
                  </a:lnTo>
                  <a:lnTo>
                    <a:pt x="98" y="28"/>
                  </a:lnTo>
                  <a:lnTo>
                    <a:pt x="113" y="29"/>
                  </a:lnTo>
                  <a:lnTo>
                    <a:pt x="126" y="29"/>
                  </a:lnTo>
                  <a:lnTo>
                    <a:pt x="138" y="29"/>
                  </a:lnTo>
                  <a:lnTo>
                    <a:pt x="152" y="26"/>
                  </a:lnTo>
                  <a:lnTo>
                    <a:pt x="164" y="25"/>
                  </a:lnTo>
                  <a:lnTo>
                    <a:pt x="176" y="22"/>
                  </a:lnTo>
                  <a:lnTo>
                    <a:pt x="189" y="22"/>
                  </a:lnTo>
                  <a:lnTo>
                    <a:pt x="204" y="22"/>
                  </a:lnTo>
                  <a:lnTo>
                    <a:pt x="204" y="22"/>
                  </a:lnTo>
                  <a:lnTo>
                    <a:pt x="217" y="25"/>
                  </a:lnTo>
                  <a:lnTo>
                    <a:pt x="230" y="32"/>
                  </a:lnTo>
                  <a:lnTo>
                    <a:pt x="245" y="39"/>
                  </a:lnTo>
                  <a:lnTo>
                    <a:pt x="260" y="48"/>
                  </a:lnTo>
                  <a:lnTo>
                    <a:pt x="275" y="59"/>
                  </a:lnTo>
                  <a:lnTo>
                    <a:pt x="290" y="68"/>
                  </a:lnTo>
                  <a:lnTo>
                    <a:pt x="304" y="74"/>
                  </a:lnTo>
                  <a:lnTo>
                    <a:pt x="316" y="80"/>
                  </a:lnTo>
                  <a:lnTo>
                    <a:pt x="316" y="80"/>
                  </a:lnTo>
                  <a:lnTo>
                    <a:pt x="328" y="82"/>
                  </a:lnTo>
                  <a:lnTo>
                    <a:pt x="340" y="84"/>
                  </a:lnTo>
                  <a:lnTo>
                    <a:pt x="354" y="85"/>
                  </a:lnTo>
                  <a:lnTo>
                    <a:pt x="366" y="85"/>
                  </a:lnTo>
                  <a:lnTo>
                    <a:pt x="379" y="86"/>
                  </a:lnTo>
                  <a:lnTo>
                    <a:pt x="391" y="88"/>
                  </a:lnTo>
                  <a:lnTo>
                    <a:pt x="403" y="91"/>
                  </a:lnTo>
                  <a:lnTo>
                    <a:pt x="414" y="97"/>
                  </a:lnTo>
                </a:path>
              </a:pathLst>
            </a:custGeom>
            <a:noFill/>
            <a:ln w="3175" cmpd="sng">
              <a:solidFill>
                <a:schemeClr val="tx1"/>
              </a:solidFill>
              <a:prstDash val="solid"/>
              <a:round/>
              <a:headEnd/>
              <a:tailEnd/>
            </a:ln>
          </p:spPr>
          <p:txBody>
            <a:bodyPr/>
            <a:lstStyle/>
            <a:p>
              <a:endParaRPr lang="en-US"/>
            </a:p>
          </p:txBody>
        </p:sp>
      </p:grpSp>
      <p:grpSp>
        <p:nvGrpSpPr>
          <p:cNvPr id="4" name="Group 11"/>
          <p:cNvGrpSpPr>
            <a:grpSpLocks noChangeAspect="1"/>
          </p:cNvGrpSpPr>
          <p:nvPr/>
        </p:nvGrpSpPr>
        <p:grpSpPr bwMode="auto">
          <a:xfrm rot="535599">
            <a:off x="8199438" y="4508500"/>
            <a:ext cx="261937" cy="476250"/>
            <a:chOff x="4193" y="2839"/>
            <a:chExt cx="236" cy="430"/>
          </a:xfrm>
        </p:grpSpPr>
        <p:sp>
          <p:nvSpPr>
            <p:cNvPr id="310284" name="Freeform 12"/>
            <p:cNvSpPr>
              <a:spLocks noChangeAspect="1"/>
            </p:cNvSpPr>
            <p:nvPr/>
          </p:nvSpPr>
          <p:spPr bwMode="auto">
            <a:xfrm rot="-224791">
              <a:off x="4193" y="2839"/>
              <a:ext cx="236" cy="430"/>
            </a:xfrm>
            <a:custGeom>
              <a:avLst/>
              <a:gdLst/>
              <a:ahLst/>
              <a:cxnLst>
                <a:cxn ang="0">
                  <a:pos x="324" y="395"/>
                </a:cxn>
                <a:cxn ang="0">
                  <a:pos x="333" y="374"/>
                </a:cxn>
                <a:cxn ang="0">
                  <a:pos x="345" y="356"/>
                </a:cxn>
                <a:cxn ang="0">
                  <a:pos x="358" y="336"/>
                </a:cxn>
                <a:cxn ang="0">
                  <a:pos x="368" y="312"/>
                </a:cxn>
                <a:cxn ang="0">
                  <a:pos x="379" y="283"/>
                </a:cxn>
                <a:cxn ang="0">
                  <a:pos x="392" y="249"/>
                </a:cxn>
                <a:cxn ang="0">
                  <a:pos x="406" y="212"/>
                </a:cxn>
                <a:cxn ang="0">
                  <a:pos x="421" y="171"/>
                </a:cxn>
                <a:cxn ang="0">
                  <a:pos x="434" y="130"/>
                </a:cxn>
                <a:cxn ang="0">
                  <a:pos x="443" y="85"/>
                </a:cxn>
                <a:cxn ang="0">
                  <a:pos x="446" y="41"/>
                </a:cxn>
                <a:cxn ang="0">
                  <a:pos x="434" y="9"/>
                </a:cxn>
                <a:cxn ang="0">
                  <a:pos x="421" y="0"/>
                </a:cxn>
                <a:cxn ang="0">
                  <a:pos x="411" y="2"/>
                </a:cxn>
                <a:cxn ang="0">
                  <a:pos x="398" y="10"/>
                </a:cxn>
                <a:cxn ang="0">
                  <a:pos x="380" y="32"/>
                </a:cxn>
                <a:cxn ang="0">
                  <a:pos x="348" y="79"/>
                </a:cxn>
                <a:cxn ang="0">
                  <a:pos x="305" y="127"/>
                </a:cxn>
                <a:cxn ang="0">
                  <a:pos x="259" y="162"/>
                </a:cxn>
                <a:cxn ang="0">
                  <a:pos x="229" y="178"/>
                </a:cxn>
                <a:cxn ang="0">
                  <a:pos x="208" y="201"/>
                </a:cxn>
                <a:cxn ang="0">
                  <a:pos x="189" y="235"/>
                </a:cxn>
                <a:cxn ang="0">
                  <a:pos x="169" y="281"/>
                </a:cxn>
                <a:cxn ang="0">
                  <a:pos x="160" y="317"/>
                </a:cxn>
                <a:cxn ang="0">
                  <a:pos x="146" y="357"/>
                </a:cxn>
                <a:cxn ang="0">
                  <a:pos x="121" y="422"/>
                </a:cxn>
                <a:cxn ang="0">
                  <a:pos x="91" y="500"/>
                </a:cxn>
                <a:cxn ang="0">
                  <a:pos x="58" y="585"/>
                </a:cxn>
                <a:cxn ang="0">
                  <a:pos x="30" y="667"/>
                </a:cxn>
                <a:cxn ang="0">
                  <a:pos x="8" y="734"/>
                </a:cxn>
                <a:cxn ang="0">
                  <a:pos x="0" y="781"/>
                </a:cxn>
                <a:cxn ang="0">
                  <a:pos x="2" y="798"/>
                </a:cxn>
                <a:cxn ang="0">
                  <a:pos x="5" y="810"/>
                </a:cxn>
                <a:cxn ang="0">
                  <a:pos x="12" y="816"/>
                </a:cxn>
                <a:cxn ang="0">
                  <a:pos x="36" y="810"/>
                </a:cxn>
                <a:cxn ang="0">
                  <a:pos x="71" y="777"/>
                </a:cxn>
                <a:cxn ang="0">
                  <a:pos x="105" y="733"/>
                </a:cxn>
                <a:cxn ang="0">
                  <a:pos x="140" y="686"/>
                </a:cxn>
                <a:cxn ang="0">
                  <a:pos x="176" y="640"/>
                </a:cxn>
                <a:cxn ang="0">
                  <a:pos x="212" y="591"/>
                </a:cxn>
                <a:cxn ang="0">
                  <a:pos x="245" y="541"/>
                </a:cxn>
                <a:cxn ang="0">
                  <a:pos x="278" y="489"/>
                </a:cxn>
                <a:cxn ang="0">
                  <a:pos x="308" y="435"/>
                </a:cxn>
              </a:cxnLst>
              <a:rect l="0" t="0" r="r" b="b"/>
              <a:pathLst>
                <a:path w="446" h="816">
                  <a:moveTo>
                    <a:pt x="322" y="407"/>
                  </a:moveTo>
                  <a:lnTo>
                    <a:pt x="324" y="395"/>
                  </a:lnTo>
                  <a:lnTo>
                    <a:pt x="328" y="385"/>
                  </a:lnTo>
                  <a:lnTo>
                    <a:pt x="333" y="374"/>
                  </a:lnTo>
                  <a:lnTo>
                    <a:pt x="339" y="365"/>
                  </a:lnTo>
                  <a:lnTo>
                    <a:pt x="345" y="356"/>
                  </a:lnTo>
                  <a:lnTo>
                    <a:pt x="352" y="347"/>
                  </a:lnTo>
                  <a:lnTo>
                    <a:pt x="358" y="336"/>
                  </a:lnTo>
                  <a:lnTo>
                    <a:pt x="364" y="323"/>
                  </a:lnTo>
                  <a:lnTo>
                    <a:pt x="368" y="312"/>
                  </a:lnTo>
                  <a:lnTo>
                    <a:pt x="372" y="297"/>
                  </a:lnTo>
                  <a:lnTo>
                    <a:pt x="379" y="283"/>
                  </a:lnTo>
                  <a:lnTo>
                    <a:pt x="385" y="266"/>
                  </a:lnTo>
                  <a:lnTo>
                    <a:pt x="392" y="249"/>
                  </a:lnTo>
                  <a:lnTo>
                    <a:pt x="399" y="231"/>
                  </a:lnTo>
                  <a:lnTo>
                    <a:pt x="406" y="212"/>
                  </a:lnTo>
                  <a:lnTo>
                    <a:pt x="414" y="192"/>
                  </a:lnTo>
                  <a:lnTo>
                    <a:pt x="421" y="171"/>
                  </a:lnTo>
                  <a:lnTo>
                    <a:pt x="428" y="151"/>
                  </a:lnTo>
                  <a:lnTo>
                    <a:pt x="434" y="130"/>
                  </a:lnTo>
                  <a:lnTo>
                    <a:pt x="439" y="108"/>
                  </a:lnTo>
                  <a:lnTo>
                    <a:pt x="443" y="85"/>
                  </a:lnTo>
                  <a:lnTo>
                    <a:pt x="445" y="63"/>
                  </a:lnTo>
                  <a:lnTo>
                    <a:pt x="446" y="41"/>
                  </a:lnTo>
                  <a:lnTo>
                    <a:pt x="445" y="19"/>
                  </a:lnTo>
                  <a:lnTo>
                    <a:pt x="434" y="9"/>
                  </a:lnTo>
                  <a:lnTo>
                    <a:pt x="427" y="2"/>
                  </a:lnTo>
                  <a:lnTo>
                    <a:pt x="421" y="0"/>
                  </a:lnTo>
                  <a:lnTo>
                    <a:pt x="416" y="0"/>
                  </a:lnTo>
                  <a:lnTo>
                    <a:pt x="411" y="2"/>
                  </a:lnTo>
                  <a:lnTo>
                    <a:pt x="405" y="6"/>
                  </a:lnTo>
                  <a:lnTo>
                    <a:pt x="398" y="10"/>
                  </a:lnTo>
                  <a:lnTo>
                    <a:pt x="388" y="15"/>
                  </a:lnTo>
                  <a:lnTo>
                    <a:pt x="380" y="32"/>
                  </a:lnTo>
                  <a:lnTo>
                    <a:pt x="366" y="54"/>
                  </a:lnTo>
                  <a:lnTo>
                    <a:pt x="348" y="79"/>
                  </a:lnTo>
                  <a:lnTo>
                    <a:pt x="328" y="104"/>
                  </a:lnTo>
                  <a:lnTo>
                    <a:pt x="305" y="127"/>
                  </a:lnTo>
                  <a:lnTo>
                    <a:pt x="282" y="148"/>
                  </a:lnTo>
                  <a:lnTo>
                    <a:pt x="259" y="162"/>
                  </a:lnTo>
                  <a:lnTo>
                    <a:pt x="237" y="170"/>
                  </a:lnTo>
                  <a:lnTo>
                    <a:pt x="229" y="178"/>
                  </a:lnTo>
                  <a:lnTo>
                    <a:pt x="219" y="187"/>
                  </a:lnTo>
                  <a:lnTo>
                    <a:pt x="208" y="201"/>
                  </a:lnTo>
                  <a:lnTo>
                    <a:pt x="198" y="217"/>
                  </a:lnTo>
                  <a:lnTo>
                    <a:pt x="189" y="235"/>
                  </a:lnTo>
                  <a:lnTo>
                    <a:pt x="179" y="257"/>
                  </a:lnTo>
                  <a:lnTo>
                    <a:pt x="169" y="281"/>
                  </a:lnTo>
                  <a:lnTo>
                    <a:pt x="162" y="308"/>
                  </a:lnTo>
                  <a:lnTo>
                    <a:pt x="160" y="317"/>
                  </a:lnTo>
                  <a:lnTo>
                    <a:pt x="155" y="334"/>
                  </a:lnTo>
                  <a:lnTo>
                    <a:pt x="146" y="357"/>
                  </a:lnTo>
                  <a:lnTo>
                    <a:pt x="134" y="387"/>
                  </a:lnTo>
                  <a:lnTo>
                    <a:pt x="121" y="422"/>
                  </a:lnTo>
                  <a:lnTo>
                    <a:pt x="106" y="460"/>
                  </a:lnTo>
                  <a:lnTo>
                    <a:pt x="91" y="500"/>
                  </a:lnTo>
                  <a:lnTo>
                    <a:pt x="75" y="543"/>
                  </a:lnTo>
                  <a:lnTo>
                    <a:pt x="58" y="585"/>
                  </a:lnTo>
                  <a:lnTo>
                    <a:pt x="43" y="627"/>
                  </a:lnTo>
                  <a:lnTo>
                    <a:pt x="30" y="667"/>
                  </a:lnTo>
                  <a:lnTo>
                    <a:pt x="18" y="703"/>
                  </a:lnTo>
                  <a:lnTo>
                    <a:pt x="8" y="734"/>
                  </a:lnTo>
                  <a:lnTo>
                    <a:pt x="2" y="760"/>
                  </a:lnTo>
                  <a:lnTo>
                    <a:pt x="0" y="781"/>
                  </a:lnTo>
                  <a:lnTo>
                    <a:pt x="1" y="793"/>
                  </a:lnTo>
                  <a:lnTo>
                    <a:pt x="2" y="798"/>
                  </a:lnTo>
                  <a:lnTo>
                    <a:pt x="4" y="805"/>
                  </a:lnTo>
                  <a:lnTo>
                    <a:pt x="5" y="810"/>
                  </a:lnTo>
                  <a:lnTo>
                    <a:pt x="7" y="815"/>
                  </a:lnTo>
                  <a:lnTo>
                    <a:pt x="12" y="816"/>
                  </a:lnTo>
                  <a:lnTo>
                    <a:pt x="22" y="815"/>
                  </a:lnTo>
                  <a:lnTo>
                    <a:pt x="36" y="810"/>
                  </a:lnTo>
                  <a:lnTo>
                    <a:pt x="56" y="799"/>
                  </a:lnTo>
                  <a:lnTo>
                    <a:pt x="71" y="777"/>
                  </a:lnTo>
                  <a:lnTo>
                    <a:pt x="88" y="755"/>
                  </a:lnTo>
                  <a:lnTo>
                    <a:pt x="105" y="733"/>
                  </a:lnTo>
                  <a:lnTo>
                    <a:pt x="123" y="710"/>
                  </a:lnTo>
                  <a:lnTo>
                    <a:pt x="140" y="686"/>
                  </a:lnTo>
                  <a:lnTo>
                    <a:pt x="158" y="663"/>
                  </a:lnTo>
                  <a:lnTo>
                    <a:pt x="176" y="640"/>
                  </a:lnTo>
                  <a:lnTo>
                    <a:pt x="195" y="616"/>
                  </a:lnTo>
                  <a:lnTo>
                    <a:pt x="212" y="591"/>
                  </a:lnTo>
                  <a:lnTo>
                    <a:pt x="229" y="567"/>
                  </a:lnTo>
                  <a:lnTo>
                    <a:pt x="245" y="541"/>
                  </a:lnTo>
                  <a:lnTo>
                    <a:pt x="262" y="515"/>
                  </a:lnTo>
                  <a:lnTo>
                    <a:pt x="278" y="489"/>
                  </a:lnTo>
                  <a:lnTo>
                    <a:pt x="294" y="463"/>
                  </a:lnTo>
                  <a:lnTo>
                    <a:pt x="308" y="435"/>
                  </a:lnTo>
                  <a:lnTo>
                    <a:pt x="322" y="407"/>
                  </a:lnTo>
                  <a:close/>
                </a:path>
              </a:pathLst>
            </a:custGeom>
            <a:solidFill>
              <a:srgbClr val="FF9966"/>
            </a:solidFill>
            <a:ln w="3175" cmpd="sng">
              <a:solidFill>
                <a:schemeClr val="tx1"/>
              </a:solidFill>
              <a:round/>
              <a:headEnd/>
              <a:tailEnd/>
            </a:ln>
          </p:spPr>
          <p:txBody>
            <a:bodyPr/>
            <a:lstStyle/>
            <a:p>
              <a:endParaRPr lang="en-US"/>
            </a:p>
          </p:txBody>
        </p:sp>
        <p:sp>
          <p:nvSpPr>
            <p:cNvPr id="310285" name="Freeform 13"/>
            <p:cNvSpPr>
              <a:spLocks noChangeAspect="1"/>
            </p:cNvSpPr>
            <p:nvPr/>
          </p:nvSpPr>
          <p:spPr bwMode="auto">
            <a:xfrm rot="-584220">
              <a:off x="4292" y="2964"/>
              <a:ext cx="81" cy="73"/>
            </a:xfrm>
            <a:custGeom>
              <a:avLst/>
              <a:gdLst/>
              <a:ahLst/>
              <a:cxnLst>
                <a:cxn ang="0">
                  <a:pos x="0" y="0"/>
                </a:cxn>
                <a:cxn ang="0">
                  <a:pos x="0" y="0"/>
                </a:cxn>
                <a:cxn ang="0">
                  <a:pos x="17" y="9"/>
                </a:cxn>
                <a:cxn ang="0">
                  <a:pos x="32" y="23"/>
                </a:cxn>
                <a:cxn ang="0">
                  <a:pos x="45" y="41"/>
                </a:cxn>
                <a:cxn ang="0">
                  <a:pos x="57" y="62"/>
                </a:cxn>
                <a:cxn ang="0">
                  <a:pos x="68" y="83"/>
                </a:cxn>
                <a:cxn ang="0">
                  <a:pos x="77" y="103"/>
                </a:cxn>
                <a:cxn ang="0">
                  <a:pos x="86" y="121"/>
                </a:cxn>
                <a:cxn ang="0">
                  <a:pos x="95" y="135"/>
                </a:cxn>
                <a:cxn ang="0">
                  <a:pos x="95" y="135"/>
                </a:cxn>
                <a:cxn ang="0">
                  <a:pos x="101" y="138"/>
                </a:cxn>
                <a:cxn ang="0">
                  <a:pos x="107" y="139"/>
                </a:cxn>
                <a:cxn ang="0">
                  <a:pos x="113" y="140"/>
                </a:cxn>
                <a:cxn ang="0">
                  <a:pos x="120" y="139"/>
                </a:cxn>
                <a:cxn ang="0">
                  <a:pos x="127" y="138"/>
                </a:cxn>
                <a:cxn ang="0">
                  <a:pos x="135" y="134"/>
                </a:cxn>
                <a:cxn ang="0">
                  <a:pos x="142" y="129"/>
                </a:cxn>
                <a:cxn ang="0">
                  <a:pos x="149" y="122"/>
                </a:cxn>
              </a:cxnLst>
              <a:rect l="0" t="0" r="r" b="b"/>
              <a:pathLst>
                <a:path w="149" h="140">
                  <a:moveTo>
                    <a:pt x="0" y="0"/>
                  </a:moveTo>
                  <a:lnTo>
                    <a:pt x="0" y="0"/>
                  </a:lnTo>
                  <a:lnTo>
                    <a:pt x="17" y="9"/>
                  </a:lnTo>
                  <a:lnTo>
                    <a:pt x="32" y="23"/>
                  </a:lnTo>
                  <a:lnTo>
                    <a:pt x="45" y="41"/>
                  </a:lnTo>
                  <a:lnTo>
                    <a:pt x="57" y="62"/>
                  </a:lnTo>
                  <a:lnTo>
                    <a:pt x="68" y="83"/>
                  </a:lnTo>
                  <a:lnTo>
                    <a:pt x="77" y="103"/>
                  </a:lnTo>
                  <a:lnTo>
                    <a:pt x="86" y="121"/>
                  </a:lnTo>
                  <a:lnTo>
                    <a:pt x="95" y="135"/>
                  </a:lnTo>
                  <a:lnTo>
                    <a:pt x="95" y="135"/>
                  </a:lnTo>
                  <a:lnTo>
                    <a:pt x="101" y="138"/>
                  </a:lnTo>
                  <a:lnTo>
                    <a:pt x="107" y="139"/>
                  </a:lnTo>
                  <a:lnTo>
                    <a:pt x="113" y="140"/>
                  </a:lnTo>
                  <a:lnTo>
                    <a:pt x="120" y="139"/>
                  </a:lnTo>
                  <a:lnTo>
                    <a:pt x="127" y="138"/>
                  </a:lnTo>
                  <a:lnTo>
                    <a:pt x="135" y="134"/>
                  </a:lnTo>
                  <a:lnTo>
                    <a:pt x="142" y="129"/>
                  </a:lnTo>
                  <a:lnTo>
                    <a:pt x="149" y="122"/>
                  </a:lnTo>
                </a:path>
              </a:pathLst>
            </a:custGeom>
            <a:noFill/>
            <a:ln w="0">
              <a:solidFill>
                <a:srgbClr val="000000"/>
              </a:solidFill>
              <a:prstDash val="solid"/>
              <a:round/>
              <a:headEnd/>
              <a:tailEnd/>
            </a:ln>
          </p:spPr>
          <p:txBody>
            <a:bodyPr/>
            <a:lstStyle/>
            <a:p>
              <a:endParaRPr lang="en-US"/>
            </a:p>
          </p:txBody>
        </p:sp>
      </p:grpSp>
      <p:grpSp>
        <p:nvGrpSpPr>
          <p:cNvPr id="5" name="Group 14"/>
          <p:cNvGrpSpPr>
            <a:grpSpLocks noChangeAspect="1"/>
          </p:cNvGrpSpPr>
          <p:nvPr/>
        </p:nvGrpSpPr>
        <p:grpSpPr bwMode="auto">
          <a:xfrm rot="535599">
            <a:off x="8172450" y="4495800"/>
            <a:ext cx="234950" cy="461963"/>
            <a:chOff x="4158" y="2838"/>
            <a:chExt cx="212" cy="415"/>
          </a:xfrm>
        </p:grpSpPr>
        <p:sp>
          <p:nvSpPr>
            <p:cNvPr id="310287" name="Freeform 15"/>
            <p:cNvSpPr>
              <a:spLocks noChangeAspect="1"/>
            </p:cNvSpPr>
            <p:nvPr/>
          </p:nvSpPr>
          <p:spPr bwMode="auto">
            <a:xfrm rot="-209559">
              <a:off x="4158" y="2838"/>
              <a:ext cx="212" cy="415"/>
            </a:xfrm>
            <a:custGeom>
              <a:avLst/>
              <a:gdLst/>
              <a:ahLst/>
              <a:cxnLst>
                <a:cxn ang="0">
                  <a:pos x="296" y="380"/>
                </a:cxn>
                <a:cxn ang="0">
                  <a:pos x="304" y="360"/>
                </a:cxn>
                <a:cxn ang="0">
                  <a:pos x="315" y="344"/>
                </a:cxn>
                <a:cxn ang="0">
                  <a:pos x="327" y="323"/>
                </a:cxn>
                <a:cxn ang="0">
                  <a:pos x="336" y="299"/>
                </a:cxn>
                <a:cxn ang="0">
                  <a:pos x="344" y="273"/>
                </a:cxn>
                <a:cxn ang="0">
                  <a:pos x="355" y="241"/>
                </a:cxn>
                <a:cxn ang="0">
                  <a:pos x="367" y="206"/>
                </a:cxn>
                <a:cxn ang="0">
                  <a:pos x="378" y="168"/>
                </a:cxn>
                <a:cxn ang="0">
                  <a:pos x="388" y="128"/>
                </a:cxn>
                <a:cxn ang="0">
                  <a:pos x="394" y="87"/>
                </a:cxn>
                <a:cxn ang="0">
                  <a:pos x="395" y="46"/>
                </a:cxn>
                <a:cxn ang="0">
                  <a:pos x="380" y="15"/>
                </a:cxn>
                <a:cxn ang="0">
                  <a:pos x="360" y="3"/>
                </a:cxn>
                <a:cxn ang="0">
                  <a:pos x="342" y="0"/>
                </a:cxn>
                <a:cxn ang="0">
                  <a:pos x="323" y="4"/>
                </a:cxn>
                <a:cxn ang="0">
                  <a:pos x="302" y="21"/>
                </a:cxn>
                <a:cxn ang="0">
                  <a:pos x="276" y="68"/>
                </a:cxn>
                <a:cxn ang="0">
                  <a:pos x="246" y="128"/>
                </a:cxn>
                <a:cxn ang="0">
                  <a:pos x="215" y="178"/>
                </a:cxn>
                <a:cxn ang="0">
                  <a:pos x="195" y="202"/>
                </a:cxn>
                <a:cxn ang="0">
                  <a:pos x="186" y="221"/>
                </a:cxn>
                <a:cxn ang="0">
                  <a:pos x="173" y="249"/>
                </a:cxn>
                <a:cxn ang="0">
                  <a:pos x="156" y="286"/>
                </a:cxn>
                <a:cxn ang="0">
                  <a:pos x="144" y="318"/>
                </a:cxn>
                <a:cxn ang="0">
                  <a:pos x="132" y="357"/>
                </a:cxn>
                <a:cxn ang="0">
                  <a:pos x="109" y="418"/>
                </a:cxn>
                <a:cxn ang="0">
                  <a:pos x="81" y="492"/>
                </a:cxn>
                <a:cxn ang="0">
                  <a:pos x="52" y="571"/>
                </a:cxn>
                <a:cxn ang="0">
                  <a:pos x="26" y="648"/>
                </a:cxn>
                <a:cxn ang="0">
                  <a:pos x="8" y="712"/>
                </a:cxn>
                <a:cxn ang="0">
                  <a:pos x="0" y="755"/>
                </a:cxn>
                <a:cxn ang="0">
                  <a:pos x="4" y="771"/>
                </a:cxn>
                <a:cxn ang="0">
                  <a:pos x="6" y="782"/>
                </a:cxn>
                <a:cxn ang="0">
                  <a:pos x="15" y="787"/>
                </a:cxn>
                <a:cxn ang="0">
                  <a:pos x="37" y="781"/>
                </a:cxn>
                <a:cxn ang="0">
                  <a:pos x="71" y="748"/>
                </a:cxn>
                <a:cxn ang="0">
                  <a:pos x="102" y="704"/>
                </a:cxn>
                <a:cxn ang="0">
                  <a:pos x="135" y="660"/>
                </a:cxn>
                <a:cxn ang="0">
                  <a:pos x="166" y="614"/>
                </a:cxn>
                <a:cxn ang="0">
                  <a:pos x="198" y="569"/>
                </a:cxn>
                <a:cxn ang="0">
                  <a:pos x="228" y="519"/>
                </a:cxn>
                <a:cxn ang="0">
                  <a:pos x="257" y="470"/>
                </a:cxn>
                <a:cxn ang="0">
                  <a:pos x="282" y="418"/>
                </a:cxn>
              </a:cxnLst>
              <a:rect l="0" t="0" r="r" b="b"/>
              <a:pathLst>
                <a:path w="395" h="787">
                  <a:moveTo>
                    <a:pt x="293" y="392"/>
                  </a:moveTo>
                  <a:lnTo>
                    <a:pt x="296" y="380"/>
                  </a:lnTo>
                  <a:lnTo>
                    <a:pt x="299" y="370"/>
                  </a:lnTo>
                  <a:lnTo>
                    <a:pt x="304" y="360"/>
                  </a:lnTo>
                  <a:lnTo>
                    <a:pt x="310" y="351"/>
                  </a:lnTo>
                  <a:lnTo>
                    <a:pt x="315" y="344"/>
                  </a:lnTo>
                  <a:lnTo>
                    <a:pt x="321" y="333"/>
                  </a:lnTo>
                  <a:lnTo>
                    <a:pt x="327" y="323"/>
                  </a:lnTo>
                  <a:lnTo>
                    <a:pt x="333" y="311"/>
                  </a:lnTo>
                  <a:lnTo>
                    <a:pt x="336" y="299"/>
                  </a:lnTo>
                  <a:lnTo>
                    <a:pt x="339" y="286"/>
                  </a:lnTo>
                  <a:lnTo>
                    <a:pt x="344" y="273"/>
                  </a:lnTo>
                  <a:lnTo>
                    <a:pt x="349" y="258"/>
                  </a:lnTo>
                  <a:lnTo>
                    <a:pt x="355" y="241"/>
                  </a:lnTo>
                  <a:lnTo>
                    <a:pt x="361" y="224"/>
                  </a:lnTo>
                  <a:lnTo>
                    <a:pt x="367" y="206"/>
                  </a:lnTo>
                  <a:lnTo>
                    <a:pt x="373" y="188"/>
                  </a:lnTo>
                  <a:lnTo>
                    <a:pt x="378" y="168"/>
                  </a:lnTo>
                  <a:lnTo>
                    <a:pt x="384" y="149"/>
                  </a:lnTo>
                  <a:lnTo>
                    <a:pt x="388" y="128"/>
                  </a:lnTo>
                  <a:lnTo>
                    <a:pt x="391" y="108"/>
                  </a:lnTo>
                  <a:lnTo>
                    <a:pt x="394" y="87"/>
                  </a:lnTo>
                  <a:lnTo>
                    <a:pt x="395" y="67"/>
                  </a:lnTo>
                  <a:lnTo>
                    <a:pt x="395" y="46"/>
                  </a:lnTo>
                  <a:lnTo>
                    <a:pt x="392" y="25"/>
                  </a:lnTo>
                  <a:lnTo>
                    <a:pt x="380" y="15"/>
                  </a:lnTo>
                  <a:lnTo>
                    <a:pt x="369" y="8"/>
                  </a:lnTo>
                  <a:lnTo>
                    <a:pt x="360" y="3"/>
                  </a:lnTo>
                  <a:lnTo>
                    <a:pt x="351" y="0"/>
                  </a:lnTo>
                  <a:lnTo>
                    <a:pt x="342" y="0"/>
                  </a:lnTo>
                  <a:lnTo>
                    <a:pt x="333" y="2"/>
                  </a:lnTo>
                  <a:lnTo>
                    <a:pt x="323" y="4"/>
                  </a:lnTo>
                  <a:lnTo>
                    <a:pt x="313" y="8"/>
                  </a:lnTo>
                  <a:lnTo>
                    <a:pt x="302" y="21"/>
                  </a:lnTo>
                  <a:lnTo>
                    <a:pt x="290" y="42"/>
                  </a:lnTo>
                  <a:lnTo>
                    <a:pt x="276" y="68"/>
                  </a:lnTo>
                  <a:lnTo>
                    <a:pt x="262" y="98"/>
                  </a:lnTo>
                  <a:lnTo>
                    <a:pt x="246" y="128"/>
                  </a:lnTo>
                  <a:lnTo>
                    <a:pt x="230" y="155"/>
                  </a:lnTo>
                  <a:lnTo>
                    <a:pt x="215" y="178"/>
                  </a:lnTo>
                  <a:lnTo>
                    <a:pt x="199" y="194"/>
                  </a:lnTo>
                  <a:lnTo>
                    <a:pt x="195" y="202"/>
                  </a:lnTo>
                  <a:lnTo>
                    <a:pt x="190" y="211"/>
                  </a:lnTo>
                  <a:lnTo>
                    <a:pt x="186" y="221"/>
                  </a:lnTo>
                  <a:lnTo>
                    <a:pt x="181" y="234"/>
                  </a:lnTo>
                  <a:lnTo>
                    <a:pt x="173" y="249"/>
                  </a:lnTo>
                  <a:lnTo>
                    <a:pt x="166" y="267"/>
                  </a:lnTo>
                  <a:lnTo>
                    <a:pt x="156" y="286"/>
                  </a:lnTo>
                  <a:lnTo>
                    <a:pt x="146" y="310"/>
                  </a:lnTo>
                  <a:lnTo>
                    <a:pt x="144" y="318"/>
                  </a:lnTo>
                  <a:lnTo>
                    <a:pt x="140" y="333"/>
                  </a:lnTo>
                  <a:lnTo>
                    <a:pt x="132" y="357"/>
                  </a:lnTo>
                  <a:lnTo>
                    <a:pt x="121" y="385"/>
                  </a:lnTo>
                  <a:lnTo>
                    <a:pt x="109" y="418"/>
                  </a:lnTo>
                  <a:lnTo>
                    <a:pt x="96" y="453"/>
                  </a:lnTo>
                  <a:lnTo>
                    <a:pt x="81" y="492"/>
                  </a:lnTo>
                  <a:lnTo>
                    <a:pt x="67" y="532"/>
                  </a:lnTo>
                  <a:lnTo>
                    <a:pt x="52" y="571"/>
                  </a:lnTo>
                  <a:lnTo>
                    <a:pt x="38" y="610"/>
                  </a:lnTo>
                  <a:lnTo>
                    <a:pt x="26" y="648"/>
                  </a:lnTo>
                  <a:lnTo>
                    <a:pt x="15" y="682"/>
                  </a:lnTo>
                  <a:lnTo>
                    <a:pt x="8" y="712"/>
                  </a:lnTo>
                  <a:lnTo>
                    <a:pt x="2" y="736"/>
                  </a:lnTo>
                  <a:lnTo>
                    <a:pt x="0" y="755"/>
                  </a:lnTo>
                  <a:lnTo>
                    <a:pt x="3" y="766"/>
                  </a:lnTo>
                  <a:lnTo>
                    <a:pt x="4" y="771"/>
                  </a:lnTo>
                  <a:lnTo>
                    <a:pt x="5" y="777"/>
                  </a:lnTo>
                  <a:lnTo>
                    <a:pt x="6" y="782"/>
                  </a:lnTo>
                  <a:lnTo>
                    <a:pt x="9" y="786"/>
                  </a:lnTo>
                  <a:lnTo>
                    <a:pt x="15" y="787"/>
                  </a:lnTo>
                  <a:lnTo>
                    <a:pt x="23" y="786"/>
                  </a:lnTo>
                  <a:lnTo>
                    <a:pt x="37" y="781"/>
                  </a:lnTo>
                  <a:lnTo>
                    <a:pt x="56" y="769"/>
                  </a:lnTo>
                  <a:lnTo>
                    <a:pt x="71" y="748"/>
                  </a:lnTo>
                  <a:lnTo>
                    <a:pt x="86" y="726"/>
                  </a:lnTo>
                  <a:lnTo>
                    <a:pt x="102" y="704"/>
                  </a:lnTo>
                  <a:lnTo>
                    <a:pt x="118" y="682"/>
                  </a:lnTo>
                  <a:lnTo>
                    <a:pt x="135" y="660"/>
                  </a:lnTo>
                  <a:lnTo>
                    <a:pt x="150" y="638"/>
                  </a:lnTo>
                  <a:lnTo>
                    <a:pt x="166" y="614"/>
                  </a:lnTo>
                  <a:lnTo>
                    <a:pt x="182" y="592"/>
                  </a:lnTo>
                  <a:lnTo>
                    <a:pt x="198" y="569"/>
                  </a:lnTo>
                  <a:lnTo>
                    <a:pt x="213" y="544"/>
                  </a:lnTo>
                  <a:lnTo>
                    <a:pt x="228" y="519"/>
                  </a:lnTo>
                  <a:lnTo>
                    <a:pt x="242" y="494"/>
                  </a:lnTo>
                  <a:lnTo>
                    <a:pt x="257" y="470"/>
                  </a:lnTo>
                  <a:lnTo>
                    <a:pt x="269" y="444"/>
                  </a:lnTo>
                  <a:lnTo>
                    <a:pt x="282" y="418"/>
                  </a:lnTo>
                  <a:lnTo>
                    <a:pt x="293" y="392"/>
                  </a:lnTo>
                  <a:close/>
                </a:path>
              </a:pathLst>
            </a:custGeom>
            <a:solidFill>
              <a:srgbClr val="FF9966"/>
            </a:solidFill>
            <a:ln w="3175" cmpd="sng">
              <a:solidFill>
                <a:schemeClr val="tx1"/>
              </a:solidFill>
              <a:round/>
              <a:headEnd/>
              <a:tailEnd/>
            </a:ln>
          </p:spPr>
          <p:txBody>
            <a:bodyPr/>
            <a:lstStyle/>
            <a:p>
              <a:endParaRPr lang="en-US"/>
            </a:p>
          </p:txBody>
        </p:sp>
        <p:sp>
          <p:nvSpPr>
            <p:cNvPr id="310288" name="Freeform 16"/>
            <p:cNvSpPr>
              <a:spLocks noChangeAspect="1"/>
            </p:cNvSpPr>
            <p:nvPr/>
          </p:nvSpPr>
          <p:spPr bwMode="auto">
            <a:xfrm rot="-804560">
              <a:off x="4248" y="2961"/>
              <a:ext cx="75" cy="66"/>
            </a:xfrm>
            <a:custGeom>
              <a:avLst/>
              <a:gdLst/>
              <a:ahLst/>
              <a:cxnLst>
                <a:cxn ang="0">
                  <a:pos x="0" y="0"/>
                </a:cxn>
                <a:cxn ang="0">
                  <a:pos x="0" y="0"/>
                </a:cxn>
                <a:cxn ang="0">
                  <a:pos x="6" y="5"/>
                </a:cxn>
                <a:cxn ang="0">
                  <a:pos x="12" y="10"/>
                </a:cxn>
                <a:cxn ang="0">
                  <a:pos x="17" y="18"/>
                </a:cxn>
                <a:cxn ang="0">
                  <a:pos x="22" y="26"/>
                </a:cxn>
                <a:cxn ang="0">
                  <a:pos x="27" y="35"/>
                </a:cxn>
                <a:cxn ang="0">
                  <a:pos x="31" y="44"/>
                </a:cxn>
                <a:cxn ang="0">
                  <a:pos x="36" y="53"/>
                </a:cxn>
                <a:cxn ang="0">
                  <a:pos x="40" y="63"/>
                </a:cxn>
                <a:cxn ang="0">
                  <a:pos x="40" y="63"/>
                </a:cxn>
                <a:cxn ang="0">
                  <a:pos x="42" y="70"/>
                </a:cxn>
                <a:cxn ang="0">
                  <a:pos x="45" y="76"/>
                </a:cxn>
                <a:cxn ang="0">
                  <a:pos x="47" y="83"/>
                </a:cxn>
                <a:cxn ang="0">
                  <a:pos x="51" y="88"/>
                </a:cxn>
                <a:cxn ang="0">
                  <a:pos x="54" y="95"/>
                </a:cxn>
                <a:cxn ang="0">
                  <a:pos x="58" y="100"/>
                </a:cxn>
                <a:cxn ang="0">
                  <a:pos x="63" y="106"/>
                </a:cxn>
                <a:cxn ang="0">
                  <a:pos x="68" y="112"/>
                </a:cxn>
                <a:cxn ang="0">
                  <a:pos x="68" y="112"/>
                </a:cxn>
                <a:cxn ang="0">
                  <a:pos x="73" y="118"/>
                </a:cxn>
                <a:cxn ang="0">
                  <a:pos x="80" y="122"/>
                </a:cxn>
                <a:cxn ang="0">
                  <a:pos x="87" y="123"/>
                </a:cxn>
                <a:cxn ang="0">
                  <a:pos x="97" y="123"/>
                </a:cxn>
                <a:cxn ang="0">
                  <a:pos x="106" y="122"/>
                </a:cxn>
                <a:cxn ang="0">
                  <a:pos x="117" y="119"/>
                </a:cxn>
                <a:cxn ang="0">
                  <a:pos x="128" y="115"/>
                </a:cxn>
                <a:cxn ang="0">
                  <a:pos x="139" y="109"/>
                </a:cxn>
              </a:cxnLst>
              <a:rect l="0" t="0" r="r" b="b"/>
              <a:pathLst>
                <a:path w="139" h="123">
                  <a:moveTo>
                    <a:pt x="0" y="0"/>
                  </a:moveTo>
                  <a:lnTo>
                    <a:pt x="0" y="0"/>
                  </a:lnTo>
                  <a:lnTo>
                    <a:pt x="6" y="5"/>
                  </a:lnTo>
                  <a:lnTo>
                    <a:pt x="12" y="10"/>
                  </a:lnTo>
                  <a:lnTo>
                    <a:pt x="17" y="18"/>
                  </a:lnTo>
                  <a:lnTo>
                    <a:pt x="22" y="26"/>
                  </a:lnTo>
                  <a:lnTo>
                    <a:pt x="27" y="35"/>
                  </a:lnTo>
                  <a:lnTo>
                    <a:pt x="31" y="44"/>
                  </a:lnTo>
                  <a:lnTo>
                    <a:pt x="36" y="53"/>
                  </a:lnTo>
                  <a:lnTo>
                    <a:pt x="40" y="63"/>
                  </a:lnTo>
                  <a:lnTo>
                    <a:pt x="40" y="63"/>
                  </a:lnTo>
                  <a:lnTo>
                    <a:pt x="42" y="70"/>
                  </a:lnTo>
                  <a:lnTo>
                    <a:pt x="45" y="76"/>
                  </a:lnTo>
                  <a:lnTo>
                    <a:pt x="47" y="83"/>
                  </a:lnTo>
                  <a:lnTo>
                    <a:pt x="51" y="88"/>
                  </a:lnTo>
                  <a:lnTo>
                    <a:pt x="54" y="95"/>
                  </a:lnTo>
                  <a:lnTo>
                    <a:pt x="58" y="100"/>
                  </a:lnTo>
                  <a:lnTo>
                    <a:pt x="63" y="106"/>
                  </a:lnTo>
                  <a:lnTo>
                    <a:pt x="68" y="112"/>
                  </a:lnTo>
                  <a:lnTo>
                    <a:pt x="68" y="112"/>
                  </a:lnTo>
                  <a:lnTo>
                    <a:pt x="73" y="118"/>
                  </a:lnTo>
                  <a:lnTo>
                    <a:pt x="80" y="122"/>
                  </a:lnTo>
                  <a:lnTo>
                    <a:pt x="87" y="123"/>
                  </a:lnTo>
                  <a:lnTo>
                    <a:pt x="97" y="123"/>
                  </a:lnTo>
                  <a:lnTo>
                    <a:pt x="106" y="122"/>
                  </a:lnTo>
                  <a:lnTo>
                    <a:pt x="117" y="119"/>
                  </a:lnTo>
                  <a:lnTo>
                    <a:pt x="128" y="115"/>
                  </a:lnTo>
                  <a:lnTo>
                    <a:pt x="139" y="109"/>
                  </a:lnTo>
                </a:path>
              </a:pathLst>
            </a:custGeom>
            <a:noFill/>
            <a:ln w="0">
              <a:solidFill>
                <a:srgbClr val="000000"/>
              </a:solidFill>
              <a:prstDash val="solid"/>
              <a:round/>
              <a:headEnd/>
              <a:tailEnd/>
            </a:ln>
          </p:spPr>
          <p:txBody>
            <a:bodyPr/>
            <a:lstStyle/>
            <a:p>
              <a:endParaRPr lang="en-US"/>
            </a:p>
          </p:txBody>
        </p:sp>
      </p:grpSp>
      <p:grpSp>
        <p:nvGrpSpPr>
          <p:cNvPr id="6" name="Group 17"/>
          <p:cNvGrpSpPr>
            <a:grpSpLocks noChangeAspect="1"/>
          </p:cNvGrpSpPr>
          <p:nvPr/>
        </p:nvGrpSpPr>
        <p:grpSpPr bwMode="auto">
          <a:xfrm rot="535599">
            <a:off x="8008938" y="4465638"/>
            <a:ext cx="206375" cy="492125"/>
            <a:chOff x="4000" y="2813"/>
            <a:chExt cx="186" cy="444"/>
          </a:xfrm>
        </p:grpSpPr>
        <p:sp>
          <p:nvSpPr>
            <p:cNvPr id="310290" name="Freeform 18"/>
            <p:cNvSpPr>
              <a:spLocks noChangeAspect="1"/>
            </p:cNvSpPr>
            <p:nvPr/>
          </p:nvSpPr>
          <p:spPr bwMode="auto">
            <a:xfrm rot="-498597">
              <a:off x="4000" y="2813"/>
              <a:ext cx="186" cy="444"/>
            </a:xfrm>
            <a:custGeom>
              <a:avLst/>
              <a:gdLst/>
              <a:ahLst/>
              <a:cxnLst>
                <a:cxn ang="0">
                  <a:pos x="76" y="292"/>
                </a:cxn>
                <a:cxn ang="0">
                  <a:pos x="52" y="419"/>
                </a:cxn>
                <a:cxn ang="0">
                  <a:pos x="32" y="528"/>
                </a:cxn>
                <a:cxn ang="0">
                  <a:pos x="18" y="621"/>
                </a:cxn>
                <a:cxn ang="0">
                  <a:pos x="7" y="699"/>
                </a:cxn>
                <a:cxn ang="0">
                  <a:pos x="1" y="761"/>
                </a:cxn>
                <a:cxn ang="0">
                  <a:pos x="0" y="805"/>
                </a:cxn>
                <a:cxn ang="0">
                  <a:pos x="3" y="833"/>
                </a:cxn>
                <a:cxn ang="0">
                  <a:pos x="11" y="846"/>
                </a:cxn>
                <a:cxn ang="0">
                  <a:pos x="23" y="843"/>
                </a:cxn>
                <a:cxn ang="0">
                  <a:pos x="41" y="822"/>
                </a:cxn>
                <a:cxn ang="0">
                  <a:pos x="63" y="785"/>
                </a:cxn>
                <a:cxn ang="0">
                  <a:pos x="89" y="732"/>
                </a:cxn>
                <a:cxn ang="0">
                  <a:pos x="121" y="663"/>
                </a:cxn>
                <a:cxn ang="0">
                  <a:pos x="157" y="577"/>
                </a:cxn>
                <a:cxn ang="0">
                  <a:pos x="198" y="476"/>
                </a:cxn>
                <a:cxn ang="0">
                  <a:pos x="244" y="357"/>
                </a:cxn>
                <a:cxn ang="0">
                  <a:pos x="253" y="342"/>
                </a:cxn>
                <a:cxn ang="0">
                  <a:pos x="267" y="322"/>
                </a:cxn>
                <a:cxn ang="0">
                  <a:pos x="286" y="299"/>
                </a:cxn>
                <a:cxn ang="0">
                  <a:pos x="306" y="273"/>
                </a:cxn>
                <a:cxn ang="0">
                  <a:pos x="325" y="246"/>
                </a:cxn>
                <a:cxn ang="0">
                  <a:pos x="338" y="218"/>
                </a:cxn>
                <a:cxn ang="0">
                  <a:pos x="347" y="191"/>
                </a:cxn>
                <a:cxn ang="0">
                  <a:pos x="345" y="166"/>
                </a:cxn>
                <a:cxn ang="0">
                  <a:pos x="334" y="132"/>
                </a:cxn>
                <a:cxn ang="0">
                  <a:pos x="323" y="101"/>
                </a:cxn>
                <a:cxn ang="0">
                  <a:pos x="312" y="74"/>
                </a:cxn>
                <a:cxn ang="0">
                  <a:pos x="302" y="51"/>
                </a:cxn>
                <a:cxn ang="0">
                  <a:pos x="291" y="31"/>
                </a:cxn>
                <a:cxn ang="0">
                  <a:pos x="280" y="17"/>
                </a:cxn>
                <a:cxn ang="0">
                  <a:pos x="268" y="6"/>
                </a:cxn>
                <a:cxn ang="0">
                  <a:pos x="255" y="1"/>
                </a:cxn>
                <a:cxn ang="0">
                  <a:pos x="238" y="0"/>
                </a:cxn>
                <a:cxn ang="0">
                  <a:pos x="220" y="2"/>
                </a:cxn>
                <a:cxn ang="0">
                  <a:pos x="201" y="9"/>
                </a:cxn>
                <a:cxn ang="0">
                  <a:pos x="180" y="19"/>
                </a:cxn>
                <a:cxn ang="0">
                  <a:pos x="158" y="32"/>
                </a:cxn>
                <a:cxn ang="0">
                  <a:pos x="136" y="48"/>
                </a:cxn>
                <a:cxn ang="0">
                  <a:pos x="116" y="64"/>
                </a:cxn>
                <a:cxn ang="0">
                  <a:pos x="94" y="82"/>
                </a:cxn>
                <a:cxn ang="0">
                  <a:pos x="87" y="95"/>
                </a:cxn>
                <a:cxn ang="0">
                  <a:pos x="82" y="108"/>
                </a:cxn>
                <a:cxn ang="0">
                  <a:pos x="78" y="122"/>
                </a:cxn>
                <a:cxn ang="0">
                  <a:pos x="76" y="136"/>
                </a:cxn>
                <a:cxn ang="0">
                  <a:pos x="74" y="152"/>
                </a:cxn>
                <a:cxn ang="0">
                  <a:pos x="74" y="166"/>
                </a:cxn>
                <a:cxn ang="0">
                  <a:pos x="74" y="182"/>
                </a:cxn>
                <a:cxn ang="0">
                  <a:pos x="75" y="196"/>
                </a:cxn>
                <a:cxn ang="0">
                  <a:pos x="76" y="212"/>
                </a:cxn>
                <a:cxn ang="0">
                  <a:pos x="77" y="226"/>
                </a:cxn>
                <a:cxn ang="0">
                  <a:pos x="78" y="239"/>
                </a:cxn>
                <a:cxn ang="0">
                  <a:pos x="78" y="252"/>
                </a:cxn>
                <a:cxn ang="0">
                  <a:pos x="80" y="264"/>
                </a:cxn>
                <a:cxn ang="0">
                  <a:pos x="80" y="274"/>
                </a:cxn>
                <a:cxn ang="0">
                  <a:pos x="78" y="285"/>
                </a:cxn>
                <a:cxn ang="0">
                  <a:pos x="76" y="292"/>
                </a:cxn>
              </a:cxnLst>
              <a:rect l="0" t="0" r="r" b="b"/>
              <a:pathLst>
                <a:path w="347" h="846">
                  <a:moveTo>
                    <a:pt x="76" y="292"/>
                  </a:moveTo>
                  <a:lnTo>
                    <a:pt x="52" y="419"/>
                  </a:lnTo>
                  <a:lnTo>
                    <a:pt x="32" y="528"/>
                  </a:lnTo>
                  <a:lnTo>
                    <a:pt x="18" y="621"/>
                  </a:lnTo>
                  <a:lnTo>
                    <a:pt x="7" y="699"/>
                  </a:lnTo>
                  <a:lnTo>
                    <a:pt x="1" y="761"/>
                  </a:lnTo>
                  <a:lnTo>
                    <a:pt x="0" y="805"/>
                  </a:lnTo>
                  <a:lnTo>
                    <a:pt x="3" y="833"/>
                  </a:lnTo>
                  <a:lnTo>
                    <a:pt x="11" y="846"/>
                  </a:lnTo>
                  <a:lnTo>
                    <a:pt x="23" y="843"/>
                  </a:lnTo>
                  <a:lnTo>
                    <a:pt x="41" y="822"/>
                  </a:lnTo>
                  <a:lnTo>
                    <a:pt x="63" y="785"/>
                  </a:lnTo>
                  <a:lnTo>
                    <a:pt x="89" y="732"/>
                  </a:lnTo>
                  <a:lnTo>
                    <a:pt x="121" y="663"/>
                  </a:lnTo>
                  <a:lnTo>
                    <a:pt x="157" y="577"/>
                  </a:lnTo>
                  <a:lnTo>
                    <a:pt x="198" y="476"/>
                  </a:lnTo>
                  <a:lnTo>
                    <a:pt x="244" y="357"/>
                  </a:lnTo>
                  <a:lnTo>
                    <a:pt x="253" y="342"/>
                  </a:lnTo>
                  <a:lnTo>
                    <a:pt x="267" y="322"/>
                  </a:lnTo>
                  <a:lnTo>
                    <a:pt x="286" y="299"/>
                  </a:lnTo>
                  <a:lnTo>
                    <a:pt x="306" y="273"/>
                  </a:lnTo>
                  <a:lnTo>
                    <a:pt x="325" y="246"/>
                  </a:lnTo>
                  <a:lnTo>
                    <a:pt x="338" y="218"/>
                  </a:lnTo>
                  <a:lnTo>
                    <a:pt x="347" y="191"/>
                  </a:lnTo>
                  <a:lnTo>
                    <a:pt x="345" y="166"/>
                  </a:lnTo>
                  <a:lnTo>
                    <a:pt x="334" y="132"/>
                  </a:lnTo>
                  <a:lnTo>
                    <a:pt x="323" y="101"/>
                  </a:lnTo>
                  <a:lnTo>
                    <a:pt x="312" y="74"/>
                  </a:lnTo>
                  <a:lnTo>
                    <a:pt x="302" y="51"/>
                  </a:lnTo>
                  <a:lnTo>
                    <a:pt x="291" y="31"/>
                  </a:lnTo>
                  <a:lnTo>
                    <a:pt x="280" y="17"/>
                  </a:lnTo>
                  <a:lnTo>
                    <a:pt x="268" y="6"/>
                  </a:lnTo>
                  <a:lnTo>
                    <a:pt x="255" y="1"/>
                  </a:lnTo>
                  <a:lnTo>
                    <a:pt x="238" y="0"/>
                  </a:lnTo>
                  <a:lnTo>
                    <a:pt x="220" y="2"/>
                  </a:lnTo>
                  <a:lnTo>
                    <a:pt x="201" y="9"/>
                  </a:lnTo>
                  <a:lnTo>
                    <a:pt x="180" y="19"/>
                  </a:lnTo>
                  <a:lnTo>
                    <a:pt x="158" y="32"/>
                  </a:lnTo>
                  <a:lnTo>
                    <a:pt x="136" y="48"/>
                  </a:lnTo>
                  <a:lnTo>
                    <a:pt x="116" y="64"/>
                  </a:lnTo>
                  <a:lnTo>
                    <a:pt x="94" y="82"/>
                  </a:lnTo>
                  <a:lnTo>
                    <a:pt x="87" y="95"/>
                  </a:lnTo>
                  <a:lnTo>
                    <a:pt x="82" y="108"/>
                  </a:lnTo>
                  <a:lnTo>
                    <a:pt x="78" y="122"/>
                  </a:lnTo>
                  <a:lnTo>
                    <a:pt x="76" y="136"/>
                  </a:lnTo>
                  <a:lnTo>
                    <a:pt x="74" y="152"/>
                  </a:lnTo>
                  <a:lnTo>
                    <a:pt x="74" y="166"/>
                  </a:lnTo>
                  <a:lnTo>
                    <a:pt x="74" y="182"/>
                  </a:lnTo>
                  <a:lnTo>
                    <a:pt x="75" y="196"/>
                  </a:lnTo>
                  <a:lnTo>
                    <a:pt x="76" y="212"/>
                  </a:lnTo>
                  <a:lnTo>
                    <a:pt x="77" y="226"/>
                  </a:lnTo>
                  <a:lnTo>
                    <a:pt x="78" y="239"/>
                  </a:lnTo>
                  <a:lnTo>
                    <a:pt x="78" y="252"/>
                  </a:lnTo>
                  <a:lnTo>
                    <a:pt x="80" y="264"/>
                  </a:lnTo>
                  <a:lnTo>
                    <a:pt x="80" y="274"/>
                  </a:lnTo>
                  <a:lnTo>
                    <a:pt x="78" y="285"/>
                  </a:lnTo>
                  <a:lnTo>
                    <a:pt x="76" y="292"/>
                  </a:lnTo>
                  <a:close/>
                </a:path>
              </a:pathLst>
            </a:custGeom>
            <a:solidFill>
              <a:srgbClr val="FF9966"/>
            </a:solidFill>
            <a:ln w="6350" cmpd="sng">
              <a:solidFill>
                <a:schemeClr val="tx1"/>
              </a:solidFill>
              <a:round/>
              <a:headEnd/>
              <a:tailEnd/>
            </a:ln>
          </p:spPr>
          <p:txBody>
            <a:bodyPr/>
            <a:lstStyle/>
            <a:p>
              <a:endParaRPr lang="en-US"/>
            </a:p>
          </p:txBody>
        </p:sp>
        <p:sp>
          <p:nvSpPr>
            <p:cNvPr id="310291" name="Freeform 19"/>
            <p:cNvSpPr>
              <a:spLocks noChangeAspect="1"/>
            </p:cNvSpPr>
            <p:nvPr/>
          </p:nvSpPr>
          <p:spPr bwMode="auto">
            <a:xfrm rot="-1313113">
              <a:off x="4044" y="2960"/>
              <a:ext cx="94" cy="39"/>
            </a:xfrm>
            <a:custGeom>
              <a:avLst/>
              <a:gdLst/>
              <a:ahLst/>
              <a:cxnLst>
                <a:cxn ang="0">
                  <a:pos x="0" y="0"/>
                </a:cxn>
                <a:cxn ang="0">
                  <a:pos x="0" y="0"/>
                </a:cxn>
                <a:cxn ang="0">
                  <a:pos x="17" y="23"/>
                </a:cxn>
                <a:cxn ang="0">
                  <a:pos x="37" y="43"/>
                </a:cxn>
                <a:cxn ang="0">
                  <a:pos x="56" y="57"/>
                </a:cxn>
                <a:cxn ang="0">
                  <a:pos x="77" y="67"/>
                </a:cxn>
                <a:cxn ang="0">
                  <a:pos x="100" y="72"/>
                </a:cxn>
                <a:cxn ang="0">
                  <a:pos x="123" y="72"/>
                </a:cxn>
                <a:cxn ang="0">
                  <a:pos x="148" y="67"/>
                </a:cxn>
                <a:cxn ang="0">
                  <a:pos x="175" y="58"/>
                </a:cxn>
              </a:cxnLst>
              <a:rect l="0" t="0" r="r" b="b"/>
              <a:pathLst>
                <a:path w="175" h="72">
                  <a:moveTo>
                    <a:pt x="0" y="0"/>
                  </a:moveTo>
                  <a:lnTo>
                    <a:pt x="0" y="0"/>
                  </a:lnTo>
                  <a:lnTo>
                    <a:pt x="17" y="23"/>
                  </a:lnTo>
                  <a:lnTo>
                    <a:pt x="37" y="43"/>
                  </a:lnTo>
                  <a:lnTo>
                    <a:pt x="56" y="57"/>
                  </a:lnTo>
                  <a:lnTo>
                    <a:pt x="77" y="67"/>
                  </a:lnTo>
                  <a:lnTo>
                    <a:pt x="100" y="72"/>
                  </a:lnTo>
                  <a:lnTo>
                    <a:pt x="123" y="72"/>
                  </a:lnTo>
                  <a:lnTo>
                    <a:pt x="148" y="67"/>
                  </a:lnTo>
                  <a:lnTo>
                    <a:pt x="175" y="58"/>
                  </a:lnTo>
                </a:path>
              </a:pathLst>
            </a:custGeom>
            <a:noFill/>
            <a:ln w="6350" cmpd="sng">
              <a:solidFill>
                <a:srgbClr val="000000"/>
              </a:solidFill>
              <a:prstDash val="solid"/>
              <a:round/>
              <a:headEnd/>
              <a:tailEnd/>
            </a:ln>
          </p:spPr>
          <p:txBody>
            <a:bodyPr/>
            <a:lstStyle/>
            <a:p>
              <a:endParaRPr lang="en-US"/>
            </a:p>
          </p:txBody>
        </p:sp>
      </p:grpSp>
      <p:grpSp>
        <p:nvGrpSpPr>
          <p:cNvPr id="7" name="Group 20"/>
          <p:cNvGrpSpPr>
            <a:grpSpLocks noChangeAspect="1"/>
          </p:cNvGrpSpPr>
          <p:nvPr/>
        </p:nvGrpSpPr>
        <p:grpSpPr bwMode="auto">
          <a:xfrm rot="535599">
            <a:off x="7862888" y="4435475"/>
            <a:ext cx="195262" cy="504825"/>
            <a:chOff x="3921" y="2828"/>
            <a:chExt cx="176" cy="455"/>
          </a:xfrm>
        </p:grpSpPr>
        <p:sp>
          <p:nvSpPr>
            <p:cNvPr id="310293" name="Freeform 21"/>
            <p:cNvSpPr>
              <a:spLocks noChangeAspect="1"/>
            </p:cNvSpPr>
            <p:nvPr/>
          </p:nvSpPr>
          <p:spPr bwMode="auto">
            <a:xfrm rot="-717913">
              <a:off x="3921" y="2828"/>
              <a:ext cx="176" cy="455"/>
            </a:xfrm>
            <a:custGeom>
              <a:avLst/>
              <a:gdLst/>
              <a:ahLst/>
              <a:cxnLst>
                <a:cxn ang="0">
                  <a:pos x="64" y="301"/>
                </a:cxn>
                <a:cxn ang="0">
                  <a:pos x="44" y="429"/>
                </a:cxn>
                <a:cxn ang="0">
                  <a:pos x="27" y="541"/>
                </a:cxn>
                <a:cxn ang="0">
                  <a:pos x="13" y="636"/>
                </a:cxn>
                <a:cxn ang="0">
                  <a:pos x="5" y="715"/>
                </a:cxn>
                <a:cxn ang="0">
                  <a:pos x="1" y="776"/>
                </a:cxn>
                <a:cxn ang="0">
                  <a:pos x="0" y="822"/>
                </a:cxn>
                <a:cxn ang="0">
                  <a:pos x="5" y="850"/>
                </a:cxn>
                <a:cxn ang="0">
                  <a:pos x="12" y="863"/>
                </a:cxn>
                <a:cxn ang="0">
                  <a:pos x="25" y="858"/>
                </a:cxn>
                <a:cxn ang="0">
                  <a:pos x="41" y="837"/>
                </a:cxn>
                <a:cxn ang="0">
                  <a:pos x="63" y="799"/>
                </a:cxn>
                <a:cxn ang="0">
                  <a:pos x="88" y="745"/>
                </a:cxn>
                <a:cxn ang="0">
                  <a:pos x="117" y="675"/>
                </a:cxn>
                <a:cxn ang="0">
                  <a:pos x="151" y="586"/>
                </a:cxn>
                <a:cxn ang="0">
                  <a:pos x="190" y="482"/>
                </a:cxn>
                <a:cxn ang="0">
                  <a:pos x="232" y="361"/>
                </a:cxn>
                <a:cxn ang="0">
                  <a:pos x="240" y="346"/>
                </a:cxn>
                <a:cxn ang="0">
                  <a:pos x="254" y="325"/>
                </a:cxn>
                <a:cxn ang="0">
                  <a:pos x="272" y="300"/>
                </a:cxn>
                <a:cxn ang="0">
                  <a:pos x="292" y="273"/>
                </a:cxn>
                <a:cxn ang="0">
                  <a:pos x="310" y="245"/>
                </a:cxn>
                <a:cxn ang="0">
                  <a:pos x="324" y="217"/>
                </a:cxn>
                <a:cxn ang="0">
                  <a:pos x="330" y="189"/>
                </a:cxn>
                <a:cxn ang="0">
                  <a:pos x="328" y="165"/>
                </a:cxn>
                <a:cxn ang="0">
                  <a:pos x="316" y="131"/>
                </a:cxn>
                <a:cxn ang="0">
                  <a:pos x="304" y="100"/>
                </a:cxn>
                <a:cxn ang="0">
                  <a:pos x="293" y="72"/>
                </a:cxn>
                <a:cxn ang="0">
                  <a:pos x="282" y="49"/>
                </a:cxn>
                <a:cxn ang="0">
                  <a:pos x="270" y="31"/>
                </a:cxn>
                <a:cxn ang="0">
                  <a:pos x="259" y="16"/>
                </a:cxn>
                <a:cxn ang="0">
                  <a:pos x="247" y="6"/>
                </a:cxn>
                <a:cxn ang="0">
                  <a:pos x="234" y="1"/>
                </a:cxn>
                <a:cxn ang="0">
                  <a:pos x="218" y="0"/>
                </a:cxn>
                <a:cxn ang="0">
                  <a:pos x="200" y="3"/>
                </a:cxn>
                <a:cxn ang="0">
                  <a:pos x="180" y="11"/>
                </a:cxn>
                <a:cxn ang="0">
                  <a:pos x="160" y="22"/>
                </a:cxn>
                <a:cxn ang="0">
                  <a:pos x="139" y="36"/>
                </a:cxn>
                <a:cxn ang="0">
                  <a:pos x="119" y="52"/>
                </a:cxn>
                <a:cxn ang="0">
                  <a:pos x="97" y="70"/>
                </a:cxn>
                <a:cxn ang="0">
                  <a:pos x="75" y="88"/>
                </a:cxn>
                <a:cxn ang="0">
                  <a:pos x="69" y="101"/>
                </a:cxn>
                <a:cxn ang="0">
                  <a:pos x="64" y="115"/>
                </a:cxn>
                <a:cxn ang="0">
                  <a:pos x="61" y="130"/>
                </a:cxn>
                <a:cxn ang="0">
                  <a:pos x="58" y="144"/>
                </a:cxn>
                <a:cxn ang="0">
                  <a:pos x="58" y="160"/>
                </a:cxn>
                <a:cxn ang="0">
                  <a:pos x="57" y="175"/>
                </a:cxn>
                <a:cxn ang="0">
                  <a:pos x="58" y="189"/>
                </a:cxn>
                <a:cxn ang="0">
                  <a:pos x="59" y="205"/>
                </a:cxn>
                <a:cxn ang="0">
                  <a:pos x="61" y="219"/>
                </a:cxn>
                <a:cxn ang="0">
                  <a:pos x="62" y="234"/>
                </a:cxn>
                <a:cxn ang="0">
                  <a:pos x="64" y="248"/>
                </a:cxn>
                <a:cxn ang="0">
                  <a:pos x="65" y="261"/>
                </a:cxn>
                <a:cxn ang="0">
                  <a:pos x="65" y="273"/>
                </a:cxn>
                <a:cxn ang="0">
                  <a:pos x="67" y="283"/>
                </a:cxn>
                <a:cxn ang="0">
                  <a:pos x="65" y="293"/>
                </a:cxn>
                <a:cxn ang="0">
                  <a:pos x="64" y="301"/>
                </a:cxn>
              </a:cxnLst>
              <a:rect l="0" t="0" r="r" b="b"/>
              <a:pathLst>
                <a:path w="330" h="863">
                  <a:moveTo>
                    <a:pt x="64" y="301"/>
                  </a:moveTo>
                  <a:lnTo>
                    <a:pt x="44" y="429"/>
                  </a:lnTo>
                  <a:lnTo>
                    <a:pt x="27" y="541"/>
                  </a:lnTo>
                  <a:lnTo>
                    <a:pt x="13" y="636"/>
                  </a:lnTo>
                  <a:lnTo>
                    <a:pt x="5" y="715"/>
                  </a:lnTo>
                  <a:lnTo>
                    <a:pt x="1" y="776"/>
                  </a:lnTo>
                  <a:lnTo>
                    <a:pt x="0" y="822"/>
                  </a:lnTo>
                  <a:lnTo>
                    <a:pt x="5" y="850"/>
                  </a:lnTo>
                  <a:lnTo>
                    <a:pt x="12" y="863"/>
                  </a:lnTo>
                  <a:lnTo>
                    <a:pt x="25" y="858"/>
                  </a:lnTo>
                  <a:lnTo>
                    <a:pt x="41" y="837"/>
                  </a:lnTo>
                  <a:lnTo>
                    <a:pt x="63" y="799"/>
                  </a:lnTo>
                  <a:lnTo>
                    <a:pt x="88" y="745"/>
                  </a:lnTo>
                  <a:lnTo>
                    <a:pt x="117" y="675"/>
                  </a:lnTo>
                  <a:lnTo>
                    <a:pt x="151" y="586"/>
                  </a:lnTo>
                  <a:lnTo>
                    <a:pt x="190" y="482"/>
                  </a:lnTo>
                  <a:lnTo>
                    <a:pt x="232" y="361"/>
                  </a:lnTo>
                  <a:lnTo>
                    <a:pt x="240" y="346"/>
                  </a:lnTo>
                  <a:lnTo>
                    <a:pt x="254" y="325"/>
                  </a:lnTo>
                  <a:lnTo>
                    <a:pt x="272" y="300"/>
                  </a:lnTo>
                  <a:lnTo>
                    <a:pt x="292" y="273"/>
                  </a:lnTo>
                  <a:lnTo>
                    <a:pt x="310" y="245"/>
                  </a:lnTo>
                  <a:lnTo>
                    <a:pt x="324" y="217"/>
                  </a:lnTo>
                  <a:lnTo>
                    <a:pt x="330" y="189"/>
                  </a:lnTo>
                  <a:lnTo>
                    <a:pt x="328" y="165"/>
                  </a:lnTo>
                  <a:lnTo>
                    <a:pt x="316" y="131"/>
                  </a:lnTo>
                  <a:lnTo>
                    <a:pt x="304" y="100"/>
                  </a:lnTo>
                  <a:lnTo>
                    <a:pt x="293" y="72"/>
                  </a:lnTo>
                  <a:lnTo>
                    <a:pt x="282" y="49"/>
                  </a:lnTo>
                  <a:lnTo>
                    <a:pt x="270" y="31"/>
                  </a:lnTo>
                  <a:lnTo>
                    <a:pt x="259" y="16"/>
                  </a:lnTo>
                  <a:lnTo>
                    <a:pt x="247" y="6"/>
                  </a:lnTo>
                  <a:lnTo>
                    <a:pt x="234" y="1"/>
                  </a:lnTo>
                  <a:lnTo>
                    <a:pt x="218" y="0"/>
                  </a:lnTo>
                  <a:lnTo>
                    <a:pt x="200" y="3"/>
                  </a:lnTo>
                  <a:lnTo>
                    <a:pt x="180" y="11"/>
                  </a:lnTo>
                  <a:lnTo>
                    <a:pt x="160" y="22"/>
                  </a:lnTo>
                  <a:lnTo>
                    <a:pt x="139" y="36"/>
                  </a:lnTo>
                  <a:lnTo>
                    <a:pt x="119" y="52"/>
                  </a:lnTo>
                  <a:lnTo>
                    <a:pt x="97" y="70"/>
                  </a:lnTo>
                  <a:lnTo>
                    <a:pt x="75" y="88"/>
                  </a:lnTo>
                  <a:lnTo>
                    <a:pt x="69" y="101"/>
                  </a:lnTo>
                  <a:lnTo>
                    <a:pt x="64" y="115"/>
                  </a:lnTo>
                  <a:lnTo>
                    <a:pt x="61" y="130"/>
                  </a:lnTo>
                  <a:lnTo>
                    <a:pt x="58" y="144"/>
                  </a:lnTo>
                  <a:lnTo>
                    <a:pt x="58" y="160"/>
                  </a:lnTo>
                  <a:lnTo>
                    <a:pt x="57" y="175"/>
                  </a:lnTo>
                  <a:lnTo>
                    <a:pt x="58" y="189"/>
                  </a:lnTo>
                  <a:lnTo>
                    <a:pt x="59" y="205"/>
                  </a:lnTo>
                  <a:lnTo>
                    <a:pt x="61" y="219"/>
                  </a:lnTo>
                  <a:lnTo>
                    <a:pt x="62" y="234"/>
                  </a:lnTo>
                  <a:lnTo>
                    <a:pt x="64" y="248"/>
                  </a:lnTo>
                  <a:lnTo>
                    <a:pt x="65" y="261"/>
                  </a:lnTo>
                  <a:lnTo>
                    <a:pt x="65" y="273"/>
                  </a:lnTo>
                  <a:lnTo>
                    <a:pt x="67" y="283"/>
                  </a:lnTo>
                  <a:lnTo>
                    <a:pt x="65" y="293"/>
                  </a:lnTo>
                  <a:lnTo>
                    <a:pt x="64" y="301"/>
                  </a:lnTo>
                  <a:close/>
                </a:path>
              </a:pathLst>
            </a:custGeom>
            <a:solidFill>
              <a:srgbClr val="FF9966"/>
            </a:solidFill>
            <a:ln w="3175" cmpd="sng">
              <a:solidFill>
                <a:schemeClr val="tx1"/>
              </a:solidFill>
              <a:round/>
              <a:headEnd/>
              <a:tailEnd/>
            </a:ln>
          </p:spPr>
          <p:txBody>
            <a:bodyPr/>
            <a:lstStyle/>
            <a:p>
              <a:endParaRPr lang="en-US"/>
            </a:p>
          </p:txBody>
        </p:sp>
        <p:sp>
          <p:nvSpPr>
            <p:cNvPr id="310294" name="Freeform 22"/>
            <p:cNvSpPr>
              <a:spLocks noChangeAspect="1"/>
            </p:cNvSpPr>
            <p:nvPr/>
          </p:nvSpPr>
          <p:spPr bwMode="auto">
            <a:xfrm rot="-717913">
              <a:off x="3943" y="2986"/>
              <a:ext cx="92" cy="37"/>
            </a:xfrm>
            <a:custGeom>
              <a:avLst/>
              <a:gdLst/>
              <a:ahLst/>
              <a:cxnLst>
                <a:cxn ang="0">
                  <a:pos x="0" y="0"/>
                </a:cxn>
                <a:cxn ang="0">
                  <a:pos x="0" y="0"/>
                </a:cxn>
                <a:cxn ang="0">
                  <a:pos x="17" y="24"/>
                </a:cxn>
                <a:cxn ang="0">
                  <a:pos x="36" y="42"/>
                </a:cxn>
                <a:cxn ang="0">
                  <a:pos x="55" y="56"/>
                </a:cxn>
                <a:cxn ang="0">
                  <a:pos x="76" y="66"/>
                </a:cxn>
                <a:cxn ang="0">
                  <a:pos x="98" y="69"/>
                </a:cxn>
                <a:cxn ang="0">
                  <a:pos x="122" y="68"/>
                </a:cxn>
                <a:cxn ang="0">
                  <a:pos x="146" y="63"/>
                </a:cxn>
                <a:cxn ang="0">
                  <a:pos x="171" y="53"/>
                </a:cxn>
              </a:cxnLst>
              <a:rect l="0" t="0" r="r" b="b"/>
              <a:pathLst>
                <a:path w="171" h="69">
                  <a:moveTo>
                    <a:pt x="0" y="0"/>
                  </a:moveTo>
                  <a:lnTo>
                    <a:pt x="0" y="0"/>
                  </a:lnTo>
                  <a:lnTo>
                    <a:pt x="17" y="24"/>
                  </a:lnTo>
                  <a:lnTo>
                    <a:pt x="36" y="42"/>
                  </a:lnTo>
                  <a:lnTo>
                    <a:pt x="55" y="56"/>
                  </a:lnTo>
                  <a:lnTo>
                    <a:pt x="76" y="66"/>
                  </a:lnTo>
                  <a:lnTo>
                    <a:pt x="98" y="69"/>
                  </a:lnTo>
                  <a:lnTo>
                    <a:pt x="122" y="68"/>
                  </a:lnTo>
                  <a:lnTo>
                    <a:pt x="146" y="63"/>
                  </a:lnTo>
                  <a:lnTo>
                    <a:pt x="171" y="53"/>
                  </a:lnTo>
                </a:path>
              </a:pathLst>
            </a:custGeom>
            <a:noFill/>
            <a:ln w="0">
              <a:solidFill>
                <a:srgbClr val="000000"/>
              </a:solidFill>
              <a:prstDash val="solid"/>
              <a:round/>
              <a:headEnd/>
              <a:tailEnd/>
            </a:ln>
          </p:spPr>
          <p:txBody>
            <a:bodyPr/>
            <a:lstStyle/>
            <a:p>
              <a:endParaRPr lang="en-US"/>
            </a:p>
          </p:txBody>
        </p:sp>
      </p:grpSp>
      <p:grpSp>
        <p:nvGrpSpPr>
          <p:cNvPr id="8" name="Group 23"/>
          <p:cNvGrpSpPr>
            <a:grpSpLocks noChangeAspect="1"/>
          </p:cNvGrpSpPr>
          <p:nvPr/>
        </p:nvGrpSpPr>
        <p:grpSpPr bwMode="auto">
          <a:xfrm rot="144854">
            <a:off x="8142288" y="4473575"/>
            <a:ext cx="206375" cy="488950"/>
            <a:chOff x="4123" y="2825"/>
            <a:chExt cx="186" cy="440"/>
          </a:xfrm>
        </p:grpSpPr>
        <p:sp>
          <p:nvSpPr>
            <p:cNvPr id="310296" name="Freeform 24"/>
            <p:cNvSpPr>
              <a:spLocks noChangeAspect="1"/>
            </p:cNvSpPr>
            <p:nvPr/>
          </p:nvSpPr>
          <p:spPr bwMode="auto">
            <a:xfrm rot="49981">
              <a:off x="4123" y="2825"/>
              <a:ext cx="186" cy="440"/>
            </a:xfrm>
            <a:custGeom>
              <a:avLst/>
              <a:gdLst/>
              <a:ahLst/>
              <a:cxnLst>
                <a:cxn ang="0">
                  <a:pos x="263" y="312"/>
                </a:cxn>
                <a:cxn ang="0">
                  <a:pos x="278" y="290"/>
                </a:cxn>
                <a:cxn ang="0">
                  <a:pos x="296" y="263"/>
                </a:cxn>
                <a:cxn ang="0">
                  <a:pos x="316" y="233"/>
                </a:cxn>
                <a:cxn ang="0">
                  <a:pos x="332" y="202"/>
                </a:cxn>
                <a:cxn ang="0">
                  <a:pos x="342" y="169"/>
                </a:cxn>
                <a:cxn ang="0">
                  <a:pos x="346" y="139"/>
                </a:cxn>
                <a:cxn ang="0">
                  <a:pos x="340" y="111"/>
                </a:cxn>
                <a:cxn ang="0">
                  <a:pos x="323" y="77"/>
                </a:cxn>
                <a:cxn ang="0">
                  <a:pos x="310" y="47"/>
                </a:cxn>
                <a:cxn ang="0">
                  <a:pos x="299" y="29"/>
                </a:cxn>
                <a:cxn ang="0">
                  <a:pos x="288" y="13"/>
                </a:cxn>
                <a:cxn ang="0">
                  <a:pos x="271" y="0"/>
                </a:cxn>
                <a:cxn ang="0">
                  <a:pos x="238" y="6"/>
                </a:cxn>
                <a:cxn ang="0">
                  <a:pos x="196" y="28"/>
                </a:cxn>
                <a:cxn ang="0">
                  <a:pos x="149" y="63"/>
                </a:cxn>
                <a:cxn ang="0">
                  <a:pos x="119" y="100"/>
                </a:cxn>
                <a:cxn ang="0">
                  <a:pos x="113" y="149"/>
                </a:cxn>
                <a:cxn ang="0">
                  <a:pos x="111" y="202"/>
                </a:cxn>
                <a:cxn ang="0">
                  <a:pos x="109" y="244"/>
                </a:cxn>
                <a:cxn ang="0">
                  <a:pos x="98" y="279"/>
                </a:cxn>
                <a:cxn ang="0">
                  <a:pos x="84" y="325"/>
                </a:cxn>
                <a:cxn ang="0">
                  <a:pos x="69" y="374"/>
                </a:cxn>
                <a:cxn ang="0">
                  <a:pos x="56" y="422"/>
                </a:cxn>
                <a:cxn ang="0">
                  <a:pos x="42" y="469"/>
                </a:cxn>
                <a:cxn ang="0">
                  <a:pos x="32" y="513"/>
                </a:cxn>
                <a:cxn ang="0">
                  <a:pos x="24" y="554"/>
                </a:cxn>
                <a:cxn ang="0">
                  <a:pos x="19" y="591"/>
                </a:cxn>
                <a:cxn ang="0">
                  <a:pos x="19" y="622"/>
                </a:cxn>
                <a:cxn ang="0">
                  <a:pos x="17" y="656"/>
                </a:cxn>
                <a:cxn ang="0">
                  <a:pos x="13" y="688"/>
                </a:cxn>
                <a:cxn ang="0">
                  <a:pos x="9" y="716"/>
                </a:cxn>
                <a:cxn ang="0">
                  <a:pos x="4" y="743"/>
                </a:cxn>
                <a:cxn ang="0">
                  <a:pos x="0" y="770"/>
                </a:cxn>
                <a:cxn ang="0">
                  <a:pos x="1" y="792"/>
                </a:cxn>
                <a:cxn ang="0">
                  <a:pos x="3" y="809"/>
                </a:cxn>
                <a:cxn ang="0">
                  <a:pos x="6" y="827"/>
                </a:cxn>
                <a:cxn ang="0">
                  <a:pos x="15" y="837"/>
                </a:cxn>
                <a:cxn ang="0">
                  <a:pos x="27" y="829"/>
                </a:cxn>
                <a:cxn ang="0">
                  <a:pos x="45" y="805"/>
                </a:cxn>
                <a:cxn ang="0">
                  <a:pos x="67" y="768"/>
                </a:cxn>
                <a:cxn ang="0">
                  <a:pos x="93" y="714"/>
                </a:cxn>
                <a:cxn ang="0">
                  <a:pos x="125" y="648"/>
                </a:cxn>
                <a:cxn ang="0">
                  <a:pos x="161" y="570"/>
                </a:cxn>
                <a:cxn ang="0">
                  <a:pos x="190" y="504"/>
                </a:cxn>
                <a:cxn ang="0">
                  <a:pos x="212" y="456"/>
                </a:cxn>
                <a:cxn ang="0">
                  <a:pos x="232" y="403"/>
                </a:cxn>
                <a:cxn ang="0">
                  <a:pos x="249" y="349"/>
                </a:cxn>
              </a:cxnLst>
              <a:rect l="0" t="0" r="r" b="b"/>
              <a:pathLst>
                <a:path w="346" h="837">
                  <a:moveTo>
                    <a:pt x="257" y="322"/>
                  </a:moveTo>
                  <a:lnTo>
                    <a:pt x="263" y="312"/>
                  </a:lnTo>
                  <a:lnTo>
                    <a:pt x="270" y="302"/>
                  </a:lnTo>
                  <a:lnTo>
                    <a:pt x="278" y="290"/>
                  </a:lnTo>
                  <a:lnTo>
                    <a:pt x="287" y="277"/>
                  </a:lnTo>
                  <a:lnTo>
                    <a:pt x="296" y="263"/>
                  </a:lnTo>
                  <a:lnTo>
                    <a:pt x="306" y="249"/>
                  </a:lnTo>
                  <a:lnTo>
                    <a:pt x="316" y="233"/>
                  </a:lnTo>
                  <a:lnTo>
                    <a:pt x="324" y="218"/>
                  </a:lnTo>
                  <a:lnTo>
                    <a:pt x="332" y="202"/>
                  </a:lnTo>
                  <a:lnTo>
                    <a:pt x="338" y="185"/>
                  </a:lnTo>
                  <a:lnTo>
                    <a:pt x="342" y="169"/>
                  </a:lnTo>
                  <a:lnTo>
                    <a:pt x="346" y="154"/>
                  </a:lnTo>
                  <a:lnTo>
                    <a:pt x="346" y="139"/>
                  </a:lnTo>
                  <a:lnTo>
                    <a:pt x="345" y="124"/>
                  </a:lnTo>
                  <a:lnTo>
                    <a:pt x="340" y="111"/>
                  </a:lnTo>
                  <a:lnTo>
                    <a:pt x="332" y="98"/>
                  </a:lnTo>
                  <a:lnTo>
                    <a:pt x="323" y="77"/>
                  </a:lnTo>
                  <a:lnTo>
                    <a:pt x="316" y="60"/>
                  </a:lnTo>
                  <a:lnTo>
                    <a:pt x="310" y="47"/>
                  </a:lnTo>
                  <a:lnTo>
                    <a:pt x="305" y="37"/>
                  </a:lnTo>
                  <a:lnTo>
                    <a:pt x="299" y="29"/>
                  </a:lnTo>
                  <a:lnTo>
                    <a:pt x="294" y="21"/>
                  </a:lnTo>
                  <a:lnTo>
                    <a:pt x="288" y="13"/>
                  </a:lnTo>
                  <a:lnTo>
                    <a:pt x="281" y="6"/>
                  </a:lnTo>
                  <a:lnTo>
                    <a:pt x="271" y="0"/>
                  </a:lnTo>
                  <a:lnTo>
                    <a:pt x="257" y="0"/>
                  </a:lnTo>
                  <a:lnTo>
                    <a:pt x="238" y="6"/>
                  </a:lnTo>
                  <a:lnTo>
                    <a:pt x="219" y="15"/>
                  </a:lnTo>
                  <a:lnTo>
                    <a:pt x="196" y="28"/>
                  </a:lnTo>
                  <a:lnTo>
                    <a:pt x="173" y="45"/>
                  </a:lnTo>
                  <a:lnTo>
                    <a:pt x="149" y="63"/>
                  </a:lnTo>
                  <a:lnTo>
                    <a:pt x="126" y="82"/>
                  </a:lnTo>
                  <a:lnTo>
                    <a:pt x="119" y="100"/>
                  </a:lnTo>
                  <a:lnTo>
                    <a:pt x="115" y="123"/>
                  </a:lnTo>
                  <a:lnTo>
                    <a:pt x="113" y="149"/>
                  </a:lnTo>
                  <a:lnTo>
                    <a:pt x="111" y="176"/>
                  </a:lnTo>
                  <a:lnTo>
                    <a:pt x="111" y="202"/>
                  </a:lnTo>
                  <a:lnTo>
                    <a:pt x="110" y="225"/>
                  </a:lnTo>
                  <a:lnTo>
                    <a:pt x="109" y="244"/>
                  </a:lnTo>
                  <a:lnTo>
                    <a:pt x="105" y="255"/>
                  </a:lnTo>
                  <a:lnTo>
                    <a:pt x="98" y="279"/>
                  </a:lnTo>
                  <a:lnTo>
                    <a:pt x="91" y="302"/>
                  </a:lnTo>
                  <a:lnTo>
                    <a:pt x="84" y="325"/>
                  </a:lnTo>
                  <a:lnTo>
                    <a:pt x="76" y="350"/>
                  </a:lnTo>
                  <a:lnTo>
                    <a:pt x="69" y="374"/>
                  </a:lnTo>
                  <a:lnTo>
                    <a:pt x="62" y="398"/>
                  </a:lnTo>
                  <a:lnTo>
                    <a:pt x="56" y="422"/>
                  </a:lnTo>
                  <a:lnTo>
                    <a:pt x="48" y="445"/>
                  </a:lnTo>
                  <a:lnTo>
                    <a:pt x="42" y="469"/>
                  </a:lnTo>
                  <a:lnTo>
                    <a:pt x="38" y="491"/>
                  </a:lnTo>
                  <a:lnTo>
                    <a:pt x="32" y="513"/>
                  </a:lnTo>
                  <a:lnTo>
                    <a:pt x="28" y="534"/>
                  </a:lnTo>
                  <a:lnTo>
                    <a:pt x="24" y="554"/>
                  </a:lnTo>
                  <a:lnTo>
                    <a:pt x="22" y="573"/>
                  </a:lnTo>
                  <a:lnTo>
                    <a:pt x="19" y="591"/>
                  </a:lnTo>
                  <a:lnTo>
                    <a:pt x="19" y="606"/>
                  </a:lnTo>
                  <a:lnTo>
                    <a:pt x="19" y="622"/>
                  </a:lnTo>
                  <a:lnTo>
                    <a:pt x="18" y="639"/>
                  </a:lnTo>
                  <a:lnTo>
                    <a:pt x="17" y="656"/>
                  </a:lnTo>
                  <a:lnTo>
                    <a:pt x="15" y="671"/>
                  </a:lnTo>
                  <a:lnTo>
                    <a:pt x="13" y="688"/>
                  </a:lnTo>
                  <a:lnTo>
                    <a:pt x="11" y="703"/>
                  </a:lnTo>
                  <a:lnTo>
                    <a:pt x="9" y="716"/>
                  </a:lnTo>
                  <a:lnTo>
                    <a:pt x="6" y="726"/>
                  </a:lnTo>
                  <a:lnTo>
                    <a:pt x="4" y="743"/>
                  </a:lnTo>
                  <a:lnTo>
                    <a:pt x="1" y="757"/>
                  </a:lnTo>
                  <a:lnTo>
                    <a:pt x="0" y="770"/>
                  </a:lnTo>
                  <a:lnTo>
                    <a:pt x="0" y="782"/>
                  </a:lnTo>
                  <a:lnTo>
                    <a:pt x="1" y="792"/>
                  </a:lnTo>
                  <a:lnTo>
                    <a:pt x="1" y="801"/>
                  </a:lnTo>
                  <a:lnTo>
                    <a:pt x="3" y="809"/>
                  </a:lnTo>
                  <a:lnTo>
                    <a:pt x="4" y="816"/>
                  </a:lnTo>
                  <a:lnTo>
                    <a:pt x="6" y="827"/>
                  </a:lnTo>
                  <a:lnTo>
                    <a:pt x="10" y="834"/>
                  </a:lnTo>
                  <a:lnTo>
                    <a:pt x="15" y="837"/>
                  </a:lnTo>
                  <a:lnTo>
                    <a:pt x="21" y="835"/>
                  </a:lnTo>
                  <a:lnTo>
                    <a:pt x="27" y="829"/>
                  </a:lnTo>
                  <a:lnTo>
                    <a:pt x="35" y="820"/>
                  </a:lnTo>
                  <a:lnTo>
                    <a:pt x="45" y="805"/>
                  </a:lnTo>
                  <a:lnTo>
                    <a:pt x="56" y="788"/>
                  </a:lnTo>
                  <a:lnTo>
                    <a:pt x="67" y="768"/>
                  </a:lnTo>
                  <a:lnTo>
                    <a:pt x="80" y="743"/>
                  </a:lnTo>
                  <a:lnTo>
                    <a:pt x="93" y="714"/>
                  </a:lnTo>
                  <a:lnTo>
                    <a:pt x="109" y="683"/>
                  </a:lnTo>
                  <a:lnTo>
                    <a:pt x="125" y="648"/>
                  </a:lnTo>
                  <a:lnTo>
                    <a:pt x="143" y="610"/>
                  </a:lnTo>
                  <a:lnTo>
                    <a:pt x="161" y="570"/>
                  </a:lnTo>
                  <a:lnTo>
                    <a:pt x="180" y="526"/>
                  </a:lnTo>
                  <a:lnTo>
                    <a:pt x="190" y="504"/>
                  </a:lnTo>
                  <a:lnTo>
                    <a:pt x="201" y="480"/>
                  </a:lnTo>
                  <a:lnTo>
                    <a:pt x="212" y="456"/>
                  </a:lnTo>
                  <a:lnTo>
                    <a:pt x="223" y="430"/>
                  </a:lnTo>
                  <a:lnTo>
                    <a:pt x="232" y="403"/>
                  </a:lnTo>
                  <a:lnTo>
                    <a:pt x="242" y="376"/>
                  </a:lnTo>
                  <a:lnTo>
                    <a:pt x="249" y="349"/>
                  </a:lnTo>
                  <a:lnTo>
                    <a:pt x="257" y="322"/>
                  </a:lnTo>
                  <a:close/>
                </a:path>
              </a:pathLst>
            </a:custGeom>
            <a:solidFill>
              <a:srgbClr val="FF9966"/>
            </a:solidFill>
            <a:ln w="3175" cmpd="sng">
              <a:solidFill>
                <a:schemeClr val="tx1"/>
              </a:solidFill>
              <a:round/>
              <a:headEnd/>
              <a:tailEnd/>
            </a:ln>
          </p:spPr>
          <p:txBody>
            <a:bodyPr/>
            <a:lstStyle/>
            <a:p>
              <a:endParaRPr lang="en-US"/>
            </a:p>
          </p:txBody>
        </p:sp>
        <p:sp>
          <p:nvSpPr>
            <p:cNvPr id="310297" name="Freeform 25"/>
            <p:cNvSpPr>
              <a:spLocks noChangeAspect="1"/>
            </p:cNvSpPr>
            <p:nvPr/>
          </p:nvSpPr>
          <p:spPr bwMode="auto">
            <a:xfrm rot="7773">
              <a:off x="4181" y="2950"/>
              <a:ext cx="90" cy="50"/>
            </a:xfrm>
            <a:custGeom>
              <a:avLst/>
              <a:gdLst/>
              <a:ahLst/>
              <a:cxnLst>
                <a:cxn ang="0">
                  <a:pos x="0" y="0"/>
                </a:cxn>
                <a:cxn ang="0">
                  <a:pos x="0" y="0"/>
                </a:cxn>
                <a:cxn ang="0">
                  <a:pos x="6" y="11"/>
                </a:cxn>
                <a:cxn ang="0">
                  <a:pos x="10" y="22"/>
                </a:cxn>
                <a:cxn ang="0">
                  <a:pos x="16" y="35"/>
                </a:cxn>
                <a:cxn ang="0">
                  <a:pos x="25" y="50"/>
                </a:cxn>
                <a:cxn ang="0">
                  <a:pos x="35" y="63"/>
                </a:cxn>
                <a:cxn ang="0">
                  <a:pos x="48" y="74"/>
                </a:cxn>
                <a:cxn ang="0">
                  <a:pos x="65" y="85"/>
                </a:cxn>
                <a:cxn ang="0">
                  <a:pos x="88" y="92"/>
                </a:cxn>
                <a:cxn ang="0">
                  <a:pos x="88" y="92"/>
                </a:cxn>
                <a:cxn ang="0">
                  <a:pos x="96" y="94"/>
                </a:cxn>
                <a:cxn ang="0">
                  <a:pos x="106" y="95"/>
                </a:cxn>
                <a:cxn ang="0">
                  <a:pos x="116" y="95"/>
                </a:cxn>
                <a:cxn ang="0">
                  <a:pos x="125" y="94"/>
                </a:cxn>
                <a:cxn ang="0">
                  <a:pos x="136" y="91"/>
                </a:cxn>
                <a:cxn ang="0">
                  <a:pos x="147" y="87"/>
                </a:cxn>
                <a:cxn ang="0">
                  <a:pos x="157" y="83"/>
                </a:cxn>
                <a:cxn ang="0">
                  <a:pos x="166" y="77"/>
                </a:cxn>
              </a:cxnLst>
              <a:rect l="0" t="0" r="r" b="b"/>
              <a:pathLst>
                <a:path w="166" h="95">
                  <a:moveTo>
                    <a:pt x="0" y="0"/>
                  </a:moveTo>
                  <a:lnTo>
                    <a:pt x="0" y="0"/>
                  </a:lnTo>
                  <a:lnTo>
                    <a:pt x="6" y="11"/>
                  </a:lnTo>
                  <a:lnTo>
                    <a:pt x="10" y="22"/>
                  </a:lnTo>
                  <a:lnTo>
                    <a:pt x="16" y="35"/>
                  </a:lnTo>
                  <a:lnTo>
                    <a:pt x="25" y="50"/>
                  </a:lnTo>
                  <a:lnTo>
                    <a:pt x="35" y="63"/>
                  </a:lnTo>
                  <a:lnTo>
                    <a:pt x="48" y="74"/>
                  </a:lnTo>
                  <a:lnTo>
                    <a:pt x="65" y="85"/>
                  </a:lnTo>
                  <a:lnTo>
                    <a:pt x="88" y="92"/>
                  </a:lnTo>
                  <a:lnTo>
                    <a:pt x="88" y="92"/>
                  </a:lnTo>
                  <a:lnTo>
                    <a:pt x="96" y="94"/>
                  </a:lnTo>
                  <a:lnTo>
                    <a:pt x="106" y="95"/>
                  </a:lnTo>
                  <a:lnTo>
                    <a:pt x="116" y="95"/>
                  </a:lnTo>
                  <a:lnTo>
                    <a:pt x="125" y="94"/>
                  </a:lnTo>
                  <a:lnTo>
                    <a:pt x="136" y="91"/>
                  </a:lnTo>
                  <a:lnTo>
                    <a:pt x="147" y="87"/>
                  </a:lnTo>
                  <a:lnTo>
                    <a:pt x="157" y="83"/>
                  </a:lnTo>
                  <a:lnTo>
                    <a:pt x="166" y="77"/>
                  </a:lnTo>
                </a:path>
              </a:pathLst>
            </a:custGeom>
            <a:noFill/>
            <a:ln w="3175" cmpd="sng">
              <a:solidFill>
                <a:schemeClr val="tx1"/>
              </a:solidFill>
              <a:prstDash val="solid"/>
              <a:round/>
              <a:headEnd/>
              <a:tailEnd/>
            </a:ln>
          </p:spPr>
          <p:txBody>
            <a:bodyPr/>
            <a:lstStyle/>
            <a:p>
              <a:endParaRPr lang="en-US"/>
            </a:p>
          </p:txBody>
        </p:sp>
      </p:grpSp>
      <p:grpSp>
        <p:nvGrpSpPr>
          <p:cNvPr id="9" name="Group 26"/>
          <p:cNvGrpSpPr>
            <a:grpSpLocks noChangeAspect="1"/>
          </p:cNvGrpSpPr>
          <p:nvPr/>
        </p:nvGrpSpPr>
        <p:grpSpPr bwMode="auto">
          <a:xfrm rot="535599">
            <a:off x="7188200" y="3898900"/>
            <a:ext cx="1389063" cy="631825"/>
            <a:chOff x="3243" y="2500"/>
            <a:chExt cx="1252" cy="568"/>
          </a:xfrm>
        </p:grpSpPr>
        <p:sp>
          <p:nvSpPr>
            <p:cNvPr id="310299" name="Freeform 27"/>
            <p:cNvSpPr>
              <a:spLocks noChangeAspect="1"/>
            </p:cNvSpPr>
            <p:nvPr/>
          </p:nvSpPr>
          <p:spPr bwMode="auto">
            <a:xfrm>
              <a:off x="4326" y="2500"/>
              <a:ext cx="169" cy="534"/>
            </a:xfrm>
            <a:custGeom>
              <a:avLst/>
              <a:gdLst/>
              <a:ahLst/>
              <a:cxnLst>
                <a:cxn ang="0">
                  <a:pos x="244" y="587"/>
                </a:cxn>
                <a:cxn ang="0">
                  <a:pos x="253" y="608"/>
                </a:cxn>
                <a:cxn ang="0">
                  <a:pos x="264" y="625"/>
                </a:cxn>
                <a:cxn ang="0">
                  <a:pos x="273" y="645"/>
                </a:cxn>
                <a:cxn ang="0">
                  <a:pos x="280" y="671"/>
                </a:cxn>
                <a:cxn ang="0">
                  <a:pos x="289" y="700"/>
                </a:cxn>
                <a:cxn ang="0">
                  <a:pos x="296" y="730"/>
                </a:cxn>
                <a:cxn ang="0">
                  <a:pos x="301" y="764"/>
                </a:cxn>
                <a:cxn ang="0">
                  <a:pos x="303" y="799"/>
                </a:cxn>
                <a:cxn ang="0">
                  <a:pos x="302" y="838"/>
                </a:cxn>
                <a:cxn ang="0">
                  <a:pos x="296" y="879"/>
                </a:cxn>
                <a:cxn ang="0">
                  <a:pos x="285" y="922"/>
                </a:cxn>
                <a:cxn ang="0">
                  <a:pos x="267" y="952"/>
                </a:cxn>
                <a:cxn ang="0">
                  <a:pos x="250" y="961"/>
                </a:cxn>
                <a:cxn ang="0">
                  <a:pos x="233" y="968"/>
                </a:cxn>
                <a:cxn ang="0">
                  <a:pos x="218" y="969"/>
                </a:cxn>
                <a:cxn ang="0">
                  <a:pos x="198" y="961"/>
                </a:cxn>
                <a:cxn ang="0">
                  <a:pos x="179" y="937"/>
                </a:cxn>
                <a:cxn ang="0">
                  <a:pos x="158" y="900"/>
                </a:cxn>
                <a:cxn ang="0">
                  <a:pos x="137" y="861"/>
                </a:cxn>
                <a:cxn ang="0">
                  <a:pos x="116" y="834"/>
                </a:cxn>
                <a:cxn ang="0">
                  <a:pos x="98" y="808"/>
                </a:cxn>
                <a:cxn ang="0">
                  <a:pos x="82" y="768"/>
                </a:cxn>
                <a:cxn ang="0">
                  <a:pos x="74" y="713"/>
                </a:cxn>
                <a:cxn ang="0">
                  <a:pos x="68" y="652"/>
                </a:cxn>
                <a:cxn ang="0">
                  <a:pos x="57" y="587"/>
                </a:cxn>
                <a:cxn ang="0">
                  <a:pos x="46" y="513"/>
                </a:cxn>
                <a:cxn ang="0">
                  <a:pos x="34" y="437"/>
                </a:cxn>
                <a:cxn ang="0">
                  <a:pos x="24" y="362"/>
                </a:cxn>
                <a:cxn ang="0">
                  <a:pos x="16" y="293"/>
                </a:cxn>
                <a:cxn ang="0">
                  <a:pos x="9" y="231"/>
                </a:cxn>
                <a:cxn ang="0">
                  <a:pos x="6" y="182"/>
                </a:cxn>
                <a:cxn ang="0">
                  <a:pos x="2" y="128"/>
                </a:cxn>
                <a:cxn ang="0">
                  <a:pos x="0" y="67"/>
                </a:cxn>
                <a:cxn ang="0">
                  <a:pos x="2" y="25"/>
                </a:cxn>
                <a:cxn ang="0">
                  <a:pos x="9" y="3"/>
                </a:cxn>
                <a:cxn ang="0">
                  <a:pos x="22" y="3"/>
                </a:cxn>
                <a:cxn ang="0">
                  <a:pos x="37" y="21"/>
                </a:cxn>
                <a:cxn ang="0">
                  <a:pos x="59" y="51"/>
                </a:cxn>
                <a:cxn ang="0">
                  <a:pos x="88" y="86"/>
                </a:cxn>
                <a:cxn ang="0">
                  <a:pos x="117" y="126"/>
                </a:cxn>
                <a:cxn ang="0">
                  <a:pos x="139" y="175"/>
                </a:cxn>
                <a:cxn ang="0">
                  <a:pos x="158" y="228"/>
                </a:cxn>
                <a:cxn ang="0">
                  <a:pos x="175" y="285"/>
                </a:cxn>
                <a:cxn ang="0">
                  <a:pos x="191" y="346"/>
                </a:cxn>
                <a:cxn ang="0">
                  <a:pos x="205" y="410"/>
                </a:cxn>
                <a:cxn ang="0">
                  <a:pos x="220" y="475"/>
                </a:cxn>
                <a:cxn ang="0">
                  <a:pos x="236" y="541"/>
                </a:cxn>
              </a:cxnLst>
              <a:rect l="0" t="0" r="r" b="b"/>
              <a:pathLst>
                <a:path w="303" h="969">
                  <a:moveTo>
                    <a:pt x="243" y="574"/>
                  </a:moveTo>
                  <a:lnTo>
                    <a:pt x="244" y="587"/>
                  </a:lnTo>
                  <a:lnTo>
                    <a:pt x="248" y="597"/>
                  </a:lnTo>
                  <a:lnTo>
                    <a:pt x="253" y="608"/>
                  </a:lnTo>
                  <a:lnTo>
                    <a:pt x="257" y="615"/>
                  </a:lnTo>
                  <a:lnTo>
                    <a:pt x="264" y="625"/>
                  </a:lnTo>
                  <a:lnTo>
                    <a:pt x="268" y="634"/>
                  </a:lnTo>
                  <a:lnTo>
                    <a:pt x="273" y="645"/>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67" y="952"/>
                  </a:lnTo>
                  <a:lnTo>
                    <a:pt x="259" y="958"/>
                  </a:lnTo>
                  <a:lnTo>
                    <a:pt x="250" y="961"/>
                  </a:lnTo>
                  <a:lnTo>
                    <a:pt x="242" y="965"/>
                  </a:lnTo>
                  <a:lnTo>
                    <a:pt x="233" y="968"/>
                  </a:lnTo>
                  <a:lnTo>
                    <a:pt x="226" y="969"/>
                  </a:lnTo>
                  <a:lnTo>
                    <a:pt x="218" y="969"/>
                  </a:lnTo>
                  <a:lnTo>
                    <a:pt x="208" y="968"/>
                  </a:lnTo>
                  <a:lnTo>
                    <a:pt x="198" y="961"/>
                  </a:lnTo>
                  <a:lnTo>
                    <a:pt x="189" y="951"/>
                  </a:lnTo>
                  <a:lnTo>
                    <a:pt x="179" y="937"/>
                  </a:lnTo>
                  <a:lnTo>
                    <a:pt x="169" y="920"/>
                  </a:lnTo>
                  <a:lnTo>
                    <a:pt x="158" y="900"/>
                  </a:lnTo>
                  <a:lnTo>
                    <a:pt x="149" y="881"/>
                  </a:lnTo>
                  <a:lnTo>
                    <a:pt x="137" y="861"/>
                  </a:lnTo>
                  <a:lnTo>
                    <a:pt x="126" y="842"/>
                  </a:lnTo>
                  <a:lnTo>
                    <a:pt x="116" y="834"/>
                  </a:lnTo>
                  <a:lnTo>
                    <a:pt x="107" y="822"/>
                  </a:lnTo>
                  <a:lnTo>
                    <a:pt x="98" y="808"/>
                  </a:lnTo>
                  <a:lnTo>
                    <a:pt x="89" y="788"/>
                  </a:lnTo>
                  <a:lnTo>
                    <a:pt x="82" y="768"/>
                  </a:lnTo>
                  <a:lnTo>
                    <a:pt x="77" y="742"/>
                  </a:lnTo>
                  <a:lnTo>
                    <a:pt x="74" y="713"/>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2" y="128"/>
                  </a:lnTo>
                  <a:lnTo>
                    <a:pt x="1" y="95"/>
                  </a:lnTo>
                  <a:lnTo>
                    <a:pt x="0" y="67"/>
                  </a:lnTo>
                  <a:lnTo>
                    <a:pt x="1" y="43"/>
                  </a:lnTo>
                  <a:lnTo>
                    <a:pt x="2" y="25"/>
                  </a:lnTo>
                  <a:lnTo>
                    <a:pt x="6" y="11"/>
                  </a:lnTo>
                  <a:lnTo>
                    <a:pt x="9" y="3"/>
                  </a:lnTo>
                  <a:lnTo>
                    <a:pt x="16" y="0"/>
                  </a:lnTo>
                  <a:lnTo>
                    <a:pt x="22" y="3"/>
                  </a:lnTo>
                  <a:lnTo>
                    <a:pt x="29" y="9"/>
                  </a:lnTo>
                  <a:lnTo>
                    <a:pt x="37" y="21"/>
                  </a:lnTo>
                  <a:lnTo>
                    <a:pt x="47" y="34"/>
                  </a:lnTo>
                  <a:lnTo>
                    <a:pt x="59" y="51"/>
                  </a:lnTo>
                  <a:lnTo>
                    <a:pt x="72" y="68"/>
                  </a:lnTo>
                  <a:lnTo>
                    <a:pt x="88" y="86"/>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close/>
                </a:path>
              </a:pathLst>
            </a:custGeom>
            <a:solidFill>
              <a:srgbClr val="FF9966"/>
            </a:solidFill>
            <a:ln w="9525">
              <a:noFill/>
              <a:round/>
              <a:headEnd/>
              <a:tailEnd/>
            </a:ln>
          </p:spPr>
          <p:txBody>
            <a:bodyPr/>
            <a:lstStyle/>
            <a:p>
              <a:endParaRPr lang="en-US"/>
            </a:p>
          </p:txBody>
        </p:sp>
        <p:sp>
          <p:nvSpPr>
            <p:cNvPr id="310300" name="Freeform 28"/>
            <p:cNvSpPr>
              <a:spLocks noChangeAspect="1"/>
            </p:cNvSpPr>
            <p:nvPr/>
          </p:nvSpPr>
          <p:spPr bwMode="auto">
            <a:xfrm>
              <a:off x="4326" y="2500"/>
              <a:ext cx="169" cy="534"/>
            </a:xfrm>
            <a:custGeom>
              <a:avLst/>
              <a:gdLst/>
              <a:ahLst/>
              <a:cxnLst>
                <a:cxn ang="0">
                  <a:pos x="243" y="574"/>
                </a:cxn>
                <a:cxn ang="0">
                  <a:pos x="248" y="597"/>
                </a:cxn>
                <a:cxn ang="0">
                  <a:pos x="257" y="615"/>
                </a:cxn>
                <a:cxn ang="0">
                  <a:pos x="268" y="634"/>
                </a:cxn>
                <a:cxn ang="0">
                  <a:pos x="277" y="658"/>
                </a:cxn>
                <a:cxn ang="0">
                  <a:pos x="280" y="671"/>
                </a:cxn>
                <a:cxn ang="0">
                  <a:pos x="289" y="700"/>
                </a:cxn>
                <a:cxn ang="0">
                  <a:pos x="296" y="730"/>
                </a:cxn>
                <a:cxn ang="0">
                  <a:pos x="301" y="764"/>
                </a:cxn>
                <a:cxn ang="0">
                  <a:pos x="303" y="799"/>
                </a:cxn>
                <a:cxn ang="0">
                  <a:pos x="302" y="838"/>
                </a:cxn>
                <a:cxn ang="0">
                  <a:pos x="296" y="879"/>
                </a:cxn>
                <a:cxn ang="0">
                  <a:pos x="285" y="922"/>
                </a:cxn>
                <a:cxn ang="0">
                  <a:pos x="277" y="946"/>
                </a:cxn>
                <a:cxn ang="0">
                  <a:pos x="259" y="958"/>
                </a:cxn>
                <a:cxn ang="0">
                  <a:pos x="242" y="965"/>
                </a:cxn>
                <a:cxn ang="0">
                  <a:pos x="226" y="969"/>
                </a:cxn>
                <a:cxn ang="0">
                  <a:pos x="208" y="968"/>
                </a:cxn>
                <a:cxn ang="0">
                  <a:pos x="198" y="961"/>
                </a:cxn>
                <a:cxn ang="0">
                  <a:pos x="179" y="937"/>
                </a:cxn>
                <a:cxn ang="0">
                  <a:pos x="158" y="900"/>
                </a:cxn>
                <a:cxn ang="0">
                  <a:pos x="137" y="861"/>
                </a:cxn>
                <a:cxn ang="0">
                  <a:pos x="126" y="842"/>
                </a:cxn>
                <a:cxn ang="0">
                  <a:pos x="107" y="822"/>
                </a:cxn>
                <a:cxn ang="0">
                  <a:pos x="89" y="788"/>
                </a:cxn>
                <a:cxn ang="0">
                  <a:pos x="77" y="742"/>
                </a:cxn>
                <a:cxn ang="0">
                  <a:pos x="72" y="682"/>
                </a:cxn>
                <a:cxn ang="0">
                  <a:pos x="68" y="652"/>
                </a:cxn>
                <a:cxn ang="0">
                  <a:pos x="57" y="587"/>
                </a:cxn>
                <a:cxn ang="0">
                  <a:pos x="46" y="513"/>
                </a:cxn>
                <a:cxn ang="0">
                  <a:pos x="34" y="437"/>
                </a:cxn>
                <a:cxn ang="0">
                  <a:pos x="24" y="362"/>
                </a:cxn>
                <a:cxn ang="0">
                  <a:pos x="16" y="293"/>
                </a:cxn>
                <a:cxn ang="0">
                  <a:pos x="9" y="231"/>
                </a:cxn>
                <a:cxn ang="0">
                  <a:pos x="6" y="182"/>
                </a:cxn>
                <a:cxn ang="0">
                  <a:pos x="6" y="164"/>
                </a:cxn>
                <a:cxn ang="0">
                  <a:pos x="1" y="95"/>
                </a:cxn>
                <a:cxn ang="0">
                  <a:pos x="1" y="43"/>
                </a:cxn>
                <a:cxn ang="0">
                  <a:pos x="6" y="11"/>
                </a:cxn>
                <a:cxn ang="0">
                  <a:pos x="16" y="0"/>
                </a:cxn>
                <a:cxn ang="0">
                  <a:pos x="22" y="3"/>
                </a:cxn>
                <a:cxn ang="0">
                  <a:pos x="37" y="21"/>
                </a:cxn>
                <a:cxn ang="0">
                  <a:pos x="59" y="51"/>
                </a:cxn>
                <a:cxn ang="0">
                  <a:pos x="88" y="86"/>
                </a:cxn>
                <a:cxn ang="0">
                  <a:pos x="105" y="104"/>
                </a:cxn>
                <a:cxn ang="0">
                  <a:pos x="129" y="150"/>
                </a:cxn>
                <a:cxn ang="0">
                  <a:pos x="150" y="201"/>
                </a:cxn>
                <a:cxn ang="0">
                  <a:pos x="167" y="257"/>
                </a:cxn>
                <a:cxn ang="0">
                  <a:pos x="184" y="315"/>
                </a:cxn>
                <a:cxn ang="0">
                  <a:pos x="198" y="379"/>
                </a:cxn>
                <a:cxn ang="0">
                  <a:pos x="213" y="442"/>
                </a:cxn>
                <a:cxn ang="0">
                  <a:pos x="227" y="509"/>
                </a:cxn>
                <a:cxn ang="0">
                  <a:pos x="243" y="574"/>
                </a:cxn>
              </a:cxnLst>
              <a:rect l="0" t="0" r="r" b="b"/>
              <a:pathLst>
                <a:path w="303" h="969">
                  <a:moveTo>
                    <a:pt x="243" y="574"/>
                  </a:moveTo>
                  <a:lnTo>
                    <a:pt x="243" y="574"/>
                  </a:lnTo>
                  <a:lnTo>
                    <a:pt x="244" y="587"/>
                  </a:lnTo>
                  <a:lnTo>
                    <a:pt x="248" y="597"/>
                  </a:lnTo>
                  <a:lnTo>
                    <a:pt x="253" y="608"/>
                  </a:lnTo>
                  <a:lnTo>
                    <a:pt x="257" y="615"/>
                  </a:lnTo>
                  <a:lnTo>
                    <a:pt x="264" y="625"/>
                  </a:lnTo>
                  <a:lnTo>
                    <a:pt x="268" y="634"/>
                  </a:lnTo>
                  <a:lnTo>
                    <a:pt x="273" y="645"/>
                  </a:lnTo>
                  <a:lnTo>
                    <a:pt x="277" y="658"/>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77" y="946"/>
                  </a:lnTo>
                  <a:lnTo>
                    <a:pt x="267" y="952"/>
                  </a:lnTo>
                  <a:lnTo>
                    <a:pt x="259" y="958"/>
                  </a:lnTo>
                  <a:lnTo>
                    <a:pt x="250" y="961"/>
                  </a:lnTo>
                  <a:lnTo>
                    <a:pt x="242" y="965"/>
                  </a:lnTo>
                  <a:lnTo>
                    <a:pt x="233" y="968"/>
                  </a:lnTo>
                  <a:lnTo>
                    <a:pt x="226" y="969"/>
                  </a:lnTo>
                  <a:lnTo>
                    <a:pt x="218" y="969"/>
                  </a:lnTo>
                  <a:lnTo>
                    <a:pt x="208" y="968"/>
                  </a:lnTo>
                  <a:lnTo>
                    <a:pt x="208" y="968"/>
                  </a:lnTo>
                  <a:lnTo>
                    <a:pt x="198" y="961"/>
                  </a:lnTo>
                  <a:lnTo>
                    <a:pt x="189" y="951"/>
                  </a:lnTo>
                  <a:lnTo>
                    <a:pt x="179" y="937"/>
                  </a:lnTo>
                  <a:lnTo>
                    <a:pt x="169" y="920"/>
                  </a:lnTo>
                  <a:lnTo>
                    <a:pt x="158" y="900"/>
                  </a:lnTo>
                  <a:lnTo>
                    <a:pt x="149" y="881"/>
                  </a:lnTo>
                  <a:lnTo>
                    <a:pt x="137" y="861"/>
                  </a:lnTo>
                  <a:lnTo>
                    <a:pt x="126" y="842"/>
                  </a:lnTo>
                  <a:lnTo>
                    <a:pt x="126" y="842"/>
                  </a:lnTo>
                  <a:lnTo>
                    <a:pt x="116" y="834"/>
                  </a:lnTo>
                  <a:lnTo>
                    <a:pt x="107" y="822"/>
                  </a:lnTo>
                  <a:lnTo>
                    <a:pt x="98" y="808"/>
                  </a:lnTo>
                  <a:lnTo>
                    <a:pt x="89" y="788"/>
                  </a:lnTo>
                  <a:lnTo>
                    <a:pt x="82" y="768"/>
                  </a:lnTo>
                  <a:lnTo>
                    <a:pt x="77" y="742"/>
                  </a:lnTo>
                  <a:lnTo>
                    <a:pt x="74" y="713"/>
                  </a:lnTo>
                  <a:lnTo>
                    <a:pt x="72" y="682"/>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6" y="164"/>
                  </a:lnTo>
                  <a:lnTo>
                    <a:pt x="2" y="128"/>
                  </a:lnTo>
                  <a:lnTo>
                    <a:pt x="1" y="95"/>
                  </a:lnTo>
                  <a:lnTo>
                    <a:pt x="0" y="67"/>
                  </a:lnTo>
                  <a:lnTo>
                    <a:pt x="1" y="43"/>
                  </a:lnTo>
                  <a:lnTo>
                    <a:pt x="2" y="25"/>
                  </a:lnTo>
                  <a:lnTo>
                    <a:pt x="6" y="11"/>
                  </a:lnTo>
                  <a:lnTo>
                    <a:pt x="9" y="3"/>
                  </a:lnTo>
                  <a:lnTo>
                    <a:pt x="16" y="0"/>
                  </a:lnTo>
                  <a:lnTo>
                    <a:pt x="16" y="0"/>
                  </a:lnTo>
                  <a:lnTo>
                    <a:pt x="22" y="3"/>
                  </a:lnTo>
                  <a:lnTo>
                    <a:pt x="29" y="9"/>
                  </a:lnTo>
                  <a:lnTo>
                    <a:pt x="37" y="21"/>
                  </a:lnTo>
                  <a:lnTo>
                    <a:pt x="47" y="34"/>
                  </a:lnTo>
                  <a:lnTo>
                    <a:pt x="59" y="51"/>
                  </a:lnTo>
                  <a:lnTo>
                    <a:pt x="72" y="68"/>
                  </a:lnTo>
                  <a:lnTo>
                    <a:pt x="88" y="86"/>
                  </a:lnTo>
                  <a:lnTo>
                    <a:pt x="105" y="104"/>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path>
              </a:pathLst>
            </a:custGeom>
            <a:noFill/>
            <a:ln w="0">
              <a:solidFill>
                <a:srgbClr val="000000"/>
              </a:solidFill>
              <a:prstDash val="solid"/>
              <a:round/>
              <a:headEnd/>
              <a:tailEnd/>
            </a:ln>
          </p:spPr>
          <p:txBody>
            <a:bodyPr/>
            <a:lstStyle/>
            <a:p>
              <a:endParaRPr lang="en-US"/>
            </a:p>
          </p:txBody>
        </p:sp>
        <p:sp>
          <p:nvSpPr>
            <p:cNvPr id="310301" name="Freeform 29"/>
            <p:cNvSpPr>
              <a:spLocks noChangeAspect="1"/>
            </p:cNvSpPr>
            <p:nvPr/>
          </p:nvSpPr>
          <p:spPr bwMode="auto">
            <a:xfrm>
              <a:off x="4366" y="2818"/>
              <a:ext cx="97" cy="66"/>
            </a:xfrm>
            <a:custGeom>
              <a:avLst/>
              <a:gdLst/>
              <a:ahLst/>
              <a:cxnLst>
                <a:cxn ang="0">
                  <a:pos x="0" y="120"/>
                </a:cxn>
                <a:cxn ang="0">
                  <a:pos x="0" y="120"/>
                </a:cxn>
                <a:cxn ang="0">
                  <a:pos x="19" y="115"/>
                </a:cxn>
                <a:cxn ang="0">
                  <a:pos x="37" y="103"/>
                </a:cxn>
                <a:cxn ang="0">
                  <a:pos x="54" y="87"/>
                </a:cxn>
                <a:cxn ang="0">
                  <a:pos x="69" y="68"/>
                </a:cxn>
                <a:cxn ang="0">
                  <a:pos x="83" y="50"/>
                </a:cxn>
                <a:cxn ang="0">
                  <a:pos x="97" y="30"/>
                </a:cxn>
                <a:cxn ang="0">
                  <a:pos x="109" y="14"/>
                </a:cxn>
                <a:cxn ang="0">
                  <a:pos x="120" y="1"/>
                </a:cxn>
                <a:cxn ang="0">
                  <a:pos x="120" y="1"/>
                </a:cxn>
                <a:cxn ang="0">
                  <a:pos x="127" y="0"/>
                </a:cxn>
                <a:cxn ang="0">
                  <a:pos x="134" y="0"/>
                </a:cxn>
                <a:cxn ang="0">
                  <a:pos x="142" y="0"/>
                </a:cxn>
                <a:cxn ang="0">
                  <a:pos x="149" y="3"/>
                </a:cxn>
                <a:cxn ang="0">
                  <a:pos x="155" y="7"/>
                </a:cxn>
                <a:cxn ang="0">
                  <a:pos x="162" y="12"/>
                </a:cxn>
                <a:cxn ang="0">
                  <a:pos x="169" y="18"/>
                </a:cxn>
                <a:cxn ang="0">
                  <a:pos x="177" y="27"/>
                </a:cxn>
              </a:cxnLst>
              <a:rect l="0" t="0" r="r" b="b"/>
              <a:pathLst>
                <a:path w="177" h="120">
                  <a:moveTo>
                    <a:pt x="0" y="120"/>
                  </a:moveTo>
                  <a:lnTo>
                    <a:pt x="0" y="120"/>
                  </a:lnTo>
                  <a:lnTo>
                    <a:pt x="19" y="115"/>
                  </a:lnTo>
                  <a:lnTo>
                    <a:pt x="37" y="103"/>
                  </a:lnTo>
                  <a:lnTo>
                    <a:pt x="54" y="87"/>
                  </a:lnTo>
                  <a:lnTo>
                    <a:pt x="69" y="68"/>
                  </a:lnTo>
                  <a:lnTo>
                    <a:pt x="83" y="50"/>
                  </a:lnTo>
                  <a:lnTo>
                    <a:pt x="97" y="30"/>
                  </a:lnTo>
                  <a:lnTo>
                    <a:pt x="109" y="14"/>
                  </a:lnTo>
                  <a:lnTo>
                    <a:pt x="120" y="1"/>
                  </a:lnTo>
                  <a:lnTo>
                    <a:pt x="120" y="1"/>
                  </a:lnTo>
                  <a:lnTo>
                    <a:pt x="127" y="0"/>
                  </a:lnTo>
                  <a:lnTo>
                    <a:pt x="134" y="0"/>
                  </a:lnTo>
                  <a:lnTo>
                    <a:pt x="142" y="0"/>
                  </a:lnTo>
                  <a:lnTo>
                    <a:pt x="149" y="3"/>
                  </a:lnTo>
                  <a:lnTo>
                    <a:pt x="155" y="7"/>
                  </a:lnTo>
                  <a:lnTo>
                    <a:pt x="162" y="12"/>
                  </a:lnTo>
                  <a:lnTo>
                    <a:pt x="169" y="18"/>
                  </a:lnTo>
                  <a:lnTo>
                    <a:pt x="177" y="27"/>
                  </a:lnTo>
                </a:path>
              </a:pathLst>
            </a:custGeom>
            <a:noFill/>
            <a:ln w="0">
              <a:solidFill>
                <a:srgbClr val="000000"/>
              </a:solidFill>
              <a:prstDash val="solid"/>
              <a:round/>
              <a:headEnd/>
              <a:tailEnd/>
            </a:ln>
          </p:spPr>
          <p:txBody>
            <a:bodyPr/>
            <a:lstStyle/>
            <a:p>
              <a:endParaRPr lang="en-US"/>
            </a:p>
          </p:txBody>
        </p:sp>
        <p:sp>
          <p:nvSpPr>
            <p:cNvPr id="310302" name="Freeform 30"/>
            <p:cNvSpPr>
              <a:spLocks noChangeAspect="1"/>
            </p:cNvSpPr>
            <p:nvPr/>
          </p:nvSpPr>
          <p:spPr bwMode="auto">
            <a:xfrm>
              <a:off x="4259" y="2571"/>
              <a:ext cx="148" cy="461"/>
            </a:xfrm>
            <a:custGeom>
              <a:avLst/>
              <a:gdLst/>
              <a:ahLst/>
              <a:cxnLst>
                <a:cxn ang="0">
                  <a:pos x="212" y="501"/>
                </a:cxn>
                <a:cxn ang="0">
                  <a:pos x="197" y="436"/>
                </a:cxn>
                <a:cxn ang="0">
                  <a:pos x="180" y="378"/>
                </a:cxn>
                <a:cxn ang="0">
                  <a:pos x="165" y="324"/>
                </a:cxn>
                <a:cxn ang="0">
                  <a:pos x="149" y="275"/>
                </a:cxn>
                <a:cxn ang="0">
                  <a:pos x="132" y="232"/>
                </a:cxn>
                <a:cxn ang="0">
                  <a:pos x="117" y="192"/>
                </a:cxn>
                <a:cxn ang="0">
                  <a:pos x="103" y="156"/>
                </a:cxn>
                <a:cxn ang="0">
                  <a:pos x="80" y="103"/>
                </a:cxn>
                <a:cxn ang="0">
                  <a:pos x="53" y="47"/>
                </a:cxn>
                <a:cxn ang="0">
                  <a:pos x="33" y="12"/>
                </a:cxn>
                <a:cxn ang="0">
                  <a:pos x="16" y="0"/>
                </a:cxn>
                <a:cxn ang="0">
                  <a:pos x="5" y="9"/>
                </a:cxn>
                <a:cxn ang="0">
                  <a:pos x="0" y="32"/>
                </a:cxn>
                <a:cxn ang="0">
                  <a:pos x="1" y="65"/>
                </a:cxn>
                <a:cxn ang="0">
                  <a:pos x="5" y="112"/>
                </a:cxn>
                <a:cxn ang="0">
                  <a:pos x="9" y="147"/>
                </a:cxn>
                <a:cxn ang="0">
                  <a:pos x="9" y="164"/>
                </a:cxn>
                <a:cxn ang="0">
                  <a:pos x="7" y="181"/>
                </a:cxn>
                <a:cxn ang="0">
                  <a:pos x="5" y="199"/>
                </a:cxn>
                <a:cxn ang="0">
                  <a:pos x="1" y="231"/>
                </a:cxn>
                <a:cxn ang="0">
                  <a:pos x="1" y="283"/>
                </a:cxn>
                <a:cxn ang="0">
                  <a:pos x="4" y="337"/>
                </a:cxn>
                <a:cxn ang="0">
                  <a:pos x="10" y="394"/>
                </a:cxn>
                <a:cxn ang="0">
                  <a:pos x="18" y="452"/>
                </a:cxn>
                <a:cxn ang="0">
                  <a:pos x="27" y="505"/>
                </a:cxn>
                <a:cxn ang="0">
                  <a:pos x="36" y="554"/>
                </a:cxn>
                <a:cxn ang="0">
                  <a:pos x="45" y="595"/>
                </a:cxn>
                <a:cxn ang="0">
                  <a:pos x="52" y="632"/>
                </a:cxn>
                <a:cxn ang="0">
                  <a:pos x="56" y="670"/>
                </a:cxn>
                <a:cxn ang="0">
                  <a:pos x="59" y="703"/>
                </a:cxn>
                <a:cxn ang="0">
                  <a:pos x="64" y="733"/>
                </a:cxn>
                <a:cxn ang="0">
                  <a:pos x="73" y="755"/>
                </a:cxn>
                <a:cxn ang="0">
                  <a:pos x="84" y="779"/>
                </a:cxn>
                <a:cxn ang="0">
                  <a:pos x="96" y="808"/>
                </a:cxn>
                <a:cxn ang="0">
                  <a:pos x="106" y="829"/>
                </a:cxn>
                <a:cxn ang="0">
                  <a:pos x="133" y="837"/>
                </a:cxn>
                <a:cxn ang="0">
                  <a:pos x="181" y="831"/>
                </a:cxn>
                <a:cxn ang="0">
                  <a:pos x="225" y="813"/>
                </a:cxn>
                <a:cxn ang="0">
                  <a:pos x="252" y="796"/>
                </a:cxn>
                <a:cxn ang="0">
                  <a:pos x="261" y="761"/>
                </a:cxn>
                <a:cxn ang="0">
                  <a:pos x="265" y="704"/>
                </a:cxn>
                <a:cxn ang="0">
                  <a:pos x="261" y="653"/>
                </a:cxn>
                <a:cxn ang="0">
                  <a:pos x="250" y="609"/>
                </a:cxn>
                <a:cxn ang="0">
                  <a:pos x="237" y="574"/>
                </a:cxn>
                <a:cxn ang="0">
                  <a:pos x="225" y="548"/>
                </a:cxn>
                <a:cxn ang="0">
                  <a:pos x="217" y="534"/>
                </a:cxn>
                <a:cxn ang="0">
                  <a:pos x="215" y="532"/>
                </a:cxn>
              </a:cxnLst>
              <a:rect l="0" t="0" r="r" b="b"/>
              <a:pathLst>
                <a:path w="265" h="837">
                  <a:moveTo>
                    <a:pt x="219" y="536"/>
                  </a:move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80" y="103"/>
                  </a:lnTo>
                  <a:lnTo>
                    <a:pt x="67" y="72"/>
                  </a:lnTo>
                  <a:lnTo>
                    <a:pt x="53" y="47"/>
                  </a:lnTo>
                  <a:lnTo>
                    <a:pt x="42" y="26"/>
                  </a:lnTo>
                  <a:lnTo>
                    <a:pt x="33" y="12"/>
                  </a:lnTo>
                  <a:lnTo>
                    <a:pt x="24" y="4"/>
                  </a:lnTo>
                  <a:lnTo>
                    <a:pt x="16" y="0"/>
                  </a:lnTo>
                  <a:lnTo>
                    <a:pt x="10" y="3"/>
                  </a:lnTo>
                  <a:lnTo>
                    <a:pt x="5" y="9"/>
                  </a:lnTo>
                  <a:lnTo>
                    <a:pt x="2" y="19"/>
                  </a:lnTo>
                  <a:lnTo>
                    <a:pt x="0" y="32"/>
                  </a:lnTo>
                  <a:lnTo>
                    <a:pt x="0" y="47"/>
                  </a:lnTo>
                  <a:lnTo>
                    <a:pt x="1" y="65"/>
                  </a:lnTo>
                  <a:lnTo>
                    <a:pt x="2" y="87"/>
                  </a:lnTo>
                  <a:lnTo>
                    <a:pt x="5" y="112"/>
                  </a:lnTo>
                  <a:lnTo>
                    <a:pt x="9" y="140"/>
                  </a:lnTo>
                  <a:lnTo>
                    <a:pt x="9" y="147"/>
                  </a:lnTo>
                  <a:lnTo>
                    <a:pt x="10" y="155"/>
                  </a:lnTo>
                  <a:lnTo>
                    <a:pt x="9" y="164"/>
                  </a:lnTo>
                  <a:lnTo>
                    <a:pt x="9" y="173"/>
                  </a:lnTo>
                  <a:lnTo>
                    <a:pt x="7" y="181"/>
                  </a:lnTo>
                  <a:lnTo>
                    <a:pt x="6" y="190"/>
                  </a:lnTo>
                  <a:lnTo>
                    <a:pt x="5" y="199"/>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2" y="632"/>
                  </a:lnTo>
                  <a:lnTo>
                    <a:pt x="54" y="652"/>
                  </a:lnTo>
                  <a:lnTo>
                    <a:pt x="56" y="670"/>
                  </a:lnTo>
                  <a:lnTo>
                    <a:pt x="57" y="687"/>
                  </a:lnTo>
                  <a:lnTo>
                    <a:pt x="59" y="703"/>
                  </a:lnTo>
                  <a:lnTo>
                    <a:pt x="62" y="718"/>
                  </a:lnTo>
                  <a:lnTo>
                    <a:pt x="64" y="733"/>
                  </a:lnTo>
                  <a:lnTo>
                    <a:pt x="68" y="746"/>
                  </a:lnTo>
                  <a:lnTo>
                    <a:pt x="73" y="755"/>
                  </a:lnTo>
                  <a:lnTo>
                    <a:pt x="77" y="766"/>
                  </a:lnTo>
                  <a:lnTo>
                    <a:pt x="84" y="779"/>
                  </a:lnTo>
                  <a:lnTo>
                    <a:pt x="90" y="794"/>
                  </a:lnTo>
                  <a:lnTo>
                    <a:pt x="96" y="808"/>
                  </a:lnTo>
                  <a:lnTo>
                    <a:pt x="100" y="820"/>
                  </a:lnTo>
                  <a:lnTo>
                    <a:pt x="106" y="829"/>
                  </a:lnTo>
                  <a:lnTo>
                    <a:pt x="111" y="833"/>
                  </a:lnTo>
                  <a:lnTo>
                    <a:pt x="133" y="837"/>
                  </a:lnTo>
                  <a:lnTo>
                    <a:pt x="157" y="837"/>
                  </a:lnTo>
                  <a:lnTo>
                    <a:pt x="181" y="831"/>
                  </a:lnTo>
                  <a:lnTo>
                    <a:pt x="204" y="822"/>
                  </a:lnTo>
                  <a:lnTo>
                    <a:pt x="225" y="813"/>
                  </a:lnTo>
                  <a:lnTo>
                    <a:pt x="241" y="804"/>
                  </a:lnTo>
                  <a:lnTo>
                    <a:pt x="252" y="796"/>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close/>
                </a:path>
              </a:pathLst>
            </a:custGeom>
            <a:solidFill>
              <a:srgbClr val="FF9966"/>
            </a:solidFill>
            <a:ln w="9525">
              <a:noFill/>
              <a:round/>
              <a:headEnd/>
              <a:tailEnd/>
            </a:ln>
          </p:spPr>
          <p:txBody>
            <a:bodyPr/>
            <a:lstStyle/>
            <a:p>
              <a:endParaRPr lang="en-US"/>
            </a:p>
          </p:txBody>
        </p:sp>
        <p:sp>
          <p:nvSpPr>
            <p:cNvPr id="310303" name="Freeform 31"/>
            <p:cNvSpPr>
              <a:spLocks noChangeAspect="1"/>
            </p:cNvSpPr>
            <p:nvPr/>
          </p:nvSpPr>
          <p:spPr bwMode="auto">
            <a:xfrm>
              <a:off x="4259" y="2571"/>
              <a:ext cx="148" cy="461"/>
            </a:xfrm>
            <a:custGeom>
              <a:avLst/>
              <a:gdLst/>
              <a:ahLst/>
              <a:cxnLst>
                <a:cxn ang="0">
                  <a:pos x="219" y="536"/>
                </a:cxn>
                <a:cxn ang="0">
                  <a:pos x="204" y="469"/>
                </a:cxn>
                <a:cxn ang="0">
                  <a:pos x="189" y="406"/>
                </a:cxn>
                <a:cxn ang="0">
                  <a:pos x="173" y="350"/>
                </a:cxn>
                <a:cxn ang="0">
                  <a:pos x="156" y="298"/>
                </a:cxn>
                <a:cxn ang="0">
                  <a:pos x="140" y="253"/>
                </a:cxn>
                <a:cxn ang="0">
                  <a:pos x="125" y="211"/>
                </a:cxn>
                <a:cxn ang="0">
                  <a:pos x="109" y="173"/>
                </a:cxn>
                <a:cxn ang="0">
                  <a:pos x="96" y="140"/>
                </a:cxn>
                <a:cxn ang="0">
                  <a:pos x="80" y="103"/>
                </a:cxn>
                <a:cxn ang="0">
                  <a:pos x="53" y="47"/>
                </a:cxn>
                <a:cxn ang="0">
                  <a:pos x="33" y="12"/>
                </a:cxn>
                <a:cxn ang="0">
                  <a:pos x="16" y="0"/>
                </a:cxn>
                <a:cxn ang="0">
                  <a:pos x="10" y="3"/>
                </a:cxn>
                <a:cxn ang="0">
                  <a:pos x="2" y="19"/>
                </a:cxn>
                <a:cxn ang="0">
                  <a:pos x="0" y="47"/>
                </a:cxn>
                <a:cxn ang="0">
                  <a:pos x="2" y="87"/>
                </a:cxn>
                <a:cxn ang="0">
                  <a:pos x="9" y="140"/>
                </a:cxn>
                <a:cxn ang="0">
                  <a:pos x="9" y="147"/>
                </a:cxn>
                <a:cxn ang="0">
                  <a:pos x="9" y="164"/>
                </a:cxn>
                <a:cxn ang="0">
                  <a:pos x="7" y="181"/>
                </a:cxn>
                <a:cxn ang="0">
                  <a:pos x="5" y="199"/>
                </a:cxn>
                <a:cxn ang="0">
                  <a:pos x="4" y="207"/>
                </a:cxn>
                <a:cxn ang="0">
                  <a:pos x="1" y="255"/>
                </a:cxn>
                <a:cxn ang="0">
                  <a:pos x="2" y="310"/>
                </a:cxn>
                <a:cxn ang="0">
                  <a:pos x="6" y="366"/>
                </a:cxn>
                <a:cxn ang="0">
                  <a:pos x="13" y="423"/>
                </a:cxn>
                <a:cxn ang="0">
                  <a:pos x="22" y="479"/>
                </a:cxn>
                <a:cxn ang="0">
                  <a:pos x="31" y="530"/>
                </a:cxn>
                <a:cxn ang="0">
                  <a:pos x="41" y="575"/>
                </a:cxn>
                <a:cxn ang="0">
                  <a:pos x="50" y="612"/>
                </a:cxn>
                <a:cxn ang="0">
                  <a:pos x="52" y="632"/>
                </a:cxn>
                <a:cxn ang="0">
                  <a:pos x="56" y="670"/>
                </a:cxn>
                <a:cxn ang="0">
                  <a:pos x="59" y="703"/>
                </a:cxn>
                <a:cxn ang="0">
                  <a:pos x="64" y="733"/>
                </a:cxn>
                <a:cxn ang="0">
                  <a:pos x="68" y="746"/>
                </a:cxn>
                <a:cxn ang="0">
                  <a:pos x="77" y="766"/>
                </a:cxn>
                <a:cxn ang="0">
                  <a:pos x="90" y="794"/>
                </a:cxn>
                <a:cxn ang="0">
                  <a:pos x="100" y="820"/>
                </a:cxn>
                <a:cxn ang="0">
                  <a:pos x="111" y="833"/>
                </a:cxn>
                <a:cxn ang="0">
                  <a:pos x="133" y="837"/>
                </a:cxn>
                <a:cxn ang="0">
                  <a:pos x="181" y="831"/>
                </a:cxn>
                <a:cxn ang="0">
                  <a:pos x="225" y="813"/>
                </a:cxn>
                <a:cxn ang="0">
                  <a:pos x="252" y="796"/>
                </a:cxn>
                <a:cxn ang="0">
                  <a:pos x="254" y="792"/>
                </a:cxn>
                <a:cxn ang="0">
                  <a:pos x="265" y="733"/>
                </a:cxn>
                <a:cxn ang="0">
                  <a:pos x="264" y="678"/>
                </a:cxn>
                <a:cxn ang="0">
                  <a:pos x="257" y="630"/>
                </a:cxn>
                <a:cxn ang="0">
                  <a:pos x="244" y="590"/>
                </a:cxn>
                <a:cxn ang="0">
                  <a:pos x="231" y="560"/>
                </a:cxn>
                <a:cxn ang="0">
                  <a:pos x="220" y="540"/>
                </a:cxn>
                <a:cxn ang="0">
                  <a:pos x="215" y="531"/>
                </a:cxn>
                <a:cxn ang="0">
                  <a:pos x="219" y="536"/>
                </a:cxn>
              </a:cxnLst>
              <a:rect l="0" t="0" r="r" b="b"/>
              <a:pathLst>
                <a:path w="265" h="837">
                  <a:moveTo>
                    <a:pt x="219" y="536"/>
                  </a:moveTo>
                  <a:lnTo>
                    <a:pt x="219" y="536"/>
                  </a:ln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96" y="140"/>
                  </a:lnTo>
                  <a:lnTo>
                    <a:pt x="80" y="103"/>
                  </a:lnTo>
                  <a:lnTo>
                    <a:pt x="67" y="72"/>
                  </a:lnTo>
                  <a:lnTo>
                    <a:pt x="53" y="47"/>
                  </a:lnTo>
                  <a:lnTo>
                    <a:pt x="42" y="26"/>
                  </a:lnTo>
                  <a:lnTo>
                    <a:pt x="33" y="12"/>
                  </a:lnTo>
                  <a:lnTo>
                    <a:pt x="24" y="4"/>
                  </a:lnTo>
                  <a:lnTo>
                    <a:pt x="16" y="0"/>
                  </a:lnTo>
                  <a:lnTo>
                    <a:pt x="10" y="3"/>
                  </a:lnTo>
                  <a:lnTo>
                    <a:pt x="10" y="3"/>
                  </a:lnTo>
                  <a:lnTo>
                    <a:pt x="5" y="9"/>
                  </a:lnTo>
                  <a:lnTo>
                    <a:pt x="2" y="19"/>
                  </a:lnTo>
                  <a:lnTo>
                    <a:pt x="0" y="32"/>
                  </a:lnTo>
                  <a:lnTo>
                    <a:pt x="0" y="47"/>
                  </a:lnTo>
                  <a:lnTo>
                    <a:pt x="1" y="65"/>
                  </a:lnTo>
                  <a:lnTo>
                    <a:pt x="2" y="87"/>
                  </a:lnTo>
                  <a:lnTo>
                    <a:pt x="5" y="112"/>
                  </a:lnTo>
                  <a:lnTo>
                    <a:pt x="9" y="140"/>
                  </a:lnTo>
                  <a:lnTo>
                    <a:pt x="9" y="140"/>
                  </a:lnTo>
                  <a:lnTo>
                    <a:pt x="9" y="147"/>
                  </a:lnTo>
                  <a:lnTo>
                    <a:pt x="10" y="155"/>
                  </a:lnTo>
                  <a:lnTo>
                    <a:pt x="9" y="164"/>
                  </a:lnTo>
                  <a:lnTo>
                    <a:pt x="9" y="173"/>
                  </a:lnTo>
                  <a:lnTo>
                    <a:pt x="7" y="181"/>
                  </a:lnTo>
                  <a:lnTo>
                    <a:pt x="6" y="190"/>
                  </a:lnTo>
                  <a:lnTo>
                    <a:pt x="5" y="199"/>
                  </a:lnTo>
                  <a:lnTo>
                    <a:pt x="4" y="207"/>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0" y="612"/>
                  </a:lnTo>
                  <a:lnTo>
                    <a:pt x="52" y="632"/>
                  </a:lnTo>
                  <a:lnTo>
                    <a:pt x="54" y="652"/>
                  </a:lnTo>
                  <a:lnTo>
                    <a:pt x="56" y="670"/>
                  </a:lnTo>
                  <a:lnTo>
                    <a:pt x="57" y="687"/>
                  </a:lnTo>
                  <a:lnTo>
                    <a:pt x="59" y="703"/>
                  </a:lnTo>
                  <a:lnTo>
                    <a:pt x="62" y="718"/>
                  </a:lnTo>
                  <a:lnTo>
                    <a:pt x="64" y="733"/>
                  </a:lnTo>
                  <a:lnTo>
                    <a:pt x="68" y="746"/>
                  </a:lnTo>
                  <a:lnTo>
                    <a:pt x="68" y="746"/>
                  </a:lnTo>
                  <a:lnTo>
                    <a:pt x="73" y="755"/>
                  </a:lnTo>
                  <a:lnTo>
                    <a:pt x="77" y="766"/>
                  </a:lnTo>
                  <a:lnTo>
                    <a:pt x="84" y="779"/>
                  </a:lnTo>
                  <a:lnTo>
                    <a:pt x="90" y="794"/>
                  </a:lnTo>
                  <a:lnTo>
                    <a:pt x="96" y="808"/>
                  </a:lnTo>
                  <a:lnTo>
                    <a:pt x="100" y="820"/>
                  </a:lnTo>
                  <a:lnTo>
                    <a:pt x="106" y="829"/>
                  </a:lnTo>
                  <a:lnTo>
                    <a:pt x="111" y="833"/>
                  </a:lnTo>
                  <a:lnTo>
                    <a:pt x="111" y="833"/>
                  </a:lnTo>
                  <a:lnTo>
                    <a:pt x="133" y="837"/>
                  </a:lnTo>
                  <a:lnTo>
                    <a:pt x="157" y="837"/>
                  </a:lnTo>
                  <a:lnTo>
                    <a:pt x="181" y="831"/>
                  </a:lnTo>
                  <a:lnTo>
                    <a:pt x="204" y="822"/>
                  </a:lnTo>
                  <a:lnTo>
                    <a:pt x="225" y="813"/>
                  </a:lnTo>
                  <a:lnTo>
                    <a:pt x="241" y="804"/>
                  </a:lnTo>
                  <a:lnTo>
                    <a:pt x="252" y="796"/>
                  </a:lnTo>
                  <a:lnTo>
                    <a:pt x="254" y="792"/>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path>
              </a:pathLst>
            </a:custGeom>
            <a:noFill/>
            <a:ln w="0">
              <a:solidFill>
                <a:srgbClr val="000000"/>
              </a:solidFill>
              <a:prstDash val="solid"/>
              <a:round/>
              <a:headEnd/>
              <a:tailEnd/>
            </a:ln>
          </p:spPr>
          <p:txBody>
            <a:bodyPr/>
            <a:lstStyle/>
            <a:p>
              <a:endParaRPr lang="en-US"/>
            </a:p>
          </p:txBody>
        </p:sp>
        <p:sp>
          <p:nvSpPr>
            <p:cNvPr id="310304" name="Freeform 32"/>
            <p:cNvSpPr>
              <a:spLocks noChangeAspect="1"/>
            </p:cNvSpPr>
            <p:nvPr/>
          </p:nvSpPr>
          <p:spPr bwMode="auto">
            <a:xfrm>
              <a:off x="4289" y="2853"/>
              <a:ext cx="94" cy="69"/>
            </a:xfrm>
            <a:custGeom>
              <a:avLst/>
              <a:gdLst/>
              <a:ahLst/>
              <a:cxnLst>
                <a:cxn ang="0">
                  <a:pos x="0" y="127"/>
                </a:cxn>
                <a:cxn ang="0">
                  <a:pos x="0" y="127"/>
                </a:cxn>
                <a:cxn ang="0">
                  <a:pos x="7" y="122"/>
                </a:cxn>
                <a:cxn ang="0">
                  <a:pos x="14" y="116"/>
                </a:cxn>
                <a:cxn ang="0">
                  <a:pos x="22" y="109"/>
                </a:cxn>
                <a:cxn ang="0">
                  <a:pos x="29" y="101"/>
                </a:cxn>
                <a:cxn ang="0">
                  <a:pos x="35" y="92"/>
                </a:cxn>
                <a:cxn ang="0">
                  <a:pos x="41" y="82"/>
                </a:cxn>
                <a:cxn ang="0">
                  <a:pos x="48" y="71"/>
                </a:cxn>
                <a:cxn ang="0">
                  <a:pos x="54" y="60"/>
                </a:cxn>
                <a:cxn ang="0">
                  <a:pos x="54" y="60"/>
                </a:cxn>
                <a:cxn ang="0">
                  <a:pos x="58" y="53"/>
                </a:cxn>
                <a:cxn ang="0">
                  <a:pos x="62" y="47"/>
                </a:cxn>
                <a:cxn ang="0">
                  <a:pos x="66" y="40"/>
                </a:cxn>
                <a:cxn ang="0">
                  <a:pos x="71" y="34"/>
                </a:cxn>
                <a:cxn ang="0">
                  <a:pos x="76" y="27"/>
                </a:cxn>
                <a:cxn ang="0">
                  <a:pos x="81" y="21"/>
                </a:cxn>
                <a:cxn ang="0">
                  <a:pos x="87" y="15"/>
                </a:cxn>
                <a:cxn ang="0">
                  <a:pos x="92" y="9"/>
                </a:cxn>
                <a:cxn ang="0">
                  <a:pos x="92" y="9"/>
                </a:cxn>
                <a:cxn ang="0">
                  <a:pos x="99" y="4"/>
                </a:cxn>
                <a:cxn ang="0">
                  <a:pos x="108" y="0"/>
                </a:cxn>
                <a:cxn ang="0">
                  <a:pos x="117" y="0"/>
                </a:cxn>
                <a:cxn ang="0">
                  <a:pos x="127" y="1"/>
                </a:cxn>
                <a:cxn ang="0">
                  <a:pos x="138" y="5"/>
                </a:cxn>
                <a:cxn ang="0">
                  <a:pos x="149" y="10"/>
                </a:cxn>
                <a:cxn ang="0">
                  <a:pos x="161" y="18"/>
                </a:cxn>
                <a:cxn ang="0">
                  <a:pos x="172" y="28"/>
                </a:cxn>
              </a:cxnLst>
              <a:rect l="0" t="0" r="r" b="b"/>
              <a:pathLst>
                <a:path w="172" h="127">
                  <a:moveTo>
                    <a:pt x="0" y="127"/>
                  </a:moveTo>
                  <a:lnTo>
                    <a:pt x="0" y="127"/>
                  </a:lnTo>
                  <a:lnTo>
                    <a:pt x="7" y="122"/>
                  </a:lnTo>
                  <a:lnTo>
                    <a:pt x="14" y="116"/>
                  </a:lnTo>
                  <a:lnTo>
                    <a:pt x="22" y="109"/>
                  </a:lnTo>
                  <a:lnTo>
                    <a:pt x="29" y="101"/>
                  </a:lnTo>
                  <a:lnTo>
                    <a:pt x="35" y="92"/>
                  </a:lnTo>
                  <a:lnTo>
                    <a:pt x="41" y="82"/>
                  </a:lnTo>
                  <a:lnTo>
                    <a:pt x="48" y="71"/>
                  </a:lnTo>
                  <a:lnTo>
                    <a:pt x="54" y="60"/>
                  </a:lnTo>
                  <a:lnTo>
                    <a:pt x="54" y="60"/>
                  </a:lnTo>
                  <a:lnTo>
                    <a:pt x="58" y="53"/>
                  </a:lnTo>
                  <a:lnTo>
                    <a:pt x="62" y="47"/>
                  </a:lnTo>
                  <a:lnTo>
                    <a:pt x="66" y="40"/>
                  </a:lnTo>
                  <a:lnTo>
                    <a:pt x="71" y="34"/>
                  </a:lnTo>
                  <a:lnTo>
                    <a:pt x="76" y="27"/>
                  </a:lnTo>
                  <a:lnTo>
                    <a:pt x="81" y="21"/>
                  </a:lnTo>
                  <a:lnTo>
                    <a:pt x="87" y="15"/>
                  </a:lnTo>
                  <a:lnTo>
                    <a:pt x="92" y="9"/>
                  </a:lnTo>
                  <a:lnTo>
                    <a:pt x="92" y="9"/>
                  </a:lnTo>
                  <a:lnTo>
                    <a:pt x="99" y="4"/>
                  </a:lnTo>
                  <a:lnTo>
                    <a:pt x="108" y="0"/>
                  </a:lnTo>
                  <a:lnTo>
                    <a:pt x="117" y="0"/>
                  </a:lnTo>
                  <a:lnTo>
                    <a:pt x="127" y="1"/>
                  </a:lnTo>
                  <a:lnTo>
                    <a:pt x="138" y="5"/>
                  </a:lnTo>
                  <a:lnTo>
                    <a:pt x="149" y="10"/>
                  </a:lnTo>
                  <a:lnTo>
                    <a:pt x="161" y="18"/>
                  </a:lnTo>
                  <a:lnTo>
                    <a:pt x="172" y="28"/>
                  </a:lnTo>
                </a:path>
              </a:pathLst>
            </a:custGeom>
            <a:noFill/>
            <a:ln w="0">
              <a:solidFill>
                <a:srgbClr val="000000"/>
              </a:solidFill>
              <a:prstDash val="solid"/>
              <a:round/>
              <a:headEnd/>
              <a:tailEnd/>
            </a:ln>
          </p:spPr>
          <p:txBody>
            <a:bodyPr/>
            <a:lstStyle/>
            <a:p>
              <a:endParaRPr lang="en-US"/>
            </a:p>
          </p:txBody>
        </p:sp>
        <p:sp>
          <p:nvSpPr>
            <p:cNvPr id="310305" name="Freeform 33"/>
            <p:cNvSpPr>
              <a:spLocks noChangeAspect="1"/>
            </p:cNvSpPr>
            <p:nvPr/>
          </p:nvSpPr>
          <p:spPr bwMode="auto">
            <a:xfrm>
              <a:off x="4133" y="2527"/>
              <a:ext cx="173" cy="541"/>
            </a:xfrm>
            <a:custGeom>
              <a:avLst/>
              <a:gdLst/>
              <a:ahLst/>
              <a:cxnLst>
                <a:cxn ang="0">
                  <a:pos x="227" y="631"/>
                </a:cxn>
                <a:cxn ang="0">
                  <a:pos x="248" y="658"/>
                </a:cxn>
                <a:cxn ang="0">
                  <a:pos x="268" y="697"/>
                </a:cxn>
                <a:cxn ang="0">
                  <a:pos x="287" y="744"/>
                </a:cxn>
                <a:cxn ang="0">
                  <a:pos x="300" y="791"/>
                </a:cxn>
                <a:cxn ang="0">
                  <a:pos x="308" y="835"/>
                </a:cxn>
                <a:cxn ang="0">
                  <a:pos x="308" y="873"/>
                </a:cxn>
                <a:cxn ang="0">
                  <a:pos x="299" y="898"/>
                </a:cxn>
                <a:cxn ang="0">
                  <a:pos x="277" y="925"/>
                </a:cxn>
                <a:cxn ang="0">
                  <a:pos x="254" y="951"/>
                </a:cxn>
                <a:cxn ang="0">
                  <a:pos x="232" y="964"/>
                </a:cxn>
                <a:cxn ang="0">
                  <a:pos x="213" y="974"/>
                </a:cxn>
                <a:cxn ang="0">
                  <a:pos x="193" y="985"/>
                </a:cxn>
                <a:cxn ang="0">
                  <a:pos x="161" y="973"/>
                </a:cxn>
                <a:cxn ang="0">
                  <a:pos x="118" y="939"/>
                </a:cxn>
                <a:cxn ang="0">
                  <a:pos x="72" y="892"/>
                </a:cxn>
                <a:cxn ang="0">
                  <a:pos x="45" y="845"/>
                </a:cxn>
                <a:cxn ang="0">
                  <a:pos x="43" y="790"/>
                </a:cxn>
                <a:cxn ang="0">
                  <a:pos x="48" y="731"/>
                </a:cxn>
                <a:cxn ang="0">
                  <a:pos x="52" y="683"/>
                </a:cxn>
                <a:cxn ang="0">
                  <a:pos x="45" y="641"/>
                </a:cxn>
                <a:cxn ang="0">
                  <a:pos x="36" y="587"/>
                </a:cxn>
                <a:cxn ang="0">
                  <a:pos x="26" y="529"/>
                </a:cxn>
                <a:cxn ang="0">
                  <a:pos x="18" y="474"/>
                </a:cxn>
                <a:cxn ang="0">
                  <a:pos x="9" y="419"/>
                </a:cxn>
                <a:cxn ang="0">
                  <a:pos x="3" y="367"/>
                </a:cxn>
                <a:cxn ang="0">
                  <a:pos x="0" y="320"/>
                </a:cxn>
                <a:cxn ang="0">
                  <a:pos x="0" y="278"/>
                </a:cxn>
                <a:cxn ang="0">
                  <a:pos x="2" y="242"/>
                </a:cxn>
                <a:cxn ang="0">
                  <a:pos x="5" y="204"/>
                </a:cxn>
                <a:cxn ang="0">
                  <a:pos x="5" y="168"/>
                </a:cxn>
                <a:cxn ang="0">
                  <a:pos x="3" y="135"/>
                </a:cxn>
                <a:cxn ang="0">
                  <a:pos x="1" y="104"/>
                </a:cxn>
                <a:cxn ang="0">
                  <a:pos x="2" y="72"/>
                </a:cxn>
                <a:cxn ang="0">
                  <a:pos x="5" y="47"/>
                </a:cxn>
                <a:cxn ang="0">
                  <a:pos x="8" y="29"/>
                </a:cxn>
                <a:cxn ang="0">
                  <a:pos x="14" y="11"/>
                </a:cxn>
                <a:cxn ang="0">
                  <a:pos x="25" y="0"/>
                </a:cxn>
                <a:cxn ang="0">
                  <a:pos x="37" y="11"/>
                </a:cxn>
                <a:cxn ang="0">
                  <a:pos x="53" y="40"/>
                </a:cxn>
                <a:cxn ang="0">
                  <a:pos x="72" y="87"/>
                </a:cxn>
                <a:cxn ang="0">
                  <a:pos x="94" y="151"/>
                </a:cxn>
                <a:cxn ang="0">
                  <a:pos x="118" y="230"/>
                </a:cxn>
                <a:cxn ang="0">
                  <a:pos x="146" y="325"/>
                </a:cxn>
                <a:cxn ang="0">
                  <a:pos x="166" y="392"/>
                </a:cxn>
                <a:cxn ang="0">
                  <a:pos x="174" y="419"/>
                </a:cxn>
                <a:cxn ang="0">
                  <a:pos x="181" y="448"/>
                </a:cxn>
                <a:cxn ang="0">
                  <a:pos x="190" y="477"/>
                </a:cxn>
                <a:cxn ang="0">
                  <a:pos x="198" y="509"/>
                </a:cxn>
                <a:cxn ang="0">
                  <a:pos x="204" y="541"/>
                </a:cxn>
                <a:cxn ang="0">
                  <a:pos x="212" y="574"/>
                </a:cxn>
                <a:cxn ang="0">
                  <a:pos x="216" y="606"/>
                </a:cxn>
              </a:cxnLst>
              <a:rect l="0" t="0" r="r" b="b"/>
              <a:pathLst>
                <a:path w="310" h="985">
                  <a:moveTo>
                    <a:pt x="218" y="622"/>
                  </a:move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77" y="925"/>
                  </a:lnTo>
                  <a:lnTo>
                    <a:pt x="265" y="940"/>
                  </a:lnTo>
                  <a:lnTo>
                    <a:pt x="254" y="951"/>
                  </a:lnTo>
                  <a:lnTo>
                    <a:pt x="243" y="959"/>
                  </a:lnTo>
                  <a:lnTo>
                    <a:pt x="232" y="964"/>
                  </a:lnTo>
                  <a:lnTo>
                    <a:pt x="222" y="969"/>
                  </a:lnTo>
                  <a:lnTo>
                    <a:pt x="213" y="974"/>
                  </a:lnTo>
                  <a:lnTo>
                    <a:pt x="204" y="981"/>
                  </a:lnTo>
                  <a:lnTo>
                    <a:pt x="193" y="985"/>
                  </a:lnTo>
                  <a:lnTo>
                    <a:pt x="179" y="982"/>
                  </a:lnTo>
                  <a:lnTo>
                    <a:pt x="161" y="973"/>
                  </a:lnTo>
                  <a:lnTo>
                    <a:pt x="140" y="959"/>
                  </a:lnTo>
                  <a:lnTo>
                    <a:pt x="118" y="939"/>
                  </a:lnTo>
                  <a:lnTo>
                    <a:pt x="95" y="917"/>
                  </a:lnTo>
                  <a:lnTo>
                    <a:pt x="72" y="892"/>
                  </a:lnTo>
                  <a:lnTo>
                    <a:pt x="51" y="866"/>
                  </a:lnTo>
                  <a:lnTo>
                    <a:pt x="45" y="845"/>
                  </a:lnTo>
                  <a:lnTo>
                    <a:pt x="43" y="819"/>
                  </a:lnTo>
                  <a:lnTo>
                    <a:pt x="43" y="790"/>
                  </a:lnTo>
                  <a:lnTo>
                    <a:pt x="46" y="760"/>
                  </a:lnTo>
                  <a:lnTo>
                    <a:pt x="48" y="731"/>
                  </a:lnTo>
                  <a:lnTo>
                    <a:pt x="51" y="704"/>
                  </a:lnTo>
                  <a:lnTo>
                    <a:pt x="52" y="683"/>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2" y="242"/>
                  </a:lnTo>
                  <a:lnTo>
                    <a:pt x="3" y="224"/>
                  </a:lnTo>
                  <a:lnTo>
                    <a:pt x="5" y="204"/>
                  </a:lnTo>
                  <a:lnTo>
                    <a:pt x="5" y="186"/>
                  </a:lnTo>
                  <a:lnTo>
                    <a:pt x="5" y="168"/>
                  </a:lnTo>
                  <a:lnTo>
                    <a:pt x="3" y="151"/>
                  </a:lnTo>
                  <a:lnTo>
                    <a:pt x="3" y="135"/>
                  </a:lnTo>
                  <a:lnTo>
                    <a:pt x="2" y="124"/>
                  </a:lnTo>
                  <a:lnTo>
                    <a:pt x="1" y="104"/>
                  </a:lnTo>
                  <a:lnTo>
                    <a:pt x="1" y="87"/>
                  </a:lnTo>
                  <a:lnTo>
                    <a:pt x="2" y="72"/>
                  </a:lnTo>
                  <a:lnTo>
                    <a:pt x="3" y="59"/>
                  </a:lnTo>
                  <a:lnTo>
                    <a:pt x="5" y="47"/>
                  </a:lnTo>
                  <a:lnTo>
                    <a:pt x="7" y="38"/>
                  </a:lnTo>
                  <a:lnTo>
                    <a:pt x="8" y="29"/>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close/>
                </a:path>
              </a:pathLst>
            </a:custGeom>
            <a:solidFill>
              <a:srgbClr val="FF9966"/>
            </a:solidFill>
            <a:ln w="9525">
              <a:noFill/>
              <a:round/>
              <a:headEnd/>
              <a:tailEnd/>
            </a:ln>
          </p:spPr>
          <p:txBody>
            <a:bodyPr/>
            <a:lstStyle/>
            <a:p>
              <a:endParaRPr lang="en-US"/>
            </a:p>
          </p:txBody>
        </p:sp>
        <p:sp>
          <p:nvSpPr>
            <p:cNvPr id="310306" name="Freeform 34"/>
            <p:cNvSpPr>
              <a:spLocks noChangeAspect="1"/>
            </p:cNvSpPr>
            <p:nvPr/>
          </p:nvSpPr>
          <p:spPr bwMode="auto">
            <a:xfrm>
              <a:off x="4133" y="2527"/>
              <a:ext cx="173" cy="541"/>
            </a:xfrm>
            <a:custGeom>
              <a:avLst/>
              <a:gdLst/>
              <a:ahLst/>
              <a:cxnLst>
                <a:cxn ang="0">
                  <a:pos x="218" y="622"/>
                </a:cxn>
                <a:cxn ang="0">
                  <a:pos x="238" y="643"/>
                </a:cxn>
                <a:cxn ang="0">
                  <a:pos x="259" y="676"/>
                </a:cxn>
                <a:cxn ang="0">
                  <a:pos x="278" y="721"/>
                </a:cxn>
                <a:cxn ang="0">
                  <a:pos x="294" y="767"/>
                </a:cxn>
                <a:cxn ang="0">
                  <a:pos x="305" y="814"/>
                </a:cxn>
                <a:cxn ang="0">
                  <a:pos x="310" y="856"/>
                </a:cxn>
                <a:cxn ang="0">
                  <a:pos x="305" y="887"/>
                </a:cxn>
                <a:cxn ang="0">
                  <a:pos x="289" y="904"/>
                </a:cxn>
                <a:cxn ang="0">
                  <a:pos x="277" y="925"/>
                </a:cxn>
                <a:cxn ang="0">
                  <a:pos x="254" y="951"/>
                </a:cxn>
                <a:cxn ang="0">
                  <a:pos x="232" y="964"/>
                </a:cxn>
                <a:cxn ang="0">
                  <a:pos x="213" y="974"/>
                </a:cxn>
                <a:cxn ang="0">
                  <a:pos x="204" y="981"/>
                </a:cxn>
                <a:cxn ang="0">
                  <a:pos x="179" y="982"/>
                </a:cxn>
                <a:cxn ang="0">
                  <a:pos x="140" y="959"/>
                </a:cxn>
                <a:cxn ang="0">
                  <a:pos x="95" y="917"/>
                </a:cxn>
                <a:cxn ang="0">
                  <a:pos x="51" y="866"/>
                </a:cxn>
                <a:cxn ang="0">
                  <a:pos x="45" y="845"/>
                </a:cxn>
                <a:cxn ang="0">
                  <a:pos x="43" y="790"/>
                </a:cxn>
                <a:cxn ang="0">
                  <a:pos x="48" y="731"/>
                </a:cxn>
                <a:cxn ang="0">
                  <a:pos x="52" y="683"/>
                </a:cxn>
                <a:cxn ang="0">
                  <a:pos x="49" y="669"/>
                </a:cxn>
                <a:cxn ang="0">
                  <a:pos x="41" y="614"/>
                </a:cxn>
                <a:cxn ang="0">
                  <a:pos x="31" y="558"/>
                </a:cxn>
                <a:cxn ang="0">
                  <a:pos x="22" y="501"/>
                </a:cxn>
                <a:cxn ang="0">
                  <a:pos x="13" y="446"/>
                </a:cxn>
                <a:cxn ang="0">
                  <a:pos x="7" y="393"/>
                </a:cxn>
                <a:cxn ang="0">
                  <a:pos x="2" y="343"/>
                </a:cxn>
                <a:cxn ang="0">
                  <a:pos x="0" y="298"/>
                </a:cxn>
                <a:cxn ang="0">
                  <a:pos x="1" y="260"/>
                </a:cxn>
                <a:cxn ang="0">
                  <a:pos x="2" y="242"/>
                </a:cxn>
                <a:cxn ang="0">
                  <a:pos x="5" y="204"/>
                </a:cxn>
                <a:cxn ang="0">
                  <a:pos x="5" y="168"/>
                </a:cxn>
                <a:cxn ang="0">
                  <a:pos x="3" y="135"/>
                </a:cxn>
                <a:cxn ang="0">
                  <a:pos x="2" y="124"/>
                </a:cxn>
                <a:cxn ang="0">
                  <a:pos x="1" y="87"/>
                </a:cxn>
                <a:cxn ang="0">
                  <a:pos x="3" y="59"/>
                </a:cxn>
                <a:cxn ang="0">
                  <a:pos x="7" y="38"/>
                </a:cxn>
                <a:cxn ang="0">
                  <a:pos x="11" y="22"/>
                </a:cxn>
                <a:cxn ang="0">
                  <a:pos x="14" y="11"/>
                </a:cxn>
                <a:cxn ang="0">
                  <a:pos x="25" y="0"/>
                </a:cxn>
                <a:cxn ang="0">
                  <a:pos x="37" y="11"/>
                </a:cxn>
                <a:cxn ang="0">
                  <a:pos x="53" y="40"/>
                </a:cxn>
                <a:cxn ang="0">
                  <a:pos x="72" y="87"/>
                </a:cxn>
                <a:cxn ang="0">
                  <a:pos x="94" y="151"/>
                </a:cxn>
                <a:cxn ang="0">
                  <a:pos x="118" y="230"/>
                </a:cxn>
                <a:cxn ang="0">
                  <a:pos x="146" y="325"/>
                </a:cxn>
                <a:cxn ang="0">
                  <a:pos x="162" y="379"/>
                </a:cxn>
                <a:cxn ang="0">
                  <a:pos x="169" y="405"/>
                </a:cxn>
                <a:cxn ang="0">
                  <a:pos x="178" y="432"/>
                </a:cxn>
                <a:cxn ang="0">
                  <a:pos x="186" y="462"/>
                </a:cxn>
                <a:cxn ang="0">
                  <a:pos x="193" y="493"/>
                </a:cxn>
                <a:cxn ang="0">
                  <a:pos x="202" y="524"/>
                </a:cxn>
                <a:cxn ang="0">
                  <a:pos x="208" y="557"/>
                </a:cxn>
                <a:cxn ang="0">
                  <a:pos x="214" y="589"/>
                </a:cxn>
                <a:cxn ang="0">
                  <a:pos x="218" y="622"/>
                </a:cxn>
              </a:cxnLst>
              <a:rect l="0" t="0" r="r" b="b"/>
              <a:pathLst>
                <a:path w="310" h="985">
                  <a:moveTo>
                    <a:pt x="218" y="622"/>
                  </a:moveTo>
                  <a:lnTo>
                    <a:pt x="218" y="622"/>
                  </a:ln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89" y="904"/>
                  </a:lnTo>
                  <a:lnTo>
                    <a:pt x="277" y="925"/>
                  </a:lnTo>
                  <a:lnTo>
                    <a:pt x="265" y="940"/>
                  </a:lnTo>
                  <a:lnTo>
                    <a:pt x="254" y="951"/>
                  </a:lnTo>
                  <a:lnTo>
                    <a:pt x="243" y="959"/>
                  </a:lnTo>
                  <a:lnTo>
                    <a:pt x="232" y="964"/>
                  </a:lnTo>
                  <a:lnTo>
                    <a:pt x="222" y="969"/>
                  </a:lnTo>
                  <a:lnTo>
                    <a:pt x="213" y="974"/>
                  </a:lnTo>
                  <a:lnTo>
                    <a:pt x="204" y="981"/>
                  </a:lnTo>
                  <a:lnTo>
                    <a:pt x="204" y="981"/>
                  </a:lnTo>
                  <a:lnTo>
                    <a:pt x="193" y="985"/>
                  </a:lnTo>
                  <a:lnTo>
                    <a:pt x="179" y="982"/>
                  </a:lnTo>
                  <a:lnTo>
                    <a:pt x="161" y="973"/>
                  </a:lnTo>
                  <a:lnTo>
                    <a:pt x="140" y="959"/>
                  </a:lnTo>
                  <a:lnTo>
                    <a:pt x="118" y="939"/>
                  </a:lnTo>
                  <a:lnTo>
                    <a:pt x="95" y="917"/>
                  </a:lnTo>
                  <a:lnTo>
                    <a:pt x="72" y="892"/>
                  </a:lnTo>
                  <a:lnTo>
                    <a:pt x="51" y="866"/>
                  </a:lnTo>
                  <a:lnTo>
                    <a:pt x="51" y="866"/>
                  </a:lnTo>
                  <a:lnTo>
                    <a:pt x="45" y="845"/>
                  </a:lnTo>
                  <a:lnTo>
                    <a:pt x="43" y="819"/>
                  </a:lnTo>
                  <a:lnTo>
                    <a:pt x="43" y="790"/>
                  </a:lnTo>
                  <a:lnTo>
                    <a:pt x="46" y="760"/>
                  </a:lnTo>
                  <a:lnTo>
                    <a:pt x="48" y="731"/>
                  </a:lnTo>
                  <a:lnTo>
                    <a:pt x="51" y="704"/>
                  </a:lnTo>
                  <a:lnTo>
                    <a:pt x="52" y="683"/>
                  </a:lnTo>
                  <a:lnTo>
                    <a:pt x="49" y="669"/>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1" y="260"/>
                  </a:lnTo>
                  <a:lnTo>
                    <a:pt x="2" y="242"/>
                  </a:lnTo>
                  <a:lnTo>
                    <a:pt x="3" y="224"/>
                  </a:lnTo>
                  <a:lnTo>
                    <a:pt x="5" y="204"/>
                  </a:lnTo>
                  <a:lnTo>
                    <a:pt x="5" y="186"/>
                  </a:lnTo>
                  <a:lnTo>
                    <a:pt x="5" y="168"/>
                  </a:lnTo>
                  <a:lnTo>
                    <a:pt x="3" y="151"/>
                  </a:lnTo>
                  <a:lnTo>
                    <a:pt x="3" y="135"/>
                  </a:lnTo>
                  <a:lnTo>
                    <a:pt x="2" y="124"/>
                  </a:lnTo>
                  <a:lnTo>
                    <a:pt x="2" y="124"/>
                  </a:lnTo>
                  <a:lnTo>
                    <a:pt x="1" y="104"/>
                  </a:lnTo>
                  <a:lnTo>
                    <a:pt x="1" y="87"/>
                  </a:lnTo>
                  <a:lnTo>
                    <a:pt x="2" y="72"/>
                  </a:lnTo>
                  <a:lnTo>
                    <a:pt x="3" y="59"/>
                  </a:lnTo>
                  <a:lnTo>
                    <a:pt x="5" y="47"/>
                  </a:lnTo>
                  <a:lnTo>
                    <a:pt x="7" y="38"/>
                  </a:lnTo>
                  <a:lnTo>
                    <a:pt x="8" y="29"/>
                  </a:lnTo>
                  <a:lnTo>
                    <a:pt x="11" y="22"/>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path>
              </a:pathLst>
            </a:custGeom>
            <a:noFill/>
            <a:ln w="0">
              <a:solidFill>
                <a:srgbClr val="000000"/>
              </a:solidFill>
              <a:prstDash val="solid"/>
              <a:round/>
              <a:headEnd/>
              <a:tailEnd/>
            </a:ln>
          </p:spPr>
          <p:txBody>
            <a:bodyPr/>
            <a:lstStyle/>
            <a:p>
              <a:endParaRPr lang="en-US"/>
            </a:p>
          </p:txBody>
        </p:sp>
        <p:sp>
          <p:nvSpPr>
            <p:cNvPr id="310307" name="Freeform 35"/>
            <p:cNvSpPr>
              <a:spLocks noChangeAspect="1"/>
            </p:cNvSpPr>
            <p:nvPr/>
          </p:nvSpPr>
          <p:spPr bwMode="auto">
            <a:xfrm>
              <a:off x="4158" y="2860"/>
              <a:ext cx="103" cy="49"/>
            </a:xfrm>
            <a:custGeom>
              <a:avLst/>
              <a:gdLst/>
              <a:ahLst/>
              <a:cxnLst>
                <a:cxn ang="0">
                  <a:pos x="0" y="90"/>
                </a:cxn>
                <a:cxn ang="0">
                  <a:pos x="0" y="90"/>
                </a:cxn>
                <a:cxn ang="0">
                  <a:pos x="17" y="83"/>
                </a:cxn>
                <a:cxn ang="0">
                  <a:pos x="32" y="76"/>
                </a:cxn>
                <a:cxn ang="0">
                  <a:pos x="46" y="65"/>
                </a:cxn>
                <a:cxn ang="0">
                  <a:pos x="59" y="54"/>
                </a:cxn>
                <a:cxn ang="0">
                  <a:pos x="71" y="42"/>
                </a:cxn>
                <a:cxn ang="0">
                  <a:pos x="82" y="29"/>
                </a:cxn>
                <a:cxn ang="0">
                  <a:pos x="94" y="17"/>
                </a:cxn>
                <a:cxn ang="0">
                  <a:pos x="105" y="7"/>
                </a:cxn>
                <a:cxn ang="0">
                  <a:pos x="105" y="7"/>
                </a:cxn>
                <a:cxn ang="0">
                  <a:pos x="113" y="1"/>
                </a:cxn>
                <a:cxn ang="0">
                  <a:pos x="122" y="0"/>
                </a:cxn>
                <a:cxn ang="0">
                  <a:pos x="131" y="0"/>
                </a:cxn>
                <a:cxn ang="0">
                  <a:pos x="142" y="3"/>
                </a:cxn>
                <a:cxn ang="0">
                  <a:pos x="153" y="7"/>
                </a:cxn>
                <a:cxn ang="0">
                  <a:pos x="164" y="13"/>
                </a:cxn>
                <a:cxn ang="0">
                  <a:pos x="175" y="21"/>
                </a:cxn>
                <a:cxn ang="0">
                  <a:pos x="185" y="29"/>
                </a:cxn>
              </a:cxnLst>
              <a:rect l="0" t="0" r="r" b="b"/>
              <a:pathLst>
                <a:path w="185" h="90">
                  <a:moveTo>
                    <a:pt x="0" y="90"/>
                  </a:moveTo>
                  <a:lnTo>
                    <a:pt x="0" y="90"/>
                  </a:lnTo>
                  <a:lnTo>
                    <a:pt x="17" y="83"/>
                  </a:lnTo>
                  <a:lnTo>
                    <a:pt x="32" y="76"/>
                  </a:lnTo>
                  <a:lnTo>
                    <a:pt x="46" y="65"/>
                  </a:lnTo>
                  <a:lnTo>
                    <a:pt x="59" y="54"/>
                  </a:lnTo>
                  <a:lnTo>
                    <a:pt x="71" y="42"/>
                  </a:lnTo>
                  <a:lnTo>
                    <a:pt x="82" y="29"/>
                  </a:lnTo>
                  <a:lnTo>
                    <a:pt x="94" y="17"/>
                  </a:lnTo>
                  <a:lnTo>
                    <a:pt x="105" y="7"/>
                  </a:lnTo>
                  <a:lnTo>
                    <a:pt x="105" y="7"/>
                  </a:lnTo>
                  <a:lnTo>
                    <a:pt x="113" y="1"/>
                  </a:lnTo>
                  <a:lnTo>
                    <a:pt x="122" y="0"/>
                  </a:lnTo>
                  <a:lnTo>
                    <a:pt x="131" y="0"/>
                  </a:lnTo>
                  <a:lnTo>
                    <a:pt x="142" y="3"/>
                  </a:lnTo>
                  <a:lnTo>
                    <a:pt x="153" y="7"/>
                  </a:lnTo>
                  <a:lnTo>
                    <a:pt x="164" y="13"/>
                  </a:lnTo>
                  <a:lnTo>
                    <a:pt x="175" y="21"/>
                  </a:lnTo>
                  <a:lnTo>
                    <a:pt x="185" y="29"/>
                  </a:lnTo>
                </a:path>
              </a:pathLst>
            </a:custGeom>
            <a:noFill/>
            <a:ln w="0">
              <a:solidFill>
                <a:srgbClr val="000000"/>
              </a:solidFill>
              <a:prstDash val="solid"/>
              <a:round/>
              <a:headEnd/>
              <a:tailEnd/>
            </a:ln>
          </p:spPr>
          <p:txBody>
            <a:bodyPr/>
            <a:lstStyle/>
            <a:p>
              <a:endParaRPr lang="en-US"/>
            </a:p>
          </p:txBody>
        </p:sp>
        <p:sp>
          <p:nvSpPr>
            <p:cNvPr id="310308" name="Freeform 36"/>
            <p:cNvSpPr>
              <a:spLocks noChangeAspect="1" noEditPoints="1"/>
            </p:cNvSpPr>
            <p:nvPr/>
          </p:nvSpPr>
          <p:spPr bwMode="auto">
            <a:xfrm>
              <a:off x="3521" y="2560"/>
              <a:ext cx="331" cy="501"/>
            </a:xfrm>
            <a:custGeom>
              <a:avLst/>
              <a:gdLst/>
              <a:ahLst/>
              <a:cxnLst>
                <a:cxn ang="0">
                  <a:pos x="132" y="0"/>
                </a:cxn>
                <a:cxn ang="0">
                  <a:pos x="108" y="18"/>
                </a:cxn>
                <a:cxn ang="0">
                  <a:pos x="80" y="69"/>
                </a:cxn>
                <a:cxn ang="0">
                  <a:pos x="57" y="147"/>
                </a:cxn>
                <a:cxn ang="0">
                  <a:pos x="45" y="240"/>
                </a:cxn>
                <a:cxn ang="0">
                  <a:pos x="49" y="331"/>
                </a:cxn>
                <a:cxn ang="0">
                  <a:pos x="53" y="402"/>
                </a:cxn>
                <a:cxn ang="0">
                  <a:pos x="55" y="472"/>
                </a:cxn>
                <a:cxn ang="0">
                  <a:pos x="51" y="541"/>
                </a:cxn>
                <a:cxn ang="0">
                  <a:pos x="35" y="608"/>
                </a:cxn>
                <a:cxn ang="0">
                  <a:pos x="7" y="673"/>
                </a:cxn>
                <a:cxn ang="0">
                  <a:pos x="0" y="712"/>
                </a:cxn>
                <a:cxn ang="0">
                  <a:pos x="12" y="766"/>
                </a:cxn>
                <a:cxn ang="0">
                  <a:pos x="43" y="825"/>
                </a:cxn>
                <a:cxn ang="0">
                  <a:pos x="86" y="876"/>
                </a:cxn>
                <a:cxn ang="0">
                  <a:pos x="140" y="907"/>
                </a:cxn>
                <a:cxn ang="0">
                  <a:pos x="182" y="908"/>
                </a:cxn>
                <a:cxn ang="0">
                  <a:pos x="214" y="890"/>
                </a:cxn>
                <a:cxn ang="0">
                  <a:pos x="247" y="866"/>
                </a:cxn>
                <a:cxn ang="0">
                  <a:pos x="270" y="855"/>
                </a:cxn>
                <a:cxn ang="0">
                  <a:pos x="293" y="847"/>
                </a:cxn>
                <a:cxn ang="0">
                  <a:pos x="322" y="848"/>
                </a:cxn>
                <a:cxn ang="0">
                  <a:pos x="380" y="878"/>
                </a:cxn>
                <a:cxn ang="0">
                  <a:pos x="430" y="908"/>
                </a:cxn>
                <a:cxn ang="0">
                  <a:pos x="484" y="905"/>
                </a:cxn>
                <a:cxn ang="0">
                  <a:pos x="529" y="881"/>
                </a:cxn>
                <a:cxn ang="0">
                  <a:pos x="559" y="840"/>
                </a:cxn>
                <a:cxn ang="0">
                  <a:pos x="577" y="788"/>
                </a:cxn>
                <a:cxn ang="0">
                  <a:pos x="589" y="731"/>
                </a:cxn>
                <a:cxn ang="0">
                  <a:pos x="570" y="641"/>
                </a:cxn>
                <a:cxn ang="0">
                  <a:pos x="534" y="493"/>
                </a:cxn>
                <a:cxn ang="0">
                  <a:pos x="529" y="353"/>
                </a:cxn>
                <a:cxn ang="0">
                  <a:pos x="531" y="223"/>
                </a:cxn>
                <a:cxn ang="0">
                  <a:pos x="512" y="104"/>
                </a:cxn>
                <a:cxn ang="0">
                  <a:pos x="444" y="3"/>
                </a:cxn>
                <a:cxn ang="0">
                  <a:pos x="414" y="16"/>
                </a:cxn>
                <a:cxn ang="0">
                  <a:pos x="398" y="44"/>
                </a:cxn>
                <a:cxn ang="0">
                  <a:pos x="390" y="87"/>
                </a:cxn>
                <a:cxn ang="0">
                  <a:pos x="385" y="139"/>
                </a:cxn>
                <a:cxn ang="0">
                  <a:pos x="376" y="199"/>
                </a:cxn>
                <a:cxn ang="0">
                  <a:pos x="356" y="279"/>
                </a:cxn>
                <a:cxn ang="0">
                  <a:pos x="335" y="347"/>
                </a:cxn>
                <a:cxn ang="0">
                  <a:pos x="317" y="393"/>
                </a:cxn>
                <a:cxn ang="0">
                  <a:pos x="301" y="418"/>
                </a:cxn>
                <a:cxn ang="0">
                  <a:pos x="287" y="419"/>
                </a:cxn>
                <a:cxn ang="0">
                  <a:pos x="276" y="409"/>
                </a:cxn>
                <a:cxn ang="0">
                  <a:pos x="278" y="418"/>
                </a:cxn>
                <a:cxn ang="0">
                  <a:pos x="276" y="422"/>
                </a:cxn>
                <a:cxn ang="0">
                  <a:pos x="259" y="396"/>
                </a:cxn>
                <a:cxn ang="0">
                  <a:pos x="253" y="359"/>
                </a:cxn>
                <a:cxn ang="0">
                  <a:pos x="247" y="329"/>
                </a:cxn>
                <a:cxn ang="0">
                  <a:pos x="231" y="286"/>
                </a:cxn>
                <a:cxn ang="0">
                  <a:pos x="225" y="251"/>
                </a:cxn>
                <a:cxn ang="0">
                  <a:pos x="212" y="207"/>
                </a:cxn>
                <a:cxn ang="0">
                  <a:pos x="194" y="150"/>
                </a:cxn>
                <a:cxn ang="0">
                  <a:pos x="178" y="90"/>
                </a:cxn>
                <a:cxn ang="0">
                  <a:pos x="163" y="39"/>
                </a:cxn>
                <a:cxn ang="0">
                  <a:pos x="151" y="9"/>
                </a:cxn>
                <a:cxn ang="0">
                  <a:pos x="143" y="12"/>
                </a:cxn>
                <a:cxn ang="0">
                  <a:pos x="299" y="848"/>
                </a:cxn>
                <a:cxn ang="0">
                  <a:pos x="304" y="840"/>
                </a:cxn>
                <a:cxn ang="0">
                  <a:pos x="300" y="787"/>
                </a:cxn>
                <a:cxn ang="0">
                  <a:pos x="298" y="721"/>
                </a:cxn>
              </a:cxnLst>
              <a:rect l="0" t="0" r="r" b="b"/>
              <a:pathLst>
                <a:path w="594" h="911">
                  <a:moveTo>
                    <a:pt x="143" y="12"/>
                  </a:move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71" y="911"/>
                  </a:lnTo>
                  <a:lnTo>
                    <a:pt x="182" y="908"/>
                  </a:lnTo>
                  <a:lnTo>
                    <a:pt x="191" y="903"/>
                  </a:lnTo>
                  <a:lnTo>
                    <a:pt x="202" y="898"/>
                  </a:lnTo>
                  <a:lnTo>
                    <a:pt x="214" y="890"/>
                  </a:lnTo>
                  <a:lnTo>
                    <a:pt x="225" y="882"/>
                  </a:lnTo>
                  <a:lnTo>
                    <a:pt x="236" y="874"/>
                  </a:lnTo>
                  <a:lnTo>
                    <a:pt x="247" y="866"/>
                  </a:lnTo>
                  <a:lnTo>
                    <a:pt x="254" y="863"/>
                  </a:lnTo>
                  <a:lnTo>
                    <a:pt x="263" y="859"/>
                  </a:lnTo>
                  <a:lnTo>
                    <a:pt x="270" y="855"/>
                  </a:lnTo>
                  <a:lnTo>
                    <a:pt x="278" y="852"/>
                  </a:lnTo>
                  <a:lnTo>
                    <a:pt x="286" y="850"/>
                  </a:lnTo>
                  <a:lnTo>
                    <a:pt x="293" y="847"/>
                  </a:lnTo>
                  <a:lnTo>
                    <a:pt x="299" y="846"/>
                  </a:lnTo>
                  <a:lnTo>
                    <a:pt x="303" y="846"/>
                  </a:lnTo>
                  <a:lnTo>
                    <a:pt x="322" y="848"/>
                  </a:lnTo>
                  <a:lnTo>
                    <a:pt x="343" y="856"/>
                  </a:lnTo>
                  <a:lnTo>
                    <a:pt x="361" y="866"/>
                  </a:lnTo>
                  <a:lnTo>
                    <a:pt x="380" y="878"/>
                  </a:lnTo>
                  <a:lnTo>
                    <a:pt x="397" y="890"/>
                  </a:lnTo>
                  <a:lnTo>
                    <a:pt x="414" y="900"/>
                  </a:lnTo>
                  <a:lnTo>
                    <a:pt x="430" y="908"/>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6" y="409"/>
                  </a:lnTo>
                  <a:lnTo>
                    <a:pt x="276" y="410"/>
                  </a:lnTo>
                  <a:lnTo>
                    <a:pt x="277" y="414"/>
                  </a:lnTo>
                  <a:lnTo>
                    <a:pt x="278" y="418"/>
                  </a:lnTo>
                  <a:lnTo>
                    <a:pt x="280" y="422"/>
                  </a:lnTo>
                  <a:lnTo>
                    <a:pt x="278" y="423"/>
                  </a:lnTo>
                  <a:lnTo>
                    <a:pt x="276" y="422"/>
                  </a:lnTo>
                  <a:lnTo>
                    <a:pt x="270" y="415"/>
                  </a:lnTo>
                  <a:lnTo>
                    <a:pt x="264" y="406"/>
                  </a:lnTo>
                  <a:lnTo>
                    <a:pt x="259" y="396"/>
                  </a:lnTo>
                  <a:lnTo>
                    <a:pt x="257" y="384"/>
                  </a:lnTo>
                  <a:lnTo>
                    <a:pt x="255" y="372"/>
                  </a:lnTo>
                  <a:lnTo>
                    <a:pt x="253" y="359"/>
                  </a:lnTo>
                  <a:lnTo>
                    <a:pt x="252" y="347"/>
                  </a:lnTo>
                  <a:lnTo>
                    <a:pt x="249" y="337"/>
                  </a:lnTo>
                  <a:lnTo>
                    <a:pt x="247" y="329"/>
                  </a:lnTo>
                  <a:lnTo>
                    <a:pt x="238" y="314"/>
                  </a:lnTo>
                  <a:lnTo>
                    <a:pt x="234" y="299"/>
                  </a:lnTo>
                  <a:lnTo>
                    <a:pt x="231" y="286"/>
                  </a:lnTo>
                  <a:lnTo>
                    <a:pt x="229" y="275"/>
                  </a:lnTo>
                  <a:lnTo>
                    <a:pt x="228" y="263"/>
                  </a:lnTo>
                  <a:lnTo>
                    <a:pt x="225" y="251"/>
                  </a:lnTo>
                  <a:lnTo>
                    <a:pt x="223" y="238"/>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close/>
                  <a:moveTo>
                    <a:pt x="303" y="852"/>
                  </a:moveTo>
                  <a:lnTo>
                    <a:pt x="304" y="850"/>
                  </a:lnTo>
                  <a:lnTo>
                    <a:pt x="299" y="848"/>
                  </a:lnTo>
                  <a:lnTo>
                    <a:pt x="295" y="848"/>
                  </a:lnTo>
                  <a:lnTo>
                    <a:pt x="300" y="846"/>
                  </a:lnTo>
                  <a:lnTo>
                    <a:pt x="304" y="840"/>
                  </a:lnTo>
                  <a:lnTo>
                    <a:pt x="304" y="827"/>
                  </a:lnTo>
                  <a:lnTo>
                    <a:pt x="303" y="809"/>
                  </a:lnTo>
                  <a:lnTo>
                    <a:pt x="300" y="787"/>
                  </a:lnTo>
                  <a:lnTo>
                    <a:pt x="297" y="764"/>
                  </a:lnTo>
                  <a:lnTo>
                    <a:pt x="295" y="742"/>
                  </a:lnTo>
                  <a:lnTo>
                    <a:pt x="298" y="721"/>
                  </a:lnTo>
                  <a:lnTo>
                    <a:pt x="303" y="705"/>
                  </a:lnTo>
                  <a:lnTo>
                    <a:pt x="303" y="852"/>
                  </a:lnTo>
                  <a:close/>
                </a:path>
              </a:pathLst>
            </a:custGeom>
            <a:solidFill>
              <a:srgbClr val="FF9966"/>
            </a:solidFill>
            <a:ln w="9525">
              <a:noFill/>
              <a:round/>
              <a:headEnd/>
              <a:tailEnd/>
            </a:ln>
          </p:spPr>
          <p:txBody>
            <a:bodyPr/>
            <a:lstStyle/>
            <a:p>
              <a:endParaRPr lang="en-US"/>
            </a:p>
          </p:txBody>
        </p:sp>
        <p:sp>
          <p:nvSpPr>
            <p:cNvPr id="310309" name="Freeform 37"/>
            <p:cNvSpPr>
              <a:spLocks noChangeAspect="1"/>
            </p:cNvSpPr>
            <p:nvPr/>
          </p:nvSpPr>
          <p:spPr bwMode="auto">
            <a:xfrm>
              <a:off x="3521" y="2560"/>
              <a:ext cx="331" cy="501"/>
            </a:xfrm>
            <a:custGeom>
              <a:avLst/>
              <a:gdLst/>
              <a:ahLst/>
              <a:cxnLst>
                <a:cxn ang="0">
                  <a:pos x="138" y="4"/>
                </a:cxn>
                <a:cxn ang="0">
                  <a:pos x="116" y="8"/>
                </a:cxn>
                <a:cxn ang="0">
                  <a:pos x="88" y="50"/>
                </a:cxn>
                <a:cxn ang="0">
                  <a:pos x="63" y="119"/>
                </a:cxn>
                <a:cxn ang="0">
                  <a:pos x="47" y="208"/>
                </a:cxn>
                <a:cxn ang="0">
                  <a:pos x="46" y="307"/>
                </a:cxn>
                <a:cxn ang="0">
                  <a:pos x="50" y="355"/>
                </a:cxn>
                <a:cxn ang="0">
                  <a:pos x="55" y="426"/>
                </a:cxn>
                <a:cxn ang="0">
                  <a:pos x="55" y="496"/>
                </a:cxn>
                <a:cxn ang="0">
                  <a:pos x="47" y="563"/>
                </a:cxn>
                <a:cxn ang="0">
                  <a:pos x="28" y="630"/>
                </a:cxn>
                <a:cxn ang="0">
                  <a:pos x="7" y="673"/>
                </a:cxn>
                <a:cxn ang="0">
                  <a:pos x="0" y="712"/>
                </a:cxn>
                <a:cxn ang="0">
                  <a:pos x="12" y="766"/>
                </a:cxn>
                <a:cxn ang="0">
                  <a:pos x="43" y="825"/>
                </a:cxn>
                <a:cxn ang="0">
                  <a:pos x="86" y="876"/>
                </a:cxn>
                <a:cxn ang="0">
                  <a:pos x="140" y="907"/>
                </a:cxn>
                <a:cxn ang="0">
                  <a:pos x="171" y="911"/>
                </a:cxn>
                <a:cxn ang="0">
                  <a:pos x="202" y="898"/>
                </a:cxn>
                <a:cxn ang="0">
                  <a:pos x="236" y="874"/>
                </a:cxn>
                <a:cxn ang="0">
                  <a:pos x="254" y="863"/>
                </a:cxn>
                <a:cxn ang="0">
                  <a:pos x="278" y="852"/>
                </a:cxn>
                <a:cxn ang="0">
                  <a:pos x="299" y="846"/>
                </a:cxn>
                <a:cxn ang="0">
                  <a:pos x="322" y="848"/>
                </a:cxn>
                <a:cxn ang="0">
                  <a:pos x="380" y="878"/>
                </a:cxn>
                <a:cxn ang="0">
                  <a:pos x="430" y="908"/>
                </a:cxn>
                <a:cxn ang="0">
                  <a:pos x="465" y="909"/>
                </a:cxn>
                <a:cxn ang="0">
                  <a:pos x="516" y="891"/>
                </a:cxn>
                <a:cxn ang="0">
                  <a:pos x="549" y="855"/>
                </a:cxn>
                <a:cxn ang="0">
                  <a:pos x="572" y="807"/>
                </a:cxn>
                <a:cxn ang="0">
                  <a:pos x="586" y="751"/>
                </a:cxn>
                <a:cxn ang="0">
                  <a:pos x="594" y="692"/>
                </a:cxn>
                <a:cxn ang="0">
                  <a:pos x="553" y="592"/>
                </a:cxn>
                <a:cxn ang="0">
                  <a:pos x="530" y="445"/>
                </a:cxn>
                <a:cxn ang="0">
                  <a:pos x="530" y="308"/>
                </a:cxn>
                <a:cxn ang="0">
                  <a:pos x="528" y="181"/>
                </a:cxn>
                <a:cxn ang="0">
                  <a:pos x="496" y="69"/>
                </a:cxn>
                <a:cxn ang="0">
                  <a:pos x="444" y="3"/>
                </a:cxn>
                <a:cxn ang="0">
                  <a:pos x="414" y="16"/>
                </a:cxn>
                <a:cxn ang="0">
                  <a:pos x="398" y="44"/>
                </a:cxn>
                <a:cxn ang="0">
                  <a:pos x="390" y="87"/>
                </a:cxn>
                <a:cxn ang="0">
                  <a:pos x="385" y="139"/>
                </a:cxn>
                <a:cxn ang="0">
                  <a:pos x="376" y="199"/>
                </a:cxn>
                <a:cxn ang="0">
                  <a:pos x="363" y="251"/>
                </a:cxn>
                <a:cxn ang="0">
                  <a:pos x="343" y="328"/>
                </a:cxn>
                <a:cxn ang="0">
                  <a:pos x="323" y="381"/>
                </a:cxn>
                <a:cxn ang="0">
                  <a:pos x="306" y="411"/>
                </a:cxn>
                <a:cxn ang="0">
                  <a:pos x="292" y="422"/>
                </a:cxn>
                <a:cxn ang="0">
                  <a:pos x="277" y="410"/>
                </a:cxn>
                <a:cxn ang="0">
                  <a:pos x="276" y="410"/>
                </a:cxn>
                <a:cxn ang="0">
                  <a:pos x="280" y="422"/>
                </a:cxn>
                <a:cxn ang="0">
                  <a:pos x="270" y="415"/>
                </a:cxn>
                <a:cxn ang="0">
                  <a:pos x="259" y="396"/>
                </a:cxn>
                <a:cxn ang="0">
                  <a:pos x="253" y="359"/>
                </a:cxn>
                <a:cxn ang="0">
                  <a:pos x="247" y="329"/>
                </a:cxn>
                <a:cxn ang="0">
                  <a:pos x="234" y="299"/>
                </a:cxn>
                <a:cxn ang="0">
                  <a:pos x="228" y="263"/>
                </a:cxn>
                <a:cxn ang="0">
                  <a:pos x="218" y="224"/>
                </a:cxn>
                <a:cxn ang="0">
                  <a:pos x="206" y="189"/>
                </a:cxn>
                <a:cxn ang="0">
                  <a:pos x="189" y="129"/>
                </a:cxn>
                <a:cxn ang="0">
                  <a:pos x="173" y="70"/>
                </a:cxn>
                <a:cxn ang="0">
                  <a:pos x="160" y="26"/>
                </a:cxn>
                <a:cxn ang="0">
                  <a:pos x="149" y="5"/>
                </a:cxn>
              </a:cxnLst>
              <a:rect l="0" t="0" r="r" b="b"/>
              <a:pathLst>
                <a:path w="594" h="911">
                  <a:moveTo>
                    <a:pt x="143" y="12"/>
                  </a:moveTo>
                  <a:lnTo>
                    <a:pt x="143" y="12"/>
                  </a:ln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61" y="911"/>
                  </a:lnTo>
                  <a:lnTo>
                    <a:pt x="171" y="911"/>
                  </a:lnTo>
                  <a:lnTo>
                    <a:pt x="182" y="908"/>
                  </a:lnTo>
                  <a:lnTo>
                    <a:pt x="191" y="903"/>
                  </a:lnTo>
                  <a:lnTo>
                    <a:pt x="202" y="898"/>
                  </a:lnTo>
                  <a:lnTo>
                    <a:pt x="214" y="890"/>
                  </a:lnTo>
                  <a:lnTo>
                    <a:pt x="225" y="882"/>
                  </a:lnTo>
                  <a:lnTo>
                    <a:pt x="236" y="874"/>
                  </a:lnTo>
                  <a:lnTo>
                    <a:pt x="247" y="866"/>
                  </a:lnTo>
                  <a:lnTo>
                    <a:pt x="247" y="866"/>
                  </a:lnTo>
                  <a:lnTo>
                    <a:pt x="254" y="863"/>
                  </a:lnTo>
                  <a:lnTo>
                    <a:pt x="263" y="859"/>
                  </a:lnTo>
                  <a:lnTo>
                    <a:pt x="270" y="855"/>
                  </a:lnTo>
                  <a:lnTo>
                    <a:pt x="278" y="852"/>
                  </a:lnTo>
                  <a:lnTo>
                    <a:pt x="286" y="850"/>
                  </a:lnTo>
                  <a:lnTo>
                    <a:pt x="293" y="847"/>
                  </a:lnTo>
                  <a:lnTo>
                    <a:pt x="299" y="846"/>
                  </a:lnTo>
                  <a:lnTo>
                    <a:pt x="303" y="846"/>
                  </a:lnTo>
                  <a:lnTo>
                    <a:pt x="303" y="846"/>
                  </a:lnTo>
                  <a:lnTo>
                    <a:pt x="322" y="848"/>
                  </a:lnTo>
                  <a:lnTo>
                    <a:pt x="343" y="856"/>
                  </a:lnTo>
                  <a:lnTo>
                    <a:pt x="361" y="866"/>
                  </a:lnTo>
                  <a:lnTo>
                    <a:pt x="380" y="878"/>
                  </a:lnTo>
                  <a:lnTo>
                    <a:pt x="397" y="890"/>
                  </a:lnTo>
                  <a:lnTo>
                    <a:pt x="414" y="900"/>
                  </a:lnTo>
                  <a:lnTo>
                    <a:pt x="430" y="908"/>
                  </a:lnTo>
                  <a:lnTo>
                    <a:pt x="444" y="911"/>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7" y="410"/>
                  </a:lnTo>
                  <a:lnTo>
                    <a:pt x="276" y="409"/>
                  </a:lnTo>
                  <a:lnTo>
                    <a:pt x="276" y="410"/>
                  </a:lnTo>
                  <a:lnTo>
                    <a:pt x="277" y="414"/>
                  </a:lnTo>
                  <a:lnTo>
                    <a:pt x="278" y="418"/>
                  </a:lnTo>
                  <a:lnTo>
                    <a:pt x="280" y="422"/>
                  </a:lnTo>
                  <a:lnTo>
                    <a:pt x="278" y="423"/>
                  </a:lnTo>
                  <a:lnTo>
                    <a:pt x="276" y="422"/>
                  </a:lnTo>
                  <a:lnTo>
                    <a:pt x="270" y="415"/>
                  </a:lnTo>
                  <a:lnTo>
                    <a:pt x="270" y="415"/>
                  </a:lnTo>
                  <a:lnTo>
                    <a:pt x="264" y="406"/>
                  </a:lnTo>
                  <a:lnTo>
                    <a:pt x="259" y="396"/>
                  </a:lnTo>
                  <a:lnTo>
                    <a:pt x="257" y="384"/>
                  </a:lnTo>
                  <a:lnTo>
                    <a:pt x="255" y="372"/>
                  </a:lnTo>
                  <a:lnTo>
                    <a:pt x="253" y="359"/>
                  </a:lnTo>
                  <a:lnTo>
                    <a:pt x="252" y="347"/>
                  </a:lnTo>
                  <a:lnTo>
                    <a:pt x="249" y="337"/>
                  </a:lnTo>
                  <a:lnTo>
                    <a:pt x="247" y="329"/>
                  </a:lnTo>
                  <a:lnTo>
                    <a:pt x="247" y="329"/>
                  </a:lnTo>
                  <a:lnTo>
                    <a:pt x="238" y="314"/>
                  </a:lnTo>
                  <a:lnTo>
                    <a:pt x="234" y="299"/>
                  </a:lnTo>
                  <a:lnTo>
                    <a:pt x="231" y="286"/>
                  </a:lnTo>
                  <a:lnTo>
                    <a:pt x="229" y="275"/>
                  </a:lnTo>
                  <a:lnTo>
                    <a:pt x="228" y="263"/>
                  </a:lnTo>
                  <a:lnTo>
                    <a:pt x="225" y="251"/>
                  </a:lnTo>
                  <a:lnTo>
                    <a:pt x="223" y="238"/>
                  </a:lnTo>
                  <a:lnTo>
                    <a:pt x="218" y="224"/>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path>
              </a:pathLst>
            </a:custGeom>
            <a:noFill/>
            <a:ln w="0">
              <a:solidFill>
                <a:srgbClr val="000000"/>
              </a:solidFill>
              <a:prstDash val="solid"/>
              <a:round/>
              <a:headEnd/>
              <a:tailEnd/>
            </a:ln>
          </p:spPr>
          <p:txBody>
            <a:bodyPr/>
            <a:lstStyle/>
            <a:p>
              <a:endParaRPr lang="en-US"/>
            </a:p>
          </p:txBody>
        </p:sp>
        <p:sp>
          <p:nvSpPr>
            <p:cNvPr id="310310" name="Freeform 38"/>
            <p:cNvSpPr>
              <a:spLocks noChangeAspect="1"/>
            </p:cNvSpPr>
            <p:nvPr/>
          </p:nvSpPr>
          <p:spPr bwMode="auto">
            <a:xfrm>
              <a:off x="3685" y="2948"/>
              <a:ext cx="4" cy="80"/>
            </a:xfrm>
            <a:custGeom>
              <a:avLst/>
              <a:gdLst/>
              <a:ahLst/>
              <a:cxnLst>
                <a:cxn ang="0">
                  <a:pos x="8" y="147"/>
                </a:cxn>
                <a:cxn ang="0">
                  <a:pos x="8" y="147"/>
                </a:cxn>
                <a:cxn ang="0">
                  <a:pos x="9" y="145"/>
                </a:cxn>
                <a:cxn ang="0">
                  <a:pos x="4" y="143"/>
                </a:cxn>
                <a:cxn ang="0">
                  <a:pos x="0" y="143"/>
                </a:cxn>
                <a:cxn ang="0">
                  <a:pos x="5" y="141"/>
                </a:cxn>
                <a:cxn ang="0">
                  <a:pos x="5" y="141"/>
                </a:cxn>
                <a:cxn ang="0">
                  <a:pos x="9" y="135"/>
                </a:cxn>
                <a:cxn ang="0">
                  <a:pos x="9" y="122"/>
                </a:cxn>
                <a:cxn ang="0">
                  <a:pos x="8" y="104"/>
                </a:cxn>
                <a:cxn ang="0">
                  <a:pos x="5" y="82"/>
                </a:cxn>
                <a:cxn ang="0">
                  <a:pos x="2" y="59"/>
                </a:cxn>
                <a:cxn ang="0">
                  <a:pos x="0" y="37"/>
                </a:cxn>
                <a:cxn ang="0">
                  <a:pos x="3" y="16"/>
                </a:cxn>
                <a:cxn ang="0">
                  <a:pos x="8" y="0"/>
                </a:cxn>
              </a:cxnLst>
              <a:rect l="0" t="0" r="r" b="b"/>
              <a:pathLst>
                <a:path w="9" h="147">
                  <a:moveTo>
                    <a:pt x="8" y="147"/>
                  </a:moveTo>
                  <a:lnTo>
                    <a:pt x="8" y="147"/>
                  </a:lnTo>
                  <a:lnTo>
                    <a:pt x="9" y="145"/>
                  </a:lnTo>
                  <a:lnTo>
                    <a:pt x="4" y="143"/>
                  </a:lnTo>
                  <a:lnTo>
                    <a:pt x="0" y="143"/>
                  </a:lnTo>
                  <a:lnTo>
                    <a:pt x="5" y="141"/>
                  </a:lnTo>
                  <a:lnTo>
                    <a:pt x="5" y="141"/>
                  </a:lnTo>
                  <a:lnTo>
                    <a:pt x="9" y="135"/>
                  </a:lnTo>
                  <a:lnTo>
                    <a:pt x="9" y="122"/>
                  </a:lnTo>
                  <a:lnTo>
                    <a:pt x="8" y="104"/>
                  </a:lnTo>
                  <a:lnTo>
                    <a:pt x="5" y="82"/>
                  </a:lnTo>
                  <a:lnTo>
                    <a:pt x="2" y="59"/>
                  </a:lnTo>
                  <a:lnTo>
                    <a:pt x="0" y="37"/>
                  </a:lnTo>
                  <a:lnTo>
                    <a:pt x="3" y="16"/>
                  </a:lnTo>
                  <a:lnTo>
                    <a:pt x="8" y="0"/>
                  </a:lnTo>
                </a:path>
              </a:pathLst>
            </a:custGeom>
            <a:noFill/>
            <a:ln w="0">
              <a:solidFill>
                <a:srgbClr val="000000"/>
              </a:solidFill>
              <a:prstDash val="solid"/>
              <a:round/>
              <a:headEnd/>
              <a:tailEnd/>
            </a:ln>
          </p:spPr>
          <p:txBody>
            <a:bodyPr/>
            <a:lstStyle/>
            <a:p>
              <a:endParaRPr lang="en-US"/>
            </a:p>
          </p:txBody>
        </p:sp>
        <p:sp>
          <p:nvSpPr>
            <p:cNvPr id="310311" name="Freeform 39"/>
            <p:cNvSpPr>
              <a:spLocks noChangeAspect="1"/>
            </p:cNvSpPr>
            <p:nvPr/>
          </p:nvSpPr>
          <p:spPr bwMode="auto">
            <a:xfrm>
              <a:off x="3547" y="2873"/>
              <a:ext cx="275" cy="16"/>
            </a:xfrm>
            <a:custGeom>
              <a:avLst/>
              <a:gdLst/>
              <a:ahLst/>
              <a:cxnLst>
                <a:cxn ang="0">
                  <a:pos x="0" y="5"/>
                </a:cxn>
                <a:cxn ang="0">
                  <a:pos x="0" y="5"/>
                </a:cxn>
                <a:cxn ang="0">
                  <a:pos x="13" y="6"/>
                </a:cxn>
                <a:cxn ang="0">
                  <a:pos x="27" y="6"/>
                </a:cxn>
                <a:cxn ang="0">
                  <a:pos x="43" y="5"/>
                </a:cxn>
                <a:cxn ang="0">
                  <a:pos x="59" y="4"/>
                </a:cxn>
                <a:cxn ang="0">
                  <a:pos x="75" y="1"/>
                </a:cxn>
                <a:cxn ang="0">
                  <a:pos x="90" y="0"/>
                </a:cxn>
                <a:cxn ang="0">
                  <a:pos x="105" y="0"/>
                </a:cxn>
                <a:cxn ang="0">
                  <a:pos x="118" y="0"/>
                </a:cxn>
                <a:cxn ang="0">
                  <a:pos x="118" y="0"/>
                </a:cxn>
                <a:cxn ang="0">
                  <a:pos x="135" y="1"/>
                </a:cxn>
                <a:cxn ang="0">
                  <a:pos x="150" y="5"/>
                </a:cxn>
                <a:cxn ang="0">
                  <a:pos x="164" y="9"/>
                </a:cxn>
                <a:cxn ang="0">
                  <a:pos x="177" y="14"/>
                </a:cxn>
                <a:cxn ang="0">
                  <a:pos x="191" y="19"/>
                </a:cxn>
                <a:cxn ang="0">
                  <a:pos x="205" y="25"/>
                </a:cxn>
                <a:cxn ang="0">
                  <a:pos x="220" y="29"/>
                </a:cxn>
                <a:cxn ang="0">
                  <a:pos x="237" y="31"/>
                </a:cxn>
                <a:cxn ang="0">
                  <a:pos x="237" y="31"/>
                </a:cxn>
                <a:cxn ang="0">
                  <a:pos x="252" y="31"/>
                </a:cxn>
                <a:cxn ang="0">
                  <a:pos x="269" y="27"/>
                </a:cxn>
                <a:cxn ang="0">
                  <a:pos x="287" y="23"/>
                </a:cxn>
                <a:cxn ang="0">
                  <a:pos x="306" y="17"/>
                </a:cxn>
                <a:cxn ang="0">
                  <a:pos x="325" y="12"/>
                </a:cxn>
                <a:cxn ang="0">
                  <a:pos x="343" y="6"/>
                </a:cxn>
                <a:cxn ang="0">
                  <a:pos x="360" y="3"/>
                </a:cxn>
                <a:cxn ang="0">
                  <a:pos x="376" y="0"/>
                </a:cxn>
                <a:cxn ang="0">
                  <a:pos x="376" y="0"/>
                </a:cxn>
                <a:cxn ang="0">
                  <a:pos x="390" y="0"/>
                </a:cxn>
                <a:cxn ang="0">
                  <a:pos x="405" y="1"/>
                </a:cxn>
                <a:cxn ang="0">
                  <a:pos x="419" y="3"/>
                </a:cxn>
                <a:cxn ang="0">
                  <a:pos x="434" y="5"/>
                </a:cxn>
                <a:cxn ang="0">
                  <a:pos x="448" y="8"/>
                </a:cxn>
                <a:cxn ang="0">
                  <a:pos x="463" y="8"/>
                </a:cxn>
                <a:cxn ang="0">
                  <a:pos x="479" y="8"/>
                </a:cxn>
                <a:cxn ang="0">
                  <a:pos x="493" y="5"/>
                </a:cxn>
              </a:cxnLst>
              <a:rect l="0" t="0" r="r" b="b"/>
              <a:pathLst>
                <a:path w="493" h="31">
                  <a:moveTo>
                    <a:pt x="0" y="5"/>
                  </a:moveTo>
                  <a:lnTo>
                    <a:pt x="0" y="5"/>
                  </a:lnTo>
                  <a:lnTo>
                    <a:pt x="13" y="6"/>
                  </a:lnTo>
                  <a:lnTo>
                    <a:pt x="27" y="6"/>
                  </a:lnTo>
                  <a:lnTo>
                    <a:pt x="43" y="5"/>
                  </a:lnTo>
                  <a:lnTo>
                    <a:pt x="59" y="4"/>
                  </a:lnTo>
                  <a:lnTo>
                    <a:pt x="75" y="1"/>
                  </a:lnTo>
                  <a:lnTo>
                    <a:pt x="90" y="0"/>
                  </a:lnTo>
                  <a:lnTo>
                    <a:pt x="105" y="0"/>
                  </a:lnTo>
                  <a:lnTo>
                    <a:pt x="118" y="0"/>
                  </a:lnTo>
                  <a:lnTo>
                    <a:pt x="118" y="0"/>
                  </a:lnTo>
                  <a:lnTo>
                    <a:pt x="135" y="1"/>
                  </a:lnTo>
                  <a:lnTo>
                    <a:pt x="150" y="5"/>
                  </a:lnTo>
                  <a:lnTo>
                    <a:pt x="164" y="9"/>
                  </a:lnTo>
                  <a:lnTo>
                    <a:pt x="177" y="14"/>
                  </a:lnTo>
                  <a:lnTo>
                    <a:pt x="191" y="19"/>
                  </a:lnTo>
                  <a:lnTo>
                    <a:pt x="205" y="25"/>
                  </a:lnTo>
                  <a:lnTo>
                    <a:pt x="220" y="29"/>
                  </a:lnTo>
                  <a:lnTo>
                    <a:pt x="237" y="31"/>
                  </a:lnTo>
                  <a:lnTo>
                    <a:pt x="237" y="31"/>
                  </a:lnTo>
                  <a:lnTo>
                    <a:pt x="252" y="31"/>
                  </a:lnTo>
                  <a:lnTo>
                    <a:pt x="269" y="27"/>
                  </a:lnTo>
                  <a:lnTo>
                    <a:pt x="287" y="23"/>
                  </a:lnTo>
                  <a:lnTo>
                    <a:pt x="306" y="17"/>
                  </a:lnTo>
                  <a:lnTo>
                    <a:pt x="325" y="12"/>
                  </a:lnTo>
                  <a:lnTo>
                    <a:pt x="343" y="6"/>
                  </a:lnTo>
                  <a:lnTo>
                    <a:pt x="360" y="3"/>
                  </a:lnTo>
                  <a:lnTo>
                    <a:pt x="376" y="0"/>
                  </a:lnTo>
                  <a:lnTo>
                    <a:pt x="376" y="0"/>
                  </a:lnTo>
                  <a:lnTo>
                    <a:pt x="390" y="0"/>
                  </a:lnTo>
                  <a:lnTo>
                    <a:pt x="405" y="1"/>
                  </a:lnTo>
                  <a:lnTo>
                    <a:pt x="419" y="3"/>
                  </a:lnTo>
                  <a:lnTo>
                    <a:pt x="434" y="5"/>
                  </a:lnTo>
                  <a:lnTo>
                    <a:pt x="448" y="8"/>
                  </a:lnTo>
                  <a:lnTo>
                    <a:pt x="463" y="8"/>
                  </a:lnTo>
                  <a:lnTo>
                    <a:pt x="479" y="8"/>
                  </a:lnTo>
                  <a:lnTo>
                    <a:pt x="493" y="5"/>
                  </a:lnTo>
                </a:path>
              </a:pathLst>
            </a:custGeom>
            <a:noFill/>
            <a:ln w="0">
              <a:solidFill>
                <a:srgbClr val="000000"/>
              </a:solidFill>
              <a:prstDash val="solid"/>
              <a:round/>
              <a:headEnd/>
              <a:tailEnd/>
            </a:ln>
          </p:spPr>
          <p:txBody>
            <a:bodyPr/>
            <a:lstStyle/>
            <a:p>
              <a:endParaRPr lang="en-US"/>
            </a:p>
          </p:txBody>
        </p:sp>
        <p:sp>
          <p:nvSpPr>
            <p:cNvPr id="310312" name="Freeform 40"/>
            <p:cNvSpPr>
              <a:spLocks noChangeAspect="1" noEditPoints="1"/>
            </p:cNvSpPr>
            <p:nvPr/>
          </p:nvSpPr>
          <p:spPr bwMode="auto">
            <a:xfrm>
              <a:off x="3243" y="2575"/>
              <a:ext cx="279" cy="479"/>
            </a:xfrm>
            <a:custGeom>
              <a:avLst/>
              <a:gdLst/>
              <a:ahLst/>
              <a:cxnLst>
                <a:cxn ang="0">
                  <a:pos x="111" y="0"/>
                </a:cxn>
                <a:cxn ang="0">
                  <a:pos x="91" y="16"/>
                </a:cxn>
                <a:cxn ang="0">
                  <a:pos x="68" y="65"/>
                </a:cxn>
                <a:cxn ang="0">
                  <a:pos x="48" y="139"/>
                </a:cxn>
                <a:cxn ang="0">
                  <a:pos x="37" y="229"/>
                </a:cxn>
                <a:cxn ang="0">
                  <a:pos x="41" y="316"/>
                </a:cxn>
                <a:cxn ang="0">
                  <a:pos x="45" y="384"/>
                </a:cxn>
                <a:cxn ang="0">
                  <a:pos x="47" y="452"/>
                </a:cxn>
                <a:cxn ang="0">
                  <a:pos x="42" y="517"/>
                </a:cxn>
                <a:cxn ang="0">
                  <a:pos x="30" y="582"/>
                </a:cxn>
                <a:cxn ang="0">
                  <a:pos x="6" y="644"/>
                </a:cxn>
                <a:cxn ang="0">
                  <a:pos x="0" y="680"/>
                </a:cxn>
                <a:cxn ang="0">
                  <a:pos x="11" y="732"/>
                </a:cxn>
                <a:cxn ang="0">
                  <a:pos x="36" y="788"/>
                </a:cxn>
                <a:cxn ang="0">
                  <a:pos x="74" y="838"/>
                </a:cxn>
                <a:cxn ang="0">
                  <a:pos x="120" y="868"/>
                </a:cxn>
                <a:cxn ang="0">
                  <a:pos x="154" y="869"/>
                </a:cxn>
                <a:cxn ang="0">
                  <a:pos x="181" y="852"/>
                </a:cxn>
                <a:cxn ang="0">
                  <a:pos x="209" y="829"/>
                </a:cxn>
                <a:cxn ang="0">
                  <a:pos x="229" y="817"/>
                </a:cxn>
                <a:cxn ang="0">
                  <a:pos x="248" y="811"/>
                </a:cxn>
                <a:cxn ang="0">
                  <a:pos x="273" y="812"/>
                </a:cxn>
                <a:cxn ang="0">
                  <a:pos x="321" y="840"/>
                </a:cxn>
                <a:cxn ang="0">
                  <a:pos x="363" y="869"/>
                </a:cxn>
                <a:cxn ang="0">
                  <a:pos x="409" y="866"/>
                </a:cxn>
                <a:cxn ang="0">
                  <a:pos x="446" y="843"/>
                </a:cxn>
                <a:cxn ang="0">
                  <a:pos x="472" y="804"/>
                </a:cxn>
                <a:cxn ang="0">
                  <a:pos x="487" y="755"/>
                </a:cxn>
                <a:cxn ang="0">
                  <a:pos x="497" y="699"/>
                </a:cxn>
                <a:cxn ang="0">
                  <a:pos x="480" y="614"/>
                </a:cxn>
                <a:cxn ang="0">
                  <a:pos x="450" y="471"/>
                </a:cxn>
                <a:cxn ang="0">
                  <a:pos x="446" y="337"/>
                </a:cxn>
                <a:cxn ang="0">
                  <a:pos x="448" y="212"/>
                </a:cxn>
                <a:cxn ang="0">
                  <a:pos x="432" y="100"/>
                </a:cxn>
                <a:cxn ang="0">
                  <a:pos x="375" y="3"/>
                </a:cxn>
                <a:cxn ang="0">
                  <a:pos x="336" y="42"/>
                </a:cxn>
                <a:cxn ang="0">
                  <a:pos x="325" y="133"/>
                </a:cxn>
                <a:cxn ang="0">
                  <a:pos x="307" y="240"/>
                </a:cxn>
                <a:cxn ang="0">
                  <a:pos x="289" y="312"/>
                </a:cxn>
                <a:cxn ang="0">
                  <a:pos x="273" y="364"/>
                </a:cxn>
                <a:cxn ang="0">
                  <a:pos x="259" y="394"/>
                </a:cxn>
                <a:cxn ang="0">
                  <a:pos x="247" y="403"/>
                </a:cxn>
                <a:cxn ang="0">
                  <a:pos x="235" y="393"/>
                </a:cxn>
                <a:cxn ang="0">
                  <a:pos x="236" y="405"/>
                </a:cxn>
                <a:cxn ang="0">
                  <a:pos x="219" y="377"/>
                </a:cxn>
                <a:cxn ang="0">
                  <a:pos x="214" y="344"/>
                </a:cxn>
                <a:cxn ang="0">
                  <a:pos x="208" y="315"/>
                </a:cxn>
                <a:cxn ang="0">
                  <a:pos x="195" y="275"/>
                </a:cxn>
                <a:cxn ang="0">
                  <a:pos x="190" y="240"/>
                </a:cxn>
                <a:cxn ang="0">
                  <a:pos x="179" y="198"/>
                </a:cxn>
                <a:cxn ang="0">
                  <a:pos x="164" y="142"/>
                </a:cxn>
                <a:cxn ang="0">
                  <a:pos x="151" y="85"/>
                </a:cxn>
                <a:cxn ang="0">
                  <a:pos x="139" y="37"/>
                </a:cxn>
                <a:cxn ang="0">
                  <a:pos x="129" y="8"/>
                </a:cxn>
                <a:cxn ang="0">
                  <a:pos x="121" y="11"/>
                </a:cxn>
                <a:cxn ang="0">
                  <a:pos x="253" y="812"/>
                </a:cxn>
                <a:cxn ang="0">
                  <a:pos x="256" y="804"/>
                </a:cxn>
                <a:cxn ang="0">
                  <a:pos x="253" y="753"/>
                </a:cxn>
                <a:cxn ang="0">
                  <a:pos x="252" y="690"/>
                </a:cxn>
              </a:cxnLst>
              <a:rect l="0" t="0" r="r" b="b"/>
              <a:pathLst>
                <a:path w="501" h="872">
                  <a:moveTo>
                    <a:pt x="121" y="11"/>
                  </a:move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45" y="872"/>
                  </a:lnTo>
                  <a:lnTo>
                    <a:pt x="154" y="869"/>
                  </a:lnTo>
                  <a:lnTo>
                    <a:pt x="162" y="864"/>
                  </a:lnTo>
                  <a:lnTo>
                    <a:pt x="172" y="859"/>
                  </a:lnTo>
                  <a:lnTo>
                    <a:pt x="181" y="852"/>
                  </a:lnTo>
                  <a:lnTo>
                    <a:pt x="191" y="844"/>
                  </a:lnTo>
                  <a:lnTo>
                    <a:pt x="200" y="837"/>
                  </a:lnTo>
                  <a:lnTo>
                    <a:pt x="209" y="829"/>
                  </a:lnTo>
                  <a:lnTo>
                    <a:pt x="215" y="825"/>
                  </a:lnTo>
                  <a:lnTo>
                    <a:pt x="221" y="821"/>
                  </a:lnTo>
                  <a:lnTo>
                    <a:pt x="229" y="817"/>
                  </a:lnTo>
                  <a:lnTo>
                    <a:pt x="235" y="814"/>
                  </a:lnTo>
                  <a:lnTo>
                    <a:pt x="242" y="812"/>
                  </a:lnTo>
                  <a:lnTo>
                    <a:pt x="248" y="811"/>
                  </a:lnTo>
                  <a:lnTo>
                    <a:pt x="253" y="809"/>
                  </a:lnTo>
                  <a:lnTo>
                    <a:pt x="256" y="809"/>
                  </a:lnTo>
                  <a:lnTo>
                    <a:pt x="273" y="812"/>
                  </a:lnTo>
                  <a:lnTo>
                    <a:pt x="289" y="818"/>
                  </a:lnTo>
                  <a:lnTo>
                    <a:pt x="305" y="829"/>
                  </a:lnTo>
                  <a:lnTo>
                    <a:pt x="321" y="840"/>
                  </a:lnTo>
                  <a:lnTo>
                    <a:pt x="335" y="852"/>
                  </a:lnTo>
                  <a:lnTo>
                    <a:pt x="350" y="861"/>
                  </a:lnTo>
                  <a:lnTo>
                    <a:pt x="363" y="869"/>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57" y="9"/>
                  </a:lnTo>
                  <a:lnTo>
                    <a:pt x="344" y="22"/>
                  </a:lnTo>
                  <a:lnTo>
                    <a:pt x="336" y="42"/>
                  </a:lnTo>
                  <a:lnTo>
                    <a:pt x="331" y="68"/>
                  </a:lnTo>
                  <a:lnTo>
                    <a:pt x="328" y="99"/>
                  </a:lnTo>
                  <a:lnTo>
                    <a:pt x="325" y="133"/>
                  </a:lnTo>
                  <a:lnTo>
                    <a:pt x="321" y="171"/>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3" y="393"/>
                  </a:lnTo>
                  <a:lnTo>
                    <a:pt x="236" y="400"/>
                  </a:lnTo>
                  <a:lnTo>
                    <a:pt x="236" y="405"/>
                  </a:lnTo>
                  <a:lnTo>
                    <a:pt x="227" y="397"/>
                  </a:lnTo>
                  <a:lnTo>
                    <a:pt x="223" y="388"/>
                  </a:lnTo>
                  <a:lnTo>
                    <a:pt x="219" y="377"/>
                  </a:lnTo>
                  <a:lnTo>
                    <a:pt x="217" y="367"/>
                  </a:lnTo>
                  <a:lnTo>
                    <a:pt x="215" y="355"/>
                  </a:lnTo>
                  <a:lnTo>
                    <a:pt x="214" y="344"/>
                  </a:lnTo>
                  <a:lnTo>
                    <a:pt x="213" y="332"/>
                  </a:lnTo>
                  <a:lnTo>
                    <a:pt x="210" y="323"/>
                  </a:lnTo>
                  <a:lnTo>
                    <a:pt x="208" y="315"/>
                  </a:lnTo>
                  <a:lnTo>
                    <a:pt x="202" y="299"/>
                  </a:lnTo>
                  <a:lnTo>
                    <a:pt x="197" y="286"/>
                  </a:lnTo>
                  <a:lnTo>
                    <a:pt x="195" y="275"/>
                  </a:lnTo>
                  <a:lnTo>
                    <a:pt x="194" y="263"/>
                  </a:lnTo>
                  <a:lnTo>
                    <a:pt x="192" y="251"/>
                  </a:lnTo>
                  <a:lnTo>
                    <a:pt x="190" y="240"/>
                  </a:lnTo>
                  <a:lnTo>
                    <a:pt x="187" y="228"/>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close/>
                  <a:moveTo>
                    <a:pt x="256" y="816"/>
                  </a:moveTo>
                  <a:lnTo>
                    <a:pt x="258" y="813"/>
                  </a:lnTo>
                  <a:lnTo>
                    <a:pt x="253" y="812"/>
                  </a:lnTo>
                  <a:lnTo>
                    <a:pt x="249" y="812"/>
                  </a:lnTo>
                  <a:lnTo>
                    <a:pt x="253" y="809"/>
                  </a:lnTo>
                  <a:lnTo>
                    <a:pt x="256" y="804"/>
                  </a:lnTo>
                  <a:lnTo>
                    <a:pt x="256" y="791"/>
                  </a:lnTo>
                  <a:lnTo>
                    <a:pt x="255" y="774"/>
                  </a:lnTo>
                  <a:lnTo>
                    <a:pt x="253" y="753"/>
                  </a:lnTo>
                  <a:lnTo>
                    <a:pt x="250" y="731"/>
                  </a:lnTo>
                  <a:lnTo>
                    <a:pt x="250" y="709"/>
                  </a:lnTo>
                  <a:lnTo>
                    <a:pt x="252" y="690"/>
                  </a:lnTo>
                  <a:lnTo>
                    <a:pt x="256" y="675"/>
                  </a:lnTo>
                  <a:lnTo>
                    <a:pt x="256" y="816"/>
                  </a:lnTo>
                  <a:close/>
                </a:path>
              </a:pathLst>
            </a:custGeom>
            <a:solidFill>
              <a:srgbClr val="FF9966"/>
            </a:solidFill>
            <a:ln w="9525">
              <a:noFill/>
              <a:round/>
              <a:headEnd/>
              <a:tailEnd/>
            </a:ln>
          </p:spPr>
          <p:txBody>
            <a:bodyPr/>
            <a:lstStyle/>
            <a:p>
              <a:endParaRPr lang="en-US"/>
            </a:p>
          </p:txBody>
        </p:sp>
        <p:sp>
          <p:nvSpPr>
            <p:cNvPr id="310313" name="Freeform 41"/>
            <p:cNvSpPr>
              <a:spLocks noChangeAspect="1"/>
            </p:cNvSpPr>
            <p:nvPr/>
          </p:nvSpPr>
          <p:spPr bwMode="auto">
            <a:xfrm>
              <a:off x="3243" y="2575"/>
              <a:ext cx="279" cy="479"/>
            </a:xfrm>
            <a:custGeom>
              <a:avLst/>
              <a:gdLst/>
              <a:ahLst/>
              <a:cxnLst>
                <a:cxn ang="0">
                  <a:pos x="117" y="3"/>
                </a:cxn>
                <a:cxn ang="0">
                  <a:pos x="99" y="7"/>
                </a:cxn>
                <a:cxn ang="0">
                  <a:pos x="76" y="46"/>
                </a:cxn>
                <a:cxn ang="0">
                  <a:pos x="54" y="113"/>
                </a:cxn>
                <a:cxn ang="0">
                  <a:pos x="40" y="198"/>
                </a:cxn>
                <a:cxn ang="0">
                  <a:pos x="39" y="293"/>
                </a:cxn>
                <a:cxn ang="0">
                  <a:pos x="42" y="338"/>
                </a:cxn>
                <a:cxn ang="0">
                  <a:pos x="46" y="406"/>
                </a:cxn>
                <a:cxn ang="0">
                  <a:pos x="46" y="474"/>
                </a:cxn>
                <a:cxn ang="0">
                  <a:pos x="40" y="539"/>
                </a:cxn>
                <a:cxn ang="0">
                  <a:pos x="23" y="602"/>
                </a:cxn>
                <a:cxn ang="0">
                  <a:pos x="6" y="644"/>
                </a:cxn>
                <a:cxn ang="0">
                  <a:pos x="0" y="680"/>
                </a:cxn>
                <a:cxn ang="0">
                  <a:pos x="11" y="732"/>
                </a:cxn>
                <a:cxn ang="0">
                  <a:pos x="36" y="788"/>
                </a:cxn>
                <a:cxn ang="0">
                  <a:pos x="74" y="838"/>
                </a:cxn>
                <a:cxn ang="0">
                  <a:pos x="120" y="868"/>
                </a:cxn>
                <a:cxn ang="0">
                  <a:pos x="145" y="872"/>
                </a:cxn>
                <a:cxn ang="0">
                  <a:pos x="172" y="859"/>
                </a:cxn>
                <a:cxn ang="0">
                  <a:pos x="200" y="837"/>
                </a:cxn>
                <a:cxn ang="0">
                  <a:pos x="215" y="825"/>
                </a:cxn>
                <a:cxn ang="0">
                  <a:pos x="235" y="814"/>
                </a:cxn>
                <a:cxn ang="0">
                  <a:pos x="253" y="809"/>
                </a:cxn>
                <a:cxn ang="0">
                  <a:pos x="273" y="812"/>
                </a:cxn>
                <a:cxn ang="0">
                  <a:pos x="321" y="840"/>
                </a:cxn>
                <a:cxn ang="0">
                  <a:pos x="363" y="869"/>
                </a:cxn>
                <a:cxn ang="0">
                  <a:pos x="393" y="870"/>
                </a:cxn>
                <a:cxn ang="0">
                  <a:pos x="435" y="852"/>
                </a:cxn>
                <a:cxn ang="0">
                  <a:pos x="464" y="818"/>
                </a:cxn>
                <a:cxn ang="0">
                  <a:pos x="483" y="771"/>
                </a:cxn>
                <a:cxn ang="0">
                  <a:pos x="494" y="718"/>
                </a:cxn>
                <a:cxn ang="0">
                  <a:pos x="501" y="662"/>
                </a:cxn>
                <a:cxn ang="0">
                  <a:pos x="466" y="566"/>
                </a:cxn>
                <a:cxn ang="0">
                  <a:pos x="446" y="426"/>
                </a:cxn>
                <a:cxn ang="0">
                  <a:pos x="448" y="294"/>
                </a:cxn>
                <a:cxn ang="0">
                  <a:pos x="445" y="173"/>
                </a:cxn>
                <a:cxn ang="0">
                  <a:pos x="419" y="65"/>
                </a:cxn>
                <a:cxn ang="0">
                  <a:pos x="375" y="3"/>
                </a:cxn>
                <a:cxn ang="0">
                  <a:pos x="336" y="42"/>
                </a:cxn>
                <a:cxn ang="0">
                  <a:pos x="325" y="133"/>
                </a:cxn>
                <a:cxn ang="0">
                  <a:pos x="313" y="210"/>
                </a:cxn>
                <a:cxn ang="0">
                  <a:pos x="294" y="290"/>
                </a:cxn>
                <a:cxn ang="0">
                  <a:pos x="278" y="350"/>
                </a:cxn>
                <a:cxn ang="0">
                  <a:pos x="264" y="387"/>
                </a:cxn>
                <a:cxn ang="0">
                  <a:pos x="250" y="402"/>
                </a:cxn>
                <a:cxn ang="0">
                  <a:pos x="238" y="398"/>
                </a:cxn>
                <a:cxn ang="0">
                  <a:pos x="233" y="393"/>
                </a:cxn>
                <a:cxn ang="0">
                  <a:pos x="227" y="397"/>
                </a:cxn>
                <a:cxn ang="0">
                  <a:pos x="219" y="377"/>
                </a:cxn>
                <a:cxn ang="0">
                  <a:pos x="214" y="344"/>
                </a:cxn>
                <a:cxn ang="0">
                  <a:pos x="208" y="315"/>
                </a:cxn>
                <a:cxn ang="0">
                  <a:pos x="197" y="286"/>
                </a:cxn>
                <a:cxn ang="0">
                  <a:pos x="192" y="251"/>
                </a:cxn>
                <a:cxn ang="0">
                  <a:pos x="184" y="214"/>
                </a:cxn>
                <a:cxn ang="0">
                  <a:pos x="174" y="180"/>
                </a:cxn>
                <a:cxn ang="0">
                  <a:pos x="160" y="123"/>
                </a:cxn>
                <a:cxn ang="0">
                  <a:pos x="148" y="67"/>
                </a:cxn>
                <a:cxn ang="0">
                  <a:pos x="135" y="24"/>
                </a:cxn>
                <a:cxn ang="0">
                  <a:pos x="126" y="5"/>
                </a:cxn>
              </a:cxnLst>
              <a:rect l="0" t="0" r="r" b="b"/>
              <a:pathLst>
                <a:path w="501" h="872">
                  <a:moveTo>
                    <a:pt x="121" y="11"/>
                  </a:moveTo>
                  <a:lnTo>
                    <a:pt x="121" y="11"/>
                  </a:ln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37" y="872"/>
                  </a:lnTo>
                  <a:lnTo>
                    <a:pt x="145" y="872"/>
                  </a:lnTo>
                  <a:lnTo>
                    <a:pt x="154" y="869"/>
                  </a:lnTo>
                  <a:lnTo>
                    <a:pt x="162" y="864"/>
                  </a:lnTo>
                  <a:lnTo>
                    <a:pt x="172" y="859"/>
                  </a:lnTo>
                  <a:lnTo>
                    <a:pt x="181" y="852"/>
                  </a:lnTo>
                  <a:lnTo>
                    <a:pt x="191" y="844"/>
                  </a:lnTo>
                  <a:lnTo>
                    <a:pt x="200" y="837"/>
                  </a:lnTo>
                  <a:lnTo>
                    <a:pt x="209" y="829"/>
                  </a:lnTo>
                  <a:lnTo>
                    <a:pt x="209" y="829"/>
                  </a:lnTo>
                  <a:lnTo>
                    <a:pt x="215" y="825"/>
                  </a:lnTo>
                  <a:lnTo>
                    <a:pt x="221" y="821"/>
                  </a:lnTo>
                  <a:lnTo>
                    <a:pt x="229" y="817"/>
                  </a:lnTo>
                  <a:lnTo>
                    <a:pt x="235" y="814"/>
                  </a:lnTo>
                  <a:lnTo>
                    <a:pt x="242" y="812"/>
                  </a:lnTo>
                  <a:lnTo>
                    <a:pt x="248" y="811"/>
                  </a:lnTo>
                  <a:lnTo>
                    <a:pt x="253" y="809"/>
                  </a:lnTo>
                  <a:lnTo>
                    <a:pt x="256" y="809"/>
                  </a:lnTo>
                  <a:lnTo>
                    <a:pt x="256" y="809"/>
                  </a:lnTo>
                  <a:lnTo>
                    <a:pt x="273" y="812"/>
                  </a:lnTo>
                  <a:lnTo>
                    <a:pt x="289" y="818"/>
                  </a:lnTo>
                  <a:lnTo>
                    <a:pt x="305" y="829"/>
                  </a:lnTo>
                  <a:lnTo>
                    <a:pt x="321" y="840"/>
                  </a:lnTo>
                  <a:lnTo>
                    <a:pt x="335" y="852"/>
                  </a:lnTo>
                  <a:lnTo>
                    <a:pt x="350" y="861"/>
                  </a:lnTo>
                  <a:lnTo>
                    <a:pt x="363" y="869"/>
                  </a:lnTo>
                  <a:lnTo>
                    <a:pt x="375" y="872"/>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75" y="3"/>
                  </a:lnTo>
                  <a:lnTo>
                    <a:pt x="357" y="9"/>
                  </a:lnTo>
                  <a:lnTo>
                    <a:pt x="344" y="22"/>
                  </a:lnTo>
                  <a:lnTo>
                    <a:pt x="336" y="42"/>
                  </a:lnTo>
                  <a:lnTo>
                    <a:pt x="331" y="68"/>
                  </a:lnTo>
                  <a:lnTo>
                    <a:pt x="328" y="99"/>
                  </a:lnTo>
                  <a:lnTo>
                    <a:pt x="325" y="133"/>
                  </a:lnTo>
                  <a:lnTo>
                    <a:pt x="321" y="171"/>
                  </a:lnTo>
                  <a:lnTo>
                    <a:pt x="313" y="210"/>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5" y="393"/>
                  </a:lnTo>
                  <a:lnTo>
                    <a:pt x="233" y="393"/>
                  </a:lnTo>
                  <a:lnTo>
                    <a:pt x="236" y="400"/>
                  </a:lnTo>
                  <a:lnTo>
                    <a:pt x="236" y="405"/>
                  </a:lnTo>
                  <a:lnTo>
                    <a:pt x="227" y="397"/>
                  </a:lnTo>
                  <a:lnTo>
                    <a:pt x="227" y="397"/>
                  </a:lnTo>
                  <a:lnTo>
                    <a:pt x="223" y="388"/>
                  </a:lnTo>
                  <a:lnTo>
                    <a:pt x="219" y="377"/>
                  </a:lnTo>
                  <a:lnTo>
                    <a:pt x="217" y="367"/>
                  </a:lnTo>
                  <a:lnTo>
                    <a:pt x="215" y="355"/>
                  </a:lnTo>
                  <a:lnTo>
                    <a:pt x="214" y="344"/>
                  </a:lnTo>
                  <a:lnTo>
                    <a:pt x="213" y="332"/>
                  </a:lnTo>
                  <a:lnTo>
                    <a:pt x="210" y="323"/>
                  </a:lnTo>
                  <a:lnTo>
                    <a:pt x="208" y="315"/>
                  </a:lnTo>
                  <a:lnTo>
                    <a:pt x="208" y="315"/>
                  </a:lnTo>
                  <a:lnTo>
                    <a:pt x="202" y="299"/>
                  </a:lnTo>
                  <a:lnTo>
                    <a:pt x="197" y="286"/>
                  </a:lnTo>
                  <a:lnTo>
                    <a:pt x="195" y="275"/>
                  </a:lnTo>
                  <a:lnTo>
                    <a:pt x="194" y="263"/>
                  </a:lnTo>
                  <a:lnTo>
                    <a:pt x="192" y="251"/>
                  </a:lnTo>
                  <a:lnTo>
                    <a:pt x="190" y="240"/>
                  </a:lnTo>
                  <a:lnTo>
                    <a:pt x="187" y="228"/>
                  </a:lnTo>
                  <a:lnTo>
                    <a:pt x="184" y="214"/>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path>
              </a:pathLst>
            </a:custGeom>
            <a:noFill/>
            <a:ln w="0">
              <a:solidFill>
                <a:srgbClr val="000000"/>
              </a:solidFill>
              <a:prstDash val="solid"/>
              <a:round/>
              <a:headEnd/>
              <a:tailEnd/>
            </a:ln>
          </p:spPr>
          <p:txBody>
            <a:bodyPr/>
            <a:lstStyle/>
            <a:p>
              <a:endParaRPr lang="en-US"/>
            </a:p>
          </p:txBody>
        </p:sp>
        <p:sp>
          <p:nvSpPr>
            <p:cNvPr id="310314" name="Freeform 42"/>
            <p:cNvSpPr>
              <a:spLocks noChangeAspect="1"/>
            </p:cNvSpPr>
            <p:nvPr/>
          </p:nvSpPr>
          <p:spPr bwMode="auto">
            <a:xfrm>
              <a:off x="3382" y="2946"/>
              <a:ext cx="5" cy="78"/>
            </a:xfrm>
            <a:custGeom>
              <a:avLst/>
              <a:gdLst/>
              <a:ahLst/>
              <a:cxnLst>
                <a:cxn ang="0">
                  <a:pos x="7" y="141"/>
                </a:cxn>
                <a:cxn ang="0">
                  <a:pos x="7" y="141"/>
                </a:cxn>
                <a:cxn ang="0">
                  <a:pos x="9" y="138"/>
                </a:cxn>
                <a:cxn ang="0">
                  <a:pos x="4" y="137"/>
                </a:cxn>
                <a:cxn ang="0">
                  <a:pos x="0" y="137"/>
                </a:cxn>
                <a:cxn ang="0">
                  <a:pos x="4" y="134"/>
                </a:cxn>
                <a:cxn ang="0">
                  <a:pos x="4" y="134"/>
                </a:cxn>
                <a:cxn ang="0">
                  <a:pos x="7" y="129"/>
                </a:cxn>
                <a:cxn ang="0">
                  <a:pos x="7" y="116"/>
                </a:cxn>
                <a:cxn ang="0">
                  <a:pos x="6" y="99"/>
                </a:cxn>
                <a:cxn ang="0">
                  <a:pos x="4" y="78"/>
                </a:cxn>
                <a:cxn ang="0">
                  <a:pos x="1" y="56"/>
                </a:cxn>
                <a:cxn ang="0">
                  <a:pos x="1" y="34"/>
                </a:cxn>
                <a:cxn ang="0">
                  <a:pos x="3" y="15"/>
                </a:cxn>
                <a:cxn ang="0">
                  <a:pos x="7" y="0"/>
                </a:cxn>
              </a:cxnLst>
              <a:rect l="0" t="0" r="r" b="b"/>
              <a:pathLst>
                <a:path w="9" h="141">
                  <a:moveTo>
                    <a:pt x="7" y="141"/>
                  </a:moveTo>
                  <a:lnTo>
                    <a:pt x="7" y="141"/>
                  </a:lnTo>
                  <a:lnTo>
                    <a:pt x="9" y="138"/>
                  </a:lnTo>
                  <a:lnTo>
                    <a:pt x="4" y="137"/>
                  </a:lnTo>
                  <a:lnTo>
                    <a:pt x="0" y="137"/>
                  </a:lnTo>
                  <a:lnTo>
                    <a:pt x="4" y="134"/>
                  </a:lnTo>
                  <a:lnTo>
                    <a:pt x="4" y="134"/>
                  </a:lnTo>
                  <a:lnTo>
                    <a:pt x="7" y="129"/>
                  </a:lnTo>
                  <a:lnTo>
                    <a:pt x="7" y="116"/>
                  </a:lnTo>
                  <a:lnTo>
                    <a:pt x="6" y="99"/>
                  </a:lnTo>
                  <a:lnTo>
                    <a:pt x="4" y="78"/>
                  </a:lnTo>
                  <a:lnTo>
                    <a:pt x="1" y="56"/>
                  </a:lnTo>
                  <a:lnTo>
                    <a:pt x="1" y="34"/>
                  </a:lnTo>
                  <a:lnTo>
                    <a:pt x="3" y="15"/>
                  </a:lnTo>
                  <a:lnTo>
                    <a:pt x="7" y="0"/>
                  </a:lnTo>
                </a:path>
              </a:pathLst>
            </a:custGeom>
            <a:noFill/>
            <a:ln w="0">
              <a:solidFill>
                <a:srgbClr val="000000"/>
              </a:solidFill>
              <a:prstDash val="solid"/>
              <a:round/>
              <a:headEnd/>
              <a:tailEnd/>
            </a:ln>
          </p:spPr>
          <p:txBody>
            <a:bodyPr/>
            <a:lstStyle/>
            <a:p>
              <a:endParaRPr lang="en-US"/>
            </a:p>
          </p:txBody>
        </p:sp>
        <p:sp>
          <p:nvSpPr>
            <p:cNvPr id="310315" name="Freeform 43"/>
            <p:cNvSpPr>
              <a:spLocks noChangeAspect="1"/>
            </p:cNvSpPr>
            <p:nvPr/>
          </p:nvSpPr>
          <p:spPr bwMode="auto">
            <a:xfrm>
              <a:off x="3268" y="2873"/>
              <a:ext cx="230" cy="16"/>
            </a:xfrm>
            <a:custGeom>
              <a:avLst/>
              <a:gdLst/>
              <a:ahLst/>
              <a:cxnLst>
                <a:cxn ang="0">
                  <a:pos x="0" y="5"/>
                </a:cxn>
                <a:cxn ang="0">
                  <a:pos x="0" y="5"/>
                </a:cxn>
                <a:cxn ang="0">
                  <a:pos x="12" y="7"/>
                </a:cxn>
                <a:cxn ang="0">
                  <a:pos x="24" y="7"/>
                </a:cxn>
                <a:cxn ang="0">
                  <a:pos x="38" y="5"/>
                </a:cxn>
                <a:cxn ang="0">
                  <a:pos x="51" y="4"/>
                </a:cxn>
                <a:cxn ang="0">
                  <a:pos x="64" y="3"/>
                </a:cxn>
                <a:cxn ang="0">
                  <a:pos x="76" y="2"/>
                </a:cxn>
                <a:cxn ang="0">
                  <a:pos x="90" y="0"/>
                </a:cxn>
                <a:cxn ang="0">
                  <a:pos x="100" y="0"/>
                </a:cxn>
                <a:cxn ang="0">
                  <a:pos x="100" y="0"/>
                </a:cxn>
                <a:cxn ang="0">
                  <a:pos x="114" y="2"/>
                </a:cxn>
                <a:cxn ang="0">
                  <a:pos x="127" y="5"/>
                </a:cxn>
                <a:cxn ang="0">
                  <a:pos x="139" y="9"/>
                </a:cxn>
                <a:cxn ang="0">
                  <a:pos x="150" y="15"/>
                </a:cxn>
                <a:cxn ang="0">
                  <a:pos x="162" y="20"/>
                </a:cxn>
                <a:cxn ang="0">
                  <a:pos x="174" y="24"/>
                </a:cxn>
                <a:cxn ang="0">
                  <a:pos x="186" y="28"/>
                </a:cxn>
                <a:cxn ang="0">
                  <a:pos x="200" y="30"/>
                </a:cxn>
                <a:cxn ang="0">
                  <a:pos x="200" y="30"/>
                </a:cxn>
                <a:cxn ang="0">
                  <a:pos x="213" y="30"/>
                </a:cxn>
                <a:cxn ang="0">
                  <a:pos x="226" y="28"/>
                </a:cxn>
                <a:cxn ang="0">
                  <a:pos x="242" y="22"/>
                </a:cxn>
                <a:cxn ang="0">
                  <a:pos x="259" y="17"/>
                </a:cxn>
                <a:cxn ang="0">
                  <a:pos x="275" y="12"/>
                </a:cxn>
                <a:cxn ang="0">
                  <a:pos x="290" y="7"/>
                </a:cxn>
                <a:cxn ang="0">
                  <a:pos x="304" y="3"/>
                </a:cxn>
                <a:cxn ang="0">
                  <a:pos x="317" y="0"/>
                </a:cxn>
                <a:cxn ang="0">
                  <a:pos x="317" y="0"/>
                </a:cxn>
                <a:cxn ang="0">
                  <a:pos x="329" y="0"/>
                </a:cxn>
                <a:cxn ang="0">
                  <a:pos x="341" y="2"/>
                </a:cxn>
                <a:cxn ang="0">
                  <a:pos x="355" y="4"/>
                </a:cxn>
                <a:cxn ang="0">
                  <a:pos x="367" y="5"/>
                </a:cxn>
                <a:cxn ang="0">
                  <a:pos x="379" y="8"/>
                </a:cxn>
                <a:cxn ang="0">
                  <a:pos x="392" y="8"/>
                </a:cxn>
                <a:cxn ang="0">
                  <a:pos x="404" y="8"/>
                </a:cxn>
                <a:cxn ang="0">
                  <a:pos x="416" y="5"/>
                </a:cxn>
              </a:cxnLst>
              <a:rect l="0" t="0" r="r" b="b"/>
              <a:pathLst>
                <a:path w="416" h="30">
                  <a:moveTo>
                    <a:pt x="0" y="5"/>
                  </a:moveTo>
                  <a:lnTo>
                    <a:pt x="0" y="5"/>
                  </a:lnTo>
                  <a:lnTo>
                    <a:pt x="12" y="7"/>
                  </a:lnTo>
                  <a:lnTo>
                    <a:pt x="24" y="7"/>
                  </a:lnTo>
                  <a:lnTo>
                    <a:pt x="38" y="5"/>
                  </a:lnTo>
                  <a:lnTo>
                    <a:pt x="51" y="4"/>
                  </a:lnTo>
                  <a:lnTo>
                    <a:pt x="64" y="3"/>
                  </a:lnTo>
                  <a:lnTo>
                    <a:pt x="76" y="2"/>
                  </a:lnTo>
                  <a:lnTo>
                    <a:pt x="90" y="0"/>
                  </a:lnTo>
                  <a:lnTo>
                    <a:pt x="100" y="0"/>
                  </a:lnTo>
                  <a:lnTo>
                    <a:pt x="100" y="0"/>
                  </a:lnTo>
                  <a:lnTo>
                    <a:pt x="114" y="2"/>
                  </a:lnTo>
                  <a:lnTo>
                    <a:pt x="127" y="5"/>
                  </a:lnTo>
                  <a:lnTo>
                    <a:pt x="139" y="9"/>
                  </a:lnTo>
                  <a:lnTo>
                    <a:pt x="150" y="15"/>
                  </a:lnTo>
                  <a:lnTo>
                    <a:pt x="162" y="20"/>
                  </a:lnTo>
                  <a:lnTo>
                    <a:pt x="174" y="24"/>
                  </a:lnTo>
                  <a:lnTo>
                    <a:pt x="186" y="28"/>
                  </a:lnTo>
                  <a:lnTo>
                    <a:pt x="200" y="30"/>
                  </a:lnTo>
                  <a:lnTo>
                    <a:pt x="200" y="30"/>
                  </a:lnTo>
                  <a:lnTo>
                    <a:pt x="213" y="30"/>
                  </a:lnTo>
                  <a:lnTo>
                    <a:pt x="226" y="28"/>
                  </a:lnTo>
                  <a:lnTo>
                    <a:pt x="242" y="22"/>
                  </a:lnTo>
                  <a:lnTo>
                    <a:pt x="259" y="17"/>
                  </a:lnTo>
                  <a:lnTo>
                    <a:pt x="275" y="12"/>
                  </a:lnTo>
                  <a:lnTo>
                    <a:pt x="290" y="7"/>
                  </a:lnTo>
                  <a:lnTo>
                    <a:pt x="304" y="3"/>
                  </a:lnTo>
                  <a:lnTo>
                    <a:pt x="317" y="0"/>
                  </a:lnTo>
                  <a:lnTo>
                    <a:pt x="317" y="0"/>
                  </a:lnTo>
                  <a:lnTo>
                    <a:pt x="329" y="0"/>
                  </a:lnTo>
                  <a:lnTo>
                    <a:pt x="341" y="2"/>
                  </a:lnTo>
                  <a:lnTo>
                    <a:pt x="355" y="4"/>
                  </a:lnTo>
                  <a:lnTo>
                    <a:pt x="367" y="5"/>
                  </a:lnTo>
                  <a:lnTo>
                    <a:pt x="379" y="8"/>
                  </a:lnTo>
                  <a:lnTo>
                    <a:pt x="392" y="8"/>
                  </a:lnTo>
                  <a:lnTo>
                    <a:pt x="404" y="8"/>
                  </a:lnTo>
                  <a:lnTo>
                    <a:pt x="416" y="5"/>
                  </a:lnTo>
                </a:path>
              </a:pathLst>
            </a:custGeom>
            <a:noFill/>
            <a:ln w="0">
              <a:solidFill>
                <a:srgbClr val="000000"/>
              </a:solidFill>
              <a:prstDash val="solid"/>
              <a:round/>
              <a:headEnd/>
              <a:tailEnd/>
            </a:ln>
          </p:spPr>
          <p:txBody>
            <a:bodyPr/>
            <a:lstStyle/>
            <a:p>
              <a:endParaRPr lang="en-US"/>
            </a:p>
          </p:txBody>
        </p:sp>
        <p:sp>
          <p:nvSpPr>
            <p:cNvPr id="310316" name="Freeform 44"/>
            <p:cNvSpPr>
              <a:spLocks noChangeAspect="1"/>
            </p:cNvSpPr>
            <p:nvPr/>
          </p:nvSpPr>
          <p:spPr bwMode="auto">
            <a:xfrm>
              <a:off x="3998" y="2562"/>
              <a:ext cx="165" cy="503"/>
            </a:xfrm>
            <a:custGeom>
              <a:avLst/>
              <a:gdLst/>
              <a:ahLst/>
              <a:cxnLst>
                <a:cxn ang="0">
                  <a:pos x="35" y="442"/>
                </a:cxn>
                <a:cxn ang="0">
                  <a:pos x="40" y="228"/>
                </a:cxn>
                <a:cxn ang="0">
                  <a:pos x="52" y="85"/>
                </a:cxn>
                <a:cxn ang="0">
                  <a:pos x="68" y="11"/>
                </a:cxn>
                <a:cxn ang="0">
                  <a:pos x="91" y="8"/>
                </a:cxn>
                <a:cxn ang="0">
                  <a:pos x="120" y="74"/>
                </a:cxn>
                <a:cxn ang="0">
                  <a:pos x="155" y="212"/>
                </a:cxn>
                <a:cxn ang="0">
                  <a:pos x="197" y="420"/>
                </a:cxn>
                <a:cxn ang="0">
                  <a:pos x="222" y="559"/>
                </a:cxn>
                <a:cxn ang="0">
                  <a:pos x="230" y="580"/>
                </a:cxn>
                <a:cxn ang="0">
                  <a:pos x="243" y="606"/>
                </a:cxn>
                <a:cxn ang="0">
                  <a:pos x="259" y="636"/>
                </a:cxn>
                <a:cxn ang="0">
                  <a:pos x="275" y="667"/>
                </a:cxn>
                <a:cxn ang="0">
                  <a:pos x="286" y="700"/>
                </a:cxn>
                <a:cxn ang="0">
                  <a:pos x="293" y="730"/>
                </a:cxn>
                <a:cxn ang="0">
                  <a:pos x="291" y="757"/>
                </a:cxn>
                <a:cxn ang="0">
                  <a:pos x="268" y="801"/>
                </a:cxn>
                <a:cxn ang="0">
                  <a:pos x="234" y="853"/>
                </a:cxn>
                <a:cxn ang="0">
                  <a:pos x="204" y="891"/>
                </a:cxn>
                <a:cxn ang="0">
                  <a:pos x="174" y="911"/>
                </a:cxn>
                <a:cxn ang="0">
                  <a:pos x="143" y="911"/>
                </a:cxn>
                <a:cxn ang="0">
                  <a:pos x="106" y="892"/>
                </a:cxn>
                <a:cxn ang="0">
                  <a:pos x="67" y="859"/>
                </a:cxn>
                <a:cxn ang="0">
                  <a:pos x="28" y="816"/>
                </a:cxn>
                <a:cxn ang="0">
                  <a:pos x="4" y="778"/>
                </a:cxn>
                <a:cxn ang="0">
                  <a:pos x="0" y="748"/>
                </a:cxn>
                <a:cxn ang="0">
                  <a:pos x="3" y="718"/>
                </a:cxn>
                <a:cxn ang="0">
                  <a:pos x="9" y="687"/>
                </a:cxn>
                <a:cxn ang="0">
                  <a:pos x="17" y="658"/>
                </a:cxn>
                <a:cxn ang="0">
                  <a:pos x="26" y="630"/>
                </a:cxn>
                <a:cxn ang="0">
                  <a:pos x="32" y="605"/>
                </a:cxn>
                <a:cxn ang="0">
                  <a:pos x="34" y="584"/>
                </a:cxn>
              </a:cxnLst>
              <a:rect l="0" t="0" r="r" b="b"/>
              <a:pathLst>
                <a:path w="293" h="913">
                  <a:moveTo>
                    <a:pt x="34" y="575"/>
                  </a:move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68" y="801"/>
                  </a:lnTo>
                  <a:lnTo>
                    <a:pt x="251" y="829"/>
                  </a:lnTo>
                  <a:lnTo>
                    <a:pt x="234" y="853"/>
                  </a:lnTo>
                  <a:lnTo>
                    <a:pt x="218" y="874"/>
                  </a:lnTo>
                  <a:lnTo>
                    <a:pt x="204" y="891"/>
                  </a:lnTo>
                  <a:lnTo>
                    <a:pt x="189" y="903"/>
                  </a:lnTo>
                  <a:lnTo>
                    <a:pt x="174" y="911"/>
                  </a:lnTo>
                  <a:lnTo>
                    <a:pt x="160" y="913"/>
                  </a:lnTo>
                  <a:lnTo>
                    <a:pt x="143" y="911"/>
                  </a:lnTo>
                  <a:lnTo>
                    <a:pt x="125" y="904"/>
                  </a:lnTo>
                  <a:lnTo>
                    <a:pt x="106" y="892"/>
                  </a:lnTo>
                  <a:lnTo>
                    <a:pt x="86" y="877"/>
                  </a:lnTo>
                  <a:lnTo>
                    <a:pt x="67" y="859"/>
                  </a:lnTo>
                  <a:lnTo>
                    <a:pt x="47" y="838"/>
                  </a:lnTo>
                  <a:lnTo>
                    <a:pt x="28" y="816"/>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close/>
                </a:path>
              </a:pathLst>
            </a:custGeom>
            <a:solidFill>
              <a:srgbClr val="FF9966"/>
            </a:solidFill>
            <a:ln w="9525">
              <a:noFill/>
              <a:round/>
              <a:headEnd/>
              <a:tailEnd/>
            </a:ln>
          </p:spPr>
          <p:txBody>
            <a:bodyPr/>
            <a:lstStyle/>
            <a:p>
              <a:endParaRPr lang="en-US"/>
            </a:p>
          </p:txBody>
        </p:sp>
        <p:sp>
          <p:nvSpPr>
            <p:cNvPr id="310317" name="Freeform 45"/>
            <p:cNvSpPr>
              <a:spLocks noChangeAspect="1"/>
            </p:cNvSpPr>
            <p:nvPr/>
          </p:nvSpPr>
          <p:spPr bwMode="auto">
            <a:xfrm>
              <a:off x="3998" y="2562"/>
              <a:ext cx="165" cy="503"/>
            </a:xfrm>
            <a:custGeom>
              <a:avLst/>
              <a:gdLst/>
              <a:ahLst/>
              <a:cxnLst>
                <a:cxn ang="0">
                  <a:pos x="34" y="575"/>
                </a:cxn>
                <a:cxn ang="0">
                  <a:pos x="38" y="327"/>
                </a:cxn>
                <a:cxn ang="0">
                  <a:pos x="45" y="147"/>
                </a:cxn>
                <a:cxn ang="0">
                  <a:pos x="60" y="39"/>
                </a:cxn>
                <a:cxn ang="0">
                  <a:pos x="79" y="0"/>
                </a:cxn>
                <a:cxn ang="0">
                  <a:pos x="106" y="33"/>
                </a:cxn>
                <a:cxn ang="0">
                  <a:pos x="137" y="134"/>
                </a:cxn>
                <a:cxn ang="0">
                  <a:pos x="176" y="307"/>
                </a:cxn>
                <a:cxn ang="0">
                  <a:pos x="220" y="552"/>
                </a:cxn>
                <a:cxn ang="0">
                  <a:pos x="222" y="559"/>
                </a:cxn>
                <a:cxn ang="0">
                  <a:pos x="230" y="580"/>
                </a:cxn>
                <a:cxn ang="0">
                  <a:pos x="243" y="606"/>
                </a:cxn>
                <a:cxn ang="0">
                  <a:pos x="259" y="636"/>
                </a:cxn>
                <a:cxn ang="0">
                  <a:pos x="275" y="667"/>
                </a:cxn>
                <a:cxn ang="0">
                  <a:pos x="286" y="700"/>
                </a:cxn>
                <a:cxn ang="0">
                  <a:pos x="293" y="730"/>
                </a:cxn>
                <a:cxn ang="0">
                  <a:pos x="291" y="757"/>
                </a:cxn>
                <a:cxn ang="0">
                  <a:pos x="286" y="769"/>
                </a:cxn>
                <a:cxn ang="0">
                  <a:pos x="251" y="829"/>
                </a:cxn>
                <a:cxn ang="0">
                  <a:pos x="218" y="874"/>
                </a:cxn>
                <a:cxn ang="0">
                  <a:pos x="189" y="903"/>
                </a:cxn>
                <a:cxn ang="0">
                  <a:pos x="160" y="913"/>
                </a:cxn>
                <a:cxn ang="0">
                  <a:pos x="143" y="911"/>
                </a:cxn>
                <a:cxn ang="0">
                  <a:pos x="106" y="892"/>
                </a:cxn>
                <a:cxn ang="0">
                  <a:pos x="67" y="859"/>
                </a:cxn>
                <a:cxn ang="0">
                  <a:pos x="28" y="816"/>
                </a:cxn>
                <a:cxn ang="0">
                  <a:pos x="9" y="792"/>
                </a:cxn>
                <a:cxn ang="0">
                  <a:pos x="1" y="764"/>
                </a:cxn>
                <a:cxn ang="0">
                  <a:pos x="1" y="734"/>
                </a:cxn>
                <a:cxn ang="0">
                  <a:pos x="5" y="702"/>
                </a:cxn>
                <a:cxn ang="0">
                  <a:pos x="12" y="673"/>
                </a:cxn>
                <a:cxn ang="0">
                  <a:pos x="21" y="644"/>
                </a:cxn>
                <a:cxn ang="0">
                  <a:pos x="28" y="617"/>
                </a:cxn>
                <a:cxn ang="0">
                  <a:pos x="34" y="595"/>
                </a:cxn>
                <a:cxn ang="0">
                  <a:pos x="34" y="575"/>
                </a:cxn>
              </a:cxnLst>
              <a:rect l="0" t="0" r="r" b="b"/>
              <a:pathLst>
                <a:path w="293" h="913">
                  <a:moveTo>
                    <a:pt x="34" y="575"/>
                  </a:moveTo>
                  <a:lnTo>
                    <a:pt x="34" y="575"/>
                  </a:ln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86" y="769"/>
                  </a:lnTo>
                  <a:lnTo>
                    <a:pt x="268" y="801"/>
                  </a:lnTo>
                  <a:lnTo>
                    <a:pt x="251" y="829"/>
                  </a:lnTo>
                  <a:lnTo>
                    <a:pt x="234" y="853"/>
                  </a:lnTo>
                  <a:lnTo>
                    <a:pt x="218" y="874"/>
                  </a:lnTo>
                  <a:lnTo>
                    <a:pt x="204" y="891"/>
                  </a:lnTo>
                  <a:lnTo>
                    <a:pt x="189" y="903"/>
                  </a:lnTo>
                  <a:lnTo>
                    <a:pt x="174" y="911"/>
                  </a:lnTo>
                  <a:lnTo>
                    <a:pt x="160" y="913"/>
                  </a:lnTo>
                  <a:lnTo>
                    <a:pt x="160" y="913"/>
                  </a:lnTo>
                  <a:lnTo>
                    <a:pt x="143" y="911"/>
                  </a:lnTo>
                  <a:lnTo>
                    <a:pt x="125" y="904"/>
                  </a:lnTo>
                  <a:lnTo>
                    <a:pt x="106" y="892"/>
                  </a:lnTo>
                  <a:lnTo>
                    <a:pt x="86" y="877"/>
                  </a:lnTo>
                  <a:lnTo>
                    <a:pt x="67" y="859"/>
                  </a:lnTo>
                  <a:lnTo>
                    <a:pt x="47" y="838"/>
                  </a:lnTo>
                  <a:lnTo>
                    <a:pt x="28" y="816"/>
                  </a:lnTo>
                  <a:lnTo>
                    <a:pt x="9" y="792"/>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path>
              </a:pathLst>
            </a:custGeom>
            <a:noFill/>
            <a:ln w="0">
              <a:solidFill>
                <a:srgbClr val="000000"/>
              </a:solidFill>
              <a:prstDash val="solid"/>
              <a:round/>
              <a:headEnd/>
              <a:tailEnd/>
            </a:ln>
          </p:spPr>
          <p:txBody>
            <a:bodyPr/>
            <a:lstStyle/>
            <a:p>
              <a:endParaRPr lang="en-US"/>
            </a:p>
          </p:txBody>
        </p:sp>
        <p:sp>
          <p:nvSpPr>
            <p:cNvPr id="310318" name="Freeform 46"/>
            <p:cNvSpPr>
              <a:spLocks noChangeAspect="1"/>
            </p:cNvSpPr>
            <p:nvPr/>
          </p:nvSpPr>
          <p:spPr bwMode="auto">
            <a:xfrm>
              <a:off x="4021" y="2856"/>
              <a:ext cx="103" cy="28"/>
            </a:xfrm>
            <a:custGeom>
              <a:avLst/>
              <a:gdLst/>
              <a:ahLst/>
              <a:cxnLst>
                <a:cxn ang="0">
                  <a:pos x="0" y="49"/>
                </a:cxn>
                <a:cxn ang="0">
                  <a:pos x="0" y="49"/>
                </a:cxn>
                <a:cxn ang="0">
                  <a:pos x="21" y="30"/>
                </a:cxn>
                <a:cxn ang="0">
                  <a:pos x="44" y="14"/>
                </a:cxn>
                <a:cxn ang="0">
                  <a:pos x="67" y="5"/>
                </a:cxn>
                <a:cxn ang="0">
                  <a:pos x="90" y="0"/>
                </a:cxn>
                <a:cxn ang="0">
                  <a:pos x="115" y="0"/>
                </a:cxn>
                <a:cxn ang="0">
                  <a:pos x="139" y="6"/>
                </a:cxn>
                <a:cxn ang="0">
                  <a:pos x="163" y="17"/>
                </a:cxn>
                <a:cxn ang="0">
                  <a:pos x="188" y="32"/>
                </a:cxn>
              </a:cxnLst>
              <a:rect l="0" t="0" r="r" b="b"/>
              <a:pathLst>
                <a:path w="188" h="49">
                  <a:moveTo>
                    <a:pt x="0" y="49"/>
                  </a:moveTo>
                  <a:lnTo>
                    <a:pt x="0" y="49"/>
                  </a:lnTo>
                  <a:lnTo>
                    <a:pt x="21" y="30"/>
                  </a:lnTo>
                  <a:lnTo>
                    <a:pt x="44" y="14"/>
                  </a:lnTo>
                  <a:lnTo>
                    <a:pt x="67" y="5"/>
                  </a:lnTo>
                  <a:lnTo>
                    <a:pt x="90" y="0"/>
                  </a:lnTo>
                  <a:lnTo>
                    <a:pt x="115" y="0"/>
                  </a:lnTo>
                  <a:lnTo>
                    <a:pt x="139" y="6"/>
                  </a:lnTo>
                  <a:lnTo>
                    <a:pt x="163" y="17"/>
                  </a:lnTo>
                  <a:lnTo>
                    <a:pt x="188" y="32"/>
                  </a:lnTo>
                </a:path>
              </a:pathLst>
            </a:custGeom>
            <a:noFill/>
            <a:ln w="0">
              <a:solidFill>
                <a:srgbClr val="000000"/>
              </a:solidFill>
              <a:prstDash val="solid"/>
              <a:round/>
              <a:headEnd/>
              <a:tailEnd/>
            </a:ln>
          </p:spPr>
          <p:txBody>
            <a:bodyPr/>
            <a:lstStyle/>
            <a:p>
              <a:endParaRPr lang="en-US"/>
            </a:p>
          </p:txBody>
        </p:sp>
        <p:sp>
          <p:nvSpPr>
            <p:cNvPr id="310319" name="Freeform 47"/>
            <p:cNvSpPr>
              <a:spLocks noChangeAspect="1"/>
            </p:cNvSpPr>
            <p:nvPr/>
          </p:nvSpPr>
          <p:spPr bwMode="auto">
            <a:xfrm>
              <a:off x="3847" y="2560"/>
              <a:ext cx="163" cy="503"/>
            </a:xfrm>
            <a:custGeom>
              <a:avLst/>
              <a:gdLst/>
              <a:ahLst/>
              <a:cxnLst>
                <a:cxn ang="0">
                  <a:pos x="39" y="442"/>
                </a:cxn>
                <a:cxn ang="0">
                  <a:pos x="48" y="228"/>
                </a:cxn>
                <a:cxn ang="0">
                  <a:pos x="62" y="85"/>
                </a:cxn>
                <a:cxn ang="0">
                  <a:pos x="80" y="11"/>
                </a:cxn>
                <a:cxn ang="0">
                  <a:pos x="103" y="8"/>
                </a:cxn>
                <a:cxn ang="0">
                  <a:pos x="131" y="74"/>
                </a:cxn>
                <a:cxn ang="0">
                  <a:pos x="163" y="214"/>
                </a:cxn>
                <a:cxn ang="0">
                  <a:pos x="202" y="422"/>
                </a:cxn>
                <a:cxn ang="0">
                  <a:pos x="225" y="561"/>
                </a:cxn>
                <a:cxn ang="0">
                  <a:pos x="233" y="582"/>
                </a:cxn>
                <a:cxn ang="0">
                  <a:pos x="245" y="609"/>
                </a:cxn>
                <a:cxn ang="0">
                  <a:pos x="261" y="639"/>
                </a:cxn>
                <a:cxn ang="0">
                  <a:pos x="274" y="671"/>
                </a:cxn>
                <a:cxn ang="0">
                  <a:pos x="287" y="704"/>
                </a:cxn>
                <a:cxn ang="0">
                  <a:pos x="291" y="734"/>
                </a:cxn>
                <a:cxn ang="0">
                  <a:pos x="289" y="761"/>
                </a:cxn>
                <a:cxn ang="0">
                  <a:pos x="265" y="804"/>
                </a:cxn>
                <a:cxn ang="0">
                  <a:pos x="231" y="857"/>
                </a:cxn>
                <a:cxn ang="0">
                  <a:pos x="199" y="894"/>
                </a:cxn>
                <a:cxn ang="0">
                  <a:pos x="170" y="912"/>
                </a:cxn>
                <a:cxn ang="0">
                  <a:pos x="139" y="912"/>
                </a:cxn>
                <a:cxn ang="0">
                  <a:pos x="103" y="892"/>
                </a:cxn>
                <a:cxn ang="0">
                  <a:pos x="64" y="859"/>
                </a:cxn>
                <a:cxn ang="0">
                  <a:pos x="26" y="814"/>
                </a:cxn>
                <a:cxn ang="0">
                  <a:pos x="4" y="777"/>
                </a:cxn>
                <a:cxn ang="0">
                  <a:pos x="0" y="747"/>
                </a:cxn>
                <a:cxn ang="0">
                  <a:pos x="2" y="716"/>
                </a:cxn>
                <a:cxn ang="0">
                  <a:pos x="10" y="686"/>
                </a:cxn>
                <a:cxn ang="0">
                  <a:pos x="17" y="656"/>
                </a:cxn>
                <a:cxn ang="0">
                  <a:pos x="26" y="628"/>
                </a:cxn>
                <a:cxn ang="0">
                  <a:pos x="33" y="605"/>
                </a:cxn>
                <a:cxn ang="0">
                  <a:pos x="36" y="584"/>
                </a:cxn>
              </a:cxnLst>
              <a:rect l="0" t="0" r="r" b="b"/>
              <a:pathLst>
                <a:path w="291" h="915">
                  <a:moveTo>
                    <a:pt x="36" y="575"/>
                  </a:move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65" y="804"/>
                  </a:lnTo>
                  <a:lnTo>
                    <a:pt x="248" y="833"/>
                  </a:lnTo>
                  <a:lnTo>
                    <a:pt x="231" y="857"/>
                  </a:lnTo>
                  <a:lnTo>
                    <a:pt x="215" y="877"/>
                  </a:lnTo>
                  <a:lnTo>
                    <a:pt x="199" y="894"/>
                  </a:lnTo>
                  <a:lnTo>
                    <a:pt x="185" y="905"/>
                  </a:lnTo>
                  <a:lnTo>
                    <a:pt x="170" y="912"/>
                  </a:lnTo>
                  <a:lnTo>
                    <a:pt x="156" y="915"/>
                  </a:lnTo>
                  <a:lnTo>
                    <a:pt x="139" y="912"/>
                  </a:lnTo>
                  <a:lnTo>
                    <a:pt x="121" y="904"/>
                  </a:lnTo>
                  <a:lnTo>
                    <a:pt x="103" y="892"/>
                  </a:lnTo>
                  <a:lnTo>
                    <a:pt x="83" y="877"/>
                  </a:lnTo>
                  <a:lnTo>
                    <a:pt x="64" y="859"/>
                  </a:lnTo>
                  <a:lnTo>
                    <a:pt x="45" y="838"/>
                  </a:lnTo>
                  <a:lnTo>
                    <a:pt x="26" y="814"/>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close/>
                </a:path>
              </a:pathLst>
            </a:custGeom>
            <a:solidFill>
              <a:srgbClr val="FF9966"/>
            </a:solidFill>
            <a:ln w="9525">
              <a:noFill/>
              <a:round/>
              <a:headEnd/>
              <a:tailEnd/>
            </a:ln>
          </p:spPr>
          <p:txBody>
            <a:bodyPr/>
            <a:lstStyle/>
            <a:p>
              <a:endParaRPr lang="en-US"/>
            </a:p>
          </p:txBody>
        </p:sp>
        <p:sp>
          <p:nvSpPr>
            <p:cNvPr id="310320" name="Freeform 48"/>
            <p:cNvSpPr>
              <a:spLocks noChangeAspect="1"/>
            </p:cNvSpPr>
            <p:nvPr/>
          </p:nvSpPr>
          <p:spPr bwMode="auto">
            <a:xfrm>
              <a:off x="3847" y="2560"/>
              <a:ext cx="163" cy="503"/>
            </a:xfrm>
            <a:custGeom>
              <a:avLst/>
              <a:gdLst/>
              <a:ahLst/>
              <a:cxnLst>
                <a:cxn ang="0">
                  <a:pos x="36" y="575"/>
                </a:cxn>
                <a:cxn ang="0">
                  <a:pos x="43" y="327"/>
                </a:cxn>
                <a:cxn ang="0">
                  <a:pos x="54" y="147"/>
                </a:cxn>
                <a:cxn ang="0">
                  <a:pos x="70" y="39"/>
                </a:cxn>
                <a:cxn ang="0">
                  <a:pos x="91" y="0"/>
                </a:cxn>
                <a:cxn ang="0">
                  <a:pos x="116" y="33"/>
                </a:cxn>
                <a:cxn ang="0">
                  <a:pos x="146" y="136"/>
                </a:cxn>
                <a:cxn ang="0">
                  <a:pos x="183" y="308"/>
                </a:cxn>
                <a:cxn ang="0">
                  <a:pos x="224" y="553"/>
                </a:cxn>
                <a:cxn ang="0">
                  <a:pos x="225" y="561"/>
                </a:cxn>
                <a:cxn ang="0">
                  <a:pos x="233" y="582"/>
                </a:cxn>
                <a:cxn ang="0">
                  <a:pos x="245" y="609"/>
                </a:cxn>
                <a:cxn ang="0">
                  <a:pos x="261" y="639"/>
                </a:cxn>
                <a:cxn ang="0">
                  <a:pos x="274" y="671"/>
                </a:cxn>
                <a:cxn ang="0">
                  <a:pos x="287" y="704"/>
                </a:cxn>
                <a:cxn ang="0">
                  <a:pos x="291" y="734"/>
                </a:cxn>
                <a:cxn ang="0">
                  <a:pos x="289" y="761"/>
                </a:cxn>
                <a:cxn ang="0">
                  <a:pos x="284" y="773"/>
                </a:cxn>
                <a:cxn ang="0">
                  <a:pos x="248" y="833"/>
                </a:cxn>
                <a:cxn ang="0">
                  <a:pos x="215" y="877"/>
                </a:cxn>
                <a:cxn ang="0">
                  <a:pos x="185" y="905"/>
                </a:cxn>
                <a:cxn ang="0">
                  <a:pos x="156" y="915"/>
                </a:cxn>
                <a:cxn ang="0">
                  <a:pos x="139" y="912"/>
                </a:cxn>
                <a:cxn ang="0">
                  <a:pos x="103" y="892"/>
                </a:cxn>
                <a:cxn ang="0">
                  <a:pos x="64" y="859"/>
                </a:cxn>
                <a:cxn ang="0">
                  <a:pos x="26" y="814"/>
                </a:cxn>
                <a:cxn ang="0">
                  <a:pos x="7" y="791"/>
                </a:cxn>
                <a:cxn ang="0">
                  <a:pos x="1" y="762"/>
                </a:cxn>
                <a:cxn ang="0">
                  <a:pos x="1" y="731"/>
                </a:cxn>
                <a:cxn ang="0">
                  <a:pos x="6" y="701"/>
                </a:cxn>
                <a:cxn ang="0">
                  <a:pos x="13" y="671"/>
                </a:cxn>
                <a:cxn ang="0">
                  <a:pos x="22" y="643"/>
                </a:cxn>
                <a:cxn ang="0">
                  <a:pos x="30" y="617"/>
                </a:cxn>
                <a:cxn ang="0">
                  <a:pos x="35" y="593"/>
                </a:cxn>
                <a:cxn ang="0">
                  <a:pos x="36" y="575"/>
                </a:cxn>
              </a:cxnLst>
              <a:rect l="0" t="0" r="r" b="b"/>
              <a:pathLst>
                <a:path w="291" h="915">
                  <a:moveTo>
                    <a:pt x="36" y="575"/>
                  </a:moveTo>
                  <a:lnTo>
                    <a:pt x="36" y="575"/>
                  </a:ln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84" y="773"/>
                  </a:lnTo>
                  <a:lnTo>
                    <a:pt x="265" y="804"/>
                  </a:lnTo>
                  <a:lnTo>
                    <a:pt x="248" y="833"/>
                  </a:lnTo>
                  <a:lnTo>
                    <a:pt x="231" y="857"/>
                  </a:lnTo>
                  <a:lnTo>
                    <a:pt x="215" y="877"/>
                  </a:lnTo>
                  <a:lnTo>
                    <a:pt x="199" y="894"/>
                  </a:lnTo>
                  <a:lnTo>
                    <a:pt x="185" y="905"/>
                  </a:lnTo>
                  <a:lnTo>
                    <a:pt x="170" y="912"/>
                  </a:lnTo>
                  <a:lnTo>
                    <a:pt x="156" y="915"/>
                  </a:lnTo>
                  <a:lnTo>
                    <a:pt x="156" y="915"/>
                  </a:lnTo>
                  <a:lnTo>
                    <a:pt x="139" y="912"/>
                  </a:lnTo>
                  <a:lnTo>
                    <a:pt x="121" y="904"/>
                  </a:lnTo>
                  <a:lnTo>
                    <a:pt x="103" y="892"/>
                  </a:lnTo>
                  <a:lnTo>
                    <a:pt x="83" y="877"/>
                  </a:lnTo>
                  <a:lnTo>
                    <a:pt x="64" y="859"/>
                  </a:lnTo>
                  <a:lnTo>
                    <a:pt x="45" y="838"/>
                  </a:lnTo>
                  <a:lnTo>
                    <a:pt x="26" y="814"/>
                  </a:lnTo>
                  <a:lnTo>
                    <a:pt x="7" y="791"/>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path>
              </a:pathLst>
            </a:custGeom>
            <a:noFill/>
            <a:ln w="0">
              <a:solidFill>
                <a:srgbClr val="000000"/>
              </a:solidFill>
              <a:prstDash val="solid"/>
              <a:round/>
              <a:headEnd/>
              <a:tailEnd/>
            </a:ln>
          </p:spPr>
          <p:txBody>
            <a:bodyPr/>
            <a:lstStyle/>
            <a:p>
              <a:endParaRPr lang="en-US"/>
            </a:p>
          </p:txBody>
        </p:sp>
        <p:sp>
          <p:nvSpPr>
            <p:cNvPr id="310321" name="Freeform 49"/>
            <p:cNvSpPr>
              <a:spLocks noChangeAspect="1"/>
            </p:cNvSpPr>
            <p:nvPr/>
          </p:nvSpPr>
          <p:spPr bwMode="auto">
            <a:xfrm>
              <a:off x="3869" y="2854"/>
              <a:ext cx="105" cy="26"/>
            </a:xfrm>
            <a:custGeom>
              <a:avLst/>
              <a:gdLst/>
              <a:ahLst/>
              <a:cxnLst>
                <a:cxn ang="0">
                  <a:pos x="0" y="48"/>
                </a:cxn>
                <a:cxn ang="0">
                  <a:pos x="0" y="48"/>
                </a:cxn>
                <a:cxn ang="0">
                  <a:pos x="23" y="28"/>
                </a:cxn>
                <a:cxn ang="0">
                  <a:pos x="46" y="14"/>
                </a:cxn>
                <a:cxn ang="0">
                  <a:pos x="69" y="5"/>
                </a:cxn>
                <a:cxn ang="0">
                  <a:pos x="94" y="0"/>
                </a:cxn>
                <a:cxn ang="0">
                  <a:pos x="117" y="1"/>
                </a:cxn>
                <a:cxn ang="0">
                  <a:pos x="141" y="8"/>
                </a:cxn>
                <a:cxn ang="0">
                  <a:pos x="166" y="18"/>
                </a:cxn>
                <a:cxn ang="0">
                  <a:pos x="190" y="35"/>
                </a:cxn>
              </a:cxnLst>
              <a:rect l="0" t="0" r="r" b="b"/>
              <a:pathLst>
                <a:path w="190" h="48">
                  <a:moveTo>
                    <a:pt x="0" y="48"/>
                  </a:moveTo>
                  <a:lnTo>
                    <a:pt x="0" y="48"/>
                  </a:lnTo>
                  <a:lnTo>
                    <a:pt x="23" y="28"/>
                  </a:lnTo>
                  <a:lnTo>
                    <a:pt x="46" y="14"/>
                  </a:lnTo>
                  <a:lnTo>
                    <a:pt x="69" y="5"/>
                  </a:lnTo>
                  <a:lnTo>
                    <a:pt x="94" y="0"/>
                  </a:lnTo>
                  <a:lnTo>
                    <a:pt x="117" y="1"/>
                  </a:lnTo>
                  <a:lnTo>
                    <a:pt x="141" y="8"/>
                  </a:lnTo>
                  <a:lnTo>
                    <a:pt x="166" y="18"/>
                  </a:lnTo>
                  <a:lnTo>
                    <a:pt x="190" y="35"/>
                  </a:lnTo>
                </a:path>
              </a:pathLst>
            </a:custGeom>
            <a:noFill/>
            <a:ln w="0">
              <a:solidFill>
                <a:srgbClr val="000000"/>
              </a:solidFill>
              <a:prstDash val="solid"/>
              <a:round/>
              <a:headEnd/>
              <a:tailEnd/>
            </a:ln>
          </p:spPr>
          <p:txBody>
            <a:bodyPr/>
            <a:lstStyle/>
            <a:p>
              <a:endParaRPr lang="en-US"/>
            </a:p>
          </p:txBody>
        </p:sp>
        <p:sp>
          <p:nvSpPr>
            <p:cNvPr id="310322" name="Line 50"/>
            <p:cNvSpPr>
              <a:spLocks noChangeAspect="1" noChangeShapeType="1"/>
            </p:cNvSpPr>
            <p:nvPr/>
          </p:nvSpPr>
          <p:spPr bwMode="auto">
            <a:xfrm>
              <a:off x="4255" y="2869"/>
              <a:ext cx="2" cy="2"/>
            </a:xfrm>
            <a:prstGeom prst="line">
              <a:avLst/>
            </a:prstGeom>
            <a:noFill/>
            <a:ln w="0">
              <a:solidFill>
                <a:srgbClr val="C29469"/>
              </a:solidFill>
              <a:round/>
              <a:headEnd/>
              <a:tailEnd/>
            </a:ln>
          </p:spPr>
          <p:txBody>
            <a:bodyPr/>
            <a:lstStyle/>
            <a:p>
              <a:endParaRPr lang="en-US"/>
            </a:p>
          </p:txBody>
        </p:sp>
        <p:sp>
          <p:nvSpPr>
            <p:cNvPr id="310323" name="Line 51"/>
            <p:cNvSpPr>
              <a:spLocks noChangeAspect="1" noChangeShapeType="1"/>
            </p:cNvSpPr>
            <p:nvPr/>
          </p:nvSpPr>
          <p:spPr bwMode="auto">
            <a:xfrm flipV="1">
              <a:off x="4255" y="2869"/>
              <a:ext cx="2" cy="2"/>
            </a:xfrm>
            <a:prstGeom prst="line">
              <a:avLst/>
            </a:prstGeom>
            <a:noFill/>
            <a:ln w="0">
              <a:solidFill>
                <a:srgbClr val="C29469"/>
              </a:solidFill>
              <a:round/>
              <a:headEnd/>
              <a:tailEnd/>
            </a:ln>
          </p:spPr>
          <p:txBody>
            <a:bodyPr/>
            <a:lstStyle/>
            <a:p>
              <a:endParaRPr lang="en-US"/>
            </a:p>
          </p:txBody>
        </p:sp>
        <p:sp>
          <p:nvSpPr>
            <p:cNvPr id="310324" name="Freeform 52"/>
            <p:cNvSpPr>
              <a:spLocks noChangeAspect="1"/>
            </p:cNvSpPr>
            <p:nvPr/>
          </p:nvSpPr>
          <p:spPr bwMode="auto">
            <a:xfrm>
              <a:off x="4255" y="2869"/>
              <a:ext cx="2" cy="2"/>
            </a:xfrm>
            <a:custGeom>
              <a:avLst/>
              <a:gdLst/>
              <a:ahLst/>
              <a:cxnLst>
                <a:cxn ang="0">
                  <a:pos x="0" y="1"/>
                </a:cxn>
                <a:cxn ang="0">
                  <a:pos x="0" y="0"/>
                </a:cxn>
                <a:cxn ang="0">
                  <a:pos x="0" y="0"/>
                </a:cxn>
              </a:cxnLst>
              <a:rect l="0" t="0" r="r" b="b"/>
              <a:pathLst>
                <a:path h="1">
                  <a:moveTo>
                    <a:pt x="0" y="1"/>
                  </a:moveTo>
                  <a:lnTo>
                    <a:pt x="0" y="0"/>
                  </a:lnTo>
                  <a:lnTo>
                    <a:pt x="0" y="0"/>
                  </a:lnTo>
                </a:path>
              </a:pathLst>
            </a:custGeom>
            <a:noFill/>
            <a:ln w="0">
              <a:solidFill>
                <a:srgbClr val="C29469"/>
              </a:solidFill>
              <a:prstDash val="solid"/>
              <a:round/>
              <a:headEnd/>
              <a:tailEnd/>
            </a:ln>
          </p:spPr>
          <p:txBody>
            <a:bodyPr/>
            <a:lstStyle/>
            <a:p>
              <a:endParaRPr lang="en-US"/>
            </a:p>
          </p:txBody>
        </p:sp>
        <p:sp>
          <p:nvSpPr>
            <p:cNvPr id="310325" name="Line 53"/>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310326" name="Line 54"/>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310327" name="Line 55"/>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310328" name="Freeform 56"/>
            <p:cNvSpPr>
              <a:spLocks noChangeAspect="1"/>
            </p:cNvSpPr>
            <p:nvPr/>
          </p:nvSpPr>
          <p:spPr bwMode="auto">
            <a:xfrm>
              <a:off x="3815" y="2873"/>
              <a:ext cx="7" cy="2"/>
            </a:xfrm>
            <a:custGeom>
              <a:avLst/>
              <a:gdLst/>
              <a:ahLst/>
              <a:cxnLst>
                <a:cxn ang="0">
                  <a:pos x="0" y="3"/>
                </a:cxn>
                <a:cxn ang="0">
                  <a:pos x="14" y="0"/>
                </a:cxn>
                <a:cxn ang="0">
                  <a:pos x="0" y="3"/>
                </a:cxn>
              </a:cxnLst>
              <a:rect l="0" t="0" r="r" b="b"/>
              <a:pathLst>
                <a:path w="14" h="3">
                  <a:moveTo>
                    <a:pt x="0" y="3"/>
                  </a:moveTo>
                  <a:lnTo>
                    <a:pt x="14" y="0"/>
                  </a:lnTo>
                  <a:lnTo>
                    <a:pt x="0" y="3"/>
                  </a:lnTo>
                </a:path>
              </a:pathLst>
            </a:custGeom>
            <a:noFill/>
            <a:ln w="0">
              <a:solidFill>
                <a:srgbClr val="C29469"/>
              </a:solidFill>
              <a:prstDash val="solid"/>
              <a:round/>
              <a:headEnd/>
              <a:tailEnd/>
            </a:ln>
          </p:spPr>
          <p:txBody>
            <a:bodyPr/>
            <a:lstStyle/>
            <a:p>
              <a:endParaRPr lang="en-US"/>
            </a:p>
          </p:txBody>
        </p:sp>
        <p:sp>
          <p:nvSpPr>
            <p:cNvPr id="310329" name="Line 57"/>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310330" name="Line 58"/>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310331" name="Line 59"/>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310332" name="Line 60"/>
            <p:cNvSpPr>
              <a:spLocks noChangeAspect="1" noChangeShapeType="1"/>
            </p:cNvSpPr>
            <p:nvPr/>
          </p:nvSpPr>
          <p:spPr bwMode="auto">
            <a:xfrm>
              <a:off x="3268" y="2875"/>
              <a:ext cx="1" cy="1"/>
            </a:xfrm>
            <a:prstGeom prst="line">
              <a:avLst/>
            </a:prstGeom>
            <a:noFill/>
            <a:ln w="0">
              <a:solidFill>
                <a:srgbClr val="C29469"/>
              </a:solidFill>
              <a:round/>
              <a:headEnd/>
              <a:tailEnd/>
            </a:ln>
          </p:spPr>
          <p:txBody>
            <a:bodyPr/>
            <a:lstStyle/>
            <a:p>
              <a:endParaRPr lang="en-US"/>
            </a:p>
          </p:txBody>
        </p:sp>
        <p:sp>
          <p:nvSpPr>
            <p:cNvPr id="310333" name="Line 61"/>
            <p:cNvSpPr>
              <a:spLocks noChangeAspect="1" noChangeShapeType="1"/>
            </p:cNvSpPr>
            <p:nvPr/>
          </p:nvSpPr>
          <p:spPr bwMode="auto">
            <a:xfrm flipH="1" flipV="1">
              <a:off x="3268" y="2875"/>
              <a:ext cx="3" cy="1"/>
            </a:xfrm>
            <a:prstGeom prst="line">
              <a:avLst/>
            </a:prstGeom>
            <a:noFill/>
            <a:ln w="0">
              <a:solidFill>
                <a:srgbClr val="C29469"/>
              </a:solidFill>
              <a:round/>
              <a:headEnd/>
              <a:tailEnd/>
            </a:ln>
          </p:spPr>
          <p:txBody>
            <a:bodyPr/>
            <a:lstStyle/>
            <a:p>
              <a:endParaRPr lang="en-US"/>
            </a:p>
          </p:txBody>
        </p:sp>
        <p:sp>
          <p:nvSpPr>
            <p:cNvPr id="310334" name="Freeform 62"/>
            <p:cNvSpPr>
              <a:spLocks noChangeAspect="1"/>
            </p:cNvSpPr>
            <p:nvPr/>
          </p:nvSpPr>
          <p:spPr bwMode="auto">
            <a:xfrm>
              <a:off x="3489" y="2875"/>
              <a:ext cx="9" cy="1"/>
            </a:xfrm>
            <a:custGeom>
              <a:avLst/>
              <a:gdLst/>
              <a:ahLst/>
              <a:cxnLst>
                <a:cxn ang="0">
                  <a:pos x="0" y="3"/>
                </a:cxn>
                <a:cxn ang="0">
                  <a:pos x="3" y="3"/>
                </a:cxn>
                <a:cxn ang="0">
                  <a:pos x="15" y="0"/>
                </a:cxn>
                <a:cxn ang="0">
                  <a:pos x="3" y="3"/>
                </a:cxn>
                <a:cxn ang="0">
                  <a:pos x="0" y="3"/>
                </a:cxn>
              </a:cxnLst>
              <a:rect l="0" t="0" r="r" b="b"/>
              <a:pathLst>
                <a:path w="15" h="3">
                  <a:moveTo>
                    <a:pt x="0" y="3"/>
                  </a:moveTo>
                  <a:lnTo>
                    <a:pt x="3" y="3"/>
                  </a:lnTo>
                  <a:lnTo>
                    <a:pt x="15" y="0"/>
                  </a:lnTo>
                  <a:lnTo>
                    <a:pt x="3" y="3"/>
                  </a:lnTo>
                  <a:lnTo>
                    <a:pt x="0" y="3"/>
                  </a:lnTo>
                </a:path>
              </a:pathLst>
            </a:custGeom>
            <a:noFill/>
            <a:ln w="0">
              <a:solidFill>
                <a:srgbClr val="C29469"/>
              </a:solidFill>
              <a:prstDash val="solid"/>
              <a:round/>
              <a:headEnd/>
              <a:tailEnd/>
            </a:ln>
          </p:spPr>
          <p:txBody>
            <a:bodyPr/>
            <a:lstStyle/>
            <a:p>
              <a:endParaRPr lang="en-US"/>
            </a:p>
          </p:txBody>
        </p:sp>
        <p:sp>
          <p:nvSpPr>
            <p:cNvPr id="310335" name="Freeform 63"/>
            <p:cNvSpPr>
              <a:spLocks noChangeAspect="1"/>
            </p:cNvSpPr>
            <p:nvPr/>
          </p:nvSpPr>
          <p:spPr bwMode="auto">
            <a:xfrm>
              <a:off x="3268" y="2875"/>
              <a:ext cx="3" cy="1"/>
            </a:xfrm>
            <a:custGeom>
              <a:avLst/>
              <a:gdLst/>
              <a:ahLst/>
              <a:cxnLst>
                <a:cxn ang="0">
                  <a:pos x="11" y="2"/>
                </a:cxn>
                <a:cxn ang="0">
                  <a:pos x="0" y="0"/>
                </a:cxn>
                <a:cxn ang="0">
                  <a:pos x="0" y="0"/>
                </a:cxn>
              </a:cxnLst>
              <a:rect l="0" t="0" r="r" b="b"/>
              <a:pathLst>
                <a:path w="11" h="2">
                  <a:moveTo>
                    <a:pt x="11" y="2"/>
                  </a:moveTo>
                  <a:lnTo>
                    <a:pt x="0" y="0"/>
                  </a:lnTo>
                  <a:lnTo>
                    <a:pt x="0" y="0"/>
                  </a:lnTo>
                </a:path>
              </a:pathLst>
            </a:custGeom>
            <a:noFill/>
            <a:ln w="0">
              <a:solidFill>
                <a:srgbClr val="C29469"/>
              </a:solidFill>
              <a:prstDash val="solid"/>
              <a:round/>
              <a:headEnd/>
              <a:tailEnd/>
            </a:ln>
          </p:spPr>
          <p:txBody>
            <a:bodyPr/>
            <a:lstStyle/>
            <a:p>
              <a:endParaRPr lang="en-US"/>
            </a:p>
          </p:txBody>
        </p:sp>
        <p:sp>
          <p:nvSpPr>
            <p:cNvPr id="310336" name="Line 64"/>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310337" name="Freeform 65"/>
            <p:cNvSpPr>
              <a:spLocks noChangeAspect="1"/>
            </p:cNvSpPr>
            <p:nvPr/>
          </p:nvSpPr>
          <p:spPr bwMode="auto">
            <a:xfrm>
              <a:off x="4017" y="2878"/>
              <a:ext cx="2" cy="17"/>
            </a:xfrm>
            <a:custGeom>
              <a:avLst/>
              <a:gdLst/>
              <a:ahLst/>
              <a:cxnLst>
                <a:cxn ang="0">
                  <a:pos x="0" y="29"/>
                </a:cxn>
                <a:cxn ang="0">
                  <a:pos x="2" y="20"/>
                </a:cxn>
                <a:cxn ang="0">
                  <a:pos x="2" y="9"/>
                </a:cxn>
                <a:cxn ang="0">
                  <a:pos x="2" y="0"/>
                </a:cxn>
                <a:cxn ang="0">
                  <a:pos x="2" y="9"/>
                </a:cxn>
                <a:cxn ang="0">
                  <a:pos x="2" y="20"/>
                </a:cxn>
                <a:cxn ang="0">
                  <a:pos x="0" y="29"/>
                </a:cxn>
              </a:cxnLst>
              <a:rect l="0" t="0" r="r" b="b"/>
              <a:pathLst>
                <a:path w="2" h="29">
                  <a:moveTo>
                    <a:pt x="0" y="29"/>
                  </a:moveTo>
                  <a:lnTo>
                    <a:pt x="2" y="20"/>
                  </a:lnTo>
                  <a:lnTo>
                    <a:pt x="2" y="9"/>
                  </a:lnTo>
                  <a:lnTo>
                    <a:pt x="2" y="0"/>
                  </a:lnTo>
                  <a:lnTo>
                    <a:pt x="2" y="9"/>
                  </a:lnTo>
                  <a:lnTo>
                    <a:pt x="2" y="20"/>
                  </a:lnTo>
                  <a:lnTo>
                    <a:pt x="0" y="29"/>
                  </a:lnTo>
                </a:path>
              </a:pathLst>
            </a:custGeom>
            <a:noFill/>
            <a:ln w="0">
              <a:solidFill>
                <a:srgbClr val="C29469"/>
              </a:solidFill>
              <a:prstDash val="solid"/>
              <a:round/>
              <a:headEnd/>
              <a:tailEnd/>
            </a:ln>
          </p:spPr>
          <p:txBody>
            <a:bodyPr/>
            <a:lstStyle/>
            <a:p>
              <a:endParaRPr lang="en-US"/>
            </a:p>
          </p:txBody>
        </p:sp>
        <p:sp>
          <p:nvSpPr>
            <p:cNvPr id="310338" name="Line 66"/>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310339" name="Line 67"/>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310340" name="Line 68"/>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310341" name="Line 69"/>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310342" name="Freeform 70"/>
            <p:cNvSpPr>
              <a:spLocks noChangeAspect="1"/>
            </p:cNvSpPr>
            <p:nvPr/>
          </p:nvSpPr>
          <p:spPr bwMode="auto">
            <a:xfrm>
              <a:off x="3865" y="2876"/>
              <a:ext cx="2" cy="17"/>
            </a:xfrm>
            <a:custGeom>
              <a:avLst/>
              <a:gdLst/>
              <a:ahLst/>
              <a:cxnLst>
                <a:cxn ang="0">
                  <a:pos x="0" y="31"/>
                </a:cxn>
                <a:cxn ang="0">
                  <a:pos x="2" y="30"/>
                </a:cxn>
                <a:cxn ang="0">
                  <a:pos x="4" y="18"/>
                </a:cxn>
                <a:cxn ang="0">
                  <a:pos x="5" y="9"/>
                </a:cxn>
                <a:cxn ang="0">
                  <a:pos x="5" y="0"/>
                </a:cxn>
                <a:cxn ang="0">
                  <a:pos x="5" y="9"/>
                </a:cxn>
                <a:cxn ang="0">
                  <a:pos x="4" y="18"/>
                </a:cxn>
                <a:cxn ang="0">
                  <a:pos x="2" y="30"/>
                </a:cxn>
                <a:cxn ang="0">
                  <a:pos x="0" y="31"/>
                </a:cxn>
              </a:cxnLst>
              <a:rect l="0" t="0" r="r" b="b"/>
              <a:pathLst>
                <a:path w="5" h="31">
                  <a:moveTo>
                    <a:pt x="0" y="31"/>
                  </a:moveTo>
                  <a:lnTo>
                    <a:pt x="2" y="30"/>
                  </a:lnTo>
                  <a:lnTo>
                    <a:pt x="4" y="18"/>
                  </a:lnTo>
                  <a:lnTo>
                    <a:pt x="5" y="9"/>
                  </a:lnTo>
                  <a:lnTo>
                    <a:pt x="5" y="0"/>
                  </a:lnTo>
                  <a:lnTo>
                    <a:pt x="5" y="9"/>
                  </a:lnTo>
                  <a:lnTo>
                    <a:pt x="4" y="18"/>
                  </a:lnTo>
                  <a:lnTo>
                    <a:pt x="2" y="30"/>
                  </a:lnTo>
                  <a:lnTo>
                    <a:pt x="0" y="31"/>
                  </a:lnTo>
                </a:path>
              </a:pathLst>
            </a:custGeom>
            <a:noFill/>
            <a:ln w="0">
              <a:solidFill>
                <a:srgbClr val="C29469"/>
              </a:solidFill>
              <a:prstDash val="solid"/>
              <a:round/>
              <a:headEnd/>
              <a:tailEnd/>
            </a:ln>
          </p:spPr>
          <p:txBody>
            <a:bodyPr/>
            <a:lstStyle/>
            <a:p>
              <a:endParaRPr lang="en-US"/>
            </a:p>
          </p:txBody>
        </p:sp>
        <p:sp>
          <p:nvSpPr>
            <p:cNvPr id="310343" name="Line 71"/>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310344" name="Line 72"/>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sp>
          <p:nvSpPr>
            <p:cNvPr id="310345" name="Line 73"/>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grpSp>
      <p:sp>
        <p:nvSpPr>
          <p:cNvPr id="310346" name="Freeform 74"/>
          <p:cNvSpPr>
            <a:spLocks noChangeAspect="1"/>
          </p:cNvSpPr>
          <p:nvPr/>
        </p:nvSpPr>
        <p:spPr bwMode="auto">
          <a:xfrm>
            <a:off x="4659313" y="900113"/>
            <a:ext cx="4006850" cy="3530600"/>
          </a:xfrm>
          <a:custGeom>
            <a:avLst/>
            <a:gdLst/>
            <a:ahLst/>
            <a:cxnLst>
              <a:cxn ang="0">
                <a:pos x="3313" y="1434"/>
              </a:cxn>
              <a:cxn ang="0">
                <a:pos x="2771" y="285"/>
              </a:cxn>
              <a:cxn ang="0">
                <a:pos x="1371" y="42"/>
              </a:cxn>
              <a:cxn ang="0">
                <a:pos x="139" y="1144"/>
              </a:cxn>
              <a:cxn ang="0">
                <a:pos x="759" y="2645"/>
              </a:cxn>
              <a:cxn ang="0">
                <a:pos x="1335" y="2965"/>
              </a:cxn>
              <a:cxn ang="0">
                <a:pos x="1371" y="2496"/>
              </a:cxn>
              <a:cxn ang="0">
                <a:pos x="1455" y="2616"/>
              </a:cxn>
              <a:cxn ang="0">
                <a:pos x="1641" y="2445"/>
              </a:cxn>
              <a:cxn ang="0">
                <a:pos x="1929" y="2580"/>
              </a:cxn>
              <a:cxn ang="0">
                <a:pos x="2112" y="2544"/>
              </a:cxn>
              <a:cxn ang="0">
                <a:pos x="2169" y="2541"/>
              </a:cxn>
              <a:cxn ang="0">
                <a:pos x="2111" y="2870"/>
              </a:cxn>
              <a:cxn ang="0">
                <a:pos x="2206" y="2972"/>
              </a:cxn>
              <a:cxn ang="0">
                <a:pos x="2508" y="3028"/>
              </a:cxn>
              <a:cxn ang="0">
                <a:pos x="2814" y="3074"/>
              </a:cxn>
              <a:cxn ang="0">
                <a:pos x="2981" y="3101"/>
              </a:cxn>
              <a:cxn ang="0">
                <a:pos x="3139" y="3144"/>
              </a:cxn>
              <a:cxn ang="0">
                <a:pos x="3285" y="3180"/>
              </a:cxn>
              <a:cxn ang="0">
                <a:pos x="3392" y="3138"/>
              </a:cxn>
              <a:cxn ang="0">
                <a:pos x="3482" y="3107"/>
              </a:cxn>
              <a:cxn ang="0">
                <a:pos x="3609" y="2701"/>
              </a:cxn>
              <a:cxn ang="0">
                <a:pos x="3317" y="2526"/>
              </a:cxn>
              <a:cxn ang="0">
                <a:pos x="3542" y="2034"/>
              </a:cxn>
              <a:cxn ang="0">
                <a:pos x="3313" y="1434"/>
              </a:cxn>
            </a:cxnLst>
            <a:rect l="0" t="0" r="r" b="b"/>
            <a:pathLst>
              <a:path w="3609" h="3180">
                <a:moveTo>
                  <a:pt x="3313" y="1434"/>
                </a:moveTo>
                <a:cubicBezTo>
                  <a:pt x="3447" y="1106"/>
                  <a:pt x="3217" y="467"/>
                  <a:pt x="2771" y="285"/>
                </a:cubicBezTo>
                <a:cubicBezTo>
                  <a:pt x="2324" y="102"/>
                  <a:pt x="1885" y="0"/>
                  <a:pt x="1371" y="42"/>
                </a:cubicBezTo>
                <a:cubicBezTo>
                  <a:pt x="856" y="83"/>
                  <a:pt x="267" y="538"/>
                  <a:pt x="139" y="1144"/>
                </a:cubicBezTo>
                <a:cubicBezTo>
                  <a:pt x="11" y="1749"/>
                  <a:pt x="0" y="2147"/>
                  <a:pt x="759" y="2645"/>
                </a:cubicBezTo>
                <a:cubicBezTo>
                  <a:pt x="904" y="2935"/>
                  <a:pt x="1238" y="2976"/>
                  <a:pt x="1335" y="2965"/>
                </a:cubicBezTo>
                <a:cubicBezTo>
                  <a:pt x="1431" y="2954"/>
                  <a:pt x="1350" y="2487"/>
                  <a:pt x="1371" y="2496"/>
                </a:cubicBezTo>
                <a:cubicBezTo>
                  <a:pt x="1392" y="2505"/>
                  <a:pt x="1410" y="2624"/>
                  <a:pt x="1455" y="2616"/>
                </a:cubicBezTo>
                <a:cubicBezTo>
                  <a:pt x="1500" y="2608"/>
                  <a:pt x="1562" y="2451"/>
                  <a:pt x="1641" y="2445"/>
                </a:cubicBezTo>
                <a:cubicBezTo>
                  <a:pt x="1757" y="2414"/>
                  <a:pt x="1845" y="2563"/>
                  <a:pt x="1929" y="2580"/>
                </a:cubicBezTo>
                <a:cubicBezTo>
                  <a:pt x="2013" y="2597"/>
                  <a:pt x="2065" y="2540"/>
                  <a:pt x="2112" y="2544"/>
                </a:cubicBezTo>
                <a:lnTo>
                  <a:pt x="2169" y="2541"/>
                </a:lnTo>
                <a:cubicBezTo>
                  <a:pt x="2169" y="2595"/>
                  <a:pt x="2105" y="2798"/>
                  <a:pt x="2111" y="2870"/>
                </a:cubicBezTo>
                <a:cubicBezTo>
                  <a:pt x="2118" y="2942"/>
                  <a:pt x="2140" y="2945"/>
                  <a:pt x="2206" y="2972"/>
                </a:cubicBezTo>
                <a:cubicBezTo>
                  <a:pt x="2325" y="2925"/>
                  <a:pt x="2440" y="2973"/>
                  <a:pt x="2508" y="3028"/>
                </a:cubicBezTo>
                <a:cubicBezTo>
                  <a:pt x="2600" y="2993"/>
                  <a:pt x="2738" y="3028"/>
                  <a:pt x="2814" y="3074"/>
                </a:cubicBezTo>
                <a:cubicBezTo>
                  <a:pt x="2895" y="3033"/>
                  <a:pt x="2920" y="3024"/>
                  <a:pt x="2981" y="3101"/>
                </a:cubicBezTo>
                <a:cubicBezTo>
                  <a:pt x="3076" y="3033"/>
                  <a:pt x="3096" y="3123"/>
                  <a:pt x="3139" y="3144"/>
                </a:cubicBezTo>
                <a:cubicBezTo>
                  <a:pt x="3171" y="3124"/>
                  <a:pt x="3266" y="3072"/>
                  <a:pt x="3285" y="3180"/>
                </a:cubicBezTo>
                <a:cubicBezTo>
                  <a:pt x="3314" y="3144"/>
                  <a:pt x="3336" y="3082"/>
                  <a:pt x="3392" y="3138"/>
                </a:cubicBezTo>
                <a:cubicBezTo>
                  <a:pt x="3426" y="3128"/>
                  <a:pt x="3410" y="3052"/>
                  <a:pt x="3482" y="3107"/>
                </a:cubicBezTo>
                <a:cubicBezTo>
                  <a:pt x="3446" y="2809"/>
                  <a:pt x="3552" y="2798"/>
                  <a:pt x="3609" y="2701"/>
                </a:cubicBezTo>
                <a:cubicBezTo>
                  <a:pt x="3481" y="2706"/>
                  <a:pt x="3357" y="2733"/>
                  <a:pt x="3317" y="2526"/>
                </a:cubicBezTo>
                <a:cubicBezTo>
                  <a:pt x="3277" y="2319"/>
                  <a:pt x="3427" y="2113"/>
                  <a:pt x="3542" y="2034"/>
                </a:cubicBezTo>
                <a:cubicBezTo>
                  <a:pt x="3353" y="1817"/>
                  <a:pt x="3178" y="1763"/>
                  <a:pt x="3313" y="1434"/>
                </a:cubicBezTo>
                <a:close/>
              </a:path>
            </a:pathLst>
          </a:custGeom>
          <a:solidFill>
            <a:srgbClr val="FF9900">
              <a:alpha val="30000"/>
            </a:srgbClr>
          </a:solidFill>
          <a:ln w="9525">
            <a:solidFill>
              <a:schemeClr val="tx1"/>
            </a:solidFill>
            <a:round/>
            <a:headEnd/>
            <a:tailEnd/>
          </a:ln>
          <a:effectLst/>
        </p:spPr>
        <p:txBody>
          <a:bodyPr/>
          <a:lstStyle/>
          <a:p>
            <a:endParaRPr lang="en-US"/>
          </a:p>
        </p:txBody>
      </p:sp>
      <p:sp>
        <p:nvSpPr>
          <p:cNvPr id="310347" name="Freeform 75"/>
          <p:cNvSpPr>
            <a:spLocks noChangeAspect="1"/>
          </p:cNvSpPr>
          <p:nvPr/>
        </p:nvSpPr>
        <p:spPr bwMode="auto">
          <a:xfrm rot="535599">
            <a:off x="6792913" y="2530475"/>
            <a:ext cx="1489075" cy="168275"/>
          </a:xfrm>
          <a:custGeom>
            <a:avLst/>
            <a:gdLst/>
            <a:ahLst/>
            <a:cxnLst>
              <a:cxn ang="0">
                <a:pos x="1266" y="0"/>
              </a:cxn>
              <a:cxn ang="0">
                <a:pos x="1245" y="60"/>
              </a:cxn>
              <a:cxn ang="0">
                <a:pos x="1197" y="12"/>
              </a:cxn>
              <a:cxn ang="0">
                <a:pos x="1149" y="60"/>
              </a:cxn>
              <a:cxn ang="0">
                <a:pos x="1101" y="60"/>
              </a:cxn>
              <a:cxn ang="0">
                <a:pos x="1053" y="108"/>
              </a:cxn>
              <a:cxn ang="0">
                <a:pos x="1008" y="81"/>
              </a:cxn>
              <a:cxn ang="0">
                <a:pos x="960" y="108"/>
              </a:cxn>
              <a:cxn ang="0">
                <a:pos x="909" y="75"/>
              </a:cxn>
              <a:cxn ang="0">
                <a:pos x="858" y="81"/>
              </a:cxn>
              <a:cxn ang="0">
                <a:pos x="813" y="60"/>
              </a:cxn>
              <a:cxn ang="0">
                <a:pos x="726" y="60"/>
              </a:cxn>
              <a:cxn ang="0">
                <a:pos x="669" y="12"/>
              </a:cxn>
              <a:cxn ang="0">
                <a:pos x="621" y="60"/>
              </a:cxn>
              <a:cxn ang="0">
                <a:pos x="573" y="12"/>
              </a:cxn>
              <a:cxn ang="0">
                <a:pos x="477" y="12"/>
              </a:cxn>
              <a:cxn ang="0">
                <a:pos x="381" y="54"/>
              </a:cxn>
              <a:cxn ang="0">
                <a:pos x="276" y="6"/>
              </a:cxn>
              <a:cxn ang="0">
                <a:pos x="285" y="60"/>
              </a:cxn>
              <a:cxn ang="0">
                <a:pos x="219" y="72"/>
              </a:cxn>
              <a:cxn ang="0">
                <a:pos x="189" y="132"/>
              </a:cxn>
              <a:cxn ang="0">
                <a:pos x="93" y="108"/>
              </a:cxn>
              <a:cxn ang="0">
                <a:pos x="0" y="90"/>
              </a:cxn>
            </a:cxnLst>
            <a:rect l="0" t="0" r="r" b="b"/>
            <a:pathLst>
              <a:path w="1266" h="138">
                <a:moveTo>
                  <a:pt x="1266" y="0"/>
                </a:moveTo>
                <a:cubicBezTo>
                  <a:pt x="1263" y="10"/>
                  <a:pt x="1256" y="58"/>
                  <a:pt x="1245" y="60"/>
                </a:cubicBezTo>
                <a:cubicBezTo>
                  <a:pt x="1234" y="62"/>
                  <a:pt x="1213" y="12"/>
                  <a:pt x="1197" y="12"/>
                </a:cubicBezTo>
                <a:cubicBezTo>
                  <a:pt x="1181" y="12"/>
                  <a:pt x="1165" y="52"/>
                  <a:pt x="1149" y="60"/>
                </a:cubicBezTo>
                <a:cubicBezTo>
                  <a:pt x="1133" y="68"/>
                  <a:pt x="1117" y="52"/>
                  <a:pt x="1101" y="60"/>
                </a:cubicBezTo>
                <a:cubicBezTo>
                  <a:pt x="1085" y="68"/>
                  <a:pt x="1068" y="105"/>
                  <a:pt x="1053" y="108"/>
                </a:cubicBezTo>
                <a:cubicBezTo>
                  <a:pt x="1038" y="111"/>
                  <a:pt x="1023" y="81"/>
                  <a:pt x="1008" y="81"/>
                </a:cubicBezTo>
                <a:cubicBezTo>
                  <a:pt x="993" y="81"/>
                  <a:pt x="976" y="109"/>
                  <a:pt x="960" y="108"/>
                </a:cubicBezTo>
                <a:cubicBezTo>
                  <a:pt x="944" y="107"/>
                  <a:pt x="926" y="79"/>
                  <a:pt x="909" y="75"/>
                </a:cubicBezTo>
                <a:cubicBezTo>
                  <a:pt x="892" y="71"/>
                  <a:pt x="874" y="83"/>
                  <a:pt x="858" y="81"/>
                </a:cubicBezTo>
                <a:cubicBezTo>
                  <a:pt x="842" y="79"/>
                  <a:pt x="835" y="63"/>
                  <a:pt x="813" y="60"/>
                </a:cubicBezTo>
                <a:cubicBezTo>
                  <a:pt x="791" y="57"/>
                  <a:pt x="750" y="68"/>
                  <a:pt x="726" y="60"/>
                </a:cubicBezTo>
                <a:cubicBezTo>
                  <a:pt x="702" y="52"/>
                  <a:pt x="686" y="12"/>
                  <a:pt x="669" y="12"/>
                </a:cubicBezTo>
                <a:cubicBezTo>
                  <a:pt x="652" y="12"/>
                  <a:pt x="637" y="60"/>
                  <a:pt x="621" y="60"/>
                </a:cubicBezTo>
                <a:cubicBezTo>
                  <a:pt x="605" y="60"/>
                  <a:pt x="597" y="20"/>
                  <a:pt x="573" y="12"/>
                </a:cubicBezTo>
                <a:cubicBezTo>
                  <a:pt x="549" y="4"/>
                  <a:pt x="509" y="5"/>
                  <a:pt x="477" y="12"/>
                </a:cubicBezTo>
                <a:cubicBezTo>
                  <a:pt x="445" y="19"/>
                  <a:pt x="414" y="55"/>
                  <a:pt x="381" y="54"/>
                </a:cubicBezTo>
                <a:cubicBezTo>
                  <a:pt x="348" y="53"/>
                  <a:pt x="292" y="5"/>
                  <a:pt x="276" y="6"/>
                </a:cubicBezTo>
                <a:cubicBezTo>
                  <a:pt x="260" y="7"/>
                  <a:pt x="295" y="49"/>
                  <a:pt x="285" y="60"/>
                </a:cubicBezTo>
                <a:cubicBezTo>
                  <a:pt x="275" y="71"/>
                  <a:pt x="235" y="60"/>
                  <a:pt x="219" y="72"/>
                </a:cubicBezTo>
                <a:cubicBezTo>
                  <a:pt x="203" y="84"/>
                  <a:pt x="210" y="126"/>
                  <a:pt x="189" y="132"/>
                </a:cubicBezTo>
                <a:cubicBezTo>
                  <a:pt x="168" y="138"/>
                  <a:pt x="124" y="115"/>
                  <a:pt x="93" y="108"/>
                </a:cubicBezTo>
                <a:cubicBezTo>
                  <a:pt x="62" y="101"/>
                  <a:pt x="19" y="94"/>
                  <a:pt x="0" y="90"/>
                </a:cubicBezTo>
              </a:path>
            </a:pathLst>
          </a:custGeom>
          <a:noFill/>
          <a:ln w="9525">
            <a:solidFill>
              <a:schemeClr val="tx1"/>
            </a:solidFill>
            <a:round/>
            <a:headEnd/>
            <a:tailEnd/>
          </a:ln>
          <a:effectLst/>
        </p:spPr>
        <p:txBody>
          <a:bodyPr/>
          <a:lstStyle/>
          <a:p>
            <a:endParaRPr lang="en-US"/>
          </a:p>
        </p:txBody>
      </p:sp>
      <p:sp>
        <p:nvSpPr>
          <p:cNvPr id="310348" name="Freeform 76"/>
          <p:cNvSpPr>
            <a:spLocks noChangeAspect="1"/>
          </p:cNvSpPr>
          <p:nvPr/>
        </p:nvSpPr>
        <p:spPr bwMode="auto">
          <a:xfrm rot="535599">
            <a:off x="5329238" y="2335213"/>
            <a:ext cx="1825625" cy="1558925"/>
          </a:xfrm>
          <a:custGeom>
            <a:avLst/>
            <a:gdLst/>
            <a:ahLst/>
            <a:cxnLst>
              <a:cxn ang="0">
                <a:pos x="1542" y="1283"/>
              </a:cxn>
              <a:cxn ang="0">
                <a:pos x="1542" y="1148"/>
              </a:cxn>
              <a:cxn ang="0">
                <a:pos x="1551" y="1034"/>
              </a:cxn>
              <a:cxn ang="0">
                <a:pos x="1518" y="926"/>
              </a:cxn>
              <a:cxn ang="0">
                <a:pos x="1452" y="902"/>
              </a:cxn>
              <a:cxn ang="0">
                <a:pos x="1431" y="842"/>
              </a:cxn>
              <a:cxn ang="0">
                <a:pos x="1344" y="776"/>
              </a:cxn>
              <a:cxn ang="0">
                <a:pos x="1344" y="704"/>
              </a:cxn>
              <a:cxn ang="0">
                <a:pos x="1305" y="647"/>
              </a:cxn>
              <a:cxn ang="0">
                <a:pos x="1329" y="569"/>
              </a:cxn>
              <a:cxn ang="0">
                <a:pos x="1296" y="476"/>
              </a:cxn>
              <a:cxn ang="0">
                <a:pos x="1308" y="398"/>
              </a:cxn>
              <a:cxn ang="0">
                <a:pos x="1257" y="311"/>
              </a:cxn>
              <a:cxn ang="0">
                <a:pos x="1224" y="242"/>
              </a:cxn>
              <a:cxn ang="0">
                <a:pos x="1236" y="134"/>
              </a:cxn>
              <a:cxn ang="0">
                <a:pos x="1152" y="71"/>
              </a:cxn>
              <a:cxn ang="0">
                <a:pos x="1071" y="8"/>
              </a:cxn>
              <a:cxn ang="0">
                <a:pos x="1035" y="20"/>
              </a:cxn>
              <a:cxn ang="0">
                <a:pos x="969" y="17"/>
              </a:cxn>
              <a:cxn ang="0">
                <a:pos x="891" y="14"/>
              </a:cxn>
              <a:cxn ang="0">
                <a:pos x="816" y="77"/>
              </a:cxn>
              <a:cxn ang="0">
                <a:pos x="753" y="62"/>
              </a:cxn>
              <a:cxn ang="0">
                <a:pos x="696" y="95"/>
              </a:cxn>
              <a:cxn ang="0">
                <a:pos x="636" y="89"/>
              </a:cxn>
              <a:cxn ang="0">
                <a:pos x="573" y="167"/>
              </a:cxn>
              <a:cxn ang="0">
                <a:pos x="498" y="197"/>
              </a:cxn>
              <a:cxn ang="0">
                <a:pos x="474" y="284"/>
              </a:cxn>
              <a:cxn ang="0">
                <a:pos x="390" y="296"/>
              </a:cxn>
              <a:cxn ang="0">
                <a:pos x="342" y="389"/>
              </a:cxn>
              <a:cxn ang="0">
                <a:pos x="276" y="426"/>
              </a:cxn>
              <a:cxn ang="0">
                <a:pos x="261" y="503"/>
              </a:cxn>
              <a:cxn ang="0">
                <a:pos x="210" y="497"/>
              </a:cxn>
              <a:cxn ang="0">
                <a:pos x="195" y="578"/>
              </a:cxn>
              <a:cxn ang="0">
                <a:pos x="108" y="620"/>
              </a:cxn>
              <a:cxn ang="0">
                <a:pos x="51" y="613"/>
              </a:cxn>
              <a:cxn ang="0">
                <a:pos x="0" y="641"/>
              </a:cxn>
            </a:cxnLst>
            <a:rect l="0" t="0" r="r" b="b"/>
            <a:pathLst>
              <a:path w="1555" h="1283">
                <a:moveTo>
                  <a:pt x="1542" y="1283"/>
                </a:moveTo>
                <a:cubicBezTo>
                  <a:pt x="1542" y="1261"/>
                  <a:pt x="1541" y="1189"/>
                  <a:pt x="1542" y="1148"/>
                </a:cubicBezTo>
                <a:cubicBezTo>
                  <a:pt x="1543" y="1107"/>
                  <a:pt x="1555" y="1071"/>
                  <a:pt x="1551" y="1034"/>
                </a:cubicBezTo>
                <a:cubicBezTo>
                  <a:pt x="1547" y="997"/>
                  <a:pt x="1534" y="948"/>
                  <a:pt x="1518" y="926"/>
                </a:cubicBezTo>
                <a:cubicBezTo>
                  <a:pt x="1502" y="904"/>
                  <a:pt x="1467" y="916"/>
                  <a:pt x="1452" y="902"/>
                </a:cubicBezTo>
                <a:cubicBezTo>
                  <a:pt x="1437" y="888"/>
                  <a:pt x="1449" y="863"/>
                  <a:pt x="1431" y="842"/>
                </a:cubicBezTo>
                <a:cubicBezTo>
                  <a:pt x="1413" y="821"/>
                  <a:pt x="1358" y="799"/>
                  <a:pt x="1344" y="776"/>
                </a:cubicBezTo>
                <a:cubicBezTo>
                  <a:pt x="1330" y="753"/>
                  <a:pt x="1350" y="725"/>
                  <a:pt x="1344" y="704"/>
                </a:cubicBezTo>
                <a:cubicBezTo>
                  <a:pt x="1338" y="683"/>
                  <a:pt x="1307" y="670"/>
                  <a:pt x="1305" y="647"/>
                </a:cubicBezTo>
                <a:cubicBezTo>
                  <a:pt x="1303" y="624"/>
                  <a:pt x="1330" y="597"/>
                  <a:pt x="1329" y="569"/>
                </a:cubicBezTo>
                <a:cubicBezTo>
                  <a:pt x="1328" y="541"/>
                  <a:pt x="1299" y="504"/>
                  <a:pt x="1296" y="476"/>
                </a:cubicBezTo>
                <a:cubicBezTo>
                  <a:pt x="1293" y="448"/>
                  <a:pt x="1314" y="425"/>
                  <a:pt x="1308" y="398"/>
                </a:cubicBezTo>
                <a:cubicBezTo>
                  <a:pt x="1302" y="371"/>
                  <a:pt x="1271" y="337"/>
                  <a:pt x="1257" y="311"/>
                </a:cubicBezTo>
                <a:cubicBezTo>
                  <a:pt x="1243" y="285"/>
                  <a:pt x="1227" y="271"/>
                  <a:pt x="1224" y="242"/>
                </a:cubicBezTo>
                <a:cubicBezTo>
                  <a:pt x="1221" y="213"/>
                  <a:pt x="1248" y="162"/>
                  <a:pt x="1236" y="134"/>
                </a:cubicBezTo>
                <a:cubicBezTo>
                  <a:pt x="1224" y="106"/>
                  <a:pt x="1179" y="92"/>
                  <a:pt x="1152" y="71"/>
                </a:cubicBezTo>
                <a:cubicBezTo>
                  <a:pt x="1125" y="50"/>
                  <a:pt x="1090" y="16"/>
                  <a:pt x="1071" y="8"/>
                </a:cubicBezTo>
                <a:cubicBezTo>
                  <a:pt x="1052" y="0"/>
                  <a:pt x="1052" y="18"/>
                  <a:pt x="1035" y="20"/>
                </a:cubicBezTo>
                <a:cubicBezTo>
                  <a:pt x="1018" y="22"/>
                  <a:pt x="993" y="18"/>
                  <a:pt x="969" y="17"/>
                </a:cubicBezTo>
                <a:cubicBezTo>
                  <a:pt x="945" y="16"/>
                  <a:pt x="917" y="4"/>
                  <a:pt x="891" y="14"/>
                </a:cubicBezTo>
                <a:cubicBezTo>
                  <a:pt x="865" y="24"/>
                  <a:pt x="839" y="69"/>
                  <a:pt x="816" y="77"/>
                </a:cubicBezTo>
                <a:cubicBezTo>
                  <a:pt x="793" y="85"/>
                  <a:pt x="773" y="59"/>
                  <a:pt x="753" y="62"/>
                </a:cubicBezTo>
                <a:cubicBezTo>
                  <a:pt x="733" y="65"/>
                  <a:pt x="715" y="91"/>
                  <a:pt x="696" y="95"/>
                </a:cubicBezTo>
                <a:cubicBezTo>
                  <a:pt x="677" y="99"/>
                  <a:pt x="656" y="77"/>
                  <a:pt x="636" y="89"/>
                </a:cubicBezTo>
                <a:cubicBezTo>
                  <a:pt x="616" y="101"/>
                  <a:pt x="596" y="149"/>
                  <a:pt x="573" y="167"/>
                </a:cubicBezTo>
                <a:cubicBezTo>
                  <a:pt x="550" y="185"/>
                  <a:pt x="515" y="178"/>
                  <a:pt x="498" y="197"/>
                </a:cubicBezTo>
                <a:cubicBezTo>
                  <a:pt x="481" y="216"/>
                  <a:pt x="492" y="268"/>
                  <a:pt x="474" y="284"/>
                </a:cubicBezTo>
                <a:cubicBezTo>
                  <a:pt x="456" y="300"/>
                  <a:pt x="412" y="278"/>
                  <a:pt x="390" y="296"/>
                </a:cubicBezTo>
                <a:cubicBezTo>
                  <a:pt x="368" y="314"/>
                  <a:pt x="361" y="367"/>
                  <a:pt x="342" y="389"/>
                </a:cubicBezTo>
                <a:cubicBezTo>
                  <a:pt x="323" y="411"/>
                  <a:pt x="289" y="407"/>
                  <a:pt x="276" y="426"/>
                </a:cubicBezTo>
                <a:cubicBezTo>
                  <a:pt x="263" y="445"/>
                  <a:pt x="272" y="491"/>
                  <a:pt x="261" y="503"/>
                </a:cubicBezTo>
                <a:cubicBezTo>
                  <a:pt x="250" y="515"/>
                  <a:pt x="221" y="485"/>
                  <a:pt x="210" y="497"/>
                </a:cubicBezTo>
                <a:cubicBezTo>
                  <a:pt x="199" y="509"/>
                  <a:pt x="212" y="558"/>
                  <a:pt x="195" y="578"/>
                </a:cubicBezTo>
                <a:cubicBezTo>
                  <a:pt x="178" y="598"/>
                  <a:pt x="132" y="614"/>
                  <a:pt x="108" y="620"/>
                </a:cubicBezTo>
                <a:cubicBezTo>
                  <a:pt x="84" y="626"/>
                  <a:pt x="69" y="610"/>
                  <a:pt x="51" y="613"/>
                </a:cubicBezTo>
                <a:cubicBezTo>
                  <a:pt x="33" y="616"/>
                  <a:pt x="11" y="635"/>
                  <a:pt x="0" y="641"/>
                </a:cubicBezTo>
              </a:path>
            </a:pathLst>
          </a:custGeom>
          <a:noFill/>
          <a:ln w="9525">
            <a:solidFill>
              <a:schemeClr val="tx1"/>
            </a:solidFill>
            <a:round/>
            <a:headEnd/>
            <a:tailEnd/>
          </a:ln>
          <a:effectLst/>
        </p:spPr>
        <p:txBody>
          <a:bodyPr/>
          <a:lstStyle/>
          <a:p>
            <a:endParaRPr lang="en-US"/>
          </a:p>
        </p:txBody>
      </p:sp>
      <p:sp>
        <p:nvSpPr>
          <p:cNvPr id="310349" name="Freeform 77"/>
          <p:cNvSpPr>
            <a:spLocks noChangeAspect="1"/>
          </p:cNvSpPr>
          <p:nvPr/>
        </p:nvSpPr>
        <p:spPr bwMode="auto">
          <a:xfrm rot="535599">
            <a:off x="6135688" y="1943100"/>
            <a:ext cx="1463675" cy="1546225"/>
          </a:xfrm>
          <a:custGeom>
            <a:avLst/>
            <a:gdLst/>
            <a:ahLst/>
            <a:cxnLst>
              <a:cxn ang="0">
                <a:pos x="0" y="1230"/>
              </a:cxn>
              <a:cxn ang="0">
                <a:pos x="186" y="1266"/>
              </a:cxn>
              <a:cxn ang="0">
                <a:pos x="693" y="1194"/>
              </a:cxn>
              <a:cxn ang="0">
                <a:pos x="1149" y="1176"/>
              </a:cxn>
              <a:cxn ang="0">
                <a:pos x="1089" y="801"/>
              </a:cxn>
              <a:cxn ang="0">
                <a:pos x="1245" y="276"/>
              </a:cxn>
              <a:cxn ang="0">
                <a:pos x="1098" y="0"/>
              </a:cxn>
            </a:cxnLst>
            <a:rect l="0" t="0" r="r" b="b"/>
            <a:pathLst>
              <a:path w="1246" h="1272">
                <a:moveTo>
                  <a:pt x="0" y="1230"/>
                </a:moveTo>
                <a:cubicBezTo>
                  <a:pt x="30" y="1236"/>
                  <a:pt x="71" y="1272"/>
                  <a:pt x="186" y="1266"/>
                </a:cubicBezTo>
                <a:cubicBezTo>
                  <a:pt x="301" y="1260"/>
                  <a:pt x="533" y="1209"/>
                  <a:pt x="693" y="1194"/>
                </a:cubicBezTo>
                <a:cubicBezTo>
                  <a:pt x="891" y="1212"/>
                  <a:pt x="1083" y="1241"/>
                  <a:pt x="1149" y="1176"/>
                </a:cubicBezTo>
                <a:cubicBezTo>
                  <a:pt x="1215" y="1111"/>
                  <a:pt x="1113" y="957"/>
                  <a:pt x="1089" y="801"/>
                </a:cubicBezTo>
                <a:cubicBezTo>
                  <a:pt x="1079" y="653"/>
                  <a:pt x="1244" y="409"/>
                  <a:pt x="1245" y="276"/>
                </a:cubicBezTo>
                <a:cubicBezTo>
                  <a:pt x="1246" y="143"/>
                  <a:pt x="1129" y="57"/>
                  <a:pt x="1098" y="0"/>
                </a:cubicBezTo>
              </a:path>
            </a:pathLst>
          </a:custGeom>
          <a:noFill/>
          <a:ln w="9525">
            <a:solidFill>
              <a:schemeClr val="tx1"/>
            </a:solidFill>
            <a:round/>
            <a:headEnd/>
            <a:tailEnd/>
          </a:ln>
          <a:effectLst/>
        </p:spPr>
        <p:txBody>
          <a:bodyPr/>
          <a:lstStyle/>
          <a:p>
            <a:endParaRPr lang="en-US"/>
          </a:p>
        </p:txBody>
      </p:sp>
      <p:sp>
        <p:nvSpPr>
          <p:cNvPr id="310350" name="Freeform 78"/>
          <p:cNvSpPr>
            <a:spLocks noChangeAspect="1"/>
          </p:cNvSpPr>
          <p:nvPr/>
        </p:nvSpPr>
        <p:spPr bwMode="auto">
          <a:xfrm rot="535599">
            <a:off x="7689850" y="2444750"/>
            <a:ext cx="568325" cy="1009650"/>
          </a:xfrm>
          <a:custGeom>
            <a:avLst/>
            <a:gdLst/>
            <a:ahLst/>
            <a:cxnLst>
              <a:cxn ang="0">
                <a:pos x="204" y="0"/>
              </a:cxn>
              <a:cxn ang="0">
                <a:pos x="75" y="108"/>
              </a:cxn>
              <a:cxn ang="0">
                <a:pos x="12" y="432"/>
              </a:cxn>
              <a:cxn ang="0">
                <a:pos x="144" y="741"/>
              </a:cxn>
              <a:cxn ang="0">
                <a:pos x="270" y="822"/>
              </a:cxn>
              <a:cxn ang="0">
                <a:pos x="378" y="792"/>
              </a:cxn>
              <a:cxn ang="0">
                <a:pos x="483" y="696"/>
              </a:cxn>
            </a:cxnLst>
            <a:rect l="0" t="0" r="r" b="b"/>
            <a:pathLst>
              <a:path w="483" h="830">
                <a:moveTo>
                  <a:pt x="204" y="0"/>
                </a:moveTo>
                <a:cubicBezTo>
                  <a:pt x="183" y="18"/>
                  <a:pt x="107" y="36"/>
                  <a:pt x="75" y="108"/>
                </a:cubicBezTo>
                <a:cubicBezTo>
                  <a:pt x="43" y="180"/>
                  <a:pt x="0" y="326"/>
                  <a:pt x="12" y="432"/>
                </a:cubicBezTo>
                <a:cubicBezTo>
                  <a:pt x="24" y="538"/>
                  <a:pt x="101" y="676"/>
                  <a:pt x="144" y="741"/>
                </a:cubicBezTo>
                <a:cubicBezTo>
                  <a:pt x="187" y="801"/>
                  <a:pt x="231" y="814"/>
                  <a:pt x="270" y="822"/>
                </a:cubicBezTo>
                <a:cubicBezTo>
                  <a:pt x="309" y="830"/>
                  <a:pt x="342" y="813"/>
                  <a:pt x="378" y="792"/>
                </a:cubicBezTo>
                <a:cubicBezTo>
                  <a:pt x="429" y="762"/>
                  <a:pt x="461" y="716"/>
                  <a:pt x="483" y="696"/>
                </a:cubicBezTo>
              </a:path>
            </a:pathLst>
          </a:custGeom>
          <a:noFill/>
          <a:ln w="9525">
            <a:solidFill>
              <a:schemeClr val="tx1"/>
            </a:solidFill>
            <a:round/>
            <a:headEnd/>
            <a:tailEnd/>
          </a:ln>
          <a:effectLst/>
        </p:spPr>
        <p:txBody>
          <a:bodyPr/>
          <a:lstStyle/>
          <a:p>
            <a:endParaRPr lang="en-US"/>
          </a:p>
        </p:txBody>
      </p:sp>
      <p:sp>
        <p:nvSpPr>
          <p:cNvPr id="310351" name="Freeform 79"/>
          <p:cNvSpPr>
            <a:spLocks noChangeAspect="1"/>
          </p:cNvSpPr>
          <p:nvPr/>
        </p:nvSpPr>
        <p:spPr bwMode="auto">
          <a:xfrm rot="535599">
            <a:off x="6635750" y="979488"/>
            <a:ext cx="614363" cy="1470025"/>
          </a:xfrm>
          <a:custGeom>
            <a:avLst/>
            <a:gdLst/>
            <a:ahLst/>
            <a:cxnLst>
              <a:cxn ang="0">
                <a:pos x="0" y="0"/>
              </a:cxn>
              <a:cxn ang="0">
                <a:pos x="45" y="15"/>
              </a:cxn>
              <a:cxn ang="0">
                <a:pos x="42" y="48"/>
              </a:cxn>
              <a:cxn ang="0">
                <a:pos x="102" y="57"/>
              </a:cxn>
              <a:cxn ang="0">
                <a:pos x="78" y="117"/>
              </a:cxn>
              <a:cxn ang="0">
                <a:pos x="138" y="120"/>
              </a:cxn>
              <a:cxn ang="0">
                <a:pos x="156" y="246"/>
              </a:cxn>
              <a:cxn ang="0">
                <a:pos x="195" y="348"/>
              </a:cxn>
              <a:cxn ang="0">
                <a:pos x="258" y="387"/>
              </a:cxn>
              <a:cxn ang="0">
                <a:pos x="225" y="501"/>
              </a:cxn>
              <a:cxn ang="0">
                <a:pos x="285" y="543"/>
              </a:cxn>
              <a:cxn ang="0">
                <a:pos x="300" y="636"/>
              </a:cxn>
              <a:cxn ang="0">
                <a:pos x="369" y="651"/>
              </a:cxn>
              <a:cxn ang="0">
                <a:pos x="348" y="771"/>
              </a:cxn>
              <a:cxn ang="0">
                <a:pos x="390" y="855"/>
              </a:cxn>
              <a:cxn ang="0">
                <a:pos x="381" y="924"/>
              </a:cxn>
              <a:cxn ang="0">
                <a:pos x="423" y="987"/>
              </a:cxn>
              <a:cxn ang="0">
                <a:pos x="396" y="1029"/>
              </a:cxn>
              <a:cxn ang="0">
                <a:pos x="480" y="1095"/>
              </a:cxn>
              <a:cxn ang="0">
                <a:pos x="477" y="1191"/>
              </a:cxn>
              <a:cxn ang="0">
                <a:pos x="522" y="1206"/>
              </a:cxn>
            </a:cxnLst>
            <a:rect l="0" t="0" r="r" b="b"/>
            <a:pathLst>
              <a:path w="522" h="1209">
                <a:moveTo>
                  <a:pt x="0" y="0"/>
                </a:moveTo>
                <a:cubicBezTo>
                  <a:pt x="7" y="2"/>
                  <a:pt x="38" y="7"/>
                  <a:pt x="45" y="15"/>
                </a:cubicBezTo>
                <a:cubicBezTo>
                  <a:pt x="52" y="23"/>
                  <a:pt x="33" y="41"/>
                  <a:pt x="42" y="48"/>
                </a:cubicBezTo>
                <a:cubicBezTo>
                  <a:pt x="51" y="55"/>
                  <a:pt x="96" y="46"/>
                  <a:pt x="102" y="57"/>
                </a:cubicBezTo>
                <a:cubicBezTo>
                  <a:pt x="108" y="68"/>
                  <a:pt x="72" y="107"/>
                  <a:pt x="78" y="117"/>
                </a:cubicBezTo>
                <a:cubicBezTo>
                  <a:pt x="84" y="127"/>
                  <a:pt x="125" y="99"/>
                  <a:pt x="138" y="120"/>
                </a:cubicBezTo>
                <a:cubicBezTo>
                  <a:pt x="151" y="141"/>
                  <a:pt x="147" y="208"/>
                  <a:pt x="156" y="246"/>
                </a:cubicBezTo>
                <a:cubicBezTo>
                  <a:pt x="165" y="284"/>
                  <a:pt x="178" y="325"/>
                  <a:pt x="195" y="348"/>
                </a:cubicBezTo>
                <a:cubicBezTo>
                  <a:pt x="212" y="371"/>
                  <a:pt x="253" y="362"/>
                  <a:pt x="258" y="387"/>
                </a:cubicBezTo>
                <a:cubicBezTo>
                  <a:pt x="263" y="412"/>
                  <a:pt x="220" y="475"/>
                  <a:pt x="225" y="501"/>
                </a:cubicBezTo>
                <a:cubicBezTo>
                  <a:pt x="230" y="527"/>
                  <a:pt x="272" y="520"/>
                  <a:pt x="285" y="543"/>
                </a:cubicBezTo>
                <a:cubicBezTo>
                  <a:pt x="298" y="566"/>
                  <a:pt x="286" y="618"/>
                  <a:pt x="300" y="636"/>
                </a:cubicBezTo>
                <a:cubicBezTo>
                  <a:pt x="314" y="654"/>
                  <a:pt x="361" y="629"/>
                  <a:pt x="369" y="651"/>
                </a:cubicBezTo>
                <a:cubicBezTo>
                  <a:pt x="377" y="673"/>
                  <a:pt x="345" y="737"/>
                  <a:pt x="348" y="771"/>
                </a:cubicBezTo>
                <a:cubicBezTo>
                  <a:pt x="351" y="805"/>
                  <a:pt x="385" y="830"/>
                  <a:pt x="390" y="855"/>
                </a:cubicBezTo>
                <a:cubicBezTo>
                  <a:pt x="395" y="880"/>
                  <a:pt x="376" y="902"/>
                  <a:pt x="381" y="924"/>
                </a:cubicBezTo>
                <a:cubicBezTo>
                  <a:pt x="386" y="946"/>
                  <a:pt x="421" y="970"/>
                  <a:pt x="423" y="987"/>
                </a:cubicBezTo>
                <a:cubicBezTo>
                  <a:pt x="425" y="1004"/>
                  <a:pt x="387" y="1011"/>
                  <a:pt x="396" y="1029"/>
                </a:cubicBezTo>
                <a:cubicBezTo>
                  <a:pt x="405" y="1047"/>
                  <a:pt x="466" y="1068"/>
                  <a:pt x="480" y="1095"/>
                </a:cubicBezTo>
                <a:cubicBezTo>
                  <a:pt x="494" y="1122"/>
                  <a:pt x="470" y="1173"/>
                  <a:pt x="477" y="1191"/>
                </a:cubicBezTo>
                <a:cubicBezTo>
                  <a:pt x="484" y="1209"/>
                  <a:pt x="513" y="1203"/>
                  <a:pt x="522" y="1206"/>
                </a:cubicBezTo>
              </a:path>
            </a:pathLst>
          </a:custGeom>
          <a:noFill/>
          <a:ln w="9525">
            <a:solidFill>
              <a:schemeClr val="tx1"/>
            </a:solidFill>
            <a:round/>
            <a:headEnd/>
            <a:tailEnd/>
          </a:ln>
          <a:effectLst/>
        </p:spPr>
        <p:txBody>
          <a:bodyPr/>
          <a:lstStyle/>
          <a:p>
            <a:endParaRPr lang="en-US"/>
          </a:p>
        </p:txBody>
      </p:sp>
      <p:sp>
        <p:nvSpPr>
          <p:cNvPr id="310352" name="Freeform 80"/>
          <p:cNvSpPr>
            <a:spLocks noChangeAspect="1"/>
          </p:cNvSpPr>
          <p:nvPr/>
        </p:nvSpPr>
        <p:spPr bwMode="auto">
          <a:xfrm>
            <a:off x="4826000" y="2090738"/>
            <a:ext cx="769938" cy="1781175"/>
          </a:xfrm>
          <a:custGeom>
            <a:avLst/>
            <a:gdLst/>
            <a:ahLst/>
            <a:cxnLst>
              <a:cxn ang="0">
                <a:pos x="0" y="0"/>
              </a:cxn>
              <a:cxn ang="0">
                <a:pos x="16" y="86"/>
              </a:cxn>
              <a:cxn ang="0">
                <a:pos x="68" y="110"/>
              </a:cxn>
              <a:cxn ang="0">
                <a:pos x="51" y="181"/>
              </a:cxn>
              <a:cxn ang="0">
                <a:pos x="113" y="180"/>
              </a:cxn>
              <a:cxn ang="0">
                <a:pos x="109" y="307"/>
              </a:cxn>
              <a:cxn ang="0">
                <a:pos x="209" y="310"/>
              </a:cxn>
              <a:cxn ang="0">
                <a:pos x="237" y="457"/>
              </a:cxn>
              <a:cxn ang="0">
                <a:pos x="333" y="451"/>
              </a:cxn>
              <a:cxn ang="0">
                <a:pos x="338" y="510"/>
              </a:cxn>
              <a:cxn ang="0">
                <a:pos x="396" y="569"/>
              </a:cxn>
              <a:cxn ang="0">
                <a:pos x="404" y="717"/>
              </a:cxn>
              <a:cxn ang="0">
                <a:pos x="469" y="783"/>
              </a:cxn>
              <a:cxn ang="0">
                <a:pos x="463" y="859"/>
              </a:cxn>
              <a:cxn ang="0">
                <a:pos x="510" y="869"/>
              </a:cxn>
              <a:cxn ang="0">
                <a:pos x="484" y="988"/>
              </a:cxn>
              <a:cxn ang="0">
                <a:pos x="537" y="1004"/>
              </a:cxn>
              <a:cxn ang="0">
                <a:pos x="551" y="1132"/>
              </a:cxn>
              <a:cxn ang="0">
                <a:pos x="597" y="1189"/>
              </a:cxn>
              <a:cxn ang="0">
                <a:pos x="552" y="1236"/>
              </a:cxn>
              <a:cxn ang="0">
                <a:pos x="650" y="1265"/>
              </a:cxn>
              <a:cxn ang="0">
                <a:pos x="629" y="1329"/>
              </a:cxn>
              <a:cxn ang="0">
                <a:pos x="693" y="1425"/>
              </a:cxn>
              <a:cxn ang="0">
                <a:pos x="629" y="1489"/>
              </a:cxn>
              <a:cxn ang="0">
                <a:pos x="640" y="1606"/>
              </a:cxn>
            </a:cxnLst>
            <a:rect l="0" t="0" r="r" b="b"/>
            <a:pathLst>
              <a:path w="693" h="1606">
                <a:moveTo>
                  <a:pt x="0" y="0"/>
                </a:moveTo>
                <a:cubicBezTo>
                  <a:pt x="2" y="14"/>
                  <a:pt x="4" y="68"/>
                  <a:pt x="16" y="86"/>
                </a:cubicBezTo>
                <a:cubicBezTo>
                  <a:pt x="26" y="105"/>
                  <a:pt x="61" y="94"/>
                  <a:pt x="68" y="110"/>
                </a:cubicBezTo>
                <a:cubicBezTo>
                  <a:pt x="73" y="125"/>
                  <a:pt x="44" y="170"/>
                  <a:pt x="51" y="181"/>
                </a:cubicBezTo>
                <a:cubicBezTo>
                  <a:pt x="60" y="193"/>
                  <a:pt x="103" y="158"/>
                  <a:pt x="113" y="180"/>
                </a:cubicBezTo>
                <a:cubicBezTo>
                  <a:pt x="122" y="202"/>
                  <a:pt x="94" y="285"/>
                  <a:pt x="109" y="307"/>
                </a:cubicBezTo>
                <a:cubicBezTo>
                  <a:pt x="125" y="329"/>
                  <a:pt x="188" y="285"/>
                  <a:pt x="209" y="310"/>
                </a:cubicBezTo>
                <a:cubicBezTo>
                  <a:pt x="231" y="336"/>
                  <a:pt x="216" y="434"/>
                  <a:pt x="237" y="457"/>
                </a:cubicBezTo>
                <a:cubicBezTo>
                  <a:pt x="257" y="480"/>
                  <a:pt x="316" y="443"/>
                  <a:pt x="333" y="451"/>
                </a:cubicBezTo>
                <a:cubicBezTo>
                  <a:pt x="350" y="459"/>
                  <a:pt x="327" y="490"/>
                  <a:pt x="338" y="510"/>
                </a:cubicBezTo>
                <a:cubicBezTo>
                  <a:pt x="349" y="529"/>
                  <a:pt x="385" y="535"/>
                  <a:pt x="396" y="569"/>
                </a:cubicBezTo>
                <a:cubicBezTo>
                  <a:pt x="407" y="603"/>
                  <a:pt x="394" y="682"/>
                  <a:pt x="404" y="717"/>
                </a:cubicBezTo>
                <a:cubicBezTo>
                  <a:pt x="416" y="751"/>
                  <a:pt x="459" y="760"/>
                  <a:pt x="469" y="783"/>
                </a:cubicBezTo>
                <a:cubicBezTo>
                  <a:pt x="477" y="806"/>
                  <a:pt x="455" y="844"/>
                  <a:pt x="463" y="859"/>
                </a:cubicBezTo>
                <a:cubicBezTo>
                  <a:pt x="470" y="873"/>
                  <a:pt x="506" y="848"/>
                  <a:pt x="510" y="869"/>
                </a:cubicBezTo>
                <a:cubicBezTo>
                  <a:pt x="513" y="891"/>
                  <a:pt x="480" y="965"/>
                  <a:pt x="484" y="988"/>
                </a:cubicBezTo>
                <a:cubicBezTo>
                  <a:pt x="490" y="1011"/>
                  <a:pt x="525" y="980"/>
                  <a:pt x="537" y="1004"/>
                </a:cubicBezTo>
                <a:cubicBezTo>
                  <a:pt x="548" y="1028"/>
                  <a:pt x="540" y="1101"/>
                  <a:pt x="551" y="1132"/>
                </a:cubicBezTo>
                <a:cubicBezTo>
                  <a:pt x="561" y="1162"/>
                  <a:pt x="597" y="1172"/>
                  <a:pt x="597" y="1189"/>
                </a:cubicBezTo>
                <a:cubicBezTo>
                  <a:pt x="598" y="1206"/>
                  <a:pt x="543" y="1223"/>
                  <a:pt x="552" y="1236"/>
                </a:cubicBezTo>
                <a:cubicBezTo>
                  <a:pt x="561" y="1249"/>
                  <a:pt x="637" y="1249"/>
                  <a:pt x="650" y="1265"/>
                </a:cubicBezTo>
                <a:cubicBezTo>
                  <a:pt x="663" y="1281"/>
                  <a:pt x="622" y="1302"/>
                  <a:pt x="629" y="1329"/>
                </a:cubicBezTo>
                <a:cubicBezTo>
                  <a:pt x="636" y="1356"/>
                  <a:pt x="693" y="1398"/>
                  <a:pt x="693" y="1425"/>
                </a:cubicBezTo>
                <a:cubicBezTo>
                  <a:pt x="693" y="1452"/>
                  <a:pt x="638" y="1459"/>
                  <a:pt x="629" y="1489"/>
                </a:cubicBezTo>
                <a:cubicBezTo>
                  <a:pt x="620" y="1519"/>
                  <a:pt x="638" y="1582"/>
                  <a:pt x="640" y="1606"/>
                </a:cubicBezTo>
              </a:path>
            </a:pathLst>
          </a:custGeom>
          <a:noFill/>
          <a:ln w="9525">
            <a:solidFill>
              <a:schemeClr val="tx1"/>
            </a:solidFill>
            <a:round/>
            <a:headEnd/>
            <a:tailEnd/>
          </a:ln>
          <a:effectLst/>
        </p:spPr>
        <p:txBody>
          <a:bodyPr/>
          <a:lstStyle/>
          <a:p>
            <a:endParaRPr lang="en-US"/>
          </a:p>
        </p:txBody>
      </p:sp>
      <p:sp>
        <p:nvSpPr>
          <p:cNvPr id="310353" name="Freeform 81"/>
          <p:cNvSpPr>
            <a:spLocks noChangeAspect="1"/>
          </p:cNvSpPr>
          <p:nvPr/>
        </p:nvSpPr>
        <p:spPr bwMode="auto">
          <a:xfrm>
            <a:off x="6169025" y="3603625"/>
            <a:ext cx="1839913" cy="519113"/>
          </a:xfrm>
          <a:custGeom>
            <a:avLst/>
            <a:gdLst/>
            <a:ahLst/>
            <a:cxnLst>
              <a:cxn ang="0">
                <a:pos x="0" y="109"/>
              </a:cxn>
              <a:cxn ang="0">
                <a:pos x="111" y="179"/>
              </a:cxn>
              <a:cxn ang="0">
                <a:pos x="302" y="4"/>
              </a:cxn>
              <a:cxn ang="0">
                <a:pos x="558" y="140"/>
              </a:cxn>
              <a:cxn ang="0">
                <a:pos x="823" y="105"/>
              </a:cxn>
              <a:cxn ang="0">
                <a:pos x="1010" y="207"/>
              </a:cxn>
              <a:cxn ang="0">
                <a:pos x="1315" y="412"/>
              </a:cxn>
              <a:cxn ang="0">
                <a:pos x="1657" y="279"/>
              </a:cxn>
            </a:cxnLst>
            <a:rect l="0" t="0" r="r" b="b"/>
            <a:pathLst>
              <a:path w="1657" h="467">
                <a:moveTo>
                  <a:pt x="0" y="109"/>
                </a:moveTo>
                <a:cubicBezTo>
                  <a:pt x="18" y="119"/>
                  <a:pt x="61" y="196"/>
                  <a:pt x="111" y="179"/>
                </a:cubicBezTo>
                <a:cubicBezTo>
                  <a:pt x="161" y="162"/>
                  <a:pt x="182" y="9"/>
                  <a:pt x="302" y="4"/>
                </a:cubicBezTo>
                <a:cubicBezTo>
                  <a:pt x="421" y="0"/>
                  <a:pt x="471" y="123"/>
                  <a:pt x="558" y="140"/>
                </a:cubicBezTo>
                <a:cubicBezTo>
                  <a:pt x="645" y="157"/>
                  <a:pt x="748" y="94"/>
                  <a:pt x="823" y="105"/>
                </a:cubicBezTo>
                <a:cubicBezTo>
                  <a:pt x="898" y="117"/>
                  <a:pt x="930" y="139"/>
                  <a:pt x="1010" y="207"/>
                </a:cubicBezTo>
                <a:cubicBezTo>
                  <a:pt x="1089" y="276"/>
                  <a:pt x="1179" y="357"/>
                  <a:pt x="1315" y="412"/>
                </a:cubicBezTo>
                <a:cubicBezTo>
                  <a:pt x="1451" y="467"/>
                  <a:pt x="1585" y="307"/>
                  <a:pt x="1657" y="279"/>
                </a:cubicBezTo>
              </a:path>
            </a:pathLst>
          </a:custGeom>
          <a:noFill/>
          <a:ln w="9525">
            <a:solidFill>
              <a:schemeClr val="tx1"/>
            </a:solidFill>
            <a:round/>
            <a:headEnd/>
            <a:tailEnd/>
          </a:ln>
          <a:effectLst/>
        </p:spPr>
        <p:txBody>
          <a:bodyPr/>
          <a:lstStyle/>
          <a:p>
            <a:endParaRPr lang="en-US"/>
          </a:p>
        </p:txBody>
      </p:sp>
      <p:sp>
        <p:nvSpPr>
          <p:cNvPr id="310354" name="Oval 82"/>
          <p:cNvSpPr>
            <a:spLocks noChangeAspect="1" noChangeArrowheads="1"/>
          </p:cNvSpPr>
          <p:nvPr/>
        </p:nvSpPr>
        <p:spPr bwMode="auto">
          <a:xfrm rot="535599">
            <a:off x="6164263" y="3511550"/>
            <a:ext cx="169862" cy="273050"/>
          </a:xfrm>
          <a:prstGeom prst="ellipse">
            <a:avLst/>
          </a:prstGeom>
          <a:gradFill rotWithShape="1">
            <a:gsLst>
              <a:gs pos="0">
                <a:schemeClr val="tx1"/>
              </a:gs>
              <a:gs pos="100000">
                <a:schemeClr val="bg2"/>
              </a:gs>
            </a:gsLst>
            <a:path path="shape">
              <a:fillToRect l="50000" t="50000" r="50000" b="50000"/>
            </a:path>
          </a:gradFill>
          <a:ln w="9525">
            <a:solidFill>
              <a:schemeClr val="tx1"/>
            </a:solidFill>
            <a:round/>
            <a:headEnd/>
            <a:tailEnd/>
          </a:ln>
          <a:effectLst/>
        </p:spPr>
        <p:txBody>
          <a:bodyPr wrap="none" anchor="ctr"/>
          <a:lstStyle/>
          <a:p>
            <a:endParaRPr lang="en-US"/>
          </a:p>
        </p:txBody>
      </p:sp>
      <p:sp>
        <p:nvSpPr>
          <p:cNvPr id="310355" name="Freeform 83"/>
          <p:cNvSpPr>
            <a:spLocks noChangeAspect="1"/>
          </p:cNvSpPr>
          <p:nvPr/>
        </p:nvSpPr>
        <p:spPr bwMode="auto">
          <a:xfrm>
            <a:off x="6361113" y="3576638"/>
            <a:ext cx="2055812" cy="1919287"/>
          </a:xfrm>
          <a:custGeom>
            <a:avLst/>
            <a:gdLst/>
            <a:ahLst/>
            <a:cxnLst>
              <a:cxn ang="0">
                <a:pos x="699" y="119"/>
              </a:cxn>
              <a:cxn ang="0">
                <a:pos x="601" y="391"/>
              </a:cxn>
              <a:cxn ang="0">
                <a:pos x="336" y="348"/>
              </a:cxn>
              <a:cxn ang="0">
                <a:pos x="236" y="79"/>
              </a:cxn>
              <a:cxn ang="0">
                <a:pos x="20" y="172"/>
              </a:cxn>
              <a:cxn ang="0">
                <a:pos x="122" y="469"/>
              </a:cxn>
              <a:cxn ang="0">
                <a:pos x="207" y="736"/>
              </a:cxn>
              <a:cxn ang="0">
                <a:pos x="239" y="1109"/>
              </a:cxn>
              <a:cxn ang="0">
                <a:pos x="410" y="1322"/>
              </a:cxn>
              <a:cxn ang="0">
                <a:pos x="740" y="1386"/>
              </a:cxn>
              <a:cxn ang="0">
                <a:pos x="1455" y="1696"/>
              </a:cxn>
              <a:cxn ang="0">
                <a:pos x="1775" y="1632"/>
              </a:cxn>
              <a:cxn ang="0">
                <a:pos x="1732" y="1301"/>
              </a:cxn>
              <a:cxn ang="0">
                <a:pos x="1845" y="1048"/>
              </a:cxn>
              <a:cxn ang="0">
                <a:pos x="1791" y="1027"/>
              </a:cxn>
              <a:cxn ang="0">
                <a:pos x="1743" y="991"/>
              </a:cxn>
              <a:cxn ang="0">
                <a:pos x="1656" y="952"/>
              </a:cxn>
              <a:cxn ang="0">
                <a:pos x="1503" y="943"/>
              </a:cxn>
              <a:cxn ang="0">
                <a:pos x="1368" y="928"/>
              </a:cxn>
              <a:cxn ang="0">
                <a:pos x="1056" y="877"/>
              </a:cxn>
              <a:cxn ang="0">
                <a:pos x="819" y="835"/>
              </a:cxn>
              <a:cxn ang="0">
                <a:pos x="735" y="643"/>
              </a:cxn>
              <a:cxn ang="0">
                <a:pos x="784" y="323"/>
              </a:cxn>
              <a:cxn ang="0">
                <a:pos x="699" y="119"/>
              </a:cxn>
            </a:cxnLst>
            <a:rect l="0" t="0" r="r" b="b"/>
            <a:pathLst>
              <a:path w="1851" h="1728">
                <a:moveTo>
                  <a:pt x="699" y="119"/>
                </a:moveTo>
                <a:cubicBezTo>
                  <a:pt x="665" y="127"/>
                  <a:pt x="660" y="353"/>
                  <a:pt x="601" y="391"/>
                </a:cubicBezTo>
                <a:cubicBezTo>
                  <a:pt x="553" y="437"/>
                  <a:pt x="438" y="453"/>
                  <a:pt x="336" y="348"/>
                </a:cubicBezTo>
                <a:cubicBezTo>
                  <a:pt x="235" y="241"/>
                  <a:pt x="313" y="158"/>
                  <a:pt x="236" y="79"/>
                </a:cubicBezTo>
                <a:cubicBezTo>
                  <a:pt x="158" y="0"/>
                  <a:pt x="25" y="54"/>
                  <a:pt x="20" y="172"/>
                </a:cubicBezTo>
                <a:cubicBezTo>
                  <a:pt x="0" y="247"/>
                  <a:pt x="90" y="394"/>
                  <a:pt x="122" y="469"/>
                </a:cubicBezTo>
                <a:cubicBezTo>
                  <a:pt x="154" y="544"/>
                  <a:pt x="187" y="629"/>
                  <a:pt x="207" y="736"/>
                </a:cubicBezTo>
                <a:cubicBezTo>
                  <a:pt x="227" y="843"/>
                  <a:pt x="205" y="1011"/>
                  <a:pt x="239" y="1109"/>
                </a:cubicBezTo>
                <a:cubicBezTo>
                  <a:pt x="280" y="1211"/>
                  <a:pt x="326" y="1300"/>
                  <a:pt x="410" y="1322"/>
                </a:cubicBezTo>
                <a:cubicBezTo>
                  <a:pt x="495" y="1344"/>
                  <a:pt x="617" y="1357"/>
                  <a:pt x="740" y="1386"/>
                </a:cubicBezTo>
                <a:cubicBezTo>
                  <a:pt x="865" y="1416"/>
                  <a:pt x="1223" y="1670"/>
                  <a:pt x="1455" y="1696"/>
                </a:cubicBezTo>
                <a:cubicBezTo>
                  <a:pt x="1628" y="1728"/>
                  <a:pt x="1757" y="1692"/>
                  <a:pt x="1775" y="1632"/>
                </a:cubicBezTo>
                <a:cubicBezTo>
                  <a:pt x="1793" y="1572"/>
                  <a:pt x="1716" y="1385"/>
                  <a:pt x="1732" y="1301"/>
                </a:cubicBezTo>
                <a:cubicBezTo>
                  <a:pt x="1749" y="1217"/>
                  <a:pt x="1821" y="1112"/>
                  <a:pt x="1845" y="1048"/>
                </a:cubicBezTo>
                <a:cubicBezTo>
                  <a:pt x="1851" y="1019"/>
                  <a:pt x="1794" y="1056"/>
                  <a:pt x="1791" y="1027"/>
                </a:cubicBezTo>
                <a:cubicBezTo>
                  <a:pt x="1773" y="1043"/>
                  <a:pt x="1761" y="1020"/>
                  <a:pt x="1743" y="991"/>
                </a:cubicBezTo>
                <a:cubicBezTo>
                  <a:pt x="1716" y="988"/>
                  <a:pt x="1661" y="1006"/>
                  <a:pt x="1656" y="952"/>
                </a:cubicBezTo>
                <a:cubicBezTo>
                  <a:pt x="1616" y="983"/>
                  <a:pt x="1525" y="974"/>
                  <a:pt x="1503" y="943"/>
                </a:cubicBezTo>
                <a:cubicBezTo>
                  <a:pt x="1463" y="957"/>
                  <a:pt x="1417" y="967"/>
                  <a:pt x="1368" y="928"/>
                </a:cubicBezTo>
                <a:cubicBezTo>
                  <a:pt x="1314" y="963"/>
                  <a:pt x="1093" y="915"/>
                  <a:pt x="1056" y="877"/>
                </a:cubicBezTo>
                <a:cubicBezTo>
                  <a:pt x="983" y="901"/>
                  <a:pt x="891" y="887"/>
                  <a:pt x="819" y="835"/>
                </a:cubicBezTo>
                <a:cubicBezTo>
                  <a:pt x="704" y="809"/>
                  <a:pt x="744" y="691"/>
                  <a:pt x="735" y="643"/>
                </a:cubicBezTo>
                <a:cubicBezTo>
                  <a:pt x="726" y="595"/>
                  <a:pt x="790" y="413"/>
                  <a:pt x="784" y="323"/>
                </a:cubicBezTo>
                <a:cubicBezTo>
                  <a:pt x="781" y="250"/>
                  <a:pt x="716" y="162"/>
                  <a:pt x="699" y="119"/>
                </a:cubicBezTo>
                <a:close/>
              </a:path>
            </a:pathLst>
          </a:custGeom>
          <a:solidFill>
            <a:srgbClr val="FF6600">
              <a:alpha val="20000"/>
            </a:srgbClr>
          </a:solidFill>
          <a:ln w="9525">
            <a:solidFill>
              <a:schemeClr val="tx1"/>
            </a:solidFill>
            <a:round/>
            <a:headEnd/>
            <a:tailEnd/>
          </a:ln>
          <a:effectLst/>
        </p:spPr>
        <p:txBody>
          <a:bodyPr/>
          <a:lstStyle/>
          <a:p>
            <a:endParaRPr lang="en-US"/>
          </a:p>
        </p:txBody>
      </p:sp>
      <p:sp>
        <p:nvSpPr>
          <p:cNvPr id="310356" name="Freeform 84"/>
          <p:cNvSpPr>
            <a:spLocks noChangeAspect="1"/>
          </p:cNvSpPr>
          <p:nvPr/>
        </p:nvSpPr>
        <p:spPr bwMode="auto">
          <a:xfrm>
            <a:off x="7219950" y="3789363"/>
            <a:ext cx="1465263" cy="384175"/>
          </a:xfrm>
          <a:custGeom>
            <a:avLst/>
            <a:gdLst/>
            <a:ahLst/>
            <a:cxnLst>
              <a:cxn ang="0">
                <a:pos x="1278" y="105"/>
              </a:cxn>
              <a:cxn ang="0">
                <a:pos x="1113" y="106"/>
              </a:cxn>
              <a:cxn ang="0">
                <a:pos x="54" y="14"/>
              </a:cxn>
              <a:cxn ang="0">
                <a:pos x="787" y="193"/>
              </a:cxn>
              <a:cxn ang="0">
                <a:pos x="1026" y="345"/>
              </a:cxn>
            </a:cxnLst>
            <a:rect l="0" t="0" r="r" b="b"/>
            <a:pathLst>
              <a:path w="1317" h="345">
                <a:moveTo>
                  <a:pt x="1278" y="105"/>
                </a:moveTo>
                <a:cubicBezTo>
                  <a:pt x="1251" y="105"/>
                  <a:pt x="1317" y="121"/>
                  <a:pt x="1113" y="106"/>
                </a:cubicBezTo>
                <a:cubicBezTo>
                  <a:pt x="909" y="91"/>
                  <a:pt x="108" y="0"/>
                  <a:pt x="54" y="14"/>
                </a:cubicBezTo>
                <a:cubicBezTo>
                  <a:pt x="0" y="28"/>
                  <a:pt x="625" y="138"/>
                  <a:pt x="787" y="193"/>
                </a:cubicBezTo>
                <a:cubicBezTo>
                  <a:pt x="949" y="248"/>
                  <a:pt x="976" y="313"/>
                  <a:pt x="1026" y="345"/>
                </a:cubicBezTo>
              </a:path>
            </a:pathLst>
          </a:custGeom>
          <a:noFill/>
          <a:ln w="9525" cap="flat" cmpd="sng">
            <a:solidFill>
              <a:schemeClr val="tx1"/>
            </a:solidFill>
            <a:prstDash val="solid"/>
            <a:round/>
            <a:headEnd/>
            <a:tailEnd/>
          </a:ln>
          <a:effectLst/>
        </p:spPr>
        <p:txBody>
          <a:bodyPr wrap="none" anchor="ctr"/>
          <a:lstStyle/>
          <a:p>
            <a:endParaRPr lang="en-US"/>
          </a:p>
        </p:txBody>
      </p:sp>
      <p:sp>
        <p:nvSpPr>
          <p:cNvPr id="310357" name="Freeform 85"/>
          <p:cNvSpPr>
            <a:spLocks noChangeAspect="1"/>
          </p:cNvSpPr>
          <p:nvPr/>
        </p:nvSpPr>
        <p:spPr bwMode="auto">
          <a:xfrm rot="459575">
            <a:off x="7526338" y="4197350"/>
            <a:ext cx="1249362" cy="296863"/>
          </a:xfrm>
          <a:custGeom>
            <a:avLst/>
            <a:gdLst/>
            <a:ahLst/>
            <a:cxnLst>
              <a:cxn ang="0">
                <a:pos x="2436" y="984"/>
              </a:cxn>
              <a:cxn ang="0">
                <a:pos x="1339" y="919"/>
              </a:cxn>
              <a:cxn ang="0">
                <a:pos x="176" y="147"/>
              </a:cxn>
              <a:cxn ang="0">
                <a:pos x="285" y="39"/>
              </a:cxn>
              <a:cxn ang="0">
                <a:pos x="480" y="147"/>
              </a:cxn>
            </a:cxnLst>
            <a:rect l="0" t="0" r="r" b="b"/>
            <a:pathLst>
              <a:path w="2436" h="984">
                <a:moveTo>
                  <a:pt x="2436" y="984"/>
                </a:moveTo>
                <a:lnTo>
                  <a:pt x="1339" y="919"/>
                </a:lnTo>
                <a:lnTo>
                  <a:pt x="176" y="147"/>
                </a:lnTo>
                <a:cubicBezTo>
                  <a:pt x="0" y="0"/>
                  <a:pt x="234" y="39"/>
                  <a:pt x="285" y="39"/>
                </a:cubicBezTo>
                <a:cubicBezTo>
                  <a:pt x="336" y="43"/>
                  <a:pt x="428" y="102"/>
                  <a:pt x="480" y="147"/>
                </a:cubicBezTo>
              </a:path>
            </a:pathLst>
          </a:custGeom>
          <a:noFill/>
          <a:ln w="76200" cap="flat" cmpd="sng">
            <a:solidFill>
              <a:schemeClr val="tx2"/>
            </a:solidFill>
            <a:prstDash val="solid"/>
            <a:round/>
            <a:headEnd type="none" w="med" len="med"/>
            <a:tailEnd type="none" w="med" len="med"/>
          </a:ln>
          <a:effectLst/>
        </p:spPr>
        <p:txBody>
          <a:bodyPr wrap="none" anchor="ctr"/>
          <a:lstStyle/>
          <a:p>
            <a:endParaRPr lang="en-US"/>
          </a:p>
        </p:txBody>
      </p:sp>
      <p:sp>
        <p:nvSpPr>
          <p:cNvPr id="310358" name="Rectangle 86"/>
          <p:cNvSpPr>
            <a:spLocks noGrp="1" noChangeArrowheads="1"/>
          </p:cNvSpPr>
          <p:nvPr>
            <p:ph type="title"/>
          </p:nvPr>
        </p:nvSpPr>
        <p:spPr>
          <a:xfrm>
            <a:off x="152400" y="0"/>
            <a:ext cx="4724400" cy="1143000"/>
          </a:xfrm>
        </p:spPr>
        <p:txBody>
          <a:bodyPr>
            <a:normAutofit fontScale="90000"/>
          </a:bodyPr>
          <a:lstStyle/>
          <a:p>
            <a:r>
              <a:rPr lang="en-US" dirty="0" err="1"/>
              <a:t>Combi</a:t>
            </a:r>
            <a:r>
              <a:rPr lang="en-US" dirty="0"/>
              <a:t>-Pull Head-gear</a:t>
            </a:r>
          </a:p>
        </p:txBody>
      </p:sp>
      <p:sp>
        <p:nvSpPr>
          <p:cNvPr id="310359" name="AutoShape 87"/>
          <p:cNvSpPr>
            <a:spLocks noChangeArrowheads="1"/>
          </p:cNvSpPr>
          <p:nvPr/>
        </p:nvSpPr>
        <p:spPr bwMode="auto">
          <a:xfrm>
            <a:off x="768350" y="1196975"/>
            <a:ext cx="3455988" cy="4968875"/>
          </a:xfrm>
          <a:prstGeom prst="bevel">
            <a:avLst>
              <a:gd name="adj" fmla="val 4963"/>
            </a:avLst>
          </a:prstGeom>
          <a:gradFill rotWithShape="1">
            <a:gsLst>
              <a:gs pos="0">
                <a:schemeClr val="accent1">
                  <a:alpha val="20000"/>
                </a:schemeClr>
              </a:gs>
              <a:gs pos="100000">
                <a:schemeClr val="accent1">
                  <a:gamma/>
                  <a:shade val="46275"/>
                  <a:invGamma/>
                </a:schemeClr>
              </a:gs>
            </a:gsLst>
            <a:path path="rect">
              <a:fillToRect l="50000" t="50000" r="50000" b="50000"/>
            </a:path>
          </a:gradFill>
          <a:ln w="9525">
            <a:solidFill>
              <a:schemeClr val="tx2"/>
            </a:solidFill>
            <a:miter lim="800000"/>
            <a:headEnd/>
            <a:tailEnd/>
          </a:ln>
          <a:effectLst/>
        </p:spPr>
        <p:txBody>
          <a:bodyPr wrap="none" anchor="ctr"/>
          <a:lstStyle/>
          <a:p>
            <a:endParaRPr lang="en-US"/>
          </a:p>
        </p:txBody>
      </p:sp>
      <p:graphicFrame>
        <p:nvGraphicFramePr>
          <p:cNvPr id="310360" name="Object 88">
            <a:hlinkClick r:id="" action="ppaction://ole?verb=0"/>
          </p:cNvPr>
          <p:cNvGraphicFramePr>
            <a:graphicFrameLocks noChangeAspect="1"/>
          </p:cNvGraphicFramePr>
          <p:nvPr/>
        </p:nvGraphicFramePr>
        <p:xfrm>
          <a:off x="996950" y="1412875"/>
          <a:ext cx="2998788" cy="4548188"/>
        </p:xfrm>
        <a:graphic>
          <a:graphicData uri="http://schemas.openxmlformats.org/presentationml/2006/ole">
            <mc:AlternateContent xmlns:mc="http://schemas.openxmlformats.org/markup-compatibility/2006">
              <mc:Choice xmlns:v="urn:schemas-microsoft-com:vml" Requires="v">
                <p:oleObj spid="_x0000_s705550" name="HP Deskscan" r:id="rId3" imgW="2398731" imgH="3474352" progId="">
                  <p:embed/>
                </p:oleObj>
              </mc:Choice>
              <mc:Fallback>
                <p:oleObj name="HP Deskscan" r:id="rId3" imgW="2398731" imgH="3474352"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10674" b="8948"/>
                      <a:stretch>
                        <a:fillRect/>
                      </a:stretch>
                    </p:blipFill>
                    <p:spPr bwMode="auto">
                      <a:xfrm>
                        <a:off x="996950" y="1412875"/>
                        <a:ext cx="2998788" cy="454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C0128"/>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310361" name="Rectangle 89"/>
          <p:cNvSpPr>
            <a:spLocks noChangeAspect="1" noChangeArrowheads="1"/>
          </p:cNvSpPr>
          <p:nvPr/>
        </p:nvSpPr>
        <p:spPr bwMode="auto">
          <a:xfrm>
            <a:off x="6596063" y="836613"/>
            <a:ext cx="609600" cy="3887787"/>
          </a:xfrm>
          <a:prstGeom prst="rect">
            <a:avLst/>
          </a:prstGeom>
          <a:solidFill>
            <a:schemeClr val="accent1">
              <a:alpha val="39999"/>
            </a:schemeClr>
          </a:solidFill>
          <a:ln w="9525">
            <a:solidFill>
              <a:schemeClr val="tx1"/>
            </a:solidFill>
            <a:miter lim="800000"/>
            <a:headEnd/>
            <a:tailEnd/>
          </a:ln>
          <a:effectLst/>
        </p:spPr>
        <p:txBody>
          <a:bodyPr wrap="none" anchor="ctr"/>
          <a:lstStyle/>
          <a:p>
            <a:endParaRPr lang="en-US"/>
          </a:p>
        </p:txBody>
      </p:sp>
      <p:sp>
        <p:nvSpPr>
          <p:cNvPr id="310362" name="Rectangle 90"/>
          <p:cNvSpPr>
            <a:spLocks noChangeAspect="1" noChangeArrowheads="1"/>
          </p:cNvSpPr>
          <p:nvPr/>
        </p:nvSpPr>
        <p:spPr bwMode="auto">
          <a:xfrm rot="16200000">
            <a:off x="6013451" y="3522662"/>
            <a:ext cx="444500" cy="1958975"/>
          </a:xfrm>
          <a:prstGeom prst="rect">
            <a:avLst/>
          </a:prstGeom>
          <a:solidFill>
            <a:schemeClr val="accent1">
              <a:alpha val="39999"/>
            </a:schemeClr>
          </a:solidFill>
          <a:ln w="9525">
            <a:solidFill>
              <a:schemeClr val="tx1"/>
            </a:solidFill>
            <a:miter lim="800000"/>
            <a:headEnd/>
            <a:tailEnd/>
          </a:ln>
          <a:effectLst/>
        </p:spPr>
        <p:txBody>
          <a:bodyPr wrap="none" anchor="ctr"/>
          <a:lstStyle/>
          <a:p>
            <a:endParaRPr lang="en-US"/>
          </a:p>
        </p:txBody>
      </p:sp>
      <p:sp>
        <p:nvSpPr>
          <p:cNvPr id="310363" name="Freeform 91"/>
          <p:cNvSpPr>
            <a:spLocks/>
          </p:cNvSpPr>
          <p:nvPr/>
        </p:nvSpPr>
        <p:spPr bwMode="auto">
          <a:xfrm rot="-524331">
            <a:off x="6931025" y="3897313"/>
            <a:ext cx="773113" cy="414337"/>
          </a:xfrm>
          <a:custGeom>
            <a:avLst/>
            <a:gdLst/>
            <a:ahLst/>
            <a:cxnLst>
              <a:cxn ang="0">
                <a:pos x="39" y="0"/>
              </a:cxn>
              <a:cxn ang="0">
                <a:pos x="470" y="209"/>
              </a:cxn>
              <a:cxn ang="0">
                <a:pos x="0" y="62"/>
              </a:cxn>
            </a:cxnLst>
            <a:rect l="0" t="0" r="r" b="b"/>
            <a:pathLst>
              <a:path w="487" h="261">
                <a:moveTo>
                  <a:pt x="39" y="0"/>
                </a:moveTo>
                <a:cubicBezTo>
                  <a:pt x="111" y="36"/>
                  <a:pt x="487" y="157"/>
                  <a:pt x="470" y="209"/>
                </a:cubicBezTo>
                <a:cubicBezTo>
                  <a:pt x="453" y="261"/>
                  <a:pt x="98" y="93"/>
                  <a:pt x="0" y="62"/>
                </a:cubicBezTo>
              </a:path>
            </a:pathLst>
          </a:custGeom>
          <a:noFill/>
          <a:ln w="38100" cap="flat" cmpd="sng">
            <a:solidFill>
              <a:srgbClr val="FFFF00"/>
            </a:solidFill>
            <a:prstDash val="solid"/>
            <a:round/>
            <a:headEnd/>
            <a:tailEnd/>
          </a:ln>
          <a:effectLst/>
        </p:spPr>
        <p:txBody>
          <a:bodyPr wrap="none" anchor="ctr"/>
          <a:lstStyle/>
          <a:p>
            <a:endParaRPr lang="en-US"/>
          </a:p>
        </p:txBody>
      </p:sp>
      <p:sp>
        <p:nvSpPr>
          <p:cNvPr id="310364" name="Oval 92"/>
          <p:cNvSpPr>
            <a:spLocks noChangeAspect="1" noChangeArrowheads="1"/>
          </p:cNvSpPr>
          <p:nvPr/>
        </p:nvSpPr>
        <p:spPr bwMode="auto">
          <a:xfrm>
            <a:off x="6784975" y="4348163"/>
            <a:ext cx="222250" cy="227012"/>
          </a:xfrm>
          <a:prstGeom prst="ellipse">
            <a:avLst/>
          </a:prstGeom>
          <a:solidFill>
            <a:schemeClr val="tx2"/>
          </a:solidFill>
          <a:ln w="9525">
            <a:noFill/>
            <a:round/>
            <a:headEnd/>
            <a:tailEnd/>
          </a:ln>
          <a:effectLst>
            <a:prstShdw prst="shdw17" dist="17961" dir="2700000">
              <a:schemeClr val="tx2">
                <a:gamma/>
                <a:shade val="60000"/>
                <a:invGamma/>
              </a:schemeClr>
            </a:prstShdw>
          </a:effectLst>
        </p:spPr>
        <p:txBody>
          <a:bodyPr wrap="none" anchor="ctr"/>
          <a:lstStyle/>
          <a:p>
            <a:endParaRPr lang="en-US"/>
          </a:p>
        </p:txBody>
      </p:sp>
      <p:sp>
        <p:nvSpPr>
          <p:cNvPr id="310365" name="Oval 93"/>
          <p:cNvSpPr>
            <a:spLocks noChangeAspect="1" noChangeArrowheads="1"/>
          </p:cNvSpPr>
          <p:nvPr/>
        </p:nvSpPr>
        <p:spPr bwMode="auto">
          <a:xfrm>
            <a:off x="6784975" y="3406775"/>
            <a:ext cx="222250" cy="227013"/>
          </a:xfrm>
          <a:prstGeom prst="ellipse">
            <a:avLst/>
          </a:prstGeom>
          <a:solidFill>
            <a:schemeClr val="tx2"/>
          </a:solidFill>
          <a:ln w="9525">
            <a:noFill/>
            <a:round/>
            <a:headEnd/>
            <a:tailEnd/>
          </a:ln>
          <a:effectLst>
            <a:prstShdw prst="shdw17" dist="17961" dir="2700000">
              <a:schemeClr val="tx2">
                <a:gamma/>
                <a:shade val="60000"/>
                <a:invGamma/>
              </a:schemeClr>
            </a:prstShdw>
          </a:effectLst>
        </p:spPr>
        <p:txBody>
          <a:bodyPr wrap="none" anchor="ctr"/>
          <a:lstStyle/>
          <a:p>
            <a:endParaRPr lang="en-US"/>
          </a:p>
        </p:txBody>
      </p:sp>
      <p:sp>
        <p:nvSpPr>
          <p:cNvPr id="310366" name="Oval 94"/>
          <p:cNvSpPr>
            <a:spLocks noChangeAspect="1" noChangeArrowheads="1"/>
          </p:cNvSpPr>
          <p:nvPr/>
        </p:nvSpPr>
        <p:spPr bwMode="auto">
          <a:xfrm>
            <a:off x="6784975" y="3868738"/>
            <a:ext cx="222250" cy="228600"/>
          </a:xfrm>
          <a:prstGeom prst="ellipse">
            <a:avLst/>
          </a:prstGeom>
          <a:solidFill>
            <a:schemeClr val="tx2"/>
          </a:solidFill>
          <a:ln w="9525">
            <a:noFill/>
            <a:round/>
            <a:headEnd/>
            <a:tailEnd/>
          </a:ln>
          <a:effectLst>
            <a:prstShdw prst="shdw17" dist="17961" dir="2700000">
              <a:schemeClr val="tx2">
                <a:gamma/>
                <a:shade val="60000"/>
                <a:invGamma/>
              </a:schemeClr>
            </a:prstShdw>
          </a:effectLst>
        </p:spPr>
        <p:txBody>
          <a:bodyPr wrap="none" anchor="ctr"/>
          <a:lstStyle/>
          <a:p>
            <a:endParaRPr lang="en-US"/>
          </a:p>
        </p:txBody>
      </p:sp>
      <p:sp>
        <p:nvSpPr>
          <p:cNvPr id="310367" name="Rectangle 95"/>
          <p:cNvSpPr>
            <a:spLocks noChangeArrowheads="1"/>
          </p:cNvSpPr>
          <p:nvPr/>
        </p:nvSpPr>
        <p:spPr bwMode="auto">
          <a:xfrm rot="-5569380">
            <a:off x="5106193" y="4406107"/>
            <a:ext cx="468313" cy="17145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0368" name="Rectangle 96"/>
          <p:cNvSpPr>
            <a:spLocks noChangeArrowheads="1"/>
          </p:cNvSpPr>
          <p:nvPr/>
        </p:nvSpPr>
        <p:spPr bwMode="auto">
          <a:xfrm rot="184209">
            <a:off x="6575425" y="690563"/>
            <a:ext cx="642938" cy="217487"/>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97" name="Slide Number Placeholder 96"/>
          <p:cNvSpPr>
            <a:spLocks noGrp="1"/>
          </p:cNvSpPr>
          <p:nvPr>
            <p:ph type="sldNum" sz="quarter" idx="12"/>
          </p:nvPr>
        </p:nvSpPr>
        <p:spPr/>
        <p:txBody>
          <a:bodyPr/>
          <a:lstStyle/>
          <a:p>
            <a:fld id="{5744759D-0EFF-4FB2-9CCE-04E00944F0FE}" type="slidenum">
              <a:rPr lang="en-US" smtClean="0"/>
              <a:pPr/>
              <a:t>23</a:t>
            </a:fld>
            <a:endParaRPr lang="en-US" dirty="0"/>
          </a:p>
        </p:txBody>
      </p:sp>
    </p:spTree>
    <p:extLst>
      <p:ext uri="{BB962C8B-B14F-4D97-AF65-F5344CB8AC3E}">
        <p14:creationId xmlns:p14="http://schemas.microsoft.com/office/powerpoint/2010/main" val="2238322727"/>
      </p:ext>
    </p:extLst>
  </p:cSld>
  <p:clrMapOvr>
    <a:masterClrMapping/>
  </p:clrMapOvr>
  <p:transition>
    <p:randomBa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1298" name="AutoShape 2"/>
          <p:cNvSpPr>
            <a:spLocks noChangeArrowheads="1"/>
          </p:cNvSpPr>
          <p:nvPr/>
        </p:nvSpPr>
        <p:spPr bwMode="auto">
          <a:xfrm>
            <a:off x="768350" y="1196975"/>
            <a:ext cx="3455988" cy="4968875"/>
          </a:xfrm>
          <a:prstGeom prst="bevel">
            <a:avLst>
              <a:gd name="adj" fmla="val 4963"/>
            </a:avLst>
          </a:prstGeom>
          <a:gradFill rotWithShape="1">
            <a:gsLst>
              <a:gs pos="0">
                <a:schemeClr val="accent1">
                  <a:alpha val="20000"/>
                </a:schemeClr>
              </a:gs>
              <a:gs pos="100000">
                <a:schemeClr val="accent1">
                  <a:gamma/>
                  <a:shade val="46275"/>
                  <a:invGamma/>
                </a:schemeClr>
              </a:gs>
            </a:gsLst>
            <a:path path="rect">
              <a:fillToRect l="50000" t="50000" r="50000" b="50000"/>
            </a:path>
          </a:gradFill>
          <a:ln w="9525">
            <a:solidFill>
              <a:schemeClr val="tx2"/>
            </a:solidFill>
            <a:miter lim="800000"/>
            <a:headEnd/>
            <a:tailEnd/>
          </a:ln>
          <a:effectLst/>
        </p:spPr>
        <p:txBody>
          <a:bodyPr wrap="none" anchor="ctr"/>
          <a:lstStyle/>
          <a:p>
            <a:endParaRPr lang="en-US"/>
          </a:p>
        </p:txBody>
      </p:sp>
      <p:sp>
        <p:nvSpPr>
          <p:cNvPr id="311299" name="Freeform 3"/>
          <p:cNvSpPr>
            <a:spLocks noChangeAspect="1"/>
          </p:cNvSpPr>
          <p:nvPr/>
        </p:nvSpPr>
        <p:spPr bwMode="auto">
          <a:xfrm>
            <a:off x="4608513" y="704850"/>
            <a:ext cx="4484687" cy="5448300"/>
          </a:xfrm>
          <a:custGeom>
            <a:avLst/>
            <a:gdLst/>
            <a:ahLst/>
            <a:cxnLst>
              <a:cxn ang="0">
                <a:pos x="198" y="3183"/>
              </a:cxn>
              <a:cxn ang="0">
                <a:pos x="540" y="2420"/>
              </a:cxn>
              <a:cxn ang="0">
                <a:pos x="65" y="1658"/>
              </a:cxn>
              <a:cxn ang="0">
                <a:pos x="151" y="700"/>
              </a:cxn>
              <a:cxn ang="0">
                <a:pos x="937" y="70"/>
              </a:cxn>
              <a:cxn ang="0">
                <a:pos x="2067" y="281"/>
              </a:cxn>
              <a:cxn ang="0">
                <a:pos x="2447" y="907"/>
              </a:cxn>
              <a:cxn ang="0">
                <a:pos x="2418" y="1288"/>
              </a:cxn>
              <a:cxn ang="0">
                <a:pos x="2805" y="1900"/>
              </a:cxn>
              <a:cxn ang="0">
                <a:pos x="2537" y="2153"/>
              </a:cxn>
              <a:cxn ang="0">
                <a:pos x="2619" y="2342"/>
              </a:cxn>
              <a:cxn ang="0">
                <a:pos x="2554" y="2428"/>
              </a:cxn>
              <a:cxn ang="0">
                <a:pos x="2476" y="2420"/>
              </a:cxn>
              <a:cxn ang="0">
                <a:pos x="2474" y="2426"/>
              </a:cxn>
              <a:cxn ang="0">
                <a:pos x="2566" y="2478"/>
              </a:cxn>
              <a:cxn ang="0">
                <a:pos x="2547" y="2590"/>
              </a:cxn>
              <a:cxn ang="0">
                <a:pos x="2463" y="2683"/>
              </a:cxn>
              <a:cxn ang="0">
                <a:pos x="2477" y="2913"/>
              </a:cxn>
              <a:cxn ang="0">
                <a:pos x="2328" y="3100"/>
              </a:cxn>
              <a:cxn ang="0">
                <a:pos x="1754" y="3160"/>
              </a:cxn>
              <a:cxn ang="0">
                <a:pos x="1614" y="3432"/>
              </a:cxn>
            </a:cxnLst>
            <a:rect l="0" t="0" r="r" b="b"/>
            <a:pathLst>
              <a:path w="2825" h="3432">
                <a:moveTo>
                  <a:pt x="198" y="3183"/>
                </a:moveTo>
                <a:cubicBezTo>
                  <a:pt x="178" y="3073"/>
                  <a:pt x="562" y="2674"/>
                  <a:pt x="540" y="2420"/>
                </a:cubicBezTo>
                <a:cubicBezTo>
                  <a:pt x="518" y="2166"/>
                  <a:pt x="130" y="1945"/>
                  <a:pt x="65" y="1658"/>
                </a:cubicBezTo>
                <a:cubicBezTo>
                  <a:pt x="0" y="1371"/>
                  <a:pt x="19" y="1019"/>
                  <a:pt x="151" y="700"/>
                </a:cubicBezTo>
                <a:cubicBezTo>
                  <a:pt x="283" y="381"/>
                  <a:pt x="618" y="140"/>
                  <a:pt x="937" y="70"/>
                </a:cubicBezTo>
                <a:cubicBezTo>
                  <a:pt x="1256" y="0"/>
                  <a:pt x="1815" y="142"/>
                  <a:pt x="2067" y="281"/>
                </a:cubicBezTo>
                <a:cubicBezTo>
                  <a:pt x="2253" y="385"/>
                  <a:pt x="2418" y="788"/>
                  <a:pt x="2447" y="907"/>
                </a:cubicBezTo>
                <a:cubicBezTo>
                  <a:pt x="2477" y="1027"/>
                  <a:pt x="2358" y="1123"/>
                  <a:pt x="2418" y="1288"/>
                </a:cubicBezTo>
                <a:cubicBezTo>
                  <a:pt x="2477" y="1453"/>
                  <a:pt x="2786" y="1756"/>
                  <a:pt x="2805" y="1900"/>
                </a:cubicBezTo>
                <a:cubicBezTo>
                  <a:pt x="2825" y="2044"/>
                  <a:pt x="2568" y="2079"/>
                  <a:pt x="2537" y="2153"/>
                </a:cubicBezTo>
                <a:cubicBezTo>
                  <a:pt x="2505" y="2227"/>
                  <a:pt x="2616" y="2296"/>
                  <a:pt x="2619" y="2342"/>
                </a:cubicBezTo>
                <a:cubicBezTo>
                  <a:pt x="2621" y="2376"/>
                  <a:pt x="2577" y="2417"/>
                  <a:pt x="2554" y="2428"/>
                </a:cubicBezTo>
                <a:cubicBezTo>
                  <a:pt x="2530" y="2441"/>
                  <a:pt x="2489" y="2420"/>
                  <a:pt x="2476" y="2420"/>
                </a:cubicBezTo>
                <a:cubicBezTo>
                  <a:pt x="2479" y="2434"/>
                  <a:pt x="2477" y="2407"/>
                  <a:pt x="2474" y="2426"/>
                </a:cubicBezTo>
                <a:cubicBezTo>
                  <a:pt x="2510" y="2435"/>
                  <a:pt x="2556" y="2453"/>
                  <a:pt x="2566" y="2478"/>
                </a:cubicBezTo>
                <a:cubicBezTo>
                  <a:pt x="2577" y="2504"/>
                  <a:pt x="2581" y="2600"/>
                  <a:pt x="2547" y="2590"/>
                </a:cubicBezTo>
                <a:cubicBezTo>
                  <a:pt x="2514" y="2579"/>
                  <a:pt x="2500" y="2607"/>
                  <a:pt x="2463" y="2683"/>
                </a:cubicBezTo>
                <a:cubicBezTo>
                  <a:pt x="2425" y="2758"/>
                  <a:pt x="2470" y="2861"/>
                  <a:pt x="2477" y="2913"/>
                </a:cubicBezTo>
                <a:cubicBezTo>
                  <a:pt x="2485" y="2966"/>
                  <a:pt x="2459" y="3062"/>
                  <a:pt x="2328" y="3100"/>
                </a:cubicBezTo>
                <a:cubicBezTo>
                  <a:pt x="2197" y="3138"/>
                  <a:pt x="1883" y="3112"/>
                  <a:pt x="1754" y="3160"/>
                </a:cubicBezTo>
                <a:cubicBezTo>
                  <a:pt x="1635" y="3215"/>
                  <a:pt x="1656" y="3385"/>
                  <a:pt x="1614" y="3432"/>
                </a:cubicBezTo>
              </a:path>
            </a:pathLst>
          </a:custGeom>
          <a:gradFill rotWithShape="1">
            <a:gsLst>
              <a:gs pos="0">
                <a:srgbClr val="FF0000">
                  <a:alpha val="30000"/>
                </a:srgbClr>
              </a:gs>
              <a:gs pos="100000">
                <a:srgbClr val="FF0000">
                  <a:gamma/>
                  <a:shade val="46275"/>
                  <a:invGamma/>
                </a:srgbClr>
              </a:gs>
            </a:gsLst>
            <a:lin ang="0" scaled="1"/>
          </a:gradFill>
          <a:ln w="9525">
            <a:solidFill>
              <a:schemeClr val="tx1"/>
            </a:solidFill>
            <a:round/>
            <a:headEnd/>
            <a:tailEnd/>
          </a:ln>
          <a:effectLst/>
        </p:spPr>
        <p:txBody>
          <a:bodyPr/>
          <a:lstStyle/>
          <a:p>
            <a:endParaRPr lang="en-US"/>
          </a:p>
        </p:txBody>
      </p:sp>
      <p:grpSp>
        <p:nvGrpSpPr>
          <p:cNvPr id="2" name="Group 4"/>
          <p:cNvGrpSpPr>
            <a:grpSpLocks noChangeAspect="1"/>
          </p:cNvGrpSpPr>
          <p:nvPr/>
        </p:nvGrpSpPr>
        <p:grpSpPr bwMode="auto">
          <a:xfrm rot="914341">
            <a:off x="7219950" y="4359275"/>
            <a:ext cx="306388" cy="501650"/>
            <a:chOff x="3368" y="2850"/>
            <a:chExt cx="276" cy="454"/>
          </a:xfrm>
        </p:grpSpPr>
        <p:sp>
          <p:nvSpPr>
            <p:cNvPr id="311301" name="Freeform 5"/>
            <p:cNvSpPr>
              <a:spLocks noChangeAspect="1" noEditPoints="1"/>
            </p:cNvSpPr>
            <p:nvPr/>
          </p:nvSpPr>
          <p:spPr bwMode="auto">
            <a:xfrm rot="-717913">
              <a:off x="3368" y="2850"/>
              <a:ext cx="276" cy="454"/>
            </a:xfrm>
            <a:custGeom>
              <a:avLst/>
              <a:gdLst/>
              <a:ahLst/>
              <a:cxnLst>
                <a:cxn ang="0">
                  <a:pos x="34" y="810"/>
                </a:cxn>
                <a:cxn ang="0">
                  <a:pos x="18" y="790"/>
                </a:cxn>
                <a:cxn ang="0">
                  <a:pos x="6" y="738"/>
                </a:cxn>
                <a:cxn ang="0">
                  <a:pos x="0" y="665"/>
                </a:cxn>
                <a:cxn ang="0">
                  <a:pos x="6" y="581"/>
                </a:cxn>
                <a:cxn ang="0">
                  <a:pos x="24" y="500"/>
                </a:cxn>
                <a:cxn ang="0">
                  <a:pos x="40" y="437"/>
                </a:cxn>
                <a:cxn ang="0">
                  <a:pos x="53" y="374"/>
                </a:cxn>
                <a:cxn ang="0">
                  <a:pos x="61" y="312"/>
                </a:cxn>
                <a:cxn ang="0">
                  <a:pos x="61" y="249"/>
                </a:cxn>
                <a:cxn ang="0">
                  <a:pos x="50" y="186"/>
                </a:cxn>
                <a:cxn ang="0">
                  <a:pos x="70" y="104"/>
                </a:cxn>
                <a:cxn ang="0">
                  <a:pos x="145" y="19"/>
                </a:cxn>
                <a:cxn ang="0">
                  <a:pos x="217" y="2"/>
                </a:cxn>
                <a:cxn ang="0">
                  <a:pos x="240" y="19"/>
                </a:cxn>
                <a:cxn ang="0">
                  <a:pos x="261" y="45"/>
                </a:cxn>
                <a:cxn ang="0">
                  <a:pos x="280" y="66"/>
                </a:cxn>
                <a:cxn ang="0">
                  <a:pos x="296" y="79"/>
                </a:cxn>
                <a:cxn ang="0">
                  <a:pos x="309" y="85"/>
                </a:cxn>
                <a:cxn ang="0">
                  <a:pos x="357" y="76"/>
                </a:cxn>
                <a:cxn ang="0">
                  <a:pos x="404" y="54"/>
                </a:cxn>
                <a:cxn ang="0">
                  <a:pos x="446" y="56"/>
                </a:cxn>
                <a:cxn ang="0">
                  <a:pos x="483" y="80"/>
                </a:cxn>
                <a:cxn ang="0">
                  <a:pos x="503" y="119"/>
                </a:cxn>
                <a:cxn ang="0">
                  <a:pos x="512" y="167"/>
                </a:cxn>
                <a:cxn ang="0">
                  <a:pos x="513" y="221"/>
                </a:cxn>
                <a:cxn ang="0">
                  <a:pos x="509" y="274"/>
                </a:cxn>
                <a:cxn ang="0">
                  <a:pos x="443" y="399"/>
                </a:cxn>
                <a:cxn ang="0">
                  <a:pos x="409" y="525"/>
                </a:cxn>
                <a:cxn ang="0">
                  <a:pos x="388" y="646"/>
                </a:cxn>
                <a:cxn ang="0">
                  <a:pos x="361" y="754"/>
                </a:cxn>
                <a:cxn ang="0">
                  <a:pos x="305" y="841"/>
                </a:cxn>
                <a:cxn ang="0">
                  <a:pos x="252" y="840"/>
                </a:cxn>
                <a:cxn ang="0">
                  <a:pos x="252" y="764"/>
                </a:cxn>
                <a:cxn ang="0">
                  <a:pos x="258" y="658"/>
                </a:cxn>
                <a:cxn ang="0">
                  <a:pos x="254" y="577"/>
                </a:cxn>
                <a:cxn ang="0">
                  <a:pos x="248" y="519"/>
                </a:cxn>
                <a:cxn ang="0">
                  <a:pos x="242" y="481"/>
                </a:cxn>
                <a:cxn ang="0">
                  <a:pos x="232" y="463"/>
                </a:cxn>
                <a:cxn ang="0">
                  <a:pos x="221" y="464"/>
                </a:cxn>
                <a:cxn ang="0">
                  <a:pos x="219" y="463"/>
                </a:cxn>
                <a:cxn ang="0">
                  <a:pos x="204" y="470"/>
                </a:cxn>
                <a:cxn ang="0">
                  <a:pos x="192" y="500"/>
                </a:cxn>
                <a:cxn ang="0">
                  <a:pos x="182" y="530"/>
                </a:cxn>
                <a:cxn ang="0">
                  <a:pos x="162" y="561"/>
                </a:cxn>
                <a:cxn ang="0">
                  <a:pos x="151" y="593"/>
                </a:cxn>
                <a:cxn ang="0">
                  <a:pos x="138" y="626"/>
                </a:cxn>
                <a:cxn ang="0">
                  <a:pos x="115" y="672"/>
                </a:cxn>
                <a:cxn ang="0">
                  <a:pos x="92" y="723"/>
                </a:cxn>
                <a:cxn ang="0">
                  <a:pos x="71" y="770"/>
                </a:cxn>
                <a:cxn ang="0">
                  <a:pos x="56" y="801"/>
                </a:cxn>
                <a:cxn ang="0">
                  <a:pos x="46" y="807"/>
                </a:cxn>
                <a:cxn ang="0">
                  <a:pos x="310" y="80"/>
                </a:cxn>
                <a:cxn ang="0">
                  <a:pos x="307" y="84"/>
                </a:cxn>
                <a:cxn ang="0">
                  <a:pos x="310" y="106"/>
                </a:cxn>
                <a:cxn ang="0">
                  <a:pos x="306" y="148"/>
                </a:cxn>
                <a:cxn ang="0">
                  <a:pos x="311" y="78"/>
                </a:cxn>
              </a:cxnLst>
              <a:rect l="0" t="0" r="r" b="b"/>
              <a:pathLst>
                <a:path w="513" h="864">
                  <a:moveTo>
                    <a:pt x="45" y="802"/>
                  </a:moveTo>
                  <a:lnTo>
                    <a:pt x="40" y="809"/>
                  </a:lnTo>
                  <a:lnTo>
                    <a:pt x="34" y="810"/>
                  </a:lnTo>
                  <a:lnTo>
                    <a:pt x="29" y="807"/>
                  </a:lnTo>
                  <a:lnTo>
                    <a:pt x="23" y="801"/>
                  </a:lnTo>
                  <a:lnTo>
                    <a:pt x="18" y="790"/>
                  </a:lnTo>
                  <a:lnTo>
                    <a:pt x="13" y="776"/>
                  </a:lnTo>
                  <a:lnTo>
                    <a:pt x="10" y="759"/>
                  </a:lnTo>
                  <a:lnTo>
                    <a:pt x="6" y="738"/>
                  </a:lnTo>
                  <a:lnTo>
                    <a:pt x="2" y="716"/>
                  </a:lnTo>
                  <a:lnTo>
                    <a:pt x="1" y="692"/>
                  </a:lnTo>
                  <a:lnTo>
                    <a:pt x="0" y="665"/>
                  </a:lnTo>
                  <a:lnTo>
                    <a:pt x="1" y="638"/>
                  </a:lnTo>
                  <a:lnTo>
                    <a:pt x="2" y="610"/>
                  </a:lnTo>
                  <a:lnTo>
                    <a:pt x="6" y="581"/>
                  </a:lnTo>
                  <a:lnTo>
                    <a:pt x="11" y="551"/>
                  </a:lnTo>
                  <a:lnTo>
                    <a:pt x="18" y="521"/>
                  </a:lnTo>
                  <a:lnTo>
                    <a:pt x="24" y="500"/>
                  </a:lnTo>
                  <a:lnTo>
                    <a:pt x="29" y="480"/>
                  </a:lnTo>
                  <a:lnTo>
                    <a:pt x="35" y="457"/>
                  </a:lnTo>
                  <a:lnTo>
                    <a:pt x="40" y="437"/>
                  </a:lnTo>
                  <a:lnTo>
                    <a:pt x="45" y="416"/>
                  </a:lnTo>
                  <a:lnTo>
                    <a:pt x="50" y="395"/>
                  </a:lnTo>
                  <a:lnTo>
                    <a:pt x="53" y="374"/>
                  </a:lnTo>
                  <a:lnTo>
                    <a:pt x="57" y="353"/>
                  </a:lnTo>
                  <a:lnTo>
                    <a:pt x="59" y="333"/>
                  </a:lnTo>
                  <a:lnTo>
                    <a:pt x="61" y="312"/>
                  </a:lnTo>
                  <a:lnTo>
                    <a:pt x="62" y="291"/>
                  </a:lnTo>
                  <a:lnTo>
                    <a:pt x="62" y="270"/>
                  </a:lnTo>
                  <a:lnTo>
                    <a:pt x="61" y="249"/>
                  </a:lnTo>
                  <a:lnTo>
                    <a:pt x="58" y="227"/>
                  </a:lnTo>
                  <a:lnTo>
                    <a:pt x="54" y="206"/>
                  </a:lnTo>
                  <a:lnTo>
                    <a:pt x="50" y="186"/>
                  </a:lnTo>
                  <a:lnTo>
                    <a:pt x="48" y="163"/>
                  </a:lnTo>
                  <a:lnTo>
                    <a:pt x="56" y="135"/>
                  </a:lnTo>
                  <a:lnTo>
                    <a:pt x="70" y="104"/>
                  </a:lnTo>
                  <a:lnTo>
                    <a:pt x="91" y="71"/>
                  </a:lnTo>
                  <a:lnTo>
                    <a:pt x="116" y="43"/>
                  </a:lnTo>
                  <a:lnTo>
                    <a:pt x="145" y="19"/>
                  </a:lnTo>
                  <a:lnTo>
                    <a:pt x="177" y="4"/>
                  </a:lnTo>
                  <a:lnTo>
                    <a:pt x="209" y="0"/>
                  </a:lnTo>
                  <a:lnTo>
                    <a:pt x="217" y="2"/>
                  </a:lnTo>
                  <a:lnTo>
                    <a:pt x="225" y="6"/>
                  </a:lnTo>
                  <a:lnTo>
                    <a:pt x="232" y="13"/>
                  </a:lnTo>
                  <a:lnTo>
                    <a:pt x="240" y="19"/>
                  </a:lnTo>
                  <a:lnTo>
                    <a:pt x="247" y="28"/>
                  </a:lnTo>
                  <a:lnTo>
                    <a:pt x="254" y="37"/>
                  </a:lnTo>
                  <a:lnTo>
                    <a:pt x="261" y="45"/>
                  </a:lnTo>
                  <a:lnTo>
                    <a:pt x="269" y="54"/>
                  </a:lnTo>
                  <a:lnTo>
                    <a:pt x="273" y="59"/>
                  </a:lnTo>
                  <a:lnTo>
                    <a:pt x="280" y="66"/>
                  </a:lnTo>
                  <a:lnTo>
                    <a:pt x="286" y="70"/>
                  </a:lnTo>
                  <a:lnTo>
                    <a:pt x="290" y="75"/>
                  </a:lnTo>
                  <a:lnTo>
                    <a:pt x="296" y="79"/>
                  </a:lnTo>
                  <a:lnTo>
                    <a:pt x="301" y="82"/>
                  </a:lnTo>
                  <a:lnTo>
                    <a:pt x="306" y="84"/>
                  </a:lnTo>
                  <a:lnTo>
                    <a:pt x="309" y="85"/>
                  </a:lnTo>
                  <a:lnTo>
                    <a:pt x="324" y="85"/>
                  </a:lnTo>
                  <a:lnTo>
                    <a:pt x="341" y="83"/>
                  </a:lnTo>
                  <a:lnTo>
                    <a:pt x="357" y="76"/>
                  </a:lnTo>
                  <a:lnTo>
                    <a:pt x="374" y="69"/>
                  </a:lnTo>
                  <a:lnTo>
                    <a:pt x="390" y="61"/>
                  </a:lnTo>
                  <a:lnTo>
                    <a:pt x="404" y="54"/>
                  </a:lnTo>
                  <a:lnTo>
                    <a:pt x="417" y="50"/>
                  </a:lnTo>
                  <a:lnTo>
                    <a:pt x="430" y="50"/>
                  </a:lnTo>
                  <a:lnTo>
                    <a:pt x="446" y="56"/>
                  </a:lnTo>
                  <a:lnTo>
                    <a:pt x="460" y="62"/>
                  </a:lnTo>
                  <a:lnTo>
                    <a:pt x="472" y="71"/>
                  </a:lnTo>
                  <a:lnTo>
                    <a:pt x="483" y="80"/>
                  </a:lnTo>
                  <a:lnTo>
                    <a:pt x="491" y="92"/>
                  </a:lnTo>
                  <a:lnTo>
                    <a:pt x="498" y="105"/>
                  </a:lnTo>
                  <a:lnTo>
                    <a:pt x="503" y="119"/>
                  </a:lnTo>
                  <a:lnTo>
                    <a:pt x="508" y="135"/>
                  </a:lnTo>
                  <a:lnTo>
                    <a:pt x="511" y="150"/>
                  </a:lnTo>
                  <a:lnTo>
                    <a:pt x="512" y="167"/>
                  </a:lnTo>
                  <a:lnTo>
                    <a:pt x="513" y="184"/>
                  </a:lnTo>
                  <a:lnTo>
                    <a:pt x="513" y="202"/>
                  </a:lnTo>
                  <a:lnTo>
                    <a:pt x="513" y="221"/>
                  </a:lnTo>
                  <a:lnTo>
                    <a:pt x="512" y="239"/>
                  </a:lnTo>
                  <a:lnTo>
                    <a:pt x="511" y="256"/>
                  </a:lnTo>
                  <a:lnTo>
                    <a:pt x="509" y="274"/>
                  </a:lnTo>
                  <a:lnTo>
                    <a:pt x="483" y="314"/>
                  </a:lnTo>
                  <a:lnTo>
                    <a:pt x="460" y="357"/>
                  </a:lnTo>
                  <a:lnTo>
                    <a:pt x="443" y="399"/>
                  </a:lnTo>
                  <a:lnTo>
                    <a:pt x="430" y="440"/>
                  </a:lnTo>
                  <a:lnTo>
                    <a:pt x="419" y="483"/>
                  </a:lnTo>
                  <a:lnTo>
                    <a:pt x="409" y="525"/>
                  </a:lnTo>
                  <a:lnTo>
                    <a:pt x="402" y="567"/>
                  </a:lnTo>
                  <a:lnTo>
                    <a:pt x="396" y="607"/>
                  </a:lnTo>
                  <a:lnTo>
                    <a:pt x="388" y="646"/>
                  </a:lnTo>
                  <a:lnTo>
                    <a:pt x="381" y="684"/>
                  </a:lnTo>
                  <a:lnTo>
                    <a:pt x="373" y="720"/>
                  </a:lnTo>
                  <a:lnTo>
                    <a:pt x="361" y="754"/>
                  </a:lnTo>
                  <a:lnTo>
                    <a:pt x="346" y="785"/>
                  </a:lnTo>
                  <a:lnTo>
                    <a:pt x="328" y="815"/>
                  </a:lnTo>
                  <a:lnTo>
                    <a:pt x="305" y="841"/>
                  </a:lnTo>
                  <a:lnTo>
                    <a:pt x="277" y="864"/>
                  </a:lnTo>
                  <a:lnTo>
                    <a:pt x="261" y="854"/>
                  </a:lnTo>
                  <a:lnTo>
                    <a:pt x="252" y="840"/>
                  </a:lnTo>
                  <a:lnTo>
                    <a:pt x="248" y="819"/>
                  </a:lnTo>
                  <a:lnTo>
                    <a:pt x="248" y="794"/>
                  </a:lnTo>
                  <a:lnTo>
                    <a:pt x="252" y="764"/>
                  </a:lnTo>
                  <a:lnTo>
                    <a:pt x="254" y="732"/>
                  </a:lnTo>
                  <a:lnTo>
                    <a:pt x="258" y="697"/>
                  </a:lnTo>
                  <a:lnTo>
                    <a:pt x="258" y="658"/>
                  </a:lnTo>
                  <a:lnTo>
                    <a:pt x="257" y="629"/>
                  </a:lnTo>
                  <a:lnTo>
                    <a:pt x="255" y="602"/>
                  </a:lnTo>
                  <a:lnTo>
                    <a:pt x="254" y="577"/>
                  </a:lnTo>
                  <a:lnTo>
                    <a:pt x="252" y="555"/>
                  </a:lnTo>
                  <a:lnTo>
                    <a:pt x="250" y="535"/>
                  </a:lnTo>
                  <a:lnTo>
                    <a:pt x="248" y="519"/>
                  </a:lnTo>
                  <a:lnTo>
                    <a:pt x="247" y="504"/>
                  </a:lnTo>
                  <a:lnTo>
                    <a:pt x="244" y="491"/>
                  </a:lnTo>
                  <a:lnTo>
                    <a:pt x="242" y="481"/>
                  </a:lnTo>
                  <a:lnTo>
                    <a:pt x="238" y="473"/>
                  </a:lnTo>
                  <a:lnTo>
                    <a:pt x="236" y="467"/>
                  </a:lnTo>
                  <a:lnTo>
                    <a:pt x="232" y="463"/>
                  </a:lnTo>
                  <a:lnTo>
                    <a:pt x="229" y="461"/>
                  </a:lnTo>
                  <a:lnTo>
                    <a:pt x="225" y="461"/>
                  </a:lnTo>
                  <a:lnTo>
                    <a:pt x="221" y="464"/>
                  </a:lnTo>
                  <a:lnTo>
                    <a:pt x="217" y="469"/>
                  </a:lnTo>
                  <a:lnTo>
                    <a:pt x="215" y="469"/>
                  </a:lnTo>
                  <a:lnTo>
                    <a:pt x="219" y="463"/>
                  </a:lnTo>
                  <a:lnTo>
                    <a:pt x="219" y="457"/>
                  </a:lnTo>
                  <a:lnTo>
                    <a:pt x="211" y="463"/>
                  </a:lnTo>
                  <a:lnTo>
                    <a:pt x="204" y="470"/>
                  </a:lnTo>
                  <a:lnTo>
                    <a:pt x="200" y="480"/>
                  </a:lnTo>
                  <a:lnTo>
                    <a:pt x="196" y="490"/>
                  </a:lnTo>
                  <a:lnTo>
                    <a:pt x="192" y="500"/>
                  </a:lnTo>
                  <a:lnTo>
                    <a:pt x="189" y="511"/>
                  </a:lnTo>
                  <a:lnTo>
                    <a:pt x="185" y="521"/>
                  </a:lnTo>
                  <a:lnTo>
                    <a:pt x="182" y="530"/>
                  </a:lnTo>
                  <a:lnTo>
                    <a:pt x="178" y="537"/>
                  </a:lnTo>
                  <a:lnTo>
                    <a:pt x="169" y="550"/>
                  </a:lnTo>
                  <a:lnTo>
                    <a:pt x="162" y="561"/>
                  </a:lnTo>
                  <a:lnTo>
                    <a:pt x="159" y="572"/>
                  </a:lnTo>
                  <a:lnTo>
                    <a:pt x="155" y="582"/>
                  </a:lnTo>
                  <a:lnTo>
                    <a:pt x="151" y="593"/>
                  </a:lnTo>
                  <a:lnTo>
                    <a:pt x="149" y="603"/>
                  </a:lnTo>
                  <a:lnTo>
                    <a:pt x="144" y="613"/>
                  </a:lnTo>
                  <a:lnTo>
                    <a:pt x="138" y="626"/>
                  </a:lnTo>
                  <a:lnTo>
                    <a:pt x="131" y="641"/>
                  </a:lnTo>
                  <a:lnTo>
                    <a:pt x="123" y="655"/>
                  </a:lnTo>
                  <a:lnTo>
                    <a:pt x="115" y="672"/>
                  </a:lnTo>
                  <a:lnTo>
                    <a:pt x="108" y="689"/>
                  </a:lnTo>
                  <a:lnTo>
                    <a:pt x="100" y="706"/>
                  </a:lnTo>
                  <a:lnTo>
                    <a:pt x="92" y="723"/>
                  </a:lnTo>
                  <a:lnTo>
                    <a:pt x="85" y="740"/>
                  </a:lnTo>
                  <a:lnTo>
                    <a:pt x="79" y="755"/>
                  </a:lnTo>
                  <a:lnTo>
                    <a:pt x="71" y="770"/>
                  </a:lnTo>
                  <a:lnTo>
                    <a:pt x="65" y="781"/>
                  </a:lnTo>
                  <a:lnTo>
                    <a:pt x="61" y="793"/>
                  </a:lnTo>
                  <a:lnTo>
                    <a:pt x="56" y="801"/>
                  </a:lnTo>
                  <a:lnTo>
                    <a:pt x="51" y="806"/>
                  </a:lnTo>
                  <a:lnTo>
                    <a:pt x="48" y="809"/>
                  </a:lnTo>
                  <a:lnTo>
                    <a:pt x="46" y="807"/>
                  </a:lnTo>
                  <a:lnTo>
                    <a:pt x="45" y="802"/>
                  </a:lnTo>
                  <a:close/>
                  <a:moveTo>
                    <a:pt x="311" y="78"/>
                  </a:moveTo>
                  <a:lnTo>
                    <a:pt x="310" y="80"/>
                  </a:lnTo>
                  <a:lnTo>
                    <a:pt x="306" y="80"/>
                  </a:lnTo>
                  <a:lnTo>
                    <a:pt x="304" y="82"/>
                  </a:lnTo>
                  <a:lnTo>
                    <a:pt x="307" y="84"/>
                  </a:lnTo>
                  <a:lnTo>
                    <a:pt x="310" y="88"/>
                  </a:lnTo>
                  <a:lnTo>
                    <a:pt x="311" y="96"/>
                  </a:lnTo>
                  <a:lnTo>
                    <a:pt x="310" y="106"/>
                  </a:lnTo>
                  <a:lnTo>
                    <a:pt x="309" y="119"/>
                  </a:lnTo>
                  <a:lnTo>
                    <a:pt x="307" y="134"/>
                  </a:lnTo>
                  <a:lnTo>
                    <a:pt x="306" y="148"/>
                  </a:lnTo>
                  <a:lnTo>
                    <a:pt x="307" y="162"/>
                  </a:lnTo>
                  <a:lnTo>
                    <a:pt x="310" y="175"/>
                  </a:lnTo>
                  <a:lnTo>
                    <a:pt x="311" y="78"/>
                  </a:lnTo>
                  <a:close/>
                </a:path>
              </a:pathLst>
            </a:custGeom>
            <a:solidFill>
              <a:srgbClr val="FF9966"/>
            </a:solidFill>
            <a:ln w="3175" cmpd="sng">
              <a:solidFill>
                <a:schemeClr val="tx1"/>
              </a:solidFill>
              <a:round/>
              <a:headEnd/>
              <a:tailEnd/>
            </a:ln>
          </p:spPr>
          <p:txBody>
            <a:bodyPr/>
            <a:lstStyle/>
            <a:p>
              <a:endParaRPr lang="en-US"/>
            </a:p>
          </p:txBody>
        </p:sp>
        <p:sp>
          <p:nvSpPr>
            <p:cNvPr id="311302" name="Freeform 6"/>
            <p:cNvSpPr>
              <a:spLocks noChangeAspect="1"/>
            </p:cNvSpPr>
            <p:nvPr/>
          </p:nvSpPr>
          <p:spPr bwMode="auto">
            <a:xfrm rot="-717913">
              <a:off x="3498" y="2890"/>
              <a:ext cx="4" cy="53"/>
            </a:xfrm>
            <a:custGeom>
              <a:avLst/>
              <a:gdLst/>
              <a:ahLst/>
              <a:cxnLst>
                <a:cxn ang="0">
                  <a:pos x="7" y="0"/>
                </a:cxn>
                <a:cxn ang="0">
                  <a:pos x="7" y="0"/>
                </a:cxn>
                <a:cxn ang="0">
                  <a:pos x="6" y="2"/>
                </a:cxn>
                <a:cxn ang="0">
                  <a:pos x="2" y="2"/>
                </a:cxn>
                <a:cxn ang="0">
                  <a:pos x="0" y="4"/>
                </a:cxn>
                <a:cxn ang="0">
                  <a:pos x="3" y="6"/>
                </a:cxn>
                <a:cxn ang="0">
                  <a:pos x="3" y="6"/>
                </a:cxn>
                <a:cxn ang="0">
                  <a:pos x="6" y="10"/>
                </a:cxn>
                <a:cxn ang="0">
                  <a:pos x="7" y="18"/>
                </a:cxn>
                <a:cxn ang="0">
                  <a:pos x="6" y="28"/>
                </a:cxn>
                <a:cxn ang="0">
                  <a:pos x="5" y="41"/>
                </a:cxn>
                <a:cxn ang="0">
                  <a:pos x="3" y="56"/>
                </a:cxn>
                <a:cxn ang="0">
                  <a:pos x="2" y="70"/>
                </a:cxn>
                <a:cxn ang="0">
                  <a:pos x="3" y="84"/>
                </a:cxn>
                <a:cxn ang="0">
                  <a:pos x="6" y="97"/>
                </a:cxn>
              </a:cxnLst>
              <a:rect l="0" t="0" r="r" b="b"/>
              <a:pathLst>
                <a:path w="7" h="97">
                  <a:moveTo>
                    <a:pt x="7" y="0"/>
                  </a:moveTo>
                  <a:lnTo>
                    <a:pt x="7" y="0"/>
                  </a:lnTo>
                  <a:lnTo>
                    <a:pt x="6" y="2"/>
                  </a:lnTo>
                  <a:lnTo>
                    <a:pt x="2" y="2"/>
                  </a:lnTo>
                  <a:lnTo>
                    <a:pt x="0" y="4"/>
                  </a:lnTo>
                  <a:lnTo>
                    <a:pt x="3" y="6"/>
                  </a:lnTo>
                  <a:lnTo>
                    <a:pt x="3" y="6"/>
                  </a:lnTo>
                  <a:lnTo>
                    <a:pt x="6" y="10"/>
                  </a:lnTo>
                  <a:lnTo>
                    <a:pt x="7" y="18"/>
                  </a:lnTo>
                  <a:lnTo>
                    <a:pt x="6" y="28"/>
                  </a:lnTo>
                  <a:lnTo>
                    <a:pt x="5" y="41"/>
                  </a:lnTo>
                  <a:lnTo>
                    <a:pt x="3" y="56"/>
                  </a:lnTo>
                  <a:lnTo>
                    <a:pt x="2" y="70"/>
                  </a:lnTo>
                  <a:lnTo>
                    <a:pt x="3" y="84"/>
                  </a:lnTo>
                  <a:lnTo>
                    <a:pt x="6" y="97"/>
                  </a:lnTo>
                </a:path>
              </a:pathLst>
            </a:custGeom>
            <a:noFill/>
            <a:ln w="3175" cmpd="sng">
              <a:solidFill>
                <a:schemeClr val="tx1"/>
              </a:solidFill>
              <a:prstDash val="solid"/>
              <a:round/>
              <a:headEnd/>
              <a:tailEnd/>
            </a:ln>
          </p:spPr>
          <p:txBody>
            <a:bodyPr/>
            <a:lstStyle/>
            <a:p>
              <a:endParaRPr lang="en-US"/>
            </a:p>
          </p:txBody>
        </p:sp>
        <p:sp>
          <p:nvSpPr>
            <p:cNvPr id="311303" name="Freeform 7"/>
            <p:cNvSpPr>
              <a:spLocks noChangeAspect="1"/>
            </p:cNvSpPr>
            <p:nvPr/>
          </p:nvSpPr>
          <p:spPr bwMode="auto">
            <a:xfrm rot="-717913">
              <a:off x="3393" y="3001"/>
              <a:ext cx="204" cy="46"/>
            </a:xfrm>
            <a:custGeom>
              <a:avLst/>
              <a:gdLst/>
              <a:ahLst/>
              <a:cxnLst>
                <a:cxn ang="0">
                  <a:pos x="0" y="0"/>
                </a:cxn>
                <a:cxn ang="0">
                  <a:pos x="0" y="0"/>
                </a:cxn>
                <a:cxn ang="0">
                  <a:pos x="11" y="1"/>
                </a:cxn>
                <a:cxn ang="0">
                  <a:pos x="23" y="5"/>
                </a:cxn>
                <a:cxn ang="0">
                  <a:pos x="34" y="8"/>
                </a:cxn>
                <a:cxn ang="0">
                  <a:pos x="46" y="13"/>
                </a:cxn>
                <a:cxn ang="0">
                  <a:pos x="57" y="17"/>
                </a:cxn>
                <a:cxn ang="0">
                  <a:pos x="69" y="21"/>
                </a:cxn>
                <a:cxn ang="0">
                  <a:pos x="79" y="24"/>
                </a:cxn>
                <a:cxn ang="0">
                  <a:pos x="90" y="26"/>
                </a:cxn>
                <a:cxn ang="0">
                  <a:pos x="90" y="26"/>
                </a:cxn>
                <a:cxn ang="0">
                  <a:pos x="103" y="27"/>
                </a:cxn>
                <a:cxn ang="0">
                  <a:pos x="117" y="27"/>
                </a:cxn>
                <a:cxn ang="0">
                  <a:pos x="129" y="26"/>
                </a:cxn>
                <a:cxn ang="0">
                  <a:pos x="139" y="24"/>
                </a:cxn>
                <a:cxn ang="0">
                  <a:pos x="152" y="22"/>
                </a:cxn>
                <a:cxn ang="0">
                  <a:pos x="162" y="21"/>
                </a:cxn>
                <a:cxn ang="0">
                  <a:pos x="175" y="20"/>
                </a:cxn>
                <a:cxn ang="0">
                  <a:pos x="188" y="21"/>
                </a:cxn>
                <a:cxn ang="0">
                  <a:pos x="188" y="21"/>
                </a:cxn>
                <a:cxn ang="0">
                  <a:pos x="200" y="24"/>
                </a:cxn>
                <a:cxn ang="0">
                  <a:pos x="213" y="29"/>
                </a:cxn>
                <a:cxn ang="0">
                  <a:pos x="227" y="37"/>
                </a:cxn>
                <a:cxn ang="0">
                  <a:pos x="240" y="44"/>
                </a:cxn>
                <a:cxn ang="0">
                  <a:pos x="254" y="53"/>
                </a:cxn>
                <a:cxn ang="0">
                  <a:pos x="268" y="61"/>
                </a:cxn>
                <a:cxn ang="0">
                  <a:pos x="280" y="69"/>
                </a:cxn>
                <a:cxn ang="0">
                  <a:pos x="292" y="73"/>
                </a:cxn>
                <a:cxn ang="0">
                  <a:pos x="292" y="73"/>
                </a:cxn>
                <a:cxn ang="0">
                  <a:pos x="303" y="76"/>
                </a:cxn>
                <a:cxn ang="0">
                  <a:pos x="314" y="77"/>
                </a:cxn>
                <a:cxn ang="0">
                  <a:pos x="326" y="78"/>
                </a:cxn>
                <a:cxn ang="0">
                  <a:pos x="338" y="78"/>
                </a:cxn>
                <a:cxn ang="0">
                  <a:pos x="349" y="79"/>
                </a:cxn>
                <a:cxn ang="0">
                  <a:pos x="361" y="81"/>
                </a:cxn>
                <a:cxn ang="0">
                  <a:pos x="373" y="85"/>
                </a:cxn>
                <a:cxn ang="0">
                  <a:pos x="384" y="89"/>
                </a:cxn>
              </a:cxnLst>
              <a:rect l="0" t="0" r="r" b="b"/>
              <a:pathLst>
                <a:path w="384" h="89">
                  <a:moveTo>
                    <a:pt x="0" y="0"/>
                  </a:moveTo>
                  <a:lnTo>
                    <a:pt x="0" y="0"/>
                  </a:lnTo>
                  <a:lnTo>
                    <a:pt x="11" y="1"/>
                  </a:lnTo>
                  <a:lnTo>
                    <a:pt x="23" y="5"/>
                  </a:lnTo>
                  <a:lnTo>
                    <a:pt x="34" y="8"/>
                  </a:lnTo>
                  <a:lnTo>
                    <a:pt x="46" y="13"/>
                  </a:lnTo>
                  <a:lnTo>
                    <a:pt x="57" y="17"/>
                  </a:lnTo>
                  <a:lnTo>
                    <a:pt x="69" y="21"/>
                  </a:lnTo>
                  <a:lnTo>
                    <a:pt x="79" y="24"/>
                  </a:lnTo>
                  <a:lnTo>
                    <a:pt x="90" y="26"/>
                  </a:lnTo>
                  <a:lnTo>
                    <a:pt x="90" y="26"/>
                  </a:lnTo>
                  <a:lnTo>
                    <a:pt x="103" y="27"/>
                  </a:lnTo>
                  <a:lnTo>
                    <a:pt x="117" y="27"/>
                  </a:lnTo>
                  <a:lnTo>
                    <a:pt x="129" y="26"/>
                  </a:lnTo>
                  <a:lnTo>
                    <a:pt x="139" y="24"/>
                  </a:lnTo>
                  <a:lnTo>
                    <a:pt x="152" y="22"/>
                  </a:lnTo>
                  <a:lnTo>
                    <a:pt x="162" y="21"/>
                  </a:lnTo>
                  <a:lnTo>
                    <a:pt x="175" y="20"/>
                  </a:lnTo>
                  <a:lnTo>
                    <a:pt x="188" y="21"/>
                  </a:lnTo>
                  <a:lnTo>
                    <a:pt x="188" y="21"/>
                  </a:lnTo>
                  <a:lnTo>
                    <a:pt x="200" y="24"/>
                  </a:lnTo>
                  <a:lnTo>
                    <a:pt x="213" y="29"/>
                  </a:lnTo>
                  <a:lnTo>
                    <a:pt x="227" y="37"/>
                  </a:lnTo>
                  <a:lnTo>
                    <a:pt x="240" y="44"/>
                  </a:lnTo>
                  <a:lnTo>
                    <a:pt x="254" y="53"/>
                  </a:lnTo>
                  <a:lnTo>
                    <a:pt x="268" y="61"/>
                  </a:lnTo>
                  <a:lnTo>
                    <a:pt x="280" y="69"/>
                  </a:lnTo>
                  <a:lnTo>
                    <a:pt x="292" y="73"/>
                  </a:lnTo>
                  <a:lnTo>
                    <a:pt x="292" y="73"/>
                  </a:lnTo>
                  <a:lnTo>
                    <a:pt x="303" y="76"/>
                  </a:lnTo>
                  <a:lnTo>
                    <a:pt x="314" y="77"/>
                  </a:lnTo>
                  <a:lnTo>
                    <a:pt x="326" y="78"/>
                  </a:lnTo>
                  <a:lnTo>
                    <a:pt x="338" y="78"/>
                  </a:lnTo>
                  <a:lnTo>
                    <a:pt x="349" y="79"/>
                  </a:lnTo>
                  <a:lnTo>
                    <a:pt x="361" y="81"/>
                  </a:lnTo>
                  <a:lnTo>
                    <a:pt x="373" y="85"/>
                  </a:lnTo>
                  <a:lnTo>
                    <a:pt x="384" y="89"/>
                  </a:lnTo>
                </a:path>
              </a:pathLst>
            </a:custGeom>
            <a:noFill/>
            <a:ln w="3175" cmpd="sng">
              <a:solidFill>
                <a:schemeClr val="tx1"/>
              </a:solidFill>
              <a:prstDash val="solid"/>
              <a:round/>
              <a:headEnd/>
              <a:tailEnd/>
            </a:ln>
          </p:spPr>
          <p:txBody>
            <a:bodyPr/>
            <a:lstStyle/>
            <a:p>
              <a:endParaRPr lang="en-US"/>
            </a:p>
          </p:txBody>
        </p:sp>
      </p:grpSp>
      <p:grpSp>
        <p:nvGrpSpPr>
          <p:cNvPr id="3" name="Group 8"/>
          <p:cNvGrpSpPr>
            <a:grpSpLocks noChangeAspect="1"/>
          </p:cNvGrpSpPr>
          <p:nvPr/>
        </p:nvGrpSpPr>
        <p:grpSpPr bwMode="auto">
          <a:xfrm rot="843576">
            <a:off x="7496175" y="4392613"/>
            <a:ext cx="382588" cy="546100"/>
            <a:chOff x="3624" y="2828"/>
            <a:chExt cx="296" cy="490"/>
          </a:xfrm>
        </p:grpSpPr>
        <p:sp>
          <p:nvSpPr>
            <p:cNvPr id="311305" name="Freeform 9"/>
            <p:cNvSpPr>
              <a:spLocks noChangeAspect="1" noEditPoints="1"/>
            </p:cNvSpPr>
            <p:nvPr/>
          </p:nvSpPr>
          <p:spPr bwMode="auto">
            <a:xfrm rot="-717913">
              <a:off x="3624" y="2828"/>
              <a:ext cx="296" cy="490"/>
            </a:xfrm>
            <a:custGeom>
              <a:avLst/>
              <a:gdLst/>
              <a:ahLst/>
              <a:cxnLst>
                <a:cxn ang="0">
                  <a:pos x="36" y="875"/>
                </a:cxn>
                <a:cxn ang="0">
                  <a:pos x="18" y="853"/>
                </a:cxn>
                <a:cxn ang="0">
                  <a:pos x="5" y="797"/>
                </a:cxn>
                <a:cxn ang="0">
                  <a:pos x="0" y="719"/>
                </a:cxn>
                <a:cxn ang="0">
                  <a:pos x="6" y="627"/>
                </a:cxn>
                <a:cxn ang="0">
                  <a:pos x="25" y="538"/>
                </a:cxn>
                <a:cxn ang="0">
                  <a:pos x="44" y="471"/>
                </a:cxn>
                <a:cxn ang="0">
                  <a:pos x="58" y="403"/>
                </a:cxn>
                <a:cxn ang="0">
                  <a:pos x="68" y="335"/>
                </a:cxn>
                <a:cxn ang="0">
                  <a:pos x="68" y="268"/>
                </a:cxn>
                <a:cxn ang="0">
                  <a:pos x="57" y="199"/>
                </a:cxn>
                <a:cxn ang="0">
                  <a:pos x="57" y="160"/>
                </a:cxn>
                <a:cxn ang="0">
                  <a:pos x="77" y="110"/>
                </a:cxn>
                <a:cxn ang="0">
                  <a:pos x="113" y="60"/>
                </a:cxn>
                <a:cxn ang="0">
                  <a:pos x="160" y="19"/>
                </a:cxn>
                <a:cxn ang="0">
                  <a:pos x="211" y="0"/>
                </a:cxn>
                <a:cxn ang="0">
                  <a:pos x="244" y="6"/>
                </a:cxn>
                <a:cxn ang="0">
                  <a:pos x="269" y="30"/>
                </a:cxn>
                <a:cxn ang="0">
                  <a:pos x="293" y="58"/>
                </a:cxn>
                <a:cxn ang="0">
                  <a:pos x="310" y="75"/>
                </a:cxn>
                <a:cxn ang="0">
                  <a:pos x="328" y="87"/>
                </a:cxn>
                <a:cxn ang="0">
                  <a:pos x="353" y="92"/>
                </a:cxn>
                <a:cxn ang="0">
                  <a:pos x="406" y="74"/>
                </a:cxn>
                <a:cxn ang="0">
                  <a:pos x="452" y="56"/>
                </a:cxn>
                <a:cxn ang="0">
                  <a:pos x="498" y="69"/>
                </a:cxn>
                <a:cxn ang="0">
                  <a:pos x="532" y="100"/>
                </a:cxn>
                <a:cxn ang="0">
                  <a:pos x="550" y="145"/>
                </a:cxn>
                <a:cxn ang="0">
                  <a:pos x="556" y="199"/>
                </a:cxn>
                <a:cxn ang="0">
                  <a:pos x="555" y="256"/>
                </a:cxn>
                <a:cxn ang="0">
                  <a:pos x="523" y="339"/>
                </a:cxn>
                <a:cxn ang="0">
                  <a:pos x="465" y="476"/>
                </a:cxn>
                <a:cxn ang="0">
                  <a:pos x="434" y="611"/>
                </a:cxn>
                <a:cxn ang="0">
                  <a:pos x="413" y="738"/>
                </a:cxn>
                <a:cxn ang="0">
                  <a:pos x="374" y="848"/>
                </a:cxn>
                <a:cxn ang="0">
                  <a:pos x="299" y="934"/>
                </a:cxn>
                <a:cxn ang="0">
                  <a:pos x="276" y="915"/>
                </a:cxn>
                <a:cxn ang="0">
                  <a:pos x="267" y="884"/>
                </a:cxn>
                <a:cxn ang="0">
                  <a:pos x="269" y="842"/>
                </a:cxn>
                <a:cxn ang="0">
                  <a:pos x="273" y="790"/>
                </a:cxn>
                <a:cxn ang="0">
                  <a:pos x="277" y="731"/>
                </a:cxn>
                <a:cxn ang="0">
                  <a:pos x="275" y="650"/>
                </a:cxn>
                <a:cxn ang="0">
                  <a:pos x="271" y="578"/>
                </a:cxn>
                <a:cxn ang="0">
                  <a:pos x="265" y="530"/>
                </a:cxn>
                <a:cxn ang="0">
                  <a:pos x="255" y="504"/>
                </a:cxn>
                <a:cxn ang="0">
                  <a:pos x="243" y="499"/>
                </a:cxn>
                <a:cxn ang="0">
                  <a:pos x="232" y="507"/>
                </a:cxn>
                <a:cxn ang="0">
                  <a:pos x="227" y="500"/>
                </a:cxn>
                <a:cxn ang="0">
                  <a:pos x="211" y="529"/>
                </a:cxn>
                <a:cxn ang="0">
                  <a:pos x="201" y="563"/>
                </a:cxn>
                <a:cxn ang="0">
                  <a:pos x="184" y="594"/>
                </a:cxn>
                <a:cxn ang="0">
                  <a:pos x="168" y="628"/>
                </a:cxn>
                <a:cxn ang="0">
                  <a:pos x="156" y="663"/>
                </a:cxn>
                <a:cxn ang="0">
                  <a:pos x="132" y="707"/>
                </a:cxn>
                <a:cxn ang="0">
                  <a:pos x="108" y="762"/>
                </a:cxn>
                <a:cxn ang="0">
                  <a:pos x="83" y="814"/>
                </a:cxn>
                <a:cxn ang="0">
                  <a:pos x="64" y="855"/>
                </a:cxn>
                <a:cxn ang="0">
                  <a:pos x="51" y="872"/>
                </a:cxn>
                <a:cxn ang="0">
                  <a:pos x="338" y="83"/>
                </a:cxn>
                <a:cxn ang="0">
                  <a:pos x="330" y="87"/>
                </a:cxn>
                <a:cxn ang="0">
                  <a:pos x="333" y="108"/>
                </a:cxn>
                <a:cxn ang="0">
                  <a:pos x="316" y="168"/>
                </a:cxn>
                <a:cxn ang="0">
                  <a:pos x="311" y="225"/>
                </a:cxn>
              </a:cxnLst>
              <a:rect l="0" t="0" r="r" b="b"/>
              <a:pathLst>
                <a:path w="556" h="934">
                  <a:moveTo>
                    <a:pt x="47" y="866"/>
                  </a:moveTo>
                  <a:lnTo>
                    <a:pt x="41" y="872"/>
                  </a:lnTo>
                  <a:lnTo>
                    <a:pt x="36" y="875"/>
                  </a:lnTo>
                  <a:lnTo>
                    <a:pt x="30" y="872"/>
                  </a:lnTo>
                  <a:lnTo>
                    <a:pt x="24" y="865"/>
                  </a:lnTo>
                  <a:lnTo>
                    <a:pt x="18" y="853"/>
                  </a:lnTo>
                  <a:lnTo>
                    <a:pt x="13" y="837"/>
                  </a:lnTo>
                  <a:lnTo>
                    <a:pt x="8" y="819"/>
                  </a:lnTo>
                  <a:lnTo>
                    <a:pt x="5" y="797"/>
                  </a:lnTo>
                  <a:lnTo>
                    <a:pt x="2" y="774"/>
                  </a:lnTo>
                  <a:lnTo>
                    <a:pt x="0" y="748"/>
                  </a:lnTo>
                  <a:lnTo>
                    <a:pt x="0" y="719"/>
                  </a:lnTo>
                  <a:lnTo>
                    <a:pt x="0" y="689"/>
                  </a:lnTo>
                  <a:lnTo>
                    <a:pt x="2" y="658"/>
                  </a:lnTo>
                  <a:lnTo>
                    <a:pt x="6" y="627"/>
                  </a:lnTo>
                  <a:lnTo>
                    <a:pt x="12" y="594"/>
                  </a:lnTo>
                  <a:lnTo>
                    <a:pt x="19" y="562"/>
                  </a:lnTo>
                  <a:lnTo>
                    <a:pt x="25" y="538"/>
                  </a:lnTo>
                  <a:lnTo>
                    <a:pt x="31" y="516"/>
                  </a:lnTo>
                  <a:lnTo>
                    <a:pt x="38" y="493"/>
                  </a:lnTo>
                  <a:lnTo>
                    <a:pt x="44" y="471"/>
                  </a:lnTo>
                  <a:lnTo>
                    <a:pt x="48" y="448"/>
                  </a:lnTo>
                  <a:lnTo>
                    <a:pt x="54" y="425"/>
                  </a:lnTo>
                  <a:lnTo>
                    <a:pt x="58" y="403"/>
                  </a:lnTo>
                  <a:lnTo>
                    <a:pt x="62" y="381"/>
                  </a:lnTo>
                  <a:lnTo>
                    <a:pt x="65" y="359"/>
                  </a:lnTo>
                  <a:lnTo>
                    <a:pt x="68" y="335"/>
                  </a:lnTo>
                  <a:lnTo>
                    <a:pt x="69" y="313"/>
                  </a:lnTo>
                  <a:lnTo>
                    <a:pt x="69" y="290"/>
                  </a:lnTo>
                  <a:lnTo>
                    <a:pt x="68" y="268"/>
                  </a:lnTo>
                  <a:lnTo>
                    <a:pt x="65" y="244"/>
                  </a:lnTo>
                  <a:lnTo>
                    <a:pt x="62" y="222"/>
                  </a:lnTo>
                  <a:lnTo>
                    <a:pt x="57" y="199"/>
                  </a:lnTo>
                  <a:lnTo>
                    <a:pt x="54" y="188"/>
                  </a:lnTo>
                  <a:lnTo>
                    <a:pt x="54" y="175"/>
                  </a:lnTo>
                  <a:lnTo>
                    <a:pt x="57" y="160"/>
                  </a:lnTo>
                  <a:lnTo>
                    <a:pt x="62" y="144"/>
                  </a:lnTo>
                  <a:lnTo>
                    <a:pt x="69" y="127"/>
                  </a:lnTo>
                  <a:lnTo>
                    <a:pt x="77" y="110"/>
                  </a:lnTo>
                  <a:lnTo>
                    <a:pt x="88" y="93"/>
                  </a:lnTo>
                  <a:lnTo>
                    <a:pt x="99" y="75"/>
                  </a:lnTo>
                  <a:lnTo>
                    <a:pt x="113" y="60"/>
                  </a:lnTo>
                  <a:lnTo>
                    <a:pt x="127" y="44"/>
                  </a:lnTo>
                  <a:lnTo>
                    <a:pt x="143" y="31"/>
                  </a:lnTo>
                  <a:lnTo>
                    <a:pt x="160" y="19"/>
                  </a:lnTo>
                  <a:lnTo>
                    <a:pt x="175" y="10"/>
                  </a:lnTo>
                  <a:lnTo>
                    <a:pt x="194" y="4"/>
                  </a:lnTo>
                  <a:lnTo>
                    <a:pt x="211" y="0"/>
                  </a:lnTo>
                  <a:lnTo>
                    <a:pt x="229" y="0"/>
                  </a:lnTo>
                  <a:lnTo>
                    <a:pt x="236" y="1"/>
                  </a:lnTo>
                  <a:lnTo>
                    <a:pt x="244" y="6"/>
                  </a:lnTo>
                  <a:lnTo>
                    <a:pt x="253" y="13"/>
                  </a:lnTo>
                  <a:lnTo>
                    <a:pt x="261" y="21"/>
                  </a:lnTo>
                  <a:lnTo>
                    <a:pt x="269" y="30"/>
                  </a:lnTo>
                  <a:lnTo>
                    <a:pt x="277" y="39"/>
                  </a:lnTo>
                  <a:lnTo>
                    <a:pt x="286" y="49"/>
                  </a:lnTo>
                  <a:lnTo>
                    <a:pt x="293" y="58"/>
                  </a:lnTo>
                  <a:lnTo>
                    <a:pt x="298" y="63"/>
                  </a:lnTo>
                  <a:lnTo>
                    <a:pt x="304" y="70"/>
                  </a:lnTo>
                  <a:lnTo>
                    <a:pt x="310" y="75"/>
                  </a:lnTo>
                  <a:lnTo>
                    <a:pt x="317" y="79"/>
                  </a:lnTo>
                  <a:lnTo>
                    <a:pt x="322" y="83"/>
                  </a:lnTo>
                  <a:lnTo>
                    <a:pt x="328" y="87"/>
                  </a:lnTo>
                  <a:lnTo>
                    <a:pt x="333" y="89"/>
                  </a:lnTo>
                  <a:lnTo>
                    <a:pt x="336" y="91"/>
                  </a:lnTo>
                  <a:lnTo>
                    <a:pt x="353" y="92"/>
                  </a:lnTo>
                  <a:lnTo>
                    <a:pt x="371" y="88"/>
                  </a:lnTo>
                  <a:lnTo>
                    <a:pt x="388" y="82"/>
                  </a:lnTo>
                  <a:lnTo>
                    <a:pt x="406" y="74"/>
                  </a:lnTo>
                  <a:lnTo>
                    <a:pt x="422" y="66"/>
                  </a:lnTo>
                  <a:lnTo>
                    <a:pt x="439" y="60"/>
                  </a:lnTo>
                  <a:lnTo>
                    <a:pt x="452" y="56"/>
                  </a:lnTo>
                  <a:lnTo>
                    <a:pt x="466" y="56"/>
                  </a:lnTo>
                  <a:lnTo>
                    <a:pt x="484" y="61"/>
                  </a:lnTo>
                  <a:lnTo>
                    <a:pt x="498" y="69"/>
                  </a:lnTo>
                  <a:lnTo>
                    <a:pt x="512" y="78"/>
                  </a:lnTo>
                  <a:lnTo>
                    <a:pt x="523" y="88"/>
                  </a:lnTo>
                  <a:lnTo>
                    <a:pt x="532" y="100"/>
                  </a:lnTo>
                  <a:lnTo>
                    <a:pt x="540" y="114"/>
                  </a:lnTo>
                  <a:lnTo>
                    <a:pt x="546" y="130"/>
                  </a:lnTo>
                  <a:lnTo>
                    <a:pt x="550" y="145"/>
                  </a:lnTo>
                  <a:lnTo>
                    <a:pt x="553" y="162"/>
                  </a:lnTo>
                  <a:lnTo>
                    <a:pt x="555" y="181"/>
                  </a:lnTo>
                  <a:lnTo>
                    <a:pt x="556" y="199"/>
                  </a:lnTo>
                  <a:lnTo>
                    <a:pt x="556" y="218"/>
                  </a:lnTo>
                  <a:lnTo>
                    <a:pt x="556" y="238"/>
                  </a:lnTo>
                  <a:lnTo>
                    <a:pt x="555" y="256"/>
                  </a:lnTo>
                  <a:lnTo>
                    <a:pt x="554" y="275"/>
                  </a:lnTo>
                  <a:lnTo>
                    <a:pt x="553" y="295"/>
                  </a:lnTo>
                  <a:lnTo>
                    <a:pt x="523" y="339"/>
                  </a:lnTo>
                  <a:lnTo>
                    <a:pt x="498" y="385"/>
                  </a:lnTo>
                  <a:lnTo>
                    <a:pt x="480" y="430"/>
                  </a:lnTo>
                  <a:lnTo>
                    <a:pt x="465" y="476"/>
                  </a:lnTo>
                  <a:lnTo>
                    <a:pt x="452" y="521"/>
                  </a:lnTo>
                  <a:lnTo>
                    <a:pt x="443" y="567"/>
                  </a:lnTo>
                  <a:lnTo>
                    <a:pt x="434" y="611"/>
                  </a:lnTo>
                  <a:lnTo>
                    <a:pt x="428" y="655"/>
                  </a:lnTo>
                  <a:lnTo>
                    <a:pt x="420" y="698"/>
                  </a:lnTo>
                  <a:lnTo>
                    <a:pt x="413" y="738"/>
                  </a:lnTo>
                  <a:lnTo>
                    <a:pt x="403" y="777"/>
                  </a:lnTo>
                  <a:lnTo>
                    <a:pt x="390" y="814"/>
                  </a:lnTo>
                  <a:lnTo>
                    <a:pt x="374" y="848"/>
                  </a:lnTo>
                  <a:lnTo>
                    <a:pt x="354" y="880"/>
                  </a:lnTo>
                  <a:lnTo>
                    <a:pt x="329" y="909"/>
                  </a:lnTo>
                  <a:lnTo>
                    <a:pt x="299" y="934"/>
                  </a:lnTo>
                  <a:lnTo>
                    <a:pt x="289" y="930"/>
                  </a:lnTo>
                  <a:lnTo>
                    <a:pt x="282" y="923"/>
                  </a:lnTo>
                  <a:lnTo>
                    <a:pt x="276" y="915"/>
                  </a:lnTo>
                  <a:lnTo>
                    <a:pt x="271" y="906"/>
                  </a:lnTo>
                  <a:lnTo>
                    <a:pt x="269" y="896"/>
                  </a:lnTo>
                  <a:lnTo>
                    <a:pt x="267" y="884"/>
                  </a:lnTo>
                  <a:lnTo>
                    <a:pt x="267" y="871"/>
                  </a:lnTo>
                  <a:lnTo>
                    <a:pt x="267" y="857"/>
                  </a:lnTo>
                  <a:lnTo>
                    <a:pt x="269" y="842"/>
                  </a:lnTo>
                  <a:lnTo>
                    <a:pt x="270" y="826"/>
                  </a:lnTo>
                  <a:lnTo>
                    <a:pt x="272" y="809"/>
                  </a:lnTo>
                  <a:lnTo>
                    <a:pt x="273" y="790"/>
                  </a:lnTo>
                  <a:lnTo>
                    <a:pt x="276" y="771"/>
                  </a:lnTo>
                  <a:lnTo>
                    <a:pt x="277" y="751"/>
                  </a:lnTo>
                  <a:lnTo>
                    <a:pt x="277" y="731"/>
                  </a:lnTo>
                  <a:lnTo>
                    <a:pt x="277" y="710"/>
                  </a:lnTo>
                  <a:lnTo>
                    <a:pt x="276" y="679"/>
                  </a:lnTo>
                  <a:lnTo>
                    <a:pt x="275" y="650"/>
                  </a:lnTo>
                  <a:lnTo>
                    <a:pt x="273" y="623"/>
                  </a:lnTo>
                  <a:lnTo>
                    <a:pt x="272" y="599"/>
                  </a:lnTo>
                  <a:lnTo>
                    <a:pt x="271" y="578"/>
                  </a:lnTo>
                  <a:lnTo>
                    <a:pt x="269" y="560"/>
                  </a:lnTo>
                  <a:lnTo>
                    <a:pt x="266" y="543"/>
                  </a:lnTo>
                  <a:lnTo>
                    <a:pt x="265" y="530"/>
                  </a:lnTo>
                  <a:lnTo>
                    <a:pt x="261" y="519"/>
                  </a:lnTo>
                  <a:lnTo>
                    <a:pt x="259" y="511"/>
                  </a:lnTo>
                  <a:lnTo>
                    <a:pt x="255" y="504"/>
                  </a:lnTo>
                  <a:lnTo>
                    <a:pt x="252" y="500"/>
                  </a:lnTo>
                  <a:lnTo>
                    <a:pt x="248" y="499"/>
                  </a:lnTo>
                  <a:lnTo>
                    <a:pt x="243" y="499"/>
                  </a:lnTo>
                  <a:lnTo>
                    <a:pt x="238" y="502"/>
                  </a:lnTo>
                  <a:lnTo>
                    <a:pt x="233" y="507"/>
                  </a:lnTo>
                  <a:lnTo>
                    <a:pt x="232" y="507"/>
                  </a:lnTo>
                  <a:lnTo>
                    <a:pt x="236" y="499"/>
                  </a:lnTo>
                  <a:lnTo>
                    <a:pt x="237" y="494"/>
                  </a:lnTo>
                  <a:lnTo>
                    <a:pt x="227" y="500"/>
                  </a:lnTo>
                  <a:lnTo>
                    <a:pt x="220" y="508"/>
                  </a:lnTo>
                  <a:lnTo>
                    <a:pt x="215" y="517"/>
                  </a:lnTo>
                  <a:lnTo>
                    <a:pt x="211" y="529"/>
                  </a:lnTo>
                  <a:lnTo>
                    <a:pt x="207" y="539"/>
                  </a:lnTo>
                  <a:lnTo>
                    <a:pt x="204" y="551"/>
                  </a:lnTo>
                  <a:lnTo>
                    <a:pt x="201" y="563"/>
                  </a:lnTo>
                  <a:lnTo>
                    <a:pt x="197" y="572"/>
                  </a:lnTo>
                  <a:lnTo>
                    <a:pt x="194" y="580"/>
                  </a:lnTo>
                  <a:lnTo>
                    <a:pt x="184" y="594"/>
                  </a:lnTo>
                  <a:lnTo>
                    <a:pt x="177" y="606"/>
                  </a:lnTo>
                  <a:lnTo>
                    <a:pt x="172" y="617"/>
                  </a:lnTo>
                  <a:lnTo>
                    <a:pt x="168" y="628"/>
                  </a:lnTo>
                  <a:lnTo>
                    <a:pt x="165" y="640"/>
                  </a:lnTo>
                  <a:lnTo>
                    <a:pt x="161" y="650"/>
                  </a:lnTo>
                  <a:lnTo>
                    <a:pt x="156" y="663"/>
                  </a:lnTo>
                  <a:lnTo>
                    <a:pt x="149" y="676"/>
                  </a:lnTo>
                  <a:lnTo>
                    <a:pt x="140" y="690"/>
                  </a:lnTo>
                  <a:lnTo>
                    <a:pt x="132" y="707"/>
                  </a:lnTo>
                  <a:lnTo>
                    <a:pt x="125" y="724"/>
                  </a:lnTo>
                  <a:lnTo>
                    <a:pt x="116" y="742"/>
                  </a:lnTo>
                  <a:lnTo>
                    <a:pt x="108" y="762"/>
                  </a:lnTo>
                  <a:lnTo>
                    <a:pt x="99" y="780"/>
                  </a:lnTo>
                  <a:lnTo>
                    <a:pt x="91" y="797"/>
                  </a:lnTo>
                  <a:lnTo>
                    <a:pt x="83" y="814"/>
                  </a:lnTo>
                  <a:lnTo>
                    <a:pt x="76" y="829"/>
                  </a:lnTo>
                  <a:lnTo>
                    <a:pt x="70" y="844"/>
                  </a:lnTo>
                  <a:lnTo>
                    <a:pt x="64" y="855"/>
                  </a:lnTo>
                  <a:lnTo>
                    <a:pt x="58" y="865"/>
                  </a:lnTo>
                  <a:lnTo>
                    <a:pt x="54" y="870"/>
                  </a:lnTo>
                  <a:lnTo>
                    <a:pt x="51" y="872"/>
                  </a:lnTo>
                  <a:lnTo>
                    <a:pt x="48" y="871"/>
                  </a:lnTo>
                  <a:lnTo>
                    <a:pt x="47" y="866"/>
                  </a:lnTo>
                  <a:close/>
                  <a:moveTo>
                    <a:pt x="338" y="83"/>
                  </a:moveTo>
                  <a:lnTo>
                    <a:pt x="338" y="86"/>
                  </a:lnTo>
                  <a:lnTo>
                    <a:pt x="333" y="86"/>
                  </a:lnTo>
                  <a:lnTo>
                    <a:pt x="330" y="87"/>
                  </a:lnTo>
                  <a:lnTo>
                    <a:pt x="334" y="89"/>
                  </a:lnTo>
                  <a:lnTo>
                    <a:pt x="335" y="96"/>
                  </a:lnTo>
                  <a:lnTo>
                    <a:pt x="333" y="108"/>
                  </a:lnTo>
                  <a:lnTo>
                    <a:pt x="328" y="126"/>
                  </a:lnTo>
                  <a:lnTo>
                    <a:pt x="322" y="145"/>
                  </a:lnTo>
                  <a:lnTo>
                    <a:pt x="316" y="168"/>
                  </a:lnTo>
                  <a:lnTo>
                    <a:pt x="311" y="190"/>
                  </a:lnTo>
                  <a:lnTo>
                    <a:pt x="308" y="209"/>
                  </a:lnTo>
                  <a:lnTo>
                    <a:pt x="311" y="225"/>
                  </a:lnTo>
                  <a:lnTo>
                    <a:pt x="338" y="83"/>
                  </a:lnTo>
                  <a:close/>
                </a:path>
              </a:pathLst>
            </a:custGeom>
            <a:solidFill>
              <a:srgbClr val="FF9966"/>
            </a:solidFill>
            <a:ln w="3175" cmpd="sng">
              <a:solidFill>
                <a:schemeClr val="tx1"/>
              </a:solidFill>
              <a:round/>
              <a:headEnd/>
              <a:tailEnd/>
            </a:ln>
          </p:spPr>
          <p:txBody>
            <a:bodyPr/>
            <a:lstStyle/>
            <a:p>
              <a:endParaRPr lang="en-US"/>
            </a:p>
          </p:txBody>
        </p:sp>
        <p:sp>
          <p:nvSpPr>
            <p:cNvPr id="311306" name="Freeform 10"/>
            <p:cNvSpPr>
              <a:spLocks noChangeAspect="1"/>
            </p:cNvSpPr>
            <p:nvPr/>
          </p:nvSpPr>
          <p:spPr bwMode="auto">
            <a:xfrm rot="-717913">
              <a:off x="3753" y="2871"/>
              <a:ext cx="15" cy="75"/>
            </a:xfrm>
            <a:custGeom>
              <a:avLst/>
              <a:gdLst/>
              <a:ahLst/>
              <a:cxnLst>
                <a:cxn ang="0">
                  <a:pos x="30" y="0"/>
                </a:cxn>
                <a:cxn ang="0">
                  <a:pos x="30" y="0"/>
                </a:cxn>
                <a:cxn ang="0">
                  <a:pos x="30" y="3"/>
                </a:cxn>
                <a:cxn ang="0">
                  <a:pos x="25" y="3"/>
                </a:cxn>
                <a:cxn ang="0">
                  <a:pos x="22" y="4"/>
                </a:cxn>
                <a:cxn ang="0">
                  <a:pos x="26" y="6"/>
                </a:cxn>
                <a:cxn ang="0">
                  <a:pos x="26" y="6"/>
                </a:cxn>
                <a:cxn ang="0">
                  <a:pos x="27" y="13"/>
                </a:cxn>
                <a:cxn ang="0">
                  <a:pos x="25" y="25"/>
                </a:cxn>
                <a:cxn ang="0">
                  <a:pos x="20" y="43"/>
                </a:cxn>
                <a:cxn ang="0">
                  <a:pos x="14" y="62"/>
                </a:cxn>
                <a:cxn ang="0">
                  <a:pos x="8" y="85"/>
                </a:cxn>
                <a:cxn ang="0">
                  <a:pos x="3" y="107"/>
                </a:cxn>
                <a:cxn ang="0">
                  <a:pos x="0" y="126"/>
                </a:cxn>
                <a:cxn ang="0">
                  <a:pos x="3" y="142"/>
                </a:cxn>
              </a:cxnLst>
              <a:rect l="0" t="0" r="r" b="b"/>
              <a:pathLst>
                <a:path w="30" h="142">
                  <a:moveTo>
                    <a:pt x="30" y="0"/>
                  </a:moveTo>
                  <a:lnTo>
                    <a:pt x="30" y="0"/>
                  </a:lnTo>
                  <a:lnTo>
                    <a:pt x="30" y="3"/>
                  </a:lnTo>
                  <a:lnTo>
                    <a:pt x="25" y="3"/>
                  </a:lnTo>
                  <a:lnTo>
                    <a:pt x="22" y="4"/>
                  </a:lnTo>
                  <a:lnTo>
                    <a:pt x="26" y="6"/>
                  </a:lnTo>
                  <a:lnTo>
                    <a:pt x="26" y="6"/>
                  </a:lnTo>
                  <a:lnTo>
                    <a:pt x="27" y="13"/>
                  </a:lnTo>
                  <a:lnTo>
                    <a:pt x="25" y="25"/>
                  </a:lnTo>
                  <a:lnTo>
                    <a:pt x="20" y="43"/>
                  </a:lnTo>
                  <a:lnTo>
                    <a:pt x="14" y="62"/>
                  </a:lnTo>
                  <a:lnTo>
                    <a:pt x="8" y="85"/>
                  </a:lnTo>
                  <a:lnTo>
                    <a:pt x="3" y="107"/>
                  </a:lnTo>
                  <a:lnTo>
                    <a:pt x="0" y="126"/>
                  </a:lnTo>
                  <a:lnTo>
                    <a:pt x="3" y="142"/>
                  </a:lnTo>
                </a:path>
              </a:pathLst>
            </a:custGeom>
            <a:noFill/>
            <a:ln w="3175" cmpd="sng">
              <a:solidFill>
                <a:schemeClr val="tx1"/>
              </a:solidFill>
              <a:prstDash val="solid"/>
              <a:round/>
              <a:headEnd/>
              <a:tailEnd/>
            </a:ln>
          </p:spPr>
          <p:txBody>
            <a:bodyPr/>
            <a:lstStyle/>
            <a:p>
              <a:endParaRPr lang="en-US"/>
            </a:p>
          </p:txBody>
        </p:sp>
        <p:sp>
          <p:nvSpPr>
            <p:cNvPr id="311307" name="Freeform 11"/>
            <p:cNvSpPr>
              <a:spLocks noChangeAspect="1"/>
            </p:cNvSpPr>
            <p:nvPr/>
          </p:nvSpPr>
          <p:spPr bwMode="auto">
            <a:xfrm rot="-717913">
              <a:off x="3648" y="2988"/>
              <a:ext cx="221" cy="53"/>
            </a:xfrm>
            <a:custGeom>
              <a:avLst/>
              <a:gdLst/>
              <a:ahLst/>
              <a:cxnLst>
                <a:cxn ang="0">
                  <a:pos x="0" y="0"/>
                </a:cxn>
                <a:cxn ang="0">
                  <a:pos x="0" y="0"/>
                </a:cxn>
                <a:cxn ang="0">
                  <a:pos x="12" y="2"/>
                </a:cxn>
                <a:cxn ang="0">
                  <a:pos x="25" y="6"/>
                </a:cxn>
                <a:cxn ang="0">
                  <a:pos x="38" y="9"/>
                </a:cxn>
                <a:cxn ang="0">
                  <a:pos x="50" y="13"/>
                </a:cxn>
                <a:cxn ang="0">
                  <a:pos x="63" y="19"/>
                </a:cxn>
                <a:cxn ang="0">
                  <a:pos x="75" y="22"/>
                </a:cxn>
                <a:cxn ang="0">
                  <a:pos x="87" y="25"/>
                </a:cxn>
                <a:cxn ang="0">
                  <a:pos x="98" y="28"/>
                </a:cxn>
                <a:cxn ang="0">
                  <a:pos x="98" y="28"/>
                </a:cxn>
                <a:cxn ang="0">
                  <a:pos x="113" y="29"/>
                </a:cxn>
                <a:cxn ang="0">
                  <a:pos x="126" y="29"/>
                </a:cxn>
                <a:cxn ang="0">
                  <a:pos x="138" y="29"/>
                </a:cxn>
                <a:cxn ang="0">
                  <a:pos x="152" y="26"/>
                </a:cxn>
                <a:cxn ang="0">
                  <a:pos x="164" y="25"/>
                </a:cxn>
                <a:cxn ang="0">
                  <a:pos x="176" y="22"/>
                </a:cxn>
                <a:cxn ang="0">
                  <a:pos x="189" y="22"/>
                </a:cxn>
                <a:cxn ang="0">
                  <a:pos x="204" y="22"/>
                </a:cxn>
                <a:cxn ang="0">
                  <a:pos x="204" y="22"/>
                </a:cxn>
                <a:cxn ang="0">
                  <a:pos x="217" y="25"/>
                </a:cxn>
                <a:cxn ang="0">
                  <a:pos x="230" y="32"/>
                </a:cxn>
                <a:cxn ang="0">
                  <a:pos x="245" y="39"/>
                </a:cxn>
                <a:cxn ang="0">
                  <a:pos x="260" y="48"/>
                </a:cxn>
                <a:cxn ang="0">
                  <a:pos x="275" y="59"/>
                </a:cxn>
                <a:cxn ang="0">
                  <a:pos x="290" y="68"/>
                </a:cxn>
                <a:cxn ang="0">
                  <a:pos x="304" y="74"/>
                </a:cxn>
                <a:cxn ang="0">
                  <a:pos x="316" y="80"/>
                </a:cxn>
                <a:cxn ang="0">
                  <a:pos x="316" y="80"/>
                </a:cxn>
                <a:cxn ang="0">
                  <a:pos x="328" y="82"/>
                </a:cxn>
                <a:cxn ang="0">
                  <a:pos x="340" y="84"/>
                </a:cxn>
                <a:cxn ang="0">
                  <a:pos x="354" y="85"/>
                </a:cxn>
                <a:cxn ang="0">
                  <a:pos x="366" y="85"/>
                </a:cxn>
                <a:cxn ang="0">
                  <a:pos x="379" y="86"/>
                </a:cxn>
                <a:cxn ang="0">
                  <a:pos x="391" y="88"/>
                </a:cxn>
                <a:cxn ang="0">
                  <a:pos x="403" y="91"/>
                </a:cxn>
                <a:cxn ang="0">
                  <a:pos x="414" y="97"/>
                </a:cxn>
              </a:cxnLst>
              <a:rect l="0" t="0" r="r" b="b"/>
              <a:pathLst>
                <a:path w="414" h="97">
                  <a:moveTo>
                    <a:pt x="0" y="0"/>
                  </a:moveTo>
                  <a:lnTo>
                    <a:pt x="0" y="0"/>
                  </a:lnTo>
                  <a:lnTo>
                    <a:pt x="12" y="2"/>
                  </a:lnTo>
                  <a:lnTo>
                    <a:pt x="25" y="6"/>
                  </a:lnTo>
                  <a:lnTo>
                    <a:pt x="38" y="9"/>
                  </a:lnTo>
                  <a:lnTo>
                    <a:pt x="50" y="13"/>
                  </a:lnTo>
                  <a:lnTo>
                    <a:pt x="63" y="19"/>
                  </a:lnTo>
                  <a:lnTo>
                    <a:pt x="75" y="22"/>
                  </a:lnTo>
                  <a:lnTo>
                    <a:pt x="87" y="25"/>
                  </a:lnTo>
                  <a:lnTo>
                    <a:pt x="98" y="28"/>
                  </a:lnTo>
                  <a:lnTo>
                    <a:pt x="98" y="28"/>
                  </a:lnTo>
                  <a:lnTo>
                    <a:pt x="113" y="29"/>
                  </a:lnTo>
                  <a:lnTo>
                    <a:pt x="126" y="29"/>
                  </a:lnTo>
                  <a:lnTo>
                    <a:pt x="138" y="29"/>
                  </a:lnTo>
                  <a:lnTo>
                    <a:pt x="152" y="26"/>
                  </a:lnTo>
                  <a:lnTo>
                    <a:pt x="164" y="25"/>
                  </a:lnTo>
                  <a:lnTo>
                    <a:pt x="176" y="22"/>
                  </a:lnTo>
                  <a:lnTo>
                    <a:pt x="189" y="22"/>
                  </a:lnTo>
                  <a:lnTo>
                    <a:pt x="204" y="22"/>
                  </a:lnTo>
                  <a:lnTo>
                    <a:pt x="204" y="22"/>
                  </a:lnTo>
                  <a:lnTo>
                    <a:pt x="217" y="25"/>
                  </a:lnTo>
                  <a:lnTo>
                    <a:pt x="230" y="32"/>
                  </a:lnTo>
                  <a:lnTo>
                    <a:pt x="245" y="39"/>
                  </a:lnTo>
                  <a:lnTo>
                    <a:pt x="260" y="48"/>
                  </a:lnTo>
                  <a:lnTo>
                    <a:pt x="275" y="59"/>
                  </a:lnTo>
                  <a:lnTo>
                    <a:pt x="290" y="68"/>
                  </a:lnTo>
                  <a:lnTo>
                    <a:pt x="304" y="74"/>
                  </a:lnTo>
                  <a:lnTo>
                    <a:pt x="316" y="80"/>
                  </a:lnTo>
                  <a:lnTo>
                    <a:pt x="316" y="80"/>
                  </a:lnTo>
                  <a:lnTo>
                    <a:pt x="328" y="82"/>
                  </a:lnTo>
                  <a:lnTo>
                    <a:pt x="340" y="84"/>
                  </a:lnTo>
                  <a:lnTo>
                    <a:pt x="354" y="85"/>
                  </a:lnTo>
                  <a:lnTo>
                    <a:pt x="366" y="85"/>
                  </a:lnTo>
                  <a:lnTo>
                    <a:pt x="379" y="86"/>
                  </a:lnTo>
                  <a:lnTo>
                    <a:pt x="391" y="88"/>
                  </a:lnTo>
                  <a:lnTo>
                    <a:pt x="403" y="91"/>
                  </a:lnTo>
                  <a:lnTo>
                    <a:pt x="414" y="97"/>
                  </a:lnTo>
                </a:path>
              </a:pathLst>
            </a:custGeom>
            <a:noFill/>
            <a:ln w="3175" cmpd="sng">
              <a:solidFill>
                <a:schemeClr val="tx1"/>
              </a:solidFill>
              <a:prstDash val="solid"/>
              <a:round/>
              <a:headEnd/>
              <a:tailEnd/>
            </a:ln>
          </p:spPr>
          <p:txBody>
            <a:bodyPr/>
            <a:lstStyle/>
            <a:p>
              <a:endParaRPr lang="en-US"/>
            </a:p>
          </p:txBody>
        </p:sp>
      </p:grpSp>
      <p:grpSp>
        <p:nvGrpSpPr>
          <p:cNvPr id="4" name="Group 12"/>
          <p:cNvGrpSpPr>
            <a:grpSpLocks noChangeAspect="1"/>
          </p:cNvGrpSpPr>
          <p:nvPr/>
        </p:nvGrpSpPr>
        <p:grpSpPr bwMode="auto">
          <a:xfrm rot="535599">
            <a:off x="8199438" y="4514850"/>
            <a:ext cx="261937" cy="476250"/>
            <a:chOff x="4193" y="2839"/>
            <a:chExt cx="236" cy="430"/>
          </a:xfrm>
        </p:grpSpPr>
        <p:sp>
          <p:nvSpPr>
            <p:cNvPr id="311309" name="Freeform 13"/>
            <p:cNvSpPr>
              <a:spLocks noChangeAspect="1"/>
            </p:cNvSpPr>
            <p:nvPr/>
          </p:nvSpPr>
          <p:spPr bwMode="auto">
            <a:xfrm rot="-224791">
              <a:off x="4193" y="2839"/>
              <a:ext cx="236" cy="430"/>
            </a:xfrm>
            <a:custGeom>
              <a:avLst/>
              <a:gdLst/>
              <a:ahLst/>
              <a:cxnLst>
                <a:cxn ang="0">
                  <a:pos x="324" y="395"/>
                </a:cxn>
                <a:cxn ang="0">
                  <a:pos x="333" y="374"/>
                </a:cxn>
                <a:cxn ang="0">
                  <a:pos x="345" y="356"/>
                </a:cxn>
                <a:cxn ang="0">
                  <a:pos x="358" y="336"/>
                </a:cxn>
                <a:cxn ang="0">
                  <a:pos x="368" y="312"/>
                </a:cxn>
                <a:cxn ang="0">
                  <a:pos x="379" y="283"/>
                </a:cxn>
                <a:cxn ang="0">
                  <a:pos x="392" y="249"/>
                </a:cxn>
                <a:cxn ang="0">
                  <a:pos x="406" y="212"/>
                </a:cxn>
                <a:cxn ang="0">
                  <a:pos x="421" y="171"/>
                </a:cxn>
                <a:cxn ang="0">
                  <a:pos x="434" y="130"/>
                </a:cxn>
                <a:cxn ang="0">
                  <a:pos x="443" y="85"/>
                </a:cxn>
                <a:cxn ang="0">
                  <a:pos x="446" y="41"/>
                </a:cxn>
                <a:cxn ang="0">
                  <a:pos x="434" y="9"/>
                </a:cxn>
                <a:cxn ang="0">
                  <a:pos x="421" y="0"/>
                </a:cxn>
                <a:cxn ang="0">
                  <a:pos x="411" y="2"/>
                </a:cxn>
                <a:cxn ang="0">
                  <a:pos x="398" y="10"/>
                </a:cxn>
                <a:cxn ang="0">
                  <a:pos x="380" y="32"/>
                </a:cxn>
                <a:cxn ang="0">
                  <a:pos x="348" y="79"/>
                </a:cxn>
                <a:cxn ang="0">
                  <a:pos x="305" y="127"/>
                </a:cxn>
                <a:cxn ang="0">
                  <a:pos x="259" y="162"/>
                </a:cxn>
                <a:cxn ang="0">
                  <a:pos x="229" y="178"/>
                </a:cxn>
                <a:cxn ang="0">
                  <a:pos x="208" y="201"/>
                </a:cxn>
                <a:cxn ang="0">
                  <a:pos x="189" y="235"/>
                </a:cxn>
                <a:cxn ang="0">
                  <a:pos x="169" y="281"/>
                </a:cxn>
                <a:cxn ang="0">
                  <a:pos x="160" y="317"/>
                </a:cxn>
                <a:cxn ang="0">
                  <a:pos x="146" y="357"/>
                </a:cxn>
                <a:cxn ang="0">
                  <a:pos x="121" y="422"/>
                </a:cxn>
                <a:cxn ang="0">
                  <a:pos x="91" y="500"/>
                </a:cxn>
                <a:cxn ang="0">
                  <a:pos x="58" y="585"/>
                </a:cxn>
                <a:cxn ang="0">
                  <a:pos x="30" y="667"/>
                </a:cxn>
                <a:cxn ang="0">
                  <a:pos x="8" y="734"/>
                </a:cxn>
                <a:cxn ang="0">
                  <a:pos x="0" y="781"/>
                </a:cxn>
                <a:cxn ang="0">
                  <a:pos x="2" y="798"/>
                </a:cxn>
                <a:cxn ang="0">
                  <a:pos x="5" y="810"/>
                </a:cxn>
                <a:cxn ang="0">
                  <a:pos x="12" y="816"/>
                </a:cxn>
                <a:cxn ang="0">
                  <a:pos x="36" y="810"/>
                </a:cxn>
                <a:cxn ang="0">
                  <a:pos x="71" y="777"/>
                </a:cxn>
                <a:cxn ang="0">
                  <a:pos x="105" y="733"/>
                </a:cxn>
                <a:cxn ang="0">
                  <a:pos x="140" y="686"/>
                </a:cxn>
                <a:cxn ang="0">
                  <a:pos x="176" y="640"/>
                </a:cxn>
                <a:cxn ang="0">
                  <a:pos x="212" y="591"/>
                </a:cxn>
                <a:cxn ang="0">
                  <a:pos x="245" y="541"/>
                </a:cxn>
                <a:cxn ang="0">
                  <a:pos x="278" y="489"/>
                </a:cxn>
                <a:cxn ang="0">
                  <a:pos x="308" y="435"/>
                </a:cxn>
              </a:cxnLst>
              <a:rect l="0" t="0" r="r" b="b"/>
              <a:pathLst>
                <a:path w="446" h="816">
                  <a:moveTo>
                    <a:pt x="322" y="407"/>
                  </a:moveTo>
                  <a:lnTo>
                    <a:pt x="324" y="395"/>
                  </a:lnTo>
                  <a:lnTo>
                    <a:pt x="328" y="385"/>
                  </a:lnTo>
                  <a:lnTo>
                    <a:pt x="333" y="374"/>
                  </a:lnTo>
                  <a:lnTo>
                    <a:pt x="339" y="365"/>
                  </a:lnTo>
                  <a:lnTo>
                    <a:pt x="345" y="356"/>
                  </a:lnTo>
                  <a:lnTo>
                    <a:pt x="352" y="347"/>
                  </a:lnTo>
                  <a:lnTo>
                    <a:pt x="358" y="336"/>
                  </a:lnTo>
                  <a:lnTo>
                    <a:pt x="364" y="323"/>
                  </a:lnTo>
                  <a:lnTo>
                    <a:pt x="368" y="312"/>
                  </a:lnTo>
                  <a:lnTo>
                    <a:pt x="372" y="297"/>
                  </a:lnTo>
                  <a:lnTo>
                    <a:pt x="379" y="283"/>
                  </a:lnTo>
                  <a:lnTo>
                    <a:pt x="385" y="266"/>
                  </a:lnTo>
                  <a:lnTo>
                    <a:pt x="392" y="249"/>
                  </a:lnTo>
                  <a:lnTo>
                    <a:pt x="399" y="231"/>
                  </a:lnTo>
                  <a:lnTo>
                    <a:pt x="406" y="212"/>
                  </a:lnTo>
                  <a:lnTo>
                    <a:pt x="414" y="192"/>
                  </a:lnTo>
                  <a:lnTo>
                    <a:pt x="421" y="171"/>
                  </a:lnTo>
                  <a:lnTo>
                    <a:pt x="428" y="151"/>
                  </a:lnTo>
                  <a:lnTo>
                    <a:pt x="434" y="130"/>
                  </a:lnTo>
                  <a:lnTo>
                    <a:pt x="439" y="108"/>
                  </a:lnTo>
                  <a:lnTo>
                    <a:pt x="443" y="85"/>
                  </a:lnTo>
                  <a:lnTo>
                    <a:pt x="445" y="63"/>
                  </a:lnTo>
                  <a:lnTo>
                    <a:pt x="446" y="41"/>
                  </a:lnTo>
                  <a:lnTo>
                    <a:pt x="445" y="19"/>
                  </a:lnTo>
                  <a:lnTo>
                    <a:pt x="434" y="9"/>
                  </a:lnTo>
                  <a:lnTo>
                    <a:pt x="427" y="2"/>
                  </a:lnTo>
                  <a:lnTo>
                    <a:pt x="421" y="0"/>
                  </a:lnTo>
                  <a:lnTo>
                    <a:pt x="416" y="0"/>
                  </a:lnTo>
                  <a:lnTo>
                    <a:pt x="411" y="2"/>
                  </a:lnTo>
                  <a:lnTo>
                    <a:pt x="405" y="6"/>
                  </a:lnTo>
                  <a:lnTo>
                    <a:pt x="398" y="10"/>
                  </a:lnTo>
                  <a:lnTo>
                    <a:pt x="388" y="15"/>
                  </a:lnTo>
                  <a:lnTo>
                    <a:pt x="380" y="32"/>
                  </a:lnTo>
                  <a:lnTo>
                    <a:pt x="366" y="54"/>
                  </a:lnTo>
                  <a:lnTo>
                    <a:pt x="348" y="79"/>
                  </a:lnTo>
                  <a:lnTo>
                    <a:pt x="328" y="104"/>
                  </a:lnTo>
                  <a:lnTo>
                    <a:pt x="305" y="127"/>
                  </a:lnTo>
                  <a:lnTo>
                    <a:pt x="282" y="148"/>
                  </a:lnTo>
                  <a:lnTo>
                    <a:pt x="259" y="162"/>
                  </a:lnTo>
                  <a:lnTo>
                    <a:pt x="237" y="170"/>
                  </a:lnTo>
                  <a:lnTo>
                    <a:pt x="229" y="178"/>
                  </a:lnTo>
                  <a:lnTo>
                    <a:pt x="219" y="187"/>
                  </a:lnTo>
                  <a:lnTo>
                    <a:pt x="208" y="201"/>
                  </a:lnTo>
                  <a:lnTo>
                    <a:pt x="198" y="217"/>
                  </a:lnTo>
                  <a:lnTo>
                    <a:pt x="189" y="235"/>
                  </a:lnTo>
                  <a:lnTo>
                    <a:pt x="179" y="257"/>
                  </a:lnTo>
                  <a:lnTo>
                    <a:pt x="169" y="281"/>
                  </a:lnTo>
                  <a:lnTo>
                    <a:pt x="162" y="308"/>
                  </a:lnTo>
                  <a:lnTo>
                    <a:pt x="160" y="317"/>
                  </a:lnTo>
                  <a:lnTo>
                    <a:pt x="155" y="334"/>
                  </a:lnTo>
                  <a:lnTo>
                    <a:pt x="146" y="357"/>
                  </a:lnTo>
                  <a:lnTo>
                    <a:pt x="134" y="387"/>
                  </a:lnTo>
                  <a:lnTo>
                    <a:pt x="121" y="422"/>
                  </a:lnTo>
                  <a:lnTo>
                    <a:pt x="106" y="460"/>
                  </a:lnTo>
                  <a:lnTo>
                    <a:pt x="91" y="500"/>
                  </a:lnTo>
                  <a:lnTo>
                    <a:pt x="75" y="543"/>
                  </a:lnTo>
                  <a:lnTo>
                    <a:pt x="58" y="585"/>
                  </a:lnTo>
                  <a:lnTo>
                    <a:pt x="43" y="627"/>
                  </a:lnTo>
                  <a:lnTo>
                    <a:pt x="30" y="667"/>
                  </a:lnTo>
                  <a:lnTo>
                    <a:pt x="18" y="703"/>
                  </a:lnTo>
                  <a:lnTo>
                    <a:pt x="8" y="734"/>
                  </a:lnTo>
                  <a:lnTo>
                    <a:pt x="2" y="760"/>
                  </a:lnTo>
                  <a:lnTo>
                    <a:pt x="0" y="781"/>
                  </a:lnTo>
                  <a:lnTo>
                    <a:pt x="1" y="793"/>
                  </a:lnTo>
                  <a:lnTo>
                    <a:pt x="2" y="798"/>
                  </a:lnTo>
                  <a:lnTo>
                    <a:pt x="4" y="805"/>
                  </a:lnTo>
                  <a:lnTo>
                    <a:pt x="5" y="810"/>
                  </a:lnTo>
                  <a:lnTo>
                    <a:pt x="7" y="815"/>
                  </a:lnTo>
                  <a:lnTo>
                    <a:pt x="12" y="816"/>
                  </a:lnTo>
                  <a:lnTo>
                    <a:pt x="22" y="815"/>
                  </a:lnTo>
                  <a:lnTo>
                    <a:pt x="36" y="810"/>
                  </a:lnTo>
                  <a:lnTo>
                    <a:pt x="56" y="799"/>
                  </a:lnTo>
                  <a:lnTo>
                    <a:pt x="71" y="777"/>
                  </a:lnTo>
                  <a:lnTo>
                    <a:pt x="88" y="755"/>
                  </a:lnTo>
                  <a:lnTo>
                    <a:pt x="105" y="733"/>
                  </a:lnTo>
                  <a:lnTo>
                    <a:pt x="123" y="710"/>
                  </a:lnTo>
                  <a:lnTo>
                    <a:pt x="140" y="686"/>
                  </a:lnTo>
                  <a:lnTo>
                    <a:pt x="158" y="663"/>
                  </a:lnTo>
                  <a:lnTo>
                    <a:pt x="176" y="640"/>
                  </a:lnTo>
                  <a:lnTo>
                    <a:pt x="195" y="616"/>
                  </a:lnTo>
                  <a:lnTo>
                    <a:pt x="212" y="591"/>
                  </a:lnTo>
                  <a:lnTo>
                    <a:pt x="229" y="567"/>
                  </a:lnTo>
                  <a:lnTo>
                    <a:pt x="245" y="541"/>
                  </a:lnTo>
                  <a:lnTo>
                    <a:pt x="262" y="515"/>
                  </a:lnTo>
                  <a:lnTo>
                    <a:pt x="278" y="489"/>
                  </a:lnTo>
                  <a:lnTo>
                    <a:pt x="294" y="463"/>
                  </a:lnTo>
                  <a:lnTo>
                    <a:pt x="308" y="435"/>
                  </a:lnTo>
                  <a:lnTo>
                    <a:pt x="322" y="407"/>
                  </a:lnTo>
                  <a:close/>
                </a:path>
              </a:pathLst>
            </a:custGeom>
            <a:solidFill>
              <a:srgbClr val="FF9966"/>
            </a:solidFill>
            <a:ln w="3175" cmpd="sng">
              <a:solidFill>
                <a:schemeClr val="tx1"/>
              </a:solidFill>
              <a:round/>
              <a:headEnd/>
              <a:tailEnd/>
            </a:ln>
          </p:spPr>
          <p:txBody>
            <a:bodyPr/>
            <a:lstStyle/>
            <a:p>
              <a:endParaRPr lang="en-US"/>
            </a:p>
          </p:txBody>
        </p:sp>
        <p:sp>
          <p:nvSpPr>
            <p:cNvPr id="311310" name="Freeform 14"/>
            <p:cNvSpPr>
              <a:spLocks noChangeAspect="1"/>
            </p:cNvSpPr>
            <p:nvPr/>
          </p:nvSpPr>
          <p:spPr bwMode="auto">
            <a:xfrm rot="-584220">
              <a:off x="4292" y="2964"/>
              <a:ext cx="81" cy="73"/>
            </a:xfrm>
            <a:custGeom>
              <a:avLst/>
              <a:gdLst/>
              <a:ahLst/>
              <a:cxnLst>
                <a:cxn ang="0">
                  <a:pos x="0" y="0"/>
                </a:cxn>
                <a:cxn ang="0">
                  <a:pos x="0" y="0"/>
                </a:cxn>
                <a:cxn ang="0">
                  <a:pos x="17" y="9"/>
                </a:cxn>
                <a:cxn ang="0">
                  <a:pos x="32" y="23"/>
                </a:cxn>
                <a:cxn ang="0">
                  <a:pos x="45" y="41"/>
                </a:cxn>
                <a:cxn ang="0">
                  <a:pos x="57" y="62"/>
                </a:cxn>
                <a:cxn ang="0">
                  <a:pos x="68" y="83"/>
                </a:cxn>
                <a:cxn ang="0">
                  <a:pos x="77" y="103"/>
                </a:cxn>
                <a:cxn ang="0">
                  <a:pos x="86" y="121"/>
                </a:cxn>
                <a:cxn ang="0">
                  <a:pos x="95" y="135"/>
                </a:cxn>
                <a:cxn ang="0">
                  <a:pos x="95" y="135"/>
                </a:cxn>
                <a:cxn ang="0">
                  <a:pos x="101" y="138"/>
                </a:cxn>
                <a:cxn ang="0">
                  <a:pos x="107" y="139"/>
                </a:cxn>
                <a:cxn ang="0">
                  <a:pos x="113" y="140"/>
                </a:cxn>
                <a:cxn ang="0">
                  <a:pos x="120" y="139"/>
                </a:cxn>
                <a:cxn ang="0">
                  <a:pos x="127" y="138"/>
                </a:cxn>
                <a:cxn ang="0">
                  <a:pos x="135" y="134"/>
                </a:cxn>
                <a:cxn ang="0">
                  <a:pos x="142" y="129"/>
                </a:cxn>
                <a:cxn ang="0">
                  <a:pos x="149" y="122"/>
                </a:cxn>
              </a:cxnLst>
              <a:rect l="0" t="0" r="r" b="b"/>
              <a:pathLst>
                <a:path w="149" h="140">
                  <a:moveTo>
                    <a:pt x="0" y="0"/>
                  </a:moveTo>
                  <a:lnTo>
                    <a:pt x="0" y="0"/>
                  </a:lnTo>
                  <a:lnTo>
                    <a:pt x="17" y="9"/>
                  </a:lnTo>
                  <a:lnTo>
                    <a:pt x="32" y="23"/>
                  </a:lnTo>
                  <a:lnTo>
                    <a:pt x="45" y="41"/>
                  </a:lnTo>
                  <a:lnTo>
                    <a:pt x="57" y="62"/>
                  </a:lnTo>
                  <a:lnTo>
                    <a:pt x="68" y="83"/>
                  </a:lnTo>
                  <a:lnTo>
                    <a:pt x="77" y="103"/>
                  </a:lnTo>
                  <a:lnTo>
                    <a:pt x="86" y="121"/>
                  </a:lnTo>
                  <a:lnTo>
                    <a:pt x="95" y="135"/>
                  </a:lnTo>
                  <a:lnTo>
                    <a:pt x="95" y="135"/>
                  </a:lnTo>
                  <a:lnTo>
                    <a:pt x="101" y="138"/>
                  </a:lnTo>
                  <a:lnTo>
                    <a:pt x="107" y="139"/>
                  </a:lnTo>
                  <a:lnTo>
                    <a:pt x="113" y="140"/>
                  </a:lnTo>
                  <a:lnTo>
                    <a:pt x="120" y="139"/>
                  </a:lnTo>
                  <a:lnTo>
                    <a:pt x="127" y="138"/>
                  </a:lnTo>
                  <a:lnTo>
                    <a:pt x="135" y="134"/>
                  </a:lnTo>
                  <a:lnTo>
                    <a:pt x="142" y="129"/>
                  </a:lnTo>
                  <a:lnTo>
                    <a:pt x="149" y="122"/>
                  </a:lnTo>
                </a:path>
              </a:pathLst>
            </a:custGeom>
            <a:noFill/>
            <a:ln w="0">
              <a:solidFill>
                <a:srgbClr val="000000"/>
              </a:solidFill>
              <a:prstDash val="solid"/>
              <a:round/>
              <a:headEnd/>
              <a:tailEnd/>
            </a:ln>
          </p:spPr>
          <p:txBody>
            <a:bodyPr/>
            <a:lstStyle/>
            <a:p>
              <a:endParaRPr lang="en-US"/>
            </a:p>
          </p:txBody>
        </p:sp>
      </p:grpSp>
      <p:grpSp>
        <p:nvGrpSpPr>
          <p:cNvPr id="5" name="Group 15"/>
          <p:cNvGrpSpPr>
            <a:grpSpLocks noChangeAspect="1"/>
          </p:cNvGrpSpPr>
          <p:nvPr/>
        </p:nvGrpSpPr>
        <p:grpSpPr bwMode="auto">
          <a:xfrm rot="535599">
            <a:off x="8172450" y="4502150"/>
            <a:ext cx="234950" cy="461963"/>
            <a:chOff x="4158" y="2838"/>
            <a:chExt cx="212" cy="415"/>
          </a:xfrm>
        </p:grpSpPr>
        <p:sp>
          <p:nvSpPr>
            <p:cNvPr id="311312" name="Freeform 16"/>
            <p:cNvSpPr>
              <a:spLocks noChangeAspect="1"/>
            </p:cNvSpPr>
            <p:nvPr/>
          </p:nvSpPr>
          <p:spPr bwMode="auto">
            <a:xfrm rot="-209559">
              <a:off x="4158" y="2838"/>
              <a:ext cx="212" cy="415"/>
            </a:xfrm>
            <a:custGeom>
              <a:avLst/>
              <a:gdLst/>
              <a:ahLst/>
              <a:cxnLst>
                <a:cxn ang="0">
                  <a:pos x="296" y="380"/>
                </a:cxn>
                <a:cxn ang="0">
                  <a:pos x="304" y="360"/>
                </a:cxn>
                <a:cxn ang="0">
                  <a:pos x="315" y="344"/>
                </a:cxn>
                <a:cxn ang="0">
                  <a:pos x="327" y="323"/>
                </a:cxn>
                <a:cxn ang="0">
                  <a:pos x="336" y="299"/>
                </a:cxn>
                <a:cxn ang="0">
                  <a:pos x="344" y="273"/>
                </a:cxn>
                <a:cxn ang="0">
                  <a:pos x="355" y="241"/>
                </a:cxn>
                <a:cxn ang="0">
                  <a:pos x="367" y="206"/>
                </a:cxn>
                <a:cxn ang="0">
                  <a:pos x="378" y="168"/>
                </a:cxn>
                <a:cxn ang="0">
                  <a:pos x="388" y="128"/>
                </a:cxn>
                <a:cxn ang="0">
                  <a:pos x="394" y="87"/>
                </a:cxn>
                <a:cxn ang="0">
                  <a:pos x="395" y="46"/>
                </a:cxn>
                <a:cxn ang="0">
                  <a:pos x="380" y="15"/>
                </a:cxn>
                <a:cxn ang="0">
                  <a:pos x="360" y="3"/>
                </a:cxn>
                <a:cxn ang="0">
                  <a:pos x="342" y="0"/>
                </a:cxn>
                <a:cxn ang="0">
                  <a:pos x="323" y="4"/>
                </a:cxn>
                <a:cxn ang="0">
                  <a:pos x="302" y="21"/>
                </a:cxn>
                <a:cxn ang="0">
                  <a:pos x="276" y="68"/>
                </a:cxn>
                <a:cxn ang="0">
                  <a:pos x="246" y="128"/>
                </a:cxn>
                <a:cxn ang="0">
                  <a:pos x="215" y="178"/>
                </a:cxn>
                <a:cxn ang="0">
                  <a:pos x="195" y="202"/>
                </a:cxn>
                <a:cxn ang="0">
                  <a:pos x="186" y="221"/>
                </a:cxn>
                <a:cxn ang="0">
                  <a:pos x="173" y="249"/>
                </a:cxn>
                <a:cxn ang="0">
                  <a:pos x="156" y="286"/>
                </a:cxn>
                <a:cxn ang="0">
                  <a:pos x="144" y="318"/>
                </a:cxn>
                <a:cxn ang="0">
                  <a:pos x="132" y="357"/>
                </a:cxn>
                <a:cxn ang="0">
                  <a:pos x="109" y="418"/>
                </a:cxn>
                <a:cxn ang="0">
                  <a:pos x="81" y="492"/>
                </a:cxn>
                <a:cxn ang="0">
                  <a:pos x="52" y="571"/>
                </a:cxn>
                <a:cxn ang="0">
                  <a:pos x="26" y="648"/>
                </a:cxn>
                <a:cxn ang="0">
                  <a:pos x="8" y="712"/>
                </a:cxn>
                <a:cxn ang="0">
                  <a:pos x="0" y="755"/>
                </a:cxn>
                <a:cxn ang="0">
                  <a:pos x="4" y="771"/>
                </a:cxn>
                <a:cxn ang="0">
                  <a:pos x="6" y="782"/>
                </a:cxn>
                <a:cxn ang="0">
                  <a:pos x="15" y="787"/>
                </a:cxn>
                <a:cxn ang="0">
                  <a:pos x="37" y="781"/>
                </a:cxn>
                <a:cxn ang="0">
                  <a:pos x="71" y="748"/>
                </a:cxn>
                <a:cxn ang="0">
                  <a:pos x="102" y="704"/>
                </a:cxn>
                <a:cxn ang="0">
                  <a:pos x="135" y="660"/>
                </a:cxn>
                <a:cxn ang="0">
                  <a:pos x="166" y="614"/>
                </a:cxn>
                <a:cxn ang="0">
                  <a:pos x="198" y="569"/>
                </a:cxn>
                <a:cxn ang="0">
                  <a:pos x="228" y="519"/>
                </a:cxn>
                <a:cxn ang="0">
                  <a:pos x="257" y="470"/>
                </a:cxn>
                <a:cxn ang="0">
                  <a:pos x="282" y="418"/>
                </a:cxn>
              </a:cxnLst>
              <a:rect l="0" t="0" r="r" b="b"/>
              <a:pathLst>
                <a:path w="395" h="787">
                  <a:moveTo>
                    <a:pt x="293" y="392"/>
                  </a:moveTo>
                  <a:lnTo>
                    <a:pt x="296" y="380"/>
                  </a:lnTo>
                  <a:lnTo>
                    <a:pt x="299" y="370"/>
                  </a:lnTo>
                  <a:lnTo>
                    <a:pt x="304" y="360"/>
                  </a:lnTo>
                  <a:lnTo>
                    <a:pt x="310" y="351"/>
                  </a:lnTo>
                  <a:lnTo>
                    <a:pt x="315" y="344"/>
                  </a:lnTo>
                  <a:lnTo>
                    <a:pt x="321" y="333"/>
                  </a:lnTo>
                  <a:lnTo>
                    <a:pt x="327" y="323"/>
                  </a:lnTo>
                  <a:lnTo>
                    <a:pt x="333" y="311"/>
                  </a:lnTo>
                  <a:lnTo>
                    <a:pt x="336" y="299"/>
                  </a:lnTo>
                  <a:lnTo>
                    <a:pt x="339" y="286"/>
                  </a:lnTo>
                  <a:lnTo>
                    <a:pt x="344" y="273"/>
                  </a:lnTo>
                  <a:lnTo>
                    <a:pt x="349" y="258"/>
                  </a:lnTo>
                  <a:lnTo>
                    <a:pt x="355" y="241"/>
                  </a:lnTo>
                  <a:lnTo>
                    <a:pt x="361" y="224"/>
                  </a:lnTo>
                  <a:lnTo>
                    <a:pt x="367" y="206"/>
                  </a:lnTo>
                  <a:lnTo>
                    <a:pt x="373" y="188"/>
                  </a:lnTo>
                  <a:lnTo>
                    <a:pt x="378" y="168"/>
                  </a:lnTo>
                  <a:lnTo>
                    <a:pt x="384" y="149"/>
                  </a:lnTo>
                  <a:lnTo>
                    <a:pt x="388" y="128"/>
                  </a:lnTo>
                  <a:lnTo>
                    <a:pt x="391" y="108"/>
                  </a:lnTo>
                  <a:lnTo>
                    <a:pt x="394" y="87"/>
                  </a:lnTo>
                  <a:lnTo>
                    <a:pt x="395" y="67"/>
                  </a:lnTo>
                  <a:lnTo>
                    <a:pt x="395" y="46"/>
                  </a:lnTo>
                  <a:lnTo>
                    <a:pt x="392" y="25"/>
                  </a:lnTo>
                  <a:lnTo>
                    <a:pt x="380" y="15"/>
                  </a:lnTo>
                  <a:lnTo>
                    <a:pt x="369" y="8"/>
                  </a:lnTo>
                  <a:lnTo>
                    <a:pt x="360" y="3"/>
                  </a:lnTo>
                  <a:lnTo>
                    <a:pt x="351" y="0"/>
                  </a:lnTo>
                  <a:lnTo>
                    <a:pt x="342" y="0"/>
                  </a:lnTo>
                  <a:lnTo>
                    <a:pt x="333" y="2"/>
                  </a:lnTo>
                  <a:lnTo>
                    <a:pt x="323" y="4"/>
                  </a:lnTo>
                  <a:lnTo>
                    <a:pt x="313" y="8"/>
                  </a:lnTo>
                  <a:lnTo>
                    <a:pt x="302" y="21"/>
                  </a:lnTo>
                  <a:lnTo>
                    <a:pt x="290" y="42"/>
                  </a:lnTo>
                  <a:lnTo>
                    <a:pt x="276" y="68"/>
                  </a:lnTo>
                  <a:lnTo>
                    <a:pt x="262" y="98"/>
                  </a:lnTo>
                  <a:lnTo>
                    <a:pt x="246" y="128"/>
                  </a:lnTo>
                  <a:lnTo>
                    <a:pt x="230" y="155"/>
                  </a:lnTo>
                  <a:lnTo>
                    <a:pt x="215" y="178"/>
                  </a:lnTo>
                  <a:lnTo>
                    <a:pt x="199" y="194"/>
                  </a:lnTo>
                  <a:lnTo>
                    <a:pt x="195" y="202"/>
                  </a:lnTo>
                  <a:lnTo>
                    <a:pt x="190" y="211"/>
                  </a:lnTo>
                  <a:lnTo>
                    <a:pt x="186" y="221"/>
                  </a:lnTo>
                  <a:lnTo>
                    <a:pt x="181" y="234"/>
                  </a:lnTo>
                  <a:lnTo>
                    <a:pt x="173" y="249"/>
                  </a:lnTo>
                  <a:lnTo>
                    <a:pt x="166" y="267"/>
                  </a:lnTo>
                  <a:lnTo>
                    <a:pt x="156" y="286"/>
                  </a:lnTo>
                  <a:lnTo>
                    <a:pt x="146" y="310"/>
                  </a:lnTo>
                  <a:lnTo>
                    <a:pt x="144" y="318"/>
                  </a:lnTo>
                  <a:lnTo>
                    <a:pt x="140" y="333"/>
                  </a:lnTo>
                  <a:lnTo>
                    <a:pt x="132" y="357"/>
                  </a:lnTo>
                  <a:lnTo>
                    <a:pt x="121" y="385"/>
                  </a:lnTo>
                  <a:lnTo>
                    <a:pt x="109" y="418"/>
                  </a:lnTo>
                  <a:lnTo>
                    <a:pt x="96" y="453"/>
                  </a:lnTo>
                  <a:lnTo>
                    <a:pt x="81" y="492"/>
                  </a:lnTo>
                  <a:lnTo>
                    <a:pt x="67" y="532"/>
                  </a:lnTo>
                  <a:lnTo>
                    <a:pt x="52" y="571"/>
                  </a:lnTo>
                  <a:lnTo>
                    <a:pt x="38" y="610"/>
                  </a:lnTo>
                  <a:lnTo>
                    <a:pt x="26" y="648"/>
                  </a:lnTo>
                  <a:lnTo>
                    <a:pt x="15" y="682"/>
                  </a:lnTo>
                  <a:lnTo>
                    <a:pt x="8" y="712"/>
                  </a:lnTo>
                  <a:lnTo>
                    <a:pt x="2" y="736"/>
                  </a:lnTo>
                  <a:lnTo>
                    <a:pt x="0" y="755"/>
                  </a:lnTo>
                  <a:lnTo>
                    <a:pt x="3" y="766"/>
                  </a:lnTo>
                  <a:lnTo>
                    <a:pt x="4" y="771"/>
                  </a:lnTo>
                  <a:lnTo>
                    <a:pt x="5" y="777"/>
                  </a:lnTo>
                  <a:lnTo>
                    <a:pt x="6" y="782"/>
                  </a:lnTo>
                  <a:lnTo>
                    <a:pt x="9" y="786"/>
                  </a:lnTo>
                  <a:lnTo>
                    <a:pt x="15" y="787"/>
                  </a:lnTo>
                  <a:lnTo>
                    <a:pt x="23" y="786"/>
                  </a:lnTo>
                  <a:lnTo>
                    <a:pt x="37" y="781"/>
                  </a:lnTo>
                  <a:lnTo>
                    <a:pt x="56" y="769"/>
                  </a:lnTo>
                  <a:lnTo>
                    <a:pt x="71" y="748"/>
                  </a:lnTo>
                  <a:lnTo>
                    <a:pt x="86" y="726"/>
                  </a:lnTo>
                  <a:lnTo>
                    <a:pt x="102" y="704"/>
                  </a:lnTo>
                  <a:lnTo>
                    <a:pt x="118" y="682"/>
                  </a:lnTo>
                  <a:lnTo>
                    <a:pt x="135" y="660"/>
                  </a:lnTo>
                  <a:lnTo>
                    <a:pt x="150" y="638"/>
                  </a:lnTo>
                  <a:lnTo>
                    <a:pt x="166" y="614"/>
                  </a:lnTo>
                  <a:lnTo>
                    <a:pt x="182" y="592"/>
                  </a:lnTo>
                  <a:lnTo>
                    <a:pt x="198" y="569"/>
                  </a:lnTo>
                  <a:lnTo>
                    <a:pt x="213" y="544"/>
                  </a:lnTo>
                  <a:lnTo>
                    <a:pt x="228" y="519"/>
                  </a:lnTo>
                  <a:lnTo>
                    <a:pt x="242" y="494"/>
                  </a:lnTo>
                  <a:lnTo>
                    <a:pt x="257" y="470"/>
                  </a:lnTo>
                  <a:lnTo>
                    <a:pt x="269" y="444"/>
                  </a:lnTo>
                  <a:lnTo>
                    <a:pt x="282" y="418"/>
                  </a:lnTo>
                  <a:lnTo>
                    <a:pt x="293" y="392"/>
                  </a:lnTo>
                  <a:close/>
                </a:path>
              </a:pathLst>
            </a:custGeom>
            <a:solidFill>
              <a:srgbClr val="FF9966"/>
            </a:solidFill>
            <a:ln w="3175" cmpd="sng">
              <a:solidFill>
                <a:schemeClr val="tx1"/>
              </a:solidFill>
              <a:round/>
              <a:headEnd/>
              <a:tailEnd/>
            </a:ln>
          </p:spPr>
          <p:txBody>
            <a:bodyPr/>
            <a:lstStyle/>
            <a:p>
              <a:endParaRPr lang="en-US"/>
            </a:p>
          </p:txBody>
        </p:sp>
        <p:sp>
          <p:nvSpPr>
            <p:cNvPr id="311313" name="Freeform 17"/>
            <p:cNvSpPr>
              <a:spLocks noChangeAspect="1"/>
            </p:cNvSpPr>
            <p:nvPr/>
          </p:nvSpPr>
          <p:spPr bwMode="auto">
            <a:xfrm rot="-804560">
              <a:off x="4248" y="2961"/>
              <a:ext cx="75" cy="66"/>
            </a:xfrm>
            <a:custGeom>
              <a:avLst/>
              <a:gdLst/>
              <a:ahLst/>
              <a:cxnLst>
                <a:cxn ang="0">
                  <a:pos x="0" y="0"/>
                </a:cxn>
                <a:cxn ang="0">
                  <a:pos x="0" y="0"/>
                </a:cxn>
                <a:cxn ang="0">
                  <a:pos x="6" y="5"/>
                </a:cxn>
                <a:cxn ang="0">
                  <a:pos x="12" y="10"/>
                </a:cxn>
                <a:cxn ang="0">
                  <a:pos x="17" y="18"/>
                </a:cxn>
                <a:cxn ang="0">
                  <a:pos x="22" y="26"/>
                </a:cxn>
                <a:cxn ang="0">
                  <a:pos x="27" y="35"/>
                </a:cxn>
                <a:cxn ang="0">
                  <a:pos x="31" y="44"/>
                </a:cxn>
                <a:cxn ang="0">
                  <a:pos x="36" y="53"/>
                </a:cxn>
                <a:cxn ang="0">
                  <a:pos x="40" y="63"/>
                </a:cxn>
                <a:cxn ang="0">
                  <a:pos x="40" y="63"/>
                </a:cxn>
                <a:cxn ang="0">
                  <a:pos x="42" y="70"/>
                </a:cxn>
                <a:cxn ang="0">
                  <a:pos x="45" y="76"/>
                </a:cxn>
                <a:cxn ang="0">
                  <a:pos x="47" y="83"/>
                </a:cxn>
                <a:cxn ang="0">
                  <a:pos x="51" y="88"/>
                </a:cxn>
                <a:cxn ang="0">
                  <a:pos x="54" y="95"/>
                </a:cxn>
                <a:cxn ang="0">
                  <a:pos x="58" y="100"/>
                </a:cxn>
                <a:cxn ang="0">
                  <a:pos x="63" y="106"/>
                </a:cxn>
                <a:cxn ang="0">
                  <a:pos x="68" y="112"/>
                </a:cxn>
                <a:cxn ang="0">
                  <a:pos x="68" y="112"/>
                </a:cxn>
                <a:cxn ang="0">
                  <a:pos x="73" y="118"/>
                </a:cxn>
                <a:cxn ang="0">
                  <a:pos x="80" y="122"/>
                </a:cxn>
                <a:cxn ang="0">
                  <a:pos x="87" y="123"/>
                </a:cxn>
                <a:cxn ang="0">
                  <a:pos x="97" y="123"/>
                </a:cxn>
                <a:cxn ang="0">
                  <a:pos x="106" y="122"/>
                </a:cxn>
                <a:cxn ang="0">
                  <a:pos x="117" y="119"/>
                </a:cxn>
                <a:cxn ang="0">
                  <a:pos x="128" y="115"/>
                </a:cxn>
                <a:cxn ang="0">
                  <a:pos x="139" y="109"/>
                </a:cxn>
              </a:cxnLst>
              <a:rect l="0" t="0" r="r" b="b"/>
              <a:pathLst>
                <a:path w="139" h="123">
                  <a:moveTo>
                    <a:pt x="0" y="0"/>
                  </a:moveTo>
                  <a:lnTo>
                    <a:pt x="0" y="0"/>
                  </a:lnTo>
                  <a:lnTo>
                    <a:pt x="6" y="5"/>
                  </a:lnTo>
                  <a:lnTo>
                    <a:pt x="12" y="10"/>
                  </a:lnTo>
                  <a:lnTo>
                    <a:pt x="17" y="18"/>
                  </a:lnTo>
                  <a:lnTo>
                    <a:pt x="22" y="26"/>
                  </a:lnTo>
                  <a:lnTo>
                    <a:pt x="27" y="35"/>
                  </a:lnTo>
                  <a:lnTo>
                    <a:pt x="31" y="44"/>
                  </a:lnTo>
                  <a:lnTo>
                    <a:pt x="36" y="53"/>
                  </a:lnTo>
                  <a:lnTo>
                    <a:pt x="40" y="63"/>
                  </a:lnTo>
                  <a:lnTo>
                    <a:pt x="40" y="63"/>
                  </a:lnTo>
                  <a:lnTo>
                    <a:pt x="42" y="70"/>
                  </a:lnTo>
                  <a:lnTo>
                    <a:pt x="45" y="76"/>
                  </a:lnTo>
                  <a:lnTo>
                    <a:pt x="47" y="83"/>
                  </a:lnTo>
                  <a:lnTo>
                    <a:pt x="51" y="88"/>
                  </a:lnTo>
                  <a:lnTo>
                    <a:pt x="54" y="95"/>
                  </a:lnTo>
                  <a:lnTo>
                    <a:pt x="58" y="100"/>
                  </a:lnTo>
                  <a:lnTo>
                    <a:pt x="63" y="106"/>
                  </a:lnTo>
                  <a:lnTo>
                    <a:pt x="68" y="112"/>
                  </a:lnTo>
                  <a:lnTo>
                    <a:pt x="68" y="112"/>
                  </a:lnTo>
                  <a:lnTo>
                    <a:pt x="73" y="118"/>
                  </a:lnTo>
                  <a:lnTo>
                    <a:pt x="80" y="122"/>
                  </a:lnTo>
                  <a:lnTo>
                    <a:pt x="87" y="123"/>
                  </a:lnTo>
                  <a:lnTo>
                    <a:pt x="97" y="123"/>
                  </a:lnTo>
                  <a:lnTo>
                    <a:pt x="106" y="122"/>
                  </a:lnTo>
                  <a:lnTo>
                    <a:pt x="117" y="119"/>
                  </a:lnTo>
                  <a:lnTo>
                    <a:pt x="128" y="115"/>
                  </a:lnTo>
                  <a:lnTo>
                    <a:pt x="139" y="109"/>
                  </a:lnTo>
                </a:path>
              </a:pathLst>
            </a:custGeom>
            <a:noFill/>
            <a:ln w="0">
              <a:solidFill>
                <a:srgbClr val="000000"/>
              </a:solidFill>
              <a:prstDash val="solid"/>
              <a:round/>
              <a:headEnd/>
              <a:tailEnd/>
            </a:ln>
          </p:spPr>
          <p:txBody>
            <a:bodyPr/>
            <a:lstStyle/>
            <a:p>
              <a:endParaRPr lang="en-US"/>
            </a:p>
          </p:txBody>
        </p:sp>
      </p:grpSp>
      <p:grpSp>
        <p:nvGrpSpPr>
          <p:cNvPr id="6" name="Group 18"/>
          <p:cNvGrpSpPr>
            <a:grpSpLocks noChangeAspect="1"/>
          </p:cNvGrpSpPr>
          <p:nvPr/>
        </p:nvGrpSpPr>
        <p:grpSpPr bwMode="auto">
          <a:xfrm rot="535599">
            <a:off x="8008938" y="4471988"/>
            <a:ext cx="206375" cy="492125"/>
            <a:chOff x="4000" y="2813"/>
            <a:chExt cx="186" cy="444"/>
          </a:xfrm>
        </p:grpSpPr>
        <p:sp>
          <p:nvSpPr>
            <p:cNvPr id="311315" name="Freeform 19"/>
            <p:cNvSpPr>
              <a:spLocks noChangeAspect="1"/>
            </p:cNvSpPr>
            <p:nvPr/>
          </p:nvSpPr>
          <p:spPr bwMode="auto">
            <a:xfrm rot="-498597">
              <a:off x="4000" y="2813"/>
              <a:ext cx="186" cy="444"/>
            </a:xfrm>
            <a:custGeom>
              <a:avLst/>
              <a:gdLst/>
              <a:ahLst/>
              <a:cxnLst>
                <a:cxn ang="0">
                  <a:pos x="76" y="292"/>
                </a:cxn>
                <a:cxn ang="0">
                  <a:pos x="52" y="419"/>
                </a:cxn>
                <a:cxn ang="0">
                  <a:pos x="32" y="528"/>
                </a:cxn>
                <a:cxn ang="0">
                  <a:pos x="18" y="621"/>
                </a:cxn>
                <a:cxn ang="0">
                  <a:pos x="7" y="699"/>
                </a:cxn>
                <a:cxn ang="0">
                  <a:pos x="1" y="761"/>
                </a:cxn>
                <a:cxn ang="0">
                  <a:pos x="0" y="805"/>
                </a:cxn>
                <a:cxn ang="0">
                  <a:pos x="3" y="833"/>
                </a:cxn>
                <a:cxn ang="0">
                  <a:pos x="11" y="846"/>
                </a:cxn>
                <a:cxn ang="0">
                  <a:pos x="23" y="843"/>
                </a:cxn>
                <a:cxn ang="0">
                  <a:pos x="41" y="822"/>
                </a:cxn>
                <a:cxn ang="0">
                  <a:pos x="63" y="785"/>
                </a:cxn>
                <a:cxn ang="0">
                  <a:pos x="89" y="732"/>
                </a:cxn>
                <a:cxn ang="0">
                  <a:pos x="121" y="663"/>
                </a:cxn>
                <a:cxn ang="0">
                  <a:pos x="157" y="577"/>
                </a:cxn>
                <a:cxn ang="0">
                  <a:pos x="198" y="476"/>
                </a:cxn>
                <a:cxn ang="0">
                  <a:pos x="244" y="357"/>
                </a:cxn>
                <a:cxn ang="0">
                  <a:pos x="253" y="342"/>
                </a:cxn>
                <a:cxn ang="0">
                  <a:pos x="267" y="322"/>
                </a:cxn>
                <a:cxn ang="0">
                  <a:pos x="286" y="299"/>
                </a:cxn>
                <a:cxn ang="0">
                  <a:pos x="306" y="273"/>
                </a:cxn>
                <a:cxn ang="0">
                  <a:pos x="325" y="246"/>
                </a:cxn>
                <a:cxn ang="0">
                  <a:pos x="338" y="218"/>
                </a:cxn>
                <a:cxn ang="0">
                  <a:pos x="347" y="191"/>
                </a:cxn>
                <a:cxn ang="0">
                  <a:pos x="345" y="166"/>
                </a:cxn>
                <a:cxn ang="0">
                  <a:pos x="334" y="132"/>
                </a:cxn>
                <a:cxn ang="0">
                  <a:pos x="323" y="101"/>
                </a:cxn>
                <a:cxn ang="0">
                  <a:pos x="312" y="74"/>
                </a:cxn>
                <a:cxn ang="0">
                  <a:pos x="302" y="51"/>
                </a:cxn>
                <a:cxn ang="0">
                  <a:pos x="291" y="31"/>
                </a:cxn>
                <a:cxn ang="0">
                  <a:pos x="280" y="17"/>
                </a:cxn>
                <a:cxn ang="0">
                  <a:pos x="268" y="6"/>
                </a:cxn>
                <a:cxn ang="0">
                  <a:pos x="255" y="1"/>
                </a:cxn>
                <a:cxn ang="0">
                  <a:pos x="238" y="0"/>
                </a:cxn>
                <a:cxn ang="0">
                  <a:pos x="220" y="2"/>
                </a:cxn>
                <a:cxn ang="0">
                  <a:pos x="201" y="9"/>
                </a:cxn>
                <a:cxn ang="0">
                  <a:pos x="180" y="19"/>
                </a:cxn>
                <a:cxn ang="0">
                  <a:pos x="158" y="32"/>
                </a:cxn>
                <a:cxn ang="0">
                  <a:pos x="136" y="48"/>
                </a:cxn>
                <a:cxn ang="0">
                  <a:pos x="116" y="64"/>
                </a:cxn>
                <a:cxn ang="0">
                  <a:pos x="94" y="82"/>
                </a:cxn>
                <a:cxn ang="0">
                  <a:pos x="87" y="95"/>
                </a:cxn>
                <a:cxn ang="0">
                  <a:pos x="82" y="108"/>
                </a:cxn>
                <a:cxn ang="0">
                  <a:pos x="78" y="122"/>
                </a:cxn>
                <a:cxn ang="0">
                  <a:pos x="76" y="136"/>
                </a:cxn>
                <a:cxn ang="0">
                  <a:pos x="74" y="152"/>
                </a:cxn>
                <a:cxn ang="0">
                  <a:pos x="74" y="166"/>
                </a:cxn>
                <a:cxn ang="0">
                  <a:pos x="74" y="182"/>
                </a:cxn>
                <a:cxn ang="0">
                  <a:pos x="75" y="196"/>
                </a:cxn>
                <a:cxn ang="0">
                  <a:pos x="76" y="212"/>
                </a:cxn>
                <a:cxn ang="0">
                  <a:pos x="77" y="226"/>
                </a:cxn>
                <a:cxn ang="0">
                  <a:pos x="78" y="239"/>
                </a:cxn>
                <a:cxn ang="0">
                  <a:pos x="78" y="252"/>
                </a:cxn>
                <a:cxn ang="0">
                  <a:pos x="80" y="264"/>
                </a:cxn>
                <a:cxn ang="0">
                  <a:pos x="80" y="274"/>
                </a:cxn>
                <a:cxn ang="0">
                  <a:pos x="78" y="285"/>
                </a:cxn>
                <a:cxn ang="0">
                  <a:pos x="76" y="292"/>
                </a:cxn>
              </a:cxnLst>
              <a:rect l="0" t="0" r="r" b="b"/>
              <a:pathLst>
                <a:path w="347" h="846">
                  <a:moveTo>
                    <a:pt x="76" y="292"/>
                  </a:moveTo>
                  <a:lnTo>
                    <a:pt x="52" y="419"/>
                  </a:lnTo>
                  <a:lnTo>
                    <a:pt x="32" y="528"/>
                  </a:lnTo>
                  <a:lnTo>
                    <a:pt x="18" y="621"/>
                  </a:lnTo>
                  <a:lnTo>
                    <a:pt x="7" y="699"/>
                  </a:lnTo>
                  <a:lnTo>
                    <a:pt x="1" y="761"/>
                  </a:lnTo>
                  <a:lnTo>
                    <a:pt x="0" y="805"/>
                  </a:lnTo>
                  <a:lnTo>
                    <a:pt x="3" y="833"/>
                  </a:lnTo>
                  <a:lnTo>
                    <a:pt x="11" y="846"/>
                  </a:lnTo>
                  <a:lnTo>
                    <a:pt x="23" y="843"/>
                  </a:lnTo>
                  <a:lnTo>
                    <a:pt x="41" y="822"/>
                  </a:lnTo>
                  <a:lnTo>
                    <a:pt x="63" y="785"/>
                  </a:lnTo>
                  <a:lnTo>
                    <a:pt x="89" y="732"/>
                  </a:lnTo>
                  <a:lnTo>
                    <a:pt x="121" y="663"/>
                  </a:lnTo>
                  <a:lnTo>
                    <a:pt x="157" y="577"/>
                  </a:lnTo>
                  <a:lnTo>
                    <a:pt x="198" y="476"/>
                  </a:lnTo>
                  <a:lnTo>
                    <a:pt x="244" y="357"/>
                  </a:lnTo>
                  <a:lnTo>
                    <a:pt x="253" y="342"/>
                  </a:lnTo>
                  <a:lnTo>
                    <a:pt x="267" y="322"/>
                  </a:lnTo>
                  <a:lnTo>
                    <a:pt x="286" y="299"/>
                  </a:lnTo>
                  <a:lnTo>
                    <a:pt x="306" y="273"/>
                  </a:lnTo>
                  <a:lnTo>
                    <a:pt x="325" y="246"/>
                  </a:lnTo>
                  <a:lnTo>
                    <a:pt x="338" y="218"/>
                  </a:lnTo>
                  <a:lnTo>
                    <a:pt x="347" y="191"/>
                  </a:lnTo>
                  <a:lnTo>
                    <a:pt x="345" y="166"/>
                  </a:lnTo>
                  <a:lnTo>
                    <a:pt x="334" y="132"/>
                  </a:lnTo>
                  <a:lnTo>
                    <a:pt x="323" y="101"/>
                  </a:lnTo>
                  <a:lnTo>
                    <a:pt x="312" y="74"/>
                  </a:lnTo>
                  <a:lnTo>
                    <a:pt x="302" y="51"/>
                  </a:lnTo>
                  <a:lnTo>
                    <a:pt x="291" y="31"/>
                  </a:lnTo>
                  <a:lnTo>
                    <a:pt x="280" y="17"/>
                  </a:lnTo>
                  <a:lnTo>
                    <a:pt x="268" y="6"/>
                  </a:lnTo>
                  <a:lnTo>
                    <a:pt x="255" y="1"/>
                  </a:lnTo>
                  <a:lnTo>
                    <a:pt x="238" y="0"/>
                  </a:lnTo>
                  <a:lnTo>
                    <a:pt x="220" y="2"/>
                  </a:lnTo>
                  <a:lnTo>
                    <a:pt x="201" y="9"/>
                  </a:lnTo>
                  <a:lnTo>
                    <a:pt x="180" y="19"/>
                  </a:lnTo>
                  <a:lnTo>
                    <a:pt x="158" y="32"/>
                  </a:lnTo>
                  <a:lnTo>
                    <a:pt x="136" y="48"/>
                  </a:lnTo>
                  <a:lnTo>
                    <a:pt x="116" y="64"/>
                  </a:lnTo>
                  <a:lnTo>
                    <a:pt x="94" y="82"/>
                  </a:lnTo>
                  <a:lnTo>
                    <a:pt x="87" y="95"/>
                  </a:lnTo>
                  <a:lnTo>
                    <a:pt x="82" y="108"/>
                  </a:lnTo>
                  <a:lnTo>
                    <a:pt x="78" y="122"/>
                  </a:lnTo>
                  <a:lnTo>
                    <a:pt x="76" y="136"/>
                  </a:lnTo>
                  <a:lnTo>
                    <a:pt x="74" y="152"/>
                  </a:lnTo>
                  <a:lnTo>
                    <a:pt x="74" y="166"/>
                  </a:lnTo>
                  <a:lnTo>
                    <a:pt x="74" y="182"/>
                  </a:lnTo>
                  <a:lnTo>
                    <a:pt x="75" y="196"/>
                  </a:lnTo>
                  <a:lnTo>
                    <a:pt x="76" y="212"/>
                  </a:lnTo>
                  <a:lnTo>
                    <a:pt x="77" y="226"/>
                  </a:lnTo>
                  <a:lnTo>
                    <a:pt x="78" y="239"/>
                  </a:lnTo>
                  <a:lnTo>
                    <a:pt x="78" y="252"/>
                  </a:lnTo>
                  <a:lnTo>
                    <a:pt x="80" y="264"/>
                  </a:lnTo>
                  <a:lnTo>
                    <a:pt x="80" y="274"/>
                  </a:lnTo>
                  <a:lnTo>
                    <a:pt x="78" y="285"/>
                  </a:lnTo>
                  <a:lnTo>
                    <a:pt x="76" y="292"/>
                  </a:lnTo>
                  <a:close/>
                </a:path>
              </a:pathLst>
            </a:custGeom>
            <a:solidFill>
              <a:srgbClr val="FF9966"/>
            </a:solidFill>
            <a:ln w="6350" cmpd="sng">
              <a:solidFill>
                <a:schemeClr val="tx1"/>
              </a:solidFill>
              <a:round/>
              <a:headEnd/>
              <a:tailEnd/>
            </a:ln>
          </p:spPr>
          <p:txBody>
            <a:bodyPr/>
            <a:lstStyle/>
            <a:p>
              <a:endParaRPr lang="en-US"/>
            </a:p>
          </p:txBody>
        </p:sp>
        <p:sp>
          <p:nvSpPr>
            <p:cNvPr id="311316" name="Freeform 20"/>
            <p:cNvSpPr>
              <a:spLocks noChangeAspect="1"/>
            </p:cNvSpPr>
            <p:nvPr/>
          </p:nvSpPr>
          <p:spPr bwMode="auto">
            <a:xfrm rot="-1313113">
              <a:off x="4044" y="2960"/>
              <a:ext cx="94" cy="39"/>
            </a:xfrm>
            <a:custGeom>
              <a:avLst/>
              <a:gdLst/>
              <a:ahLst/>
              <a:cxnLst>
                <a:cxn ang="0">
                  <a:pos x="0" y="0"/>
                </a:cxn>
                <a:cxn ang="0">
                  <a:pos x="0" y="0"/>
                </a:cxn>
                <a:cxn ang="0">
                  <a:pos x="17" y="23"/>
                </a:cxn>
                <a:cxn ang="0">
                  <a:pos x="37" y="43"/>
                </a:cxn>
                <a:cxn ang="0">
                  <a:pos x="56" y="57"/>
                </a:cxn>
                <a:cxn ang="0">
                  <a:pos x="77" y="67"/>
                </a:cxn>
                <a:cxn ang="0">
                  <a:pos x="100" y="72"/>
                </a:cxn>
                <a:cxn ang="0">
                  <a:pos x="123" y="72"/>
                </a:cxn>
                <a:cxn ang="0">
                  <a:pos x="148" y="67"/>
                </a:cxn>
                <a:cxn ang="0">
                  <a:pos x="175" y="58"/>
                </a:cxn>
              </a:cxnLst>
              <a:rect l="0" t="0" r="r" b="b"/>
              <a:pathLst>
                <a:path w="175" h="72">
                  <a:moveTo>
                    <a:pt x="0" y="0"/>
                  </a:moveTo>
                  <a:lnTo>
                    <a:pt x="0" y="0"/>
                  </a:lnTo>
                  <a:lnTo>
                    <a:pt x="17" y="23"/>
                  </a:lnTo>
                  <a:lnTo>
                    <a:pt x="37" y="43"/>
                  </a:lnTo>
                  <a:lnTo>
                    <a:pt x="56" y="57"/>
                  </a:lnTo>
                  <a:lnTo>
                    <a:pt x="77" y="67"/>
                  </a:lnTo>
                  <a:lnTo>
                    <a:pt x="100" y="72"/>
                  </a:lnTo>
                  <a:lnTo>
                    <a:pt x="123" y="72"/>
                  </a:lnTo>
                  <a:lnTo>
                    <a:pt x="148" y="67"/>
                  </a:lnTo>
                  <a:lnTo>
                    <a:pt x="175" y="58"/>
                  </a:lnTo>
                </a:path>
              </a:pathLst>
            </a:custGeom>
            <a:noFill/>
            <a:ln w="6350" cmpd="sng">
              <a:solidFill>
                <a:srgbClr val="000000"/>
              </a:solidFill>
              <a:prstDash val="solid"/>
              <a:round/>
              <a:headEnd/>
              <a:tailEnd/>
            </a:ln>
          </p:spPr>
          <p:txBody>
            <a:bodyPr/>
            <a:lstStyle/>
            <a:p>
              <a:endParaRPr lang="en-US"/>
            </a:p>
          </p:txBody>
        </p:sp>
      </p:grpSp>
      <p:grpSp>
        <p:nvGrpSpPr>
          <p:cNvPr id="7" name="Group 21"/>
          <p:cNvGrpSpPr>
            <a:grpSpLocks noChangeAspect="1"/>
          </p:cNvGrpSpPr>
          <p:nvPr/>
        </p:nvGrpSpPr>
        <p:grpSpPr bwMode="auto">
          <a:xfrm rot="535599">
            <a:off x="7862888" y="4441825"/>
            <a:ext cx="195262" cy="504825"/>
            <a:chOff x="3921" y="2828"/>
            <a:chExt cx="176" cy="455"/>
          </a:xfrm>
        </p:grpSpPr>
        <p:sp>
          <p:nvSpPr>
            <p:cNvPr id="311318" name="Freeform 22"/>
            <p:cNvSpPr>
              <a:spLocks noChangeAspect="1"/>
            </p:cNvSpPr>
            <p:nvPr/>
          </p:nvSpPr>
          <p:spPr bwMode="auto">
            <a:xfrm rot="-717913">
              <a:off x="3921" y="2828"/>
              <a:ext cx="176" cy="455"/>
            </a:xfrm>
            <a:custGeom>
              <a:avLst/>
              <a:gdLst/>
              <a:ahLst/>
              <a:cxnLst>
                <a:cxn ang="0">
                  <a:pos x="64" y="301"/>
                </a:cxn>
                <a:cxn ang="0">
                  <a:pos x="44" y="429"/>
                </a:cxn>
                <a:cxn ang="0">
                  <a:pos x="27" y="541"/>
                </a:cxn>
                <a:cxn ang="0">
                  <a:pos x="13" y="636"/>
                </a:cxn>
                <a:cxn ang="0">
                  <a:pos x="5" y="715"/>
                </a:cxn>
                <a:cxn ang="0">
                  <a:pos x="1" y="776"/>
                </a:cxn>
                <a:cxn ang="0">
                  <a:pos x="0" y="822"/>
                </a:cxn>
                <a:cxn ang="0">
                  <a:pos x="5" y="850"/>
                </a:cxn>
                <a:cxn ang="0">
                  <a:pos x="12" y="863"/>
                </a:cxn>
                <a:cxn ang="0">
                  <a:pos x="25" y="858"/>
                </a:cxn>
                <a:cxn ang="0">
                  <a:pos x="41" y="837"/>
                </a:cxn>
                <a:cxn ang="0">
                  <a:pos x="63" y="799"/>
                </a:cxn>
                <a:cxn ang="0">
                  <a:pos x="88" y="745"/>
                </a:cxn>
                <a:cxn ang="0">
                  <a:pos x="117" y="675"/>
                </a:cxn>
                <a:cxn ang="0">
                  <a:pos x="151" y="586"/>
                </a:cxn>
                <a:cxn ang="0">
                  <a:pos x="190" y="482"/>
                </a:cxn>
                <a:cxn ang="0">
                  <a:pos x="232" y="361"/>
                </a:cxn>
                <a:cxn ang="0">
                  <a:pos x="240" y="346"/>
                </a:cxn>
                <a:cxn ang="0">
                  <a:pos x="254" y="325"/>
                </a:cxn>
                <a:cxn ang="0">
                  <a:pos x="272" y="300"/>
                </a:cxn>
                <a:cxn ang="0">
                  <a:pos x="292" y="273"/>
                </a:cxn>
                <a:cxn ang="0">
                  <a:pos x="310" y="245"/>
                </a:cxn>
                <a:cxn ang="0">
                  <a:pos x="324" y="217"/>
                </a:cxn>
                <a:cxn ang="0">
                  <a:pos x="330" y="189"/>
                </a:cxn>
                <a:cxn ang="0">
                  <a:pos x="328" y="165"/>
                </a:cxn>
                <a:cxn ang="0">
                  <a:pos x="316" y="131"/>
                </a:cxn>
                <a:cxn ang="0">
                  <a:pos x="304" y="100"/>
                </a:cxn>
                <a:cxn ang="0">
                  <a:pos x="293" y="72"/>
                </a:cxn>
                <a:cxn ang="0">
                  <a:pos x="282" y="49"/>
                </a:cxn>
                <a:cxn ang="0">
                  <a:pos x="270" y="31"/>
                </a:cxn>
                <a:cxn ang="0">
                  <a:pos x="259" y="16"/>
                </a:cxn>
                <a:cxn ang="0">
                  <a:pos x="247" y="6"/>
                </a:cxn>
                <a:cxn ang="0">
                  <a:pos x="234" y="1"/>
                </a:cxn>
                <a:cxn ang="0">
                  <a:pos x="218" y="0"/>
                </a:cxn>
                <a:cxn ang="0">
                  <a:pos x="200" y="3"/>
                </a:cxn>
                <a:cxn ang="0">
                  <a:pos x="180" y="11"/>
                </a:cxn>
                <a:cxn ang="0">
                  <a:pos x="160" y="22"/>
                </a:cxn>
                <a:cxn ang="0">
                  <a:pos x="139" y="36"/>
                </a:cxn>
                <a:cxn ang="0">
                  <a:pos x="119" y="52"/>
                </a:cxn>
                <a:cxn ang="0">
                  <a:pos x="97" y="70"/>
                </a:cxn>
                <a:cxn ang="0">
                  <a:pos x="75" y="88"/>
                </a:cxn>
                <a:cxn ang="0">
                  <a:pos x="69" y="101"/>
                </a:cxn>
                <a:cxn ang="0">
                  <a:pos x="64" y="115"/>
                </a:cxn>
                <a:cxn ang="0">
                  <a:pos x="61" y="130"/>
                </a:cxn>
                <a:cxn ang="0">
                  <a:pos x="58" y="144"/>
                </a:cxn>
                <a:cxn ang="0">
                  <a:pos x="58" y="160"/>
                </a:cxn>
                <a:cxn ang="0">
                  <a:pos x="57" y="175"/>
                </a:cxn>
                <a:cxn ang="0">
                  <a:pos x="58" y="189"/>
                </a:cxn>
                <a:cxn ang="0">
                  <a:pos x="59" y="205"/>
                </a:cxn>
                <a:cxn ang="0">
                  <a:pos x="61" y="219"/>
                </a:cxn>
                <a:cxn ang="0">
                  <a:pos x="62" y="234"/>
                </a:cxn>
                <a:cxn ang="0">
                  <a:pos x="64" y="248"/>
                </a:cxn>
                <a:cxn ang="0">
                  <a:pos x="65" y="261"/>
                </a:cxn>
                <a:cxn ang="0">
                  <a:pos x="65" y="273"/>
                </a:cxn>
                <a:cxn ang="0">
                  <a:pos x="67" y="283"/>
                </a:cxn>
                <a:cxn ang="0">
                  <a:pos x="65" y="293"/>
                </a:cxn>
                <a:cxn ang="0">
                  <a:pos x="64" y="301"/>
                </a:cxn>
              </a:cxnLst>
              <a:rect l="0" t="0" r="r" b="b"/>
              <a:pathLst>
                <a:path w="330" h="863">
                  <a:moveTo>
                    <a:pt x="64" y="301"/>
                  </a:moveTo>
                  <a:lnTo>
                    <a:pt x="44" y="429"/>
                  </a:lnTo>
                  <a:lnTo>
                    <a:pt x="27" y="541"/>
                  </a:lnTo>
                  <a:lnTo>
                    <a:pt x="13" y="636"/>
                  </a:lnTo>
                  <a:lnTo>
                    <a:pt x="5" y="715"/>
                  </a:lnTo>
                  <a:lnTo>
                    <a:pt x="1" y="776"/>
                  </a:lnTo>
                  <a:lnTo>
                    <a:pt x="0" y="822"/>
                  </a:lnTo>
                  <a:lnTo>
                    <a:pt x="5" y="850"/>
                  </a:lnTo>
                  <a:lnTo>
                    <a:pt x="12" y="863"/>
                  </a:lnTo>
                  <a:lnTo>
                    <a:pt x="25" y="858"/>
                  </a:lnTo>
                  <a:lnTo>
                    <a:pt x="41" y="837"/>
                  </a:lnTo>
                  <a:lnTo>
                    <a:pt x="63" y="799"/>
                  </a:lnTo>
                  <a:lnTo>
                    <a:pt x="88" y="745"/>
                  </a:lnTo>
                  <a:lnTo>
                    <a:pt x="117" y="675"/>
                  </a:lnTo>
                  <a:lnTo>
                    <a:pt x="151" y="586"/>
                  </a:lnTo>
                  <a:lnTo>
                    <a:pt x="190" y="482"/>
                  </a:lnTo>
                  <a:lnTo>
                    <a:pt x="232" y="361"/>
                  </a:lnTo>
                  <a:lnTo>
                    <a:pt x="240" y="346"/>
                  </a:lnTo>
                  <a:lnTo>
                    <a:pt x="254" y="325"/>
                  </a:lnTo>
                  <a:lnTo>
                    <a:pt x="272" y="300"/>
                  </a:lnTo>
                  <a:lnTo>
                    <a:pt x="292" y="273"/>
                  </a:lnTo>
                  <a:lnTo>
                    <a:pt x="310" y="245"/>
                  </a:lnTo>
                  <a:lnTo>
                    <a:pt x="324" y="217"/>
                  </a:lnTo>
                  <a:lnTo>
                    <a:pt x="330" y="189"/>
                  </a:lnTo>
                  <a:lnTo>
                    <a:pt x="328" y="165"/>
                  </a:lnTo>
                  <a:lnTo>
                    <a:pt x="316" y="131"/>
                  </a:lnTo>
                  <a:lnTo>
                    <a:pt x="304" y="100"/>
                  </a:lnTo>
                  <a:lnTo>
                    <a:pt x="293" y="72"/>
                  </a:lnTo>
                  <a:lnTo>
                    <a:pt x="282" y="49"/>
                  </a:lnTo>
                  <a:lnTo>
                    <a:pt x="270" y="31"/>
                  </a:lnTo>
                  <a:lnTo>
                    <a:pt x="259" y="16"/>
                  </a:lnTo>
                  <a:lnTo>
                    <a:pt x="247" y="6"/>
                  </a:lnTo>
                  <a:lnTo>
                    <a:pt x="234" y="1"/>
                  </a:lnTo>
                  <a:lnTo>
                    <a:pt x="218" y="0"/>
                  </a:lnTo>
                  <a:lnTo>
                    <a:pt x="200" y="3"/>
                  </a:lnTo>
                  <a:lnTo>
                    <a:pt x="180" y="11"/>
                  </a:lnTo>
                  <a:lnTo>
                    <a:pt x="160" y="22"/>
                  </a:lnTo>
                  <a:lnTo>
                    <a:pt x="139" y="36"/>
                  </a:lnTo>
                  <a:lnTo>
                    <a:pt x="119" y="52"/>
                  </a:lnTo>
                  <a:lnTo>
                    <a:pt x="97" y="70"/>
                  </a:lnTo>
                  <a:lnTo>
                    <a:pt x="75" y="88"/>
                  </a:lnTo>
                  <a:lnTo>
                    <a:pt x="69" y="101"/>
                  </a:lnTo>
                  <a:lnTo>
                    <a:pt x="64" y="115"/>
                  </a:lnTo>
                  <a:lnTo>
                    <a:pt x="61" y="130"/>
                  </a:lnTo>
                  <a:lnTo>
                    <a:pt x="58" y="144"/>
                  </a:lnTo>
                  <a:lnTo>
                    <a:pt x="58" y="160"/>
                  </a:lnTo>
                  <a:lnTo>
                    <a:pt x="57" y="175"/>
                  </a:lnTo>
                  <a:lnTo>
                    <a:pt x="58" y="189"/>
                  </a:lnTo>
                  <a:lnTo>
                    <a:pt x="59" y="205"/>
                  </a:lnTo>
                  <a:lnTo>
                    <a:pt x="61" y="219"/>
                  </a:lnTo>
                  <a:lnTo>
                    <a:pt x="62" y="234"/>
                  </a:lnTo>
                  <a:lnTo>
                    <a:pt x="64" y="248"/>
                  </a:lnTo>
                  <a:lnTo>
                    <a:pt x="65" y="261"/>
                  </a:lnTo>
                  <a:lnTo>
                    <a:pt x="65" y="273"/>
                  </a:lnTo>
                  <a:lnTo>
                    <a:pt x="67" y="283"/>
                  </a:lnTo>
                  <a:lnTo>
                    <a:pt x="65" y="293"/>
                  </a:lnTo>
                  <a:lnTo>
                    <a:pt x="64" y="301"/>
                  </a:lnTo>
                  <a:close/>
                </a:path>
              </a:pathLst>
            </a:custGeom>
            <a:solidFill>
              <a:srgbClr val="FF9966"/>
            </a:solidFill>
            <a:ln w="3175" cmpd="sng">
              <a:solidFill>
                <a:schemeClr val="tx1"/>
              </a:solidFill>
              <a:round/>
              <a:headEnd/>
              <a:tailEnd/>
            </a:ln>
          </p:spPr>
          <p:txBody>
            <a:bodyPr/>
            <a:lstStyle/>
            <a:p>
              <a:endParaRPr lang="en-US"/>
            </a:p>
          </p:txBody>
        </p:sp>
        <p:sp>
          <p:nvSpPr>
            <p:cNvPr id="311319" name="Freeform 23"/>
            <p:cNvSpPr>
              <a:spLocks noChangeAspect="1"/>
            </p:cNvSpPr>
            <p:nvPr/>
          </p:nvSpPr>
          <p:spPr bwMode="auto">
            <a:xfrm rot="-717913">
              <a:off x="3943" y="2986"/>
              <a:ext cx="92" cy="37"/>
            </a:xfrm>
            <a:custGeom>
              <a:avLst/>
              <a:gdLst/>
              <a:ahLst/>
              <a:cxnLst>
                <a:cxn ang="0">
                  <a:pos x="0" y="0"/>
                </a:cxn>
                <a:cxn ang="0">
                  <a:pos x="0" y="0"/>
                </a:cxn>
                <a:cxn ang="0">
                  <a:pos x="17" y="24"/>
                </a:cxn>
                <a:cxn ang="0">
                  <a:pos x="36" y="42"/>
                </a:cxn>
                <a:cxn ang="0">
                  <a:pos x="55" y="56"/>
                </a:cxn>
                <a:cxn ang="0">
                  <a:pos x="76" y="66"/>
                </a:cxn>
                <a:cxn ang="0">
                  <a:pos x="98" y="69"/>
                </a:cxn>
                <a:cxn ang="0">
                  <a:pos x="122" y="68"/>
                </a:cxn>
                <a:cxn ang="0">
                  <a:pos x="146" y="63"/>
                </a:cxn>
                <a:cxn ang="0">
                  <a:pos x="171" y="53"/>
                </a:cxn>
              </a:cxnLst>
              <a:rect l="0" t="0" r="r" b="b"/>
              <a:pathLst>
                <a:path w="171" h="69">
                  <a:moveTo>
                    <a:pt x="0" y="0"/>
                  </a:moveTo>
                  <a:lnTo>
                    <a:pt x="0" y="0"/>
                  </a:lnTo>
                  <a:lnTo>
                    <a:pt x="17" y="24"/>
                  </a:lnTo>
                  <a:lnTo>
                    <a:pt x="36" y="42"/>
                  </a:lnTo>
                  <a:lnTo>
                    <a:pt x="55" y="56"/>
                  </a:lnTo>
                  <a:lnTo>
                    <a:pt x="76" y="66"/>
                  </a:lnTo>
                  <a:lnTo>
                    <a:pt x="98" y="69"/>
                  </a:lnTo>
                  <a:lnTo>
                    <a:pt x="122" y="68"/>
                  </a:lnTo>
                  <a:lnTo>
                    <a:pt x="146" y="63"/>
                  </a:lnTo>
                  <a:lnTo>
                    <a:pt x="171" y="53"/>
                  </a:lnTo>
                </a:path>
              </a:pathLst>
            </a:custGeom>
            <a:noFill/>
            <a:ln w="0">
              <a:solidFill>
                <a:srgbClr val="000000"/>
              </a:solidFill>
              <a:prstDash val="solid"/>
              <a:round/>
              <a:headEnd/>
              <a:tailEnd/>
            </a:ln>
          </p:spPr>
          <p:txBody>
            <a:bodyPr/>
            <a:lstStyle/>
            <a:p>
              <a:endParaRPr lang="en-US"/>
            </a:p>
          </p:txBody>
        </p:sp>
      </p:grpSp>
      <p:grpSp>
        <p:nvGrpSpPr>
          <p:cNvPr id="8" name="Group 24"/>
          <p:cNvGrpSpPr>
            <a:grpSpLocks noChangeAspect="1"/>
          </p:cNvGrpSpPr>
          <p:nvPr/>
        </p:nvGrpSpPr>
        <p:grpSpPr bwMode="auto">
          <a:xfrm rot="144854">
            <a:off x="8142288" y="4479925"/>
            <a:ext cx="206375" cy="488950"/>
            <a:chOff x="4123" y="2825"/>
            <a:chExt cx="186" cy="440"/>
          </a:xfrm>
        </p:grpSpPr>
        <p:sp>
          <p:nvSpPr>
            <p:cNvPr id="311321" name="Freeform 25"/>
            <p:cNvSpPr>
              <a:spLocks noChangeAspect="1"/>
            </p:cNvSpPr>
            <p:nvPr/>
          </p:nvSpPr>
          <p:spPr bwMode="auto">
            <a:xfrm rot="49981">
              <a:off x="4123" y="2825"/>
              <a:ext cx="186" cy="440"/>
            </a:xfrm>
            <a:custGeom>
              <a:avLst/>
              <a:gdLst/>
              <a:ahLst/>
              <a:cxnLst>
                <a:cxn ang="0">
                  <a:pos x="263" y="312"/>
                </a:cxn>
                <a:cxn ang="0">
                  <a:pos x="278" y="290"/>
                </a:cxn>
                <a:cxn ang="0">
                  <a:pos x="296" y="263"/>
                </a:cxn>
                <a:cxn ang="0">
                  <a:pos x="316" y="233"/>
                </a:cxn>
                <a:cxn ang="0">
                  <a:pos x="332" y="202"/>
                </a:cxn>
                <a:cxn ang="0">
                  <a:pos x="342" y="169"/>
                </a:cxn>
                <a:cxn ang="0">
                  <a:pos x="346" y="139"/>
                </a:cxn>
                <a:cxn ang="0">
                  <a:pos x="340" y="111"/>
                </a:cxn>
                <a:cxn ang="0">
                  <a:pos x="323" y="77"/>
                </a:cxn>
                <a:cxn ang="0">
                  <a:pos x="310" y="47"/>
                </a:cxn>
                <a:cxn ang="0">
                  <a:pos x="299" y="29"/>
                </a:cxn>
                <a:cxn ang="0">
                  <a:pos x="288" y="13"/>
                </a:cxn>
                <a:cxn ang="0">
                  <a:pos x="271" y="0"/>
                </a:cxn>
                <a:cxn ang="0">
                  <a:pos x="238" y="6"/>
                </a:cxn>
                <a:cxn ang="0">
                  <a:pos x="196" y="28"/>
                </a:cxn>
                <a:cxn ang="0">
                  <a:pos x="149" y="63"/>
                </a:cxn>
                <a:cxn ang="0">
                  <a:pos x="119" y="100"/>
                </a:cxn>
                <a:cxn ang="0">
                  <a:pos x="113" y="149"/>
                </a:cxn>
                <a:cxn ang="0">
                  <a:pos x="111" y="202"/>
                </a:cxn>
                <a:cxn ang="0">
                  <a:pos x="109" y="244"/>
                </a:cxn>
                <a:cxn ang="0">
                  <a:pos x="98" y="279"/>
                </a:cxn>
                <a:cxn ang="0">
                  <a:pos x="84" y="325"/>
                </a:cxn>
                <a:cxn ang="0">
                  <a:pos x="69" y="374"/>
                </a:cxn>
                <a:cxn ang="0">
                  <a:pos x="56" y="422"/>
                </a:cxn>
                <a:cxn ang="0">
                  <a:pos x="42" y="469"/>
                </a:cxn>
                <a:cxn ang="0">
                  <a:pos x="32" y="513"/>
                </a:cxn>
                <a:cxn ang="0">
                  <a:pos x="24" y="554"/>
                </a:cxn>
                <a:cxn ang="0">
                  <a:pos x="19" y="591"/>
                </a:cxn>
                <a:cxn ang="0">
                  <a:pos x="19" y="622"/>
                </a:cxn>
                <a:cxn ang="0">
                  <a:pos x="17" y="656"/>
                </a:cxn>
                <a:cxn ang="0">
                  <a:pos x="13" y="688"/>
                </a:cxn>
                <a:cxn ang="0">
                  <a:pos x="9" y="716"/>
                </a:cxn>
                <a:cxn ang="0">
                  <a:pos x="4" y="743"/>
                </a:cxn>
                <a:cxn ang="0">
                  <a:pos x="0" y="770"/>
                </a:cxn>
                <a:cxn ang="0">
                  <a:pos x="1" y="792"/>
                </a:cxn>
                <a:cxn ang="0">
                  <a:pos x="3" y="809"/>
                </a:cxn>
                <a:cxn ang="0">
                  <a:pos x="6" y="827"/>
                </a:cxn>
                <a:cxn ang="0">
                  <a:pos x="15" y="837"/>
                </a:cxn>
                <a:cxn ang="0">
                  <a:pos x="27" y="829"/>
                </a:cxn>
                <a:cxn ang="0">
                  <a:pos x="45" y="805"/>
                </a:cxn>
                <a:cxn ang="0">
                  <a:pos x="67" y="768"/>
                </a:cxn>
                <a:cxn ang="0">
                  <a:pos x="93" y="714"/>
                </a:cxn>
                <a:cxn ang="0">
                  <a:pos x="125" y="648"/>
                </a:cxn>
                <a:cxn ang="0">
                  <a:pos x="161" y="570"/>
                </a:cxn>
                <a:cxn ang="0">
                  <a:pos x="190" y="504"/>
                </a:cxn>
                <a:cxn ang="0">
                  <a:pos x="212" y="456"/>
                </a:cxn>
                <a:cxn ang="0">
                  <a:pos x="232" y="403"/>
                </a:cxn>
                <a:cxn ang="0">
                  <a:pos x="249" y="349"/>
                </a:cxn>
              </a:cxnLst>
              <a:rect l="0" t="0" r="r" b="b"/>
              <a:pathLst>
                <a:path w="346" h="837">
                  <a:moveTo>
                    <a:pt x="257" y="322"/>
                  </a:moveTo>
                  <a:lnTo>
                    <a:pt x="263" y="312"/>
                  </a:lnTo>
                  <a:lnTo>
                    <a:pt x="270" y="302"/>
                  </a:lnTo>
                  <a:lnTo>
                    <a:pt x="278" y="290"/>
                  </a:lnTo>
                  <a:lnTo>
                    <a:pt x="287" y="277"/>
                  </a:lnTo>
                  <a:lnTo>
                    <a:pt x="296" y="263"/>
                  </a:lnTo>
                  <a:lnTo>
                    <a:pt x="306" y="249"/>
                  </a:lnTo>
                  <a:lnTo>
                    <a:pt x="316" y="233"/>
                  </a:lnTo>
                  <a:lnTo>
                    <a:pt x="324" y="218"/>
                  </a:lnTo>
                  <a:lnTo>
                    <a:pt x="332" y="202"/>
                  </a:lnTo>
                  <a:lnTo>
                    <a:pt x="338" y="185"/>
                  </a:lnTo>
                  <a:lnTo>
                    <a:pt x="342" y="169"/>
                  </a:lnTo>
                  <a:lnTo>
                    <a:pt x="346" y="154"/>
                  </a:lnTo>
                  <a:lnTo>
                    <a:pt x="346" y="139"/>
                  </a:lnTo>
                  <a:lnTo>
                    <a:pt x="345" y="124"/>
                  </a:lnTo>
                  <a:lnTo>
                    <a:pt x="340" y="111"/>
                  </a:lnTo>
                  <a:lnTo>
                    <a:pt x="332" y="98"/>
                  </a:lnTo>
                  <a:lnTo>
                    <a:pt x="323" y="77"/>
                  </a:lnTo>
                  <a:lnTo>
                    <a:pt x="316" y="60"/>
                  </a:lnTo>
                  <a:lnTo>
                    <a:pt x="310" y="47"/>
                  </a:lnTo>
                  <a:lnTo>
                    <a:pt x="305" y="37"/>
                  </a:lnTo>
                  <a:lnTo>
                    <a:pt x="299" y="29"/>
                  </a:lnTo>
                  <a:lnTo>
                    <a:pt x="294" y="21"/>
                  </a:lnTo>
                  <a:lnTo>
                    <a:pt x="288" y="13"/>
                  </a:lnTo>
                  <a:lnTo>
                    <a:pt x="281" y="6"/>
                  </a:lnTo>
                  <a:lnTo>
                    <a:pt x="271" y="0"/>
                  </a:lnTo>
                  <a:lnTo>
                    <a:pt x="257" y="0"/>
                  </a:lnTo>
                  <a:lnTo>
                    <a:pt x="238" y="6"/>
                  </a:lnTo>
                  <a:lnTo>
                    <a:pt x="219" y="15"/>
                  </a:lnTo>
                  <a:lnTo>
                    <a:pt x="196" y="28"/>
                  </a:lnTo>
                  <a:lnTo>
                    <a:pt x="173" y="45"/>
                  </a:lnTo>
                  <a:lnTo>
                    <a:pt x="149" y="63"/>
                  </a:lnTo>
                  <a:lnTo>
                    <a:pt x="126" y="82"/>
                  </a:lnTo>
                  <a:lnTo>
                    <a:pt x="119" y="100"/>
                  </a:lnTo>
                  <a:lnTo>
                    <a:pt x="115" y="123"/>
                  </a:lnTo>
                  <a:lnTo>
                    <a:pt x="113" y="149"/>
                  </a:lnTo>
                  <a:lnTo>
                    <a:pt x="111" y="176"/>
                  </a:lnTo>
                  <a:lnTo>
                    <a:pt x="111" y="202"/>
                  </a:lnTo>
                  <a:lnTo>
                    <a:pt x="110" y="225"/>
                  </a:lnTo>
                  <a:lnTo>
                    <a:pt x="109" y="244"/>
                  </a:lnTo>
                  <a:lnTo>
                    <a:pt x="105" y="255"/>
                  </a:lnTo>
                  <a:lnTo>
                    <a:pt x="98" y="279"/>
                  </a:lnTo>
                  <a:lnTo>
                    <a:pt x="91" y="302"/>
                  </a:lnTo>
                  <a:lnTo>
                    <a:pt x="84" y="325"/>
                  </a:lnTo>
                  <a:lnTo>
                    <a:pt x="76" y="350"/>
                  </a:lnTo>
                  <a:lnTo>
                    <a:pt x="69" y="374"/>
                  </a:lnTo>
                  <a:lnTo>
                    <a:pt x="62" y="398"/>
                  </a:lnTo>
                  <a:lnTo>
                    <a:pt x="56" y="422"/>
                  </a:lnTo>
                  <a:lnTo>
                    <a:pt x="48" y="445"/>
                  </a:lnTo>
                  <a:lnTo>
                    <a:pt x="42" y="469"/>
                  </a:lnTo>
                  <a:lnTo>
                    <a:pt x="38" y="491"/>
                  </a:lnTo>
                  <a:lnTo>
                    <a:pt x="32" y="513"/>
                  </a:lnTo>
                  <a:lnTo>
                    <a:pt x="28" y="534"/>
                  </a:lnTo>
                  <a:lnTo>
                    <a:pt x="24" y="554"/>
                  </a:lnTo>
                  <a:lnTo>
                    <a:pt x="22" y="573"/>
                  </a:lnTo>
                  <a:lnTo>
                    <a:pt x="19" y="591"/>
                  </a:lnTo>
                  <a:lnTo>
                    <a:pt x="19" y="606"/>
                  </a:lnTo>
                  <a:lnTo>
                    <a:pt x="19" y="622"/>
                  </a:lnTo>
                  <a:lnTo>
                    <a:pt x="18" y="639"/>
                  </a:lnTo>
                  <a:lnTo>
                    <a:pt x="17" y="656"/>
                  </a:lnTo>
                  <a:lnTo>
                    <a:pt x="15" y="671"/>
                  </a:lnTo>
                  <a:lnTo>
                    <a:pt x="13" y="688"/>
                  </a:lnTo>
                  <a:lnTo>
                    <a:pt x="11" y="703"/>
                  </a:lnTo>
                  <a:lnTo>
                    <a:pt x="9" y="716"/>
                  </a:lnTo>
                  <a:lnTo>
                    <a:pt x="6" y="726"/>
                  </a:lnTo>
                  <a:lnTo>
                    <a:pt x="4" y="743"/>
                  </a:lnTo>
                  <a:lnTo>
                    <a:pt x="1" y="757"/>
                  </a:lnTo>
                  <a:lnTo>
                    <a:pt x="0" y="770"/>
                  </a:lnTo>
                  <a:lnTo>
                    <a:pt x="0" y="782"/>
                  </a:lnTo>
                  <a:lnTo>
                    <a:pt x="1" y="792"/>
                  </a:lnTo>
                  <a:lnTo>
                    <a:pt x="1" y="801"/>
                  </a:lnTo>
                  <a:lnTo>
                    <a:pt x="3" y="809"/>
                  </a:lnTo>
                  <a:lnTo>
                    <a:pt x="4" y="816"/>
                  </a:lnTo>
                  <a:lnTo>
                    <a:pt x="6" y="827"/>
                  </a:lnTo>
                  <a:lnTo>
                    <a:pt x="10" y="834"/>
                  </a:lnTo>
                  <a:lnTo>
                    <a:pt x="15" y="837"/>
                  </a:lnTo>
                  <a:lnTo>
                    <a:pt x="21" y="835"/>
                  </a:lnTo>
                  <a:lnTo>
                    <a:pt x="27" y="829"/>
                  </a:lnTo>
                  <a:lnTo>
                    <a:pt x="35" y="820"/>
                  </a:lnTo>
                  <a:lnTo>
                    <a:pt x="45" y="805"/>
                  </a:lnTo>
                  <a:lnTo>
                    <a:pt x="56" y="788"/>
                  </a:lnTo>
                  <a:lnTo>
                    <a:pt x="67" y="768"/>
                  </a:lnTo>
                  <a:lnTo>
                    <a:pt x="80" y="743"/>
                  </a:lnTo>
                  <a:lnTo>
                    <a:pt x="93" y="714"/>
                  </a:lnTo>
                  <a:lnTo>
                    <a:pt x="109" y="683"/>
                  </a:lnTo>
                  <a:lnTo>
                    <a:pt x="125" y="648"/>
                  </a:lnTo>
                  <a:lnTo>
                    <a:pt x="143" y="610"/>
                  </a:lnTo>
                  <a:lnTo>
                    <a:pt x="161" y="570"/>
                  </a:lnTo>
                  <a:lnTo>
                    <a:pt x="180" y="526"/>
                  </a:lnTo>
                  <a:lnTo>
                    <a:pt x="190" y="504"/>
                  </a:lnTo>
                  <a:lnTo>
                    <a:pt x="201" y="480"/>
                  </a:lnTo>
                  <a:lnTo>
                    <a:pt x="212" y="456"/>
                  </a:lnTo>
                  <a:lnTo>
                    <a:pt x="223" y="430"/>
                  </a:lnTo>
                  <a:lnTo>
                    <a:pt x="232" y="403"/>
                  </a:lnTo>
                  <a:lnTo>
                    <a:pt x="242" y="376"/>
                  </a:lnTo>
                  <a:lnTo>
                    <a:pt x="249" y="349"/>
                  </a:lnTo>
                  <a:lnTo>
                    <a:pt x="257" y="322"/>
                  </a:lnTo>
                  <a:close/>
                </a:path>
              </a:pathLst>
            </a:custGeom>
            <a:solidFill>
              <a:srgbClr val="FF9966"/>
            </a:solidFill>
            <a:ln w="3175" cmpd="sng">
              <a:solidFill>
                <a:schemeClr val="tx1"/>
              </a:solidFill>
              <a:round/>
              <a:headEnd/>
              <a:tailEnd/>
            </a:ln>
          </p:spPr>
          <p:txBody>
            <a:bodyPr/>
            <a:lstStyle/>
            <a:p>
              <a:endParaRPr lang="en-US"/>
            </a:p>
          </p:txBody>
        </p:sp>
        <p:sp>
          <p:nvSpPr>
            <p:cNvPr id="311322" name="Freeform 26"/>
            <p:cNvSpPr>
              <a:spLocks noChangeAspect="1"/>
            </p:cNvSpPr>
            <p:nvPr/>
          </p:nvSpPr>
          <p:spPr bwMode="auto">
            <a:xfrm rot="7773">
              <a:off x="4181" y="2950"/>
              <a:ext cx="90" cy="50"/>
            </a:xfrm>
            <a:custGeom>
              <a:avLst/>
              <a:gdLst/>
              <a:ahLst/>
              <a:cxnLst>
                <a:cxn ang="0">
                  <a:pos x="0" y="0"/>
                </a:cxn>
                <a:cxn ang="0">
                  <a:pos x="0" y="0"/>
                </a:cxn>
                <a:cxn ang="0">
                  <a:pos x="6" y="11"/>
                </a:cxn>
                <a:cxn ang="0">
                  <a:pos x="10" y="22"/>
                </a:cxn>
                <a:cxn ang="0">
                  <a:pos x="16" y="35"/>
                </a:cxn>
                <a:cxn ang="0">
                  <a:pos x="25" y="50"/>
                </a:cxn>
                <a:cxn ang="0">
                  <a:pos x="35" y="63"/>
                </a:cxn>
                <a:cxn ang="0">
                  <a:pos x="48" y="74"/>
                </a:cxn>
                <a:cxn ang="0">
                  <a:pos x="65" y="85"/>
                </a:cxn>
                <a:cxn ang="0">
                  <a:pos x="88" y="92"/>
                </a:cxn>
                <a:cxn ang="0">
                  <a:pos x="88" y="92"/>
                </a:cxn>
                <a:cxn ang="0">
                  <a:pos x="96" y="94"/>
                </a:cxn>
                <a:cxn ang="0">
                  <a:pos x="106" y="95"/>
                </a:cxn>
                <a:cxn ang="0">
                  <a:pos x="116" y="95"/>
                </a:cxn>
                <a:cxn ang="0">
                  <a:pos x="125" y="94"/>
                </a:cxn>
                <a:cxn ang="0">
                  <a:pos x="136" y="91"/>
                </a:cxn>
                <a:cxn ang="0">
                  <a:pos x="147" y="87"/>
                </a:cxn>
                <a:cxn ang="0">
                  <a:pos x="157" y="83"/>
                </a:cxn>
                <a:cxn ang="0">
                  <a:pos x="166" y="77"/>
                </a:cxn>
              </a:cxnLst>
              <a:rect l="0" t="0" r="r" b="b"/>
              <a:pathLst>
                <a:path w="166" h="95">
                  <a:moveTo>
                    <a:pt x="0" y="0"/>
                  </a:moveTo>
                  <a:lnTo>
                    <a:pt x="0" y="0"/>
                  </a:lnTo>
                  <a:lnTo>
                    <a:pt x="6" y="11"/>
                  </a:lnTo>
                  <a:lnTo>
                    <a:pt x="10" y="22"/>
                  </a:lnTo>
                  <a:lnTo>
                    <a:pt x="16" y="35"/>
                  </a:lnTo>
                  <a:lnTo>
                    <a:pt x="25" y="50"/>
                  </a:lnTo>
                  <a:lnTo>
                    <a:pt x="35" y="63"/>
                  </a:lnTo>
                  <a:lnTo>
                    <a:pt x="48" y="74"/>
                  </a:lnTo>
                  <a:lnTo>
                    <a:pt x="65" y="85"/>
                  </a:lnTo>
                  <a:lnTo>
                    <a:pt x="88" y="92"/>
                  </a:lnTo>
                  <a:lnTo>
                    <a:pt x="88" y="92"/>
                  </a:lnTo>
                  <a:lnTo>
                    <a:pt x="96" y="94"/>
                  </a:lnTo>
                  <a:lnTo>
                    <a:pt x="106" y="95"/>
                  </a:lnTo>
                  <a:lnTo>
                    <a:pt x="116" y="95"/>
                  </a:lnTo>
                  <a:lnTo>
                    <a:pt x="125" y="94"/>
                  </a:lnTo>
                  <a:lnTo>
                    <a:pt x="136" y="91"/>
                  </a:lnTo>
                  <a:lnTo>
                    <a:pt x="147" y="87"/>
                  </a:lnTo>
                  <a:lnTo>
                    <a:pt x="157" y="83"/>
                  </a:lnTo>
                  <a:lnTo>
                    <a:pt x="166" y="77"/>
                  </a:lnTo>
                </a:path>
              </a:pathLst>
            </a:custGeom>
            <a:noFill/>
            <a:ln w="3175" cmpd="sng">
              <a:solidFill>
                <a:schemeClr val="tx1"/>
              </a:solidFill>
              <a:prstDash val="solid"/>
              <a:round/>
              <a:headEnd/>
              <a:tailEnd/>
            </a:ln>
          </p:spPr>
          <p:txBody>
            <a:bodyPr/>
            <a:lstStyle/>
            <a:p>
              <a:endParaRPr lang="en-US"/>
            </a:p>
          </p:txBody>
        </p:sp>
      </p:grpSp>
      <p:grpSp>
        <p:nvGrpSpPr>
          <p:cNvPr id="9" name="Group 27"/>
          <p:cNvGrpSpPr>
            <a:grpSpLocks noChangeAspect="1"/>
          </p:cNvGrpSpPr>
          <p:nvPr/>
        </p:nvGrpSpPr>
        <p:grpSpPr bwMode="auto">
          <a:xfrm rot="535599">
            <a:off x="7188200" y="3905250"/>
            <a:ext cx="1389063" cy="631825"/>
            <a:chOff x="3243" y="2500"/>
            <a:chExt cx="1252" cy="568"/>
          </a:xfrm>
        </p:grpSpPr>
        <p:sp>
          <p:nvSpPr>
            <p:cNvPr id="311324" name="Freeform 28"/>
            <p:cNvSpPr>
              <a:spLocks noChangeAspect="1"/>
            </p:cNvSpPr>
            <p:nvPr/>
          </p:nvSpPr>
          <p:spPr bwMode="auto">
            <a:xfrm>
              <a:off x="4326" y="2500"/>
              <a:ext cx="169" cy="534"/>
            </a:xfrm>
            <a:custGeom>
              <a:avLst/>
              <a:gdLst/>
              <a:ahLst/>
              <a:cxnLst>
                <a:cxn ang="0">
                  <a:pos x="244" y="587"/>
                </a:cxn>
                <a:cxn ang="0">
                  <a:pos x="253" y="608"/>
                </a:cxn>
                <a:cxn ang="0">
                  <a:pos x="264" y="625"/>
                </a:cxn>
                <a:cxn ang="0">
                  <a:pos x="273" y="645"/>
                </a:cxn>
                <a:cxn ang="0">
                  <a:pos x="280" y="671"/>
                </a:cxn>
                <a:cxn ang="0">
                  <a:pos x="289" y="700"/>
                </a:cxn>
                <a:cxn ang="0">
                  <a:pos x="296" y="730"/>
                </a:cxn>
                <a:cxn ang="0">
                  <a:pos x="301" y="764"/>
                </a:cxn>
                <a:cxn ang="0">
                  <a:pos x="303" y="799"/>
                </a:cxn>
                <a:cxn ang="0">
                  <a:pos x="302" y="838"/>
                </a:cxn>
                <a:cxn ang="0">
                  <a:pos x="296" y="879"/>
                </a:cxn>
                <a:cxn ang="0">
                  <a:pos x="285" y="922"/>
                </a:cxn>
                <a:cxn ang="0">
                  <a:pos x="267" y="952"/>
                </a:cxn>
                <a:cxn ang="0">
                  <a:pos x="250" y="961"/>
                </a:cxn>
                <a:cxn ang="0">
                  <a:pos x="233" y="968"/>
                </a:cxn>
                <a:cxn ang="0">
                  <a:pos x="218" y="969"/>
                </a:cxn>
                <a:cxn ang="0">
                  <a:pos x="198" y="961"/>
                </a:cxn>
                <a:cxn ang="0">
                  <a:pos x="179" y="937"/>
                </a:cxn>
                <a:cxn ang="0">
                  <a:pos x="158" y="900"/>
                </a:cxn>
                <a:cxn ang="0">
                  <a:pos x="137" y="861"/>
                </a:cxn>
                <a:cxn ang="0">
                  <a:pos x="116" y="834"/>
                </a:cxn>
                <a:cxn ang="0">
                  <a:pos x="98" y="808"/>
                </a:cxn>
                <a:cxn ang="0">
                  <a:pos x="82" y="768"/>
                </a:cxn>
                <a:cxn ang="0">
                  <a:pos x="74" y="713"/>
                </a:cxn>
                <a:cxn ang="0">
                  <a:pos x="68" y="652"/>
                </a:cxn>
                <a:cxn ang="0">
                  <a:pos x="57" y="587"/>
                </a:cxn>
                <a:cxn ang="0">
                  <a:pos x="46" y="513"/>
                </a:cxn>
                <a:cxn ang="0">
                  <a:pos x="34" y="437"/>
                </a:cxn>
                <a:cxn ang="0">
                  <a:pos x="24" y="362"/>
                </a:cxn>
                <a:cxn ang="0">
                  <a:pos x="16" y="293"/>
                </a:cxn>
                <a:cxn ang="0">
                  <a:pos x="9" y="231"/>
                </a:cxn>
                <a:cxn ang="0">
                  <a:pos x="6" y="182"/>
                </a:cxn>
                <a:cxn ang="0">
                  <a:pos x="2" y="128"/>
                </a:cxn>
                <a:cxn ang="0">
                  <a:pos x="0" y="67"/>
                </a:cxn>
                <a:cxn ang="0">
                  <a:pos x="2" y="25"/>
                </a:cxn>
                <a:cxn ang="0">
                  <a:pos x="9" y="3"/>
                </a:cxn>
                <a:cxn ang="0">
                  <a:pos x="22" y="3"/>
                </a:cxn>
                <a:cxn ang="0">
                  <a:pos x="37" y="21"/>
                </a:cxn>
                <a:cxn ang="0">
                  <a:pos x="59" y="51"/>
                </a:cxn>
                <a:cxn ang="0">
                  <a:pos x="88" y="86"/>
                </a:cxn>
                <a:cxn ang="0">
                  <a:pos x="117" y="126"/>
                </a:cxn>
                <a:cxn ang="0">
                  <a:pos x="139" y="175"/>
                </a:cxn>
                <a:cxn ang="0">
                  <a:pos x="158" y="228"/>
                </a:cxn>
                <a:cxn ang="0">
                  <a:pos x="175" y="285"/>
                </a:cxn>
                <a:cxn ang="0">
                  <a:pos x="191" y="346"/>
                </a:cxn>
                <a:cxn ang="0">
                  <a:pos x="205" y="410"/>
                </a:cxn>
                <a:cxn ang="0">
                  <a:pos x="220" y="475"/>
                </a:cxn>
                <a:cxn ang="0">
                  <a:pos x="236" y="541"/>
                </a:cxn>
              </a:cxnLst>
              <a:rect l="0" t="0" r="r" b="b"/>
              <a:pathLst>
                <a:path w="303" h="969">
                  <a:moveTo>
                    <a:pt x="243" y="574"/>
                  </a:moveTo>
                  <a:lnTo>
                    <a:pt x="244" y="587"/>
                  </a:lnTo>
                  <a:lnTo>
                    <a:pt x="248" y="597"/>
                  </a:lnTo>
                  <a:lnTo>
                    <a:pt x="253" y="608"/>
                  </a:lnTo>
                  <a:lnTo>
                    <a:pt x="257" y="615"/>
                  </a:lnTo>
                  <a:lnTo>
                    <a:pt x="264" y="625"/>
                  </a:lnTo>
                  <a:lnTo>
                    <a:pt x="268" y="634"/>
                  </a:lnTo>
                  <a:lnTo>
                    <a:pt x="273" y="645"/>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67" y="952"/>
                  </a:lnTo>
                  <a:lnTo>
                    <a:pt x="259" y="958"/>
                  </a:lnTo>
                  <a:lnTo>
                    <a:pt x="250" y="961"/>
                  </a:lnTo>
                  <a:lnTo>
                    <a:pt x="242" y="965"/>
                  </a:lnTo>
                  <a:lnTo>
                    <a:pt x="233" y="968"/>
                  </a:lnTo>
                  <a:lnTo>
                    <a:pt x="226" y="969"/>
                  </a:lnTo>
                  <a:lnTo>
                    <a:pt x="218" y="969"/>
                  </a:lnTo>
                  <a:lnTo>
                    <a:pt x="208" y="968"/>
                  </a:lnTo>
                  <a:lnTo>
                    <a:pt x="198" y="961"/>
                  </a:lnTo>
                  <a:lnTo>
                    <a:pt x="189" y="951"/>
                  </a:lnTo>
                  <a:lnTo>
                    <a:pt x="179" y="937"/>
                  </a:lnTo>
                  <a:lnTo>
                    <a:pt x="169" y="920"/>
                  </a:lnTo>
                  <a:lnTo>
                    <a:pt x="158" y="900"/>
                  </a:lnTo>
                  <a:lnTo>
                    <a:pt x="149" y="881"/>
                  </a:lnTo>
                  <a:lnTo>
                    <a:pt x="137" y="861"/>
                  </a:lnTo>
                  <a:lnTo>
                    <a:pt x="126" y="842"/>
                  </a:lnTo>
                  <a:lnTo>
                    <a:pt x="116" y="834"/>
                  </a:lnTo>
                  <a:lnTo>
                    <a:pt x="107" y="822"/>
                  </a:lnTo>
                  <a:lnTo>
                    <a:pt x="98" y="808"/>
                  </a:lnTo>
                  <a:lnTo>
                    <a:pt x="89" y="788"/>
                  </a:lnTo>
                  <a:lnTo>
                    <a:pt x="82" y="768"/>
                  </a:lnTo>
                  <a:lnTo>
                    <a:pt x="77" y="742"/>
                  </a:lnTo>
                  <a:lnTo>
                    <a:pt x="74" y="713"/>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2" y="128"/>
                  </a:lnTo>
                  <a:lnTo>
                    <a:pt x="1" y="95"/>
                  </a:lnTo>
                  <a:lnTo>
                    <a:pt x="0" y="67"/>
                  </a:lnTo>
                  <a:lnTo>
                    <a:pt x="1" y="43"/>
                  </a:lnTo>
                  <a:lnTo>
                    <a:pt x="2" y="25"/>
                  </a:lnTo>
                  <a:lnTo>
                    <a:pt x="6" y="11"/>
                  </a:lnTo>
                  <a:lnTo>
                    <a:pt x="9" y="3"/>
                  </a:lnTo>
                  <a:lnTo>
                    <a:pt x="16" y="0"/>
                  </a:lnTo>
                  <a:lnTo>
                    <a:pt x="22" y="3"/>
                  </a:lnTo>
                  <a:lnTo>
                    <a:pt x="29" y="9"/>
                  </a:lnTo>
                  <a:lnTo>
                    <a:pt x="37" y="21"/>
                  </a:lnTo>
                  <a:lnTo>
                    <a:pt x="47" y="34"/>
                  </a:lnTo>
                  <a:lnTo>
                    <a:pt x="59" y="51"/>
                  </a:lnTo>
                  <a:lnTo>
                    <a:pt x="72" y="68"/>
                  </a:lnTo>
                  <a:lnTo>
                    <a:pt x="88" y="86"/>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close/>
                </a:path>
              </a:pathLst>
            </a:custGeom>
            <a:solidFill>
              <a:srgbClr val="FF9966"/>
            </a:solidFill>
            <a:ln w="9525">
              <a:noFill/>
              <a:round/>
              <a:headEnd/>
              <a:tailEnd/>
            </a:ln>
          </p:spPr>
          <p:txBody>
            <a:bodyPr/>
            <a:lstStyle/>
            <a:p>
              <a:endParaRPr lang="en-US"/>
            </a:p>
          </p:txBody>
        </p:sp>
        <p:sp>
          <p:nvSpPr>
            <p:cNvPr id="311325" name="Freeform 29"/>
            <p:cNvSpPr>
              <a:spLocks noChangeAspect="1"/>
            </p:cNvSpPr>
            <p:nvPr/>
          </p:nvSpPr>
          <p:spPr bwMode="auto">
            <a:xfrm>
              <a:off x="4326" y="2500"/>
              <a:ext cx="169" cy="534"/>
            </a:xfrm>
            <a:custGeom>
              <a:avLst/>
              <a:gdLst/>
              <a:ahLst/>
              <a:cxnLst>
                <a:cxn ang="0">
                  <a:pos x="243" y="574"/>
                </a:cxn>
                <a:cxn ang="0">
                  <a:pos x="248" y="597"/>
                </a:cxn>
                <a:cxn ang="0">
                  <a:pos x="257" y="615"/>
                </a:cxn>
                <a:cxn ang="0">
                  <a:pos x="268" y="634"/>
                </a:cxn>
                <a:cxn ang="0">
                  <a:pos x="277" y="658"/>
                </a:cxn>
                <a:cxn ang="0">
                  <a:pos x="280" y="671"/>
                </a:cxn>
                <a:cxn ang="0">
                  <a:pos x="289" y="700"/>
                </a:cxn>
                <a:cxn ang="0">
                  <a:pos x="296" y="730"/>
                </a:cxn>
                <a:cxn ang="0">
                  <a:pos x="301" y="764"/>
                </a:cxn>
                <a:cxn ang="0">
                  <a:pos x="303" y="799"/>
                </a:cxn>
                <a:cxn ang="0">
                  <a:pos x="302" y="838"/>
                </a:cxn>
                <a:cxn ang="0">
                  <a:pos x="296" y="879"/>
                </a:cxn>
                <a:cxn ang="0">
                  <a:pos x="285" y="922"/>
                </a:cxn>
                <a:cxn ang="0">
                  <a:pos x="277" y="946"/>
                </a:cxn>
                <a:cxn ang="0">
                  <a:pos x="259" y="958"/>
                </a:cxn>
                <a:cxn ang="0">
                  <a:pos x="242" y="965"/>
                </a:cxn>
                <a:cxn ang="0">
                  <a:pos x="226" y="969"/>
                </a:cxn>
                <a:cxn ang="0">
                  <a:pos x="208" y="968"/>
                </a:cxn>
                <a:cxn ang="0">
                  <a:pos x="198" y="961"/>
                </a:cxn>
                <a:cxn ang="0">
                  <a:pos x="179" y="937"/>
                </a:cxn>
                <a:cxn ang="0">
                  <a:pos x="158" y="900"/>
                </a:cxn>
                <a:cxn ang="0">
                  <a:pos x="137" y="861"/>
                </a:cxn>
                <a:cxn ang="0">
                  <a:pos x="126" y="842"/>
                </a:cxn>
                <a:cxn ang="0">
                  <a:pos x="107" y="822"/>
                </a:cxn>
                <a:cxn ang="0">
                  <a:pos x="89" y="788"/>
                </a:cxn>
                <a:cxn ang="0">
                  <a:pos x="77" y="742"/>
                </a:cxn>
                <a:cxn ang="0">
                  <a:pos x="72" y="682"/>
                </a:cxn>
                <a:cxn ang="0">
                  <a:pos x="68" y="652"/>
                </a:cxn>
                <a:cxn ang="0">
                  <a:pos x="57" y="587"/>
                </a:cxn>
                <a:cxn ang="0">
                  <a:pos x="46" y="513"/>
                </a:cxn>
                <a:cxn ang="0">
                  <a:pos x="34" y="437"/>
                </a:cxn>
                <a:cxn ang="0">
                  <a:pos x="24" y="362"/>
                </a:cxn>
                <a:cxn ang="0">
                  <a:pos x="16" y="293"/>
                </a:cxn>
                <a:cxn ang="0">
                  <a:pos x="9" y="231"/>
                </a:cxn>
                <a:cxn ang="0">
                  <a:pos x="6" y="182"/>
                </a:cxn>
                <a:cxn ang="0">
                  <a:pos x="6" y="164"/>
                </a:cxn>
                <a:cxn ang="0">
                  <a:pos x="1" y="95"/>
                </a:cxn>
                <a:cxn ang="0">
                  <a:pos x="1" y="43"/>
                </a:cxn>
                <a:cxn ang="0">
                  <a:pos x="6" y="11"/>
                </a:cxn>
                <a:cxn ang="0">
                  <a:pos x="16" y="0"/>
                </a:cxn>
                <a:cxn ang="0">
                  <a:pos x="22" y="3"/>
                </a:cxn>
                <a:cxn ang="0">
                  <a:pos x="37" y="21"/>
                </a:cxn>
                <a:cxn ang="0">
                  <a:pos x="59" y="51"/>
                </a:cxn>
                <a:cxn ang="0">
                  <a:pos x="88" y="86"/>
                </a:cxn>
                <a:cxn ang="0">
                  <a:pos x="105" y="104"/>
                </a:cxn>
                <a:cxn ang="0">
                  <a:pos x="129" y="150"/>
                </a:cxn>
                <a:cxn ang="0">
                  <a:pos x="150" y="201"/>
                </a:cxn>
                <a:cxn ang="0">
                  <a:pos x="167" y="257"/>
                </a:cxn>
                <a:cxn ang="0">
                  <a:pos x="184" y="315"/>
                </a:cxn>
                <a:cxn ang="0">
                  <a:pos x="198" y="379"/>
                </a:cxn>
                <a:cxn ang="0">
                  <a:pos x="213" y="442"/>
                </a:cxn>
                <a:cxn ang="0">
                  <a:pos x="227" y="509"/>
                </a:cxn>
                <a:cxn ang="0">
                  <a:pos x="243" y="574"/>
                </a:cxn>
              </a:cxnLst>
              <a:rect l="0" t="0" r="r" b="b"/>
              <a:pathLst>
                <a:path w="303" h="969">
                  <a:moveTo>
                    <a:pt x="243" y="574"/>
                  </a:moveTo>
                  <a:lnTo>
                    <a:pt x="243" y="574"/>
                  </a:lnTo>
                  <a:lnTo>
                    <a:pt x="244" y="587"/>
                  </a:lnTo>
                  <a:lnTo>
                    <a:pt x="248" y="597"/>
                  </a:lnTo>
                  <a:lnTo>
                    <a:pt x="253" y="608"/>
                  </a:lnTo>
                  <a:lnTo>
                    <a:pt x="257" y="615"/>
                  </a:lnTo>
                  <a:lnTo>
                    <a:pt x="264" y="625"/>
                  </a:lnTo>
                  <a:lnTo>
                    <a:pt x="268" y="634"/>
                  </a:lnTo>
                  <a:lnTo>
                    <a:pt x="273" y="645"/>
                  </a:lnTo>
                  <a:lnTo>
                    <a:pt x="277" y="658"/>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77" y="946"/>
                  </a:lnTo>
                  <a:lnTo>
                    <a:pt x="267" y="952"/>
                  </a:lnTo>
                  <a:lnTo>
                    <a:pt x="259" y="958"/>
                  </a:lnTo>
                  <a:lnTo>
                    <a:pt x="250" y="961"/>
                  </a:lnTo>
                  <a:lnTo>
                    <a:pt x="242" y="965"/>
                  </a:lnTo>
                  <a:lnTo>
                    <a:pt x="233" y="968"/>
                  </a:lnTo>
                  <a:lnTo>
                    <a:pt x="226" y="969"/>
                  </a:lnTo>
                  <a:lnTo>
                    <a:pt x="218" y="969"/>
                  </a:lnTo>
                  <a:lnTo>
                    <a:pt x="208" y="968"/>
                  </a:lnTo>
                  <a:lnTo>
                    <a:pt x="208" y="968"/>
                  </a:lnTo>
                  <a:lnTo>
                    <a:pt x="198" y="961"/>
                  </a:lnTo>
                  <a:lnTo>
                    <a:pt x="189" y="951"/>
                  </a:lnTo>
                  <a:lnTo>
                    <a:pt x="179" y="937"/>
                  </a:lnTo>
                  <a:lnTo>
                    <a:pt x="169" y="920"/>
                  </a:lnTo>
                  <a:lnTo>
                    <a:pt x="158" y="900"/>
                  </a:lnTo>
                  <a:lnTo>
                    <a:pt x="149" y="881"/>
                  </a:lnTo>
                  <a:lnTo>
                    <a:pt x="137" y="861"/>
                  </a:lnTo>
                  <a:lnTo>
                    <a:pt x="126" y="842"/>
                  </a:lnTo>
                  <a:lnTo>
                    <a:pt x="126" y="842"/>
                  </a:lnTo>
                  <a:lnTo>
                    <a:pt x="116" y="834"/>
                  </a:lnTo>
                  <a:lnTo>
                    <a:pt x="107" y="822"/>
                  </a:lnTo>
                  <a:lnTo>
                    <a:pt x="98" y="808"/>
                  </a:lnTo>
                  <a:lnTo>
                    <a:pt x="89" y="788"/>
                  </a:lnTo>
                  <a:lnTo>
                    <a:pt x="82" y="768"/>
                  </a:lnTo>
                  <a:lnTo>
                    <a:pt x="77" y="742"/>
                  </a:lnTo>
                  <a:lnTo>
                    <a:pt x="74" y="713"/>
                  </a:lnTo>
                  <a:lnTo>
                    <a:pt x="72" y="682"/>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6" y="164"/>
                  </a:lnTo>
                  <a:lnTo>
                    <a:pt x="2" y="128"/>
                  </a:lnTo>
                  <a:lnTo>
                    <a:pt x="1" y="95"/>
                  </a:lnTo>
                  <a:lnTo>
                    <a:pt x="0" y="67"/>
                  </a:lnTo>
                  <a:lnTo>
                    <a:pt x="1" y="43"/>
                  </a:lnTo>
                  <a:lnTo>
                    <a:pt x="2" y="25"/>
                  </a:lnTo>
                  <a:lnTo>
                    <a:pt x="6" y="11"/>
                  </a:lnTo>
                  <a:lnTo>
                    <a:pt x="9" y="3"/>
                  </a:lnTo>
                  <a:lnTo>
                    <a:pt x="16" y="0"/>
                  </a:lnTo>
                  <a:lnTo>
                    <a:pt x="16" y="0"/>
                  </a:lnTo>
                  <a:lnTo>
                    <a:pt x="22" y="3"/>
                  </a:lnTo>
                  <a:lnTo>
                    <a:pt x="29" y="9"/>
                  </a:lnTo>
                  <a:lnTo>
                    <a:pt x="37" y="21"/>
                  </a:lnTo>
                  <a:lnTo>
                    <a:pt x="47" y="34"/>
                  </a:lnTo>
                  <a:lnTo>
                    <a:pt x="59" y="51"/>
                  </a:lnTo>
                  <a:lnTo>
                    <a:pt x="72" y="68"/>
                  </a:lnTo>
                  <a:lnTo>
                    <a:pt x="88" y="86"/>
                  </a:lnTo>
                  <a:lnTo>
                    <a:pt x="105" y="104"/>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path>
              </a:pathLst>
            </a:custGeom>
            <a:noFill/>
            <a:ln w="0">
              <a:solidFill>
                <a:srgbClr val="000000"/>
              </a:solidFill>
              <a:prstDash val="solid"/>
              <a:round/>
              <a:headEnd/>
              <a:tailEnd/>
            </a:ln>
          </p:spPr>
          <p:txBody>
            <a:bodyPr/>
            <a:lstStyle/>
            <a:p>
              <a:endParaRPr lang="en-US"/>
            </a:p>
          </p:txBody>
        </p:sp>
        <p:sp>
          <p:nvSpPr>
            <p:cNvPr id="311326" name="Freeform 30"/>
            <p:cNvSpPr>
              <a:spLocks noChangeAspect="1"/>
            </p:cNvSpPr>
            <p:nvPr/>
          </p:nvSpPr>
          <p:spPr bwMode="auto">
            <a:xfrm>
              <a:off x="4366" y="2818"/>
              <a:ext cx="97" cy="66"/>
            </a:xfrm>
            <a:custGeom>
              <a:avLst/>
              <a:gdLst/>
              <a:ahLst/>
              <a:cxnLst>
                <a:cxn ang="0">
                  <a:pos x="0" y="120"/>
                </a:cxn>
                <a:cxn ang="0">
                  <a:pos x="0" y="120"/>
                </a:cxn>
                <a:cxn ang="0">
                  <a:pos x="19" y="115"/>
                </a:cxn>
                <a:cxn ang="0">
                  <a:pos x="37" y="103"/>
                </a:cxn>
                <a:cxn ang="0">
                  <a:pos x="54" y="87"/>
                </a:cxn>
                <a:cxn ang="0">
                  <a:pos x="69" y="68"/>
                </a:cxn>
                <a:cxn ang="0">
                  <a:pos x="83" y="50"/>
                </a:cxn>
                <a:cxn ang="0">
                  <a:pos x="97" y="30"/>
                </a:cxn>
                <a:cxn ang="0">
                  <a:pos x="109" y="14"/>
                </a:cxn>
                <a:cxn ang="0">
                  <a:pos x="120" y="1"/>
                </a:cxn>
                <a:cxn ang="0">
                  <a:pos x="120" y="1"/>
                </a:cxn>
                <a:cxn ang="0">
                  <a:pos x="127" y="0"/>
                </a:cxn>
                <a:cxn ang="0">
                  <a:pos x="134" y="0"/>
                </a:cxn>
                <a:cxn ang="0">
                  <a:pos x="142" y="0"/>
                </a:cxn>
                <a:cxn ang="0">
                  <a:pos x="149" y="3"/>
                </a:cxn>
                <a:cxn ang="0">
                  <a:pos x="155" y="7"/>
                </a:cxn>
                <a:cxn ang="0">
                  <a:pos x="162" y="12"/>
                </a:cxn>
                <a:cxn ang="0">
                  <a:pos x="169" y="18"/>
                </a:cxn>
                <a:cxn ang="0">
                  <a:pos x="177" y="27"/>
                </a:cxn>
              </a:cxnLst>
              <a:rect l="0" t="0" r="r" b="b"/>
              <a:pathLst>
                <a:path w="177" h="120">
                  <a:moveTo>
                    <a:pt x="0" y="120"/>
                  </a:moveTo>
                  <a:lnTo>
                    <a:pt x="0" y="120"/>
                  </a:lnTo>
                  <a:lnTo>
                    <a:pt x="19" y="115"/>
                  </a:lnTo>
                  <a:lnTo>
                    <a:pt x="37" y="103"/>
                  </a:lnTo>
                  <a:lnTo>
                    <a:pt x="54" y="87"/>
                  </a:lnTo>
                  <a:lnTo>
                    <a:pt x="69" y="68"/>
                  </a:lnTo>
                  <a:lnTo>
                    <a:pt x="83" y="50"/>
                  </a:lnTo>
                  <a:lnTo>
                    <a:pt x="97" y="30"/>
                  </a:lnTo>
                  <a:lnTo>
                    <a:pt x="109" y="14"/>
                  </a:lnTo>
                  <a:lnTo>
                    <a:pt x="120" y="1"/>
                  </a:lnTo>
                  <a:lnTo>
                    <a:pt x="120" y="1"/>
                  </a:lnTo>
                  <a:lnTo>
                    <a:pt x="127" y="0"/>
                  </a:lnTo>
                  <a:lnTo>
                    <a:pt x="134" y="0"/>
                  </a:lnTo>
                  <a:lnTo>
                    <a:pt x="142" y="0"/>
                  </a:lnTo>
                  <a:lnTo>
                    <a:pt x="149" y="3"/>
                  </a:lnTo>
                  <a:lnTo>
                    <a:pt x="155" y="7"/>
                  </a:lnTo>
                  <a:lnTo>
                    <a:pt x="162" y="12"/>
                  </a:lnTo>
                  <a:lnTo>
                    <a:pt x="169" y="18"/>
                  </a:lnTo>
                  <a:lnTo>
                    <a:pt x="177" y="27"/>
                  </a:lnTo>
                </a:path>
              </a:pathLst>
            </a:custGeom>
            <a:noFill/>
            <a:ln w="0">
              <a:solidFill>
                <a:srgbClr val="000000"/>
              </a:solidFill>
              <a:prstDash val="solid"/>
              <a:round/>
              <a:headEnd/>
              <a:tailEnd/>
            </a:ln>
          </p:spPr>
          <p:txBody>
            <a:bodyPr/>
            <a:lstStyle/>
            <a:p>
              <a:endParaRPr lang="en-US"/>
            </a:p>
          </p:txBody>
        </p:sp>
        <p:sp>
          <p:nvSpPr>
            <p:cNvPr id="311327" name="Freeform 31"/>
            <p:cNvSpPr>
              <a:spLocks noChangeAspect="1"/>
            </p:cNvSpPr>
            <p:nvPr/>
          </p:nvSpPr>
          <p:spPr bwMode="auto">
            <a:xfrm>
              <a:off x="4259" y="2571"/>
              <a:ext cx="148" cy="461"/>
            </a:xfrm>
            <a:custGeom>
              <a:avLst/>
              <a:gdLst/>
              <a:ahLst/>
              <a:cxnLst>
                <a:cxn ang="0">
                  <a:pos x="212" y="501"/>
                </a:cxn>
                <a:cxn ang="0">
                  <a:pos x="197" y="436"/>
                </a:cxn>
                <a:cxn ang="0">
                  <a:pos x="180" y="378"/>
                </a:cxn>
                <a:cxn ang="0">
                  <a:pos x="165" y="324"/>
                </a:cxn>
                <a:cxn ang="0">
                  <a:pos x="149" y="275"/>
                </a:cxn>
                <a:cxn ang="0">
                  <a:pos x="132" y="232"/>
                </a:cxn>
                <a:cxn ang="0">
                  <a:pos x="117" y="192"/>
                </a:cxn>
                <a:cxn ang="0">
                  <a:pos x="103" y="156"/>
                </a:cxn>
                <a:cxn ang="0">
                  <a:pos x="80" y="103"/>
                </a:cxn>
                <a:cxn ang="0">
                  <a:pos x="53" y="47"/>
                </a:cxn>
                <a:cxn ang="0">
                  <a:pos x="33" y="12"/>
                </a:cxn>
                <a:cxn ang="0">
                  <a:pos x="16" y="0"/>
                </a:cxn>
                <a:cxn ang="0">
                  <a:pos x="5" y="9"/>
                </a:cxn>
                <a:cxn ang="0">
                  <a:pos x="0" y="32"/>
                </a:cxn>
                <a:cxn ang="0">
                  <a:pos x="1" y="65"/>
                </a:cxn>
                <a:cxn ang="0">
                  <a:pos x="5" y="112"/>
                </a:cxn>
                <a:cxn ang="0">
                  <a:pos x="9" y="147"/>
                </a:cxn>
                <a:cxn ang="0">
                  <a:pos x="9" y="164"/>
                </a:cxn>
                <a:cxn ang="0">
                  <a:pos x="7" y="181"/>
                </a:cxn>
                <a:cxn ang="0">
                  <a:pos x="5" y="199"/>
                </a:cxn>
                <a:cxn ang="0">
                  <a:pos x="1" y="231"/>
                </a:cxn>
                <a:cxn ang="0">
                  <a:pos x="1" y="283"/>
                </a:cxn>
                <a:cxn ang="0">
                  <a:pos x="4" y="337"/>
                </a:cxn>
                <a:cxn ang="0">
                  <a:pos x="10" y="394"/>
                </a:cxn>
                <a:cxn ang="0">
                  <a:pos x="18" y="452"/>
                </a:cxn>
                <a:cxn ang="0">
                  <a:pos x="27" y="505"/>
                </a:cxn>
                <a:cxn ang="0">
                  <a:pos x="36" y="554"/>
                </a:cxn>
                <a:cxn ang="0">
                  <a:pos x="45" y="595"/>
                </a:cxn>
                <a:cxn ang="0">
                  <a:pos x="52" y="632"/>
                </a:cxn>
                <a:cxn ang="0">
                  <a:pos x="56" y="670"/>
                </a:cxn>
                <a:cxn ang="0">
                  <a:pos x="59" y="703"/>
                </a:cxn>
                <a:cxn ang="0">
                  <a:pos x="64" y="733"/>
                </a:cxn>
                <a:cxn ang="0">
                  <a:pos x="73" y="755"/>
                </a:cxn>
                <a:cxn ang="0">
                  <a:pos x="84" y="779"/>
                </a:cxn>
                <a:cxn ang="0">
                  <a:pos x="96" y="808"/>
                </a:cxn>
                <a:cxn ang="0">
                  <a:pos x="106" y="829"/>
                </a:cxn>
                <a:cxn ang="0">
                  <a:pos x="133" y="837"/>
                </a:cxn>
                <a:cxn ang="0">
                  <a:pos x="181" y="831"/>
                </a:cxn>
                <a:cxn ang="0">
                  <a:pos x="225" y="813"/>
                </a:cxn>
                <a:cxn ang="0">
                  <a:pos x="252" y="796"/>
                </a:cxn>
                <a:cxn ang="0">
                  <a:pos x="261" y="761"/>
                </a:cxn>
                <a:cxn ang="0">
                  <a:pos x="265" y="704"/>
                </a:cxn>
                <a:cxn ang="0">
                  <a:pos x="261" y="653"/>
                </a:cxn>
                <a:cxn ang="0">
                  <a:pos x="250" y="609"/>
                </a:cxn>
                <a:cxn ang="0">
                  <a:pos x="237" y="574"/>
                </a:cxn>
                <a:cxn ang="0">
                  <a:pos x="225" y="548"/>
                </a:cxn>
                <a:cxn ang="0">
                  <a:pos x="217" y="534"/>
                </a:cxn>
                <a:cxn ang="0">
                  <a:pos x="215" y="532"/>
                </a:cxn>
              </a:cxnLst>
              <a:rect l="0" t="0" r="r" b="b"/>
              <a:pathLst>
                <a:path w="265" h="837">
                  <a:moveTo>
                    <a:pt x="219" y="536"/>
                  </a:move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80" y="103"/>
                  </a:lnTo>
                  <a:lnTo>
                    <a:pt x="67" y="72"/>
                  </a:lnTo>
                  <a:lnTo>
                    <a:pt x="53" y="47"/>
                  </a:lnTo>
                  <a:lnTo>
                    <a:pt x="42" y="26"/>
                  </a:lnTo>
                  <a:lnTo>
                    <a:pt x="33" y="12"/>
                  </a:lnTo>
                  <a:lnTo>
                    <a:pt x="24" y="4"/>
                  </a:lnTo>
                  <a:lnTo>
                    <a:pt x="16" y="0"/>
                  </a:lnTo>
                  <a:lnTo>
                    <a:pt x="10" y="3"/>
                  </a:lnTo>
                  <a:lnTo>
                    <a:pt x="5" y="9"/>
                  </a:lnTo>
                  <a:lnTo>
                    <a:pt x="2" y="19"/>
                  </a:lnTo>
                  <a:lnTo>
                    <a:pt x="0" y="32"/>
                  </a:lnTo>
                  <a:lnTo>
                    <a:pt x="0" y="47"/>
                  </a:lnTo>
                  <a:lnTo>
                    <a:pt x="1" y="65"/>
                  </a:lnTo>
                  <a:lnTo>
                    <a:pt x="2" y="87"/>
                  </a:lnTo>
                  <a:lnTo>
                    <a:pt x="5" y="112"/>
                  </a:lnTo>
                  <a:lnTo>
                    <a:pt x="9" y="140"/>
                  </a:lnTo>
                  <a:lnTo>
                    <a:pt x="9" y="147"/>
                  </a:lnTo>
                  <a:lnTo>
                    <a:pt x="10" y="155"/>
                  </a:lnTo>
                  <a:lnTo>
                    <a:pt x="9" y="164"/>
                  </a:lnTo>
                  <a:lnTo>
                    <a:pt x="9" y="173"/>
                  </a:lnTo>
                  <a:lnTo>
                    <a:pt x="7" y="181"/>
                  </a:lnTo>
                  <a:lnTo>
                    <a:pt x="6" y="190"/>
                  </a:lnTo>
                  <a:lnTo>
                    <a:pt x="5" y="199"/>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2" y="632"/>
                  </a:lnTo>
                  <a:lnTo>
                    <a:pt x="54" y="652"/>
                  </a:lnTo>
                  <a:lnTo>
                    <a:pt x="56" y="670"/>
                  </a:lnTo>
                  <a:lnTo>
                    <a:pt x="57" y="687"/>
                  </a:lnTo>
                  <a:lnTo>
                    <a:pt x="59" y="703"/>
                  </a:lnTo>
                  <a:lnTo>
                    <a:pt x="62" y="718"/>
                  </a:lnTo>
                  <a:lnTo>
                    <a:pt x="64" y="733"/>
                  </a:lnTo>
                  <a:lnTo>
                    <a:pt x="68" y="746"/>
                  </a:lnTo>
                  <a:lnTo>
                    <a:pt x="73" y="755"/>
                  </a:lnTo>
                  <a:lnTo>
                    <a:pt x="77" y="766"/>
                  </a:lnTo>
                  <a:lnTo>
                    <a:pt x="84" y="779"/>
                  </a:lnTo>
                  <a:lnTo>
                    <a:pt x="90" y="794"/>
                  </a:lnTo>
                  <a:lnTo>
                    <a:pt x="96" y="808"/>
                  </a:lnTo>
                  <a:lnTo>
                    <a:pt x="100" y="820"/>
                  </a:lnTo>
                  <a:lnTo>
                    <a:pt x="106" y="829"/>
                  </a:lnTo>
                  <a:lnTo>
                    <a:pt x="111" y="833"/>
                  </a:lnTo>
                  <a:lnTo>
                    <a:pt x="133" y="837"/>
                  </a:lnTo>
                  <a:lnTo>
                    <a:pt x="157" y="837"/>
                  </a:lnTo>
                  <a:lnTo>
                    <a:pt x="181" y="831"/>
                  </a:lnTo>
                  <a:lnTo>
                    <a:pt x="204" y="822"/>
                  </a:lnTo>
                  <a:lnTo>
                    <a:pt x="225" y="813"/>
                  </a:lnTo>
                  <a:lnTo>
                    <a:pt x="241" y="804"/>
                  </a:lnTo>
                  <a:lnTo>
                    <a:pt x="252" y="796"/>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close/>
                </a:path>
              </a:pathLst>
            </a:custGeom>
            <a:solidFill>
              <a:srgbClr val="FF9966"/>
            </a:solidFill>
            <a:ln w="9525">
              <a:noFill/>
              <a:round/>
              <a:headEnd/>
              <a:tailEnd/>
            </a:ln>
          </p:spPr>
          <p:txBody>
            <a:bodyPr/>
            <a:lstStyle/>
            <a:p>
              <a:endParaRPr lang="en-US"/>
            </a:p>
          </p:txBody>
        </p:sp>
        <p:sp>
          <p:nvSpPr>
            <p:cNvPr id="311328" name="Freeform 32"/>
            <p:cNvSpPr>
              <a:spLocks noChangeAspect="1"/>
            </p:cNvSpPr>
            <p:nvPr/>
          </p:nvSpPr>
          <p:spPr bwMode="auto">
            <a:xfrm>
              <a:off x="4259" y="2571"/>
              <a:ext cx="148" cy="461"/>
            </a:xfrm>
            <a:custGeom>
              <a:avLst/>
              <a:gdLst/>
              <a:ahLst/>
              <a:cxnLst>
                <a:cxn ang="0">
                  <a:pos x="219" y="536"/>
                </a:cxn>
                <a:cxn ang="0">
                  <a:pos x="204" y="469"/>
                </a:cxn>
                <a:cxn ang="0">
                  <a:pos x="189" y="406"/>
                </a:cxn>
                <a:cxn ang="0">
                  <a:pos x="173" y="350"/>
                </a:cxn>
                <a:cxn ang="0">
                  <a:pos x="156" y="298"/>
                </a:cxn>
                <a:cxn ang="0">
                  <a:pos x="140" y="253"/>
                </a:cxn>
                <a:cxn ang="0">
                  <a:pos x="125" y="211"/>
                </a:cxn>
                <a:cxn ang="0">
                  <a:pos x="109" y="173"/>
                </a:cxn>
                <a:cxn ang="0">
                  <a:pos x="96" y="140"/>
                </a:cxn>
                <a:cxn ang="0">
                  <a:pos x="80" y="103"/>
                </a:cxn>
                <a:cxn ang="0">
                  <a:pos x="53" y="47"/>
                </a:cxn>
                <a:cxn ang="0">
                  <a:pos x="33" y="12"/>
                </a:cxn>
                <a:cxn ang="0">
                  <a:pos x="16" y="0"/>
                </a:cxn>
                <a:cxn ang="0">
                  <a:pos x="10" y="3"/>
                </a:cxn>
                <a:cxn ang="0">
                  <a:pos x="2" y="19"/>
                </a:cxn>
                <a:cxn ang="0">
                  <a:pos x="0" y="47"/>
                </a:cxn>
                <a:cxn ang="0">
                  <a:pos x="2" y="87"/>
                </a:cxn>
                <a:cxn ang="0">
                  <a:pos x="9" y="140"/>
                </a:cxn>
                <a:cxn ang="0">
                  <a:pos x="9" y="147"/>
                </a:cxn>
                <a:cxn ang="0">
                  <a:pos x="9" y="164"/>
                </a:cxn>
                <a:cxn ang="0">
                  <a:pos x="7" y="181"/>
                </a:cxn>
                <a:cxn ang="0">
                  <a:pos x="5" y="199"/>
                </a:cxn>
                <a:cxn ang="0">
                  <a:pos x="4" y="207"/>
                </a:cxn>
                <a:cxn ang="0">
                  <a:pos x="1" y="255"/>
                </a:cxn>
                <a:cxn ang="0">
                  <a:pos x="2" y="310"/>
                </a:cxn>
                <a:cxn ang="0">
                  <a:pos x="6" y="366"/>
                </a:cxn>
                <a:cxn ang="0">
                  <a:pos x="13" y="423"/>
                </a:cxn>
                <a:cxn ang="0">
                  <a:pos x="22" y="479"/>
                </a:cxn>
                <a:cxn ang="0">
                  <a:pos x="31" y="530"/>
                </a:cxn>
                <a:cxn ang="0">
                  <a:pos x="41" y="575"/>
                </a:cxn>
                <a:cxn ang="0">
                  <a:pos x="50" y="612"/>
                </a:cxn>
                <a:cxn ang="0">
                  <a:pos x="52" y="632"/>
                </a:cxn>
                <a:cxn ang="0">
                  <a:pos x="56" y="670"/>
                </a:cxn>
                <a:cxn ang="0">
                  <a:pos x="59" y="703"/>
                </a:cxn>
                <a:cxn ang="0">
                  <a:pos x="64" y="733"/>
                </a:cxn>
                <a:cxn ang="0">
                  <a:pos x="68" y="746"/>
                </a:cxn>
                <a:cxn ang="0">
                  <a:pos x="77" y="766"/>
                </a:cxn>
                <a:cxn ang="0">
                  <a:pos x="90" y="794"/>
                </a:cxn>
                <a:cxn ang="0">
                  <a:pos x="100" y="820"/>
                </a:cxn>
                <a:cxn ang="0">
                  <a:pos x="111" y="833"/>
                </a:cxn>
                <a:cxn ang="0">
                  <a:pos x="133" y="837"/>
                </a:cxn>
                <a:cxn ang="0">
                  <a:pos x="181" y="831"/>
                </a:cxn>
                <a:cxn ang="0">
                  <a:pos x="225" y="813"/>
                </a:cxn>
                <a:cxn ang="0">
                  <a:pos x="252" y="796"/>
                </a:cxn>
                <a:cxn ang="0">
                  <a:pos x="254" y="792"/>
                </a:cxn>
                <a:cxn ang="0">
                  <a:pos x="265" y="733"/>
                </a:cxn>
                <a:cxn ang="0">
                  <a:pos x="264" y="678"/>
                </a:cxn>
                <a:cxn ang="0">
                  <a:pos x="257" y="630"/>
                </a:cxn>
                <a:cxn ang="0">
                  <a:pos x="244" y="590"/>
                </a:cxn>
                <a:cxn ang="0">
                  <a:pos x="231" y="560"/>
                </a:cxn>
                <a:cxn ang="0">
                  <a:pos x="220" y="540"/>
                </a:cxn>
                <a:cxn ang="0">
                  <a:pos x="215" y="531"/>
                </a:cxn>
                <a:cxn ang="0">
                  <a:pos x="219" y="536"/>
                </a:cxn>
              </a:cxnLst>
              <a:rect l="0" t="0" r="r" b="b"/>
              <a:pathLst>
                <a:path w="265" h="837">
                  <a:moveTo>
                    <a:pt x="219" y="536"/>
                  </a:moveTo>
                  <a:lnTo>
                    <a:pt x="219" y="536"/>
                  </a:ln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96" y="140"/>
                  </a:lnTo>
                  <a:lnTo>
                    <a:pt x="80" y="103"/>
                  </a:lnTo>
                  <a:lnTo>
                    <a:pt x="67" y="72"/>
                  </a:lnTo>
                  <a:lnTo>
                    <a:pt x="53" y="47"/>
                  </a:lnTo>
                  <a:lnTo>
                    <a:pt x="42" y="26"/>
                  </a:lnTo>
                  <a:lnTo>
                    <a:pt x="33" y="12"/>
                  </a:lnTo>
                  <a:lnTo>
                    <a:pt x="24" y="4"/>
                  </a:lnTo>
                  <a:lnTo>
                    <a:pt x="16" y="0"/>
                  </a:lnTo>
                  <a:lnTo>
                    <a:pt x="10" y="3"/>
                  </a:lnTo>
                  <a:lnTo>
                    <a:pt x="10" y="3"/>
                  </a:lnTo>
                  <a:lnTo>
                    <a:pt x="5" y="9"/>
                  </a:lnTo>
                  <a:lnTo>
                    <a:pt x="2" y="19"/>
                  </a:lnTo>
                  <a:lnTo>
                    <a:pt x="0" y="32"/>
                  </a:lnTo>
                  <a:lnTo>
                    <a:pt x="0" y="47"/>
                  </a:lnTo>
                  <a:lnTo>
                    <a:pt x="1" y="65"/>
                  </a:lnTo>
                  <a:lnTo>
                    <a:pt x="2" y="87"/>
                  </a:lnTo>
                  <a:lnTo>
                    <a:pt x="5" y="112"/>
                  </a:lnTo>
                  <a:lnTo>
                    <a:pt x="9" y="140"/>
                  </a:lnTo>
                  <a:lnTo>
                    <a:pt x="9" y="140"/>
                  </a:lnTo>
                  <a:lnTo>
                    <a:pt x="9" y="147"/>
                  </a:lnTo>
                  <a:lnTo>
                    <a:pt x="10" y="155"/>
                  </a:lnTo>
                  <a:lnTo>
                    <a:pt x="9" y="164"/>
                  </a:lnTo>
                  <a:lnTo>
                    <a:pt x="9" y="173"/>
                  </a:lnTo>
                  <a:lnTo>
                    <a:pt x="7" y="181"/>
                  </a:lnTo>
                  <a:lnTo>
                    <a:pt x="6" y="190"/>
                  </a:lnTo>
                  <a:lnTo>
                    <a:pt x="5" y="199"/>
                  </a:lnTo>
                  <a:lnTo>
                    <a:pt x="4" y="207"/>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0" y="612"/>
                  </a:lnTo>
                  <a:lnTo>
                    <a:pt x="52" y="632"/>
                  </a:lnTo>
                  <a:lnTo>
                    <a:pt x="54" y="652"/>
                  </a:lnTo>
                  <a:lnTo>
                    <a:pt x="56" y="670"/>
                  </a:lnTo>
                  <a:lnTo>
                    <a:pt x="57" y="687"/>
                  </a:lnTo>
                  <a:lnTo>
                    <a:pt x="59" y="703"/>
                  </a:lnTo>
                  <a:lnTo>
                    <a:pt x="62" y="718"/>
                  </a:lnTo>
                  <a:lnTo>
                    <a:pt x="64" y="733"/>
                  </a:lnTo>
                  <a:lnTo>
                    <a:pt x="68" y="746"/>
                  </a:lnTo>
                  <a:lnTo>
                    <a:pt x="68" y="746"/>
                  </a:lnTo>
                  <a:lnTo>
                    <a:pt x="73" y="755"/>
                  </a:lnTo>
                  <a:lnTo>
                    <a:pt x="77" y="766"/>
                  </a:lnTo>
                  <a:lnTo>
                    <a:pt x="84" y="779"/>
                  </a:lnTo>
                  <a:lnTo>
                    <a:pt x="90" y="794"/>
                  </a:lnTo>
                  <a:lnTo>
                    <a:pt x="96" y="808"/>
                  </a:lnTo>
                  <a:lnTo>
                    <a:pt x="100" y="820"/>
                  </a:lnTo>
                  <a:lnTo>
                    <a:pt x="106" y="829"/>
                  </a:lnTo>
                  <a:lnTo>
                    <a:pt x="111" y="833"/>
                  </a:lnTo>
                  <a:lnTo>
                    <a:pt x="111" y="833"/>
                  </a:lnTo>
                  <a:lnTo>
                    <a:pt x="133" y="837"/>
                  </a:lnTo>
                  <a:lnTo>
                    <a:pt x="157" y="837"/>
                  </a:lnTo>
                  <a:lnTo>
                    <a:pt x="181" y="831"/>
                  </a:lnTo>
                  <a:lnTo>
                    <a:pt x="204" y="822"/>
                  </a:lnTo>
                  <a:lnTo>
                    <a:pt x="225" y="813"/>
                  </a:lnTo>
                  <a:lnTo>
                    <a:pt x="241" y="804"/>
                  </a:lnTo>
                  <a:lnTo>
                    <a:pt x="252" y="796"/>
                  </a:lnTo>
                  <a:lnTo>
                    <a:pt x="254" y="792"/>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path>
              </a:pathLst>
            </a:custGeom>
            <a:noFill/>
            <a:ln w="0">
              <a:solidFill>
                <a:srgbClr val="000000"/>
              </a:solidFill>
              <a:prstDash val="solid"/>
              <a:round/>
              <a:headEnd/>
              <a:tailEnd/>
            </a:ln>
          </p:spPr>
          <p:txBody>
            <a:bodyPr/>
            <a:lstStyle/>
            <a:p>
              <a:endParaRPr lang="en-US"/>
            </a:p>
          </p:txBody>
        </p:sp>
        <p:sp>
          <p:nvSpPr>
            <p:cNvPr id="311329" name="Freeform 33"/>
            <p:cNvSpPr>
              <a:spLocks noChangeAspect="1"/>
            </p:cNvSpPr>
            <p:nvPr/>
          </p:nvSpPr>
          <p:spPr bwMode="auto">
            <a:xfrm>
              <a:off x="4289" y="2853"/>
              <a:ext cx="94" cy="69"/>
            </a:xfrm>
            <a:custGeom>
              <a:avLst/>
              <a:gdLst/>
              <a:ahLst/>
              <a:cxnLst>
                <a:cxn ang="0">
                  <a:pos x="0" y="127"/>
                </a:cxn>
                <a:cxn ang="0">
                  <a:pos x="0" y="127"/>
                </a:cxn>
                <a:cxn ang="0">
                  <a:pos x="7" y="122"/>
                </a:cxn>
                <a:cxn ang="0">
                  <a:pos x="14" y="116"/>
                </a:cxn>
                <a:cxn ang="0">
                  <a:pos x="22" y="109"/>
                </a:cxn>
                <a:cxn ang="0">
                  <a:pos x="29" y="101"/>
                </a:cxn>
                <a:cxn ang="0">
                  <a:pos x="35" y="92"/>
                </a:cxn>
                <a:cxn ang="0">
                  <a:pos x="41" y="82"/>
                </a:cxn>
                <a:cxn ang="0">
                  <a:pos x="48" y="71"/>
                </a:cxn>
                <a:cxn ang="0">
                  <a:pos x="54" y="60"/>
                </a:cxn>
                <a:cxn ang="0">
                  <a:pos x="54" y="60"/>
                </a:cxn>
                <a:cxn ang="0">
                  <a:pos x="58" y="53"/>
                </a:cxn>
                <a:cxn ang="0">
                  <a:pos x="62" y="47"/>
                </a:cxn>
                <a:cxn ang="0">
                  <a:pos x="66" y="40"/>
                </a:cxn>
                <a:cxn ang="0">
                  <a:pos x="71" y="34"/>
                </a:cxn>
                <a:cxn ang="0">
                  <a:pos x="76" y="27"/>
                </a:cxn>
                <a:cxn ang="0">
                  <a:pos x="81" y="21"/>
                </a:cxn>
                <a:cxn ang="0">
                  <a:pos x="87" y="15"/>
                </a:cxn>
                <a:cxn ang="0">
                  <a:pos x="92" y="9"/>
                </a:cxn>
                <a:cxn ang="0">
                  <a:pos x="92" y="9"/>
                </a:cxn>
                <a:cxn ang="0">
                  <a:pos x="99" y="4"/>
                </a:cxn>
                <a:cxn ang="0">
                  <a:pos x="108" y="0"/>
                </a:cxn>
                <a:cxn ang="0">
                  <a:pos x="117" y="0"/>
                </a:cxn>
                <a:cxn ang="0">
                  <a:pos x="127" y="1"/>
                </a:cxn>
                <a:cxn ang="0">
                  <a:pos x="138" y="5"/>
                </a:cxn>
                <a:cxn ang="0">
                  <a:pos x="149" y="10"/>
                </a:cxn>
                <a:cxn ang="0">
                  <a:pos x="161" y="18"/>
                </a:cxn>
                <a:cxn ang="0">
                  <a:pos x="172" y="28"/>
                </a:cxn>
              </a:cxnLst>
              <a:rect l="0" t="0" r="r" b="b"/>
              <a:pathLst>
                <a:path w="172" h="127">
                  <a:moveTo>
                    <a:pt x="0" y="127"/>
                  </a:moveTo>
                  <a:lnTo>
                    <a:pt x="0" y="127"/>
                  </a:lnTo>
                  <a:lnTo>
                    <a:pt x="7" y="122"/>
                  </a:lnTo>
                  <a:lnTo>
                    <a:pt x="14" y="116"/>
                  </a:lnTo>
                  <a:lnTo>
                    <a:pt x="22" y="109"/>
                  </a:lnTo>
                  <a:lnTo>
                    <a:pt x="29" y="101"/>
                  </a:lnTo>
                  <a:lnTo>
                    <a:pt x="35" y="92"/>
                  </a:lnTo>
                  <a:lnTo>
                    <a:pt x="41" y="82"/>
                  </a:lnTo>
                  <a:lnTo>
                    <a:pt x="48" y="71"/>
                  </a:lnTo>
                  <a:lnTo>
                    <a:pt x="54" y="60"/>
                  </a:lnTo>
                  <a:lnTo>
                    <a:pt x="54" y="60"/>
                  </a:lnTo>
                  <a:lnTo>
                    <a:pt x="58" y="53"/>
                  </a:lnTo>
                  <a:lnTo>
                    <a:pt x="62" y="47"/>
                  </a:lnTo>
                  <a:lnTo>
                    <a:pt x="66" y="40"/>
                  </a:lnTo>
                  <a:lnTo>
                    <a:pt x="71" y="34"/>
                  </a:lnTo>
                  <a:lnTo>
                    <a:pt x="76" y="27"/>
                  </a:lnTo>
                  <a:lnTo>
                    <a:pt x="81" y="21"/>
                  </a:lnTo>
                  <a:lnTo>
                    <a:pt x="87" y="15"/>
                  </a:lnTo>
                  <a:lnTo>
                    <a:pt x="92" y="9"/>
                  </a:lnTo>
                  <a:lnTo>
                    <a:pt x="92" y="9"/>
                  </a:lnTo>
                  <a:lnTo>
                    <a:pt x="99" y="4"/>
                  </a:lnTo>
                  <a:lnTo>
                    <a:pt x="108" y="0"/>
                  </a:lnTo>
                  <a:lnTo>
                    <a:pt x="117" y="0"/>
                  </a:lnTo>
                  <a:lnTo>
                    <a:pt x="127" y="1"/>
                  </a:lnTo>
                  <a:lnTo>
                    <a:pt x="138" y="5"/>
                  </a:lnTo>
                  <a:lnTo>
                    <a:pt x="149" y="10"/>
                  </a:lnTo>
                  <a:lnTo>
                    <a:pt x="161" y="18"/>
                  </a:lnTo>
                  <a:lnTo>
                    <a:pt x="172" y="28"/>
                  </a:lnTo>
                </a:path>
              </a:pathLst>
            </a:custGeom>
            <a:noFill/>
            <a:ln w="0">
              <a:solidFill>
                <a:srgbClr val="000000"/>
              </a:solidFill>
              <a:prstDash val="solid"/>
              <a:round/>
              <a:headEnd/>
              <a:tailEnd/>
            </a:ln>
          </p:spPr>
          <p:txBody>
            <a:bodyPr/>
            <a:lstStyle/>
            <a:p>
              <a:endParaRPr lang="en-US"/>
            </a:p>
          </p:txBody>
        </p:sp>
        <p:sp>
          <p:nvSpPr>
            <p:cNvPr id="311330" name="Freeform 34"/>
            <p:cNvSpPr>
              <a:spLocks noChangeAspect="1"/>
            </p:cNvSpPr>
            <p:nvPr/>
          </p:nvSpPr>
          <p:spPr bwMode="auto">
            <a:xfrm>
              <a:off x="4133" y="2527"/>
              <a:ext cx="173" cy="541"/>
            </a:xfrm>
            <a:custGeom>
              <a:avLst/>
              <a:gdLst/>
              <a:ahLst/>
              <a:cxnLst>
                <a:cxn ang="0">
                  <a:pos x="227" y="631"/>
                </a:cxn>
                <a:cxn ang="0">
                  <a:pos x="248" y="658"/>
                </a:cxn>
                <a:cxn ang="0">
                  <a:pos x="268" y="697"/>
                </a:cxn>
                <a:cxn ang="0">
                  <a:pos x="287" y="744"/>
                </a:cxn>
                <a:cxn ang="0">
                  <a:pos x="300" y="791"/>
                </a:cxn>
                <a:cxn ang="0">
                  <a:pos x="308" y="835"/>
                </a:cxn>
                <a:cxn ang="0">
                  <a:pos x="308" y="873"/>
                </a:cxn>
                <a:cxn ang="0">
                  <a:pos x="299" y="898"/>
                </a:cxn>
                <a:cxn ang="0">
                  <a:pos x="277" y="925"/>
                </a:cxn>
                <a:cxn ang="0">
                  <a:pos x="254" y="951"/>
                </a:cxn>
                <a:cxn ang="0">
                  <a:pos x="232" y="964"/>
                </a:cxn>
                <a:cxn ang="0">
                  <a:pos x="213" y="974"/>
                </a:cxn>
                <a:cxn ang="0">
                  <a:pos x="193" y="985"/>
                </a:cxn>
                <a:cxn ang="0">
                  <a:pos x="161" y="973"/>
                </a:cxn>
                <a:cxn ang="0">
                  <a:pos x="118" y="939"/>
                </a:cxn>
                <a:cxn ang="0">
                  <a:pos x="72" y="892"/>
                </a:cxn>
                <a:cxn ang="0">
                  <a:pos x="45" y="845"/>
                </a:cxn>
                <a:cxn ang="0">
                  <a:pos x="43" y="790"/>
                </a:cxn>
                <a:cxn ang="0">
                  <a:pos x="48" y="731"/>
                </a:cxn>
                <a:cxn ang="0">
                  <a:pos x="52" y="683"/>
                </a:cxn>
                <a:cxn ang="0">
                  <a:pos x="45" y="641"/>
                </a:cxn>
                <a:cxn ang="0">
                  <a:pos x="36" y="587"/>
                </a:cxn>
                <a:cxn ang="0">
                  <a:pos x="26" y="529"/>
                </a:cxn>
                <a:cxn ang="0">
                  <a:pos x="18" y="474"/>
                </a:cxn>
                <a:cxn ang="0">
                  <a:pos x="9" y="419"/>
                </a:cxn>
                <a:cxn ang="0">
                  <a:pos x="3" y="367"/>
                </a:cxn>
                <a:cxn ang="0">
                  <a:pos x="0" y="320"/>
                </a:cxn>
                <a:cxn ang="0">
                  <a:pos x="0" y="278"/>
                </a:cxn>
                <a:cxn ang="0">
                  <a:pos x="2" y="242"/>
                </a:cxn>
                <a:cxn ang="0">
                  <a:pos x="5" y="204"/>
                </a:cxn>
                <a:cxn ang="0">
                  <a:pos x="5" y="168"/>
                </a:cxn>
                <a:cxn ang="0">
                  <a:pos x="3" y="135"/>
                </a:cxn>
                <a:cxn ang="0">
                  <a:pos x="1" y="104"/>
                </a:cxn>
                <a:cxn ang="0">
                  <a:pos x="2" y="72"/>
                </a:cxn>
                <a:cxn ang="0">
                  <a:pos x="5" y="47"/>
                </a:cxn>
                <a:cxn ang="0">
                  <a:pos x="8" y="29"/>
                </a:cxn>
                <a:cxn ang="0">
                  <a:pos x="14" y="11"/>
                </a:cxn>
                <a:cxn ang="0">
                  <a:pos x="25" y="0"/>
                </a:cxn>
                <a:cxn ang="0">
                  <a:pos x="37" y="11"/>
                </a:cxn>
                <a:cxn ang="0">
                  <a:pos x="53" y="40"/>
                </a:cxn>
                <a:cxn ang="0">
                  <a:pos x="72" y="87"/>
                </a:cxn>
                <a:cxn ang="0">
                  <a:pos x="94" y="151"/>
                </a:cxn>
                <a:cxn ang="0">
                  <a:pos x="118" y="230"/>
                </a:cxn>
                <a:cxn ang="0">
                  <a:pos x="146" y="325"/>
                </a:cxn>
                <a:cxn ang="0">
                  <a:pos x="166" y="392"/>
                </a:cxn>
                <a:cxn ang="0">
                  <a:pos x="174" y="419"/>
                </a:cxn>
                <a:cxn ang="0">
                  <a:pos x="181" y="448"/>
                </a:cxn>
                <a:cxn ang="0">
                  <a:pos x="190" y="477"/>
                </a:cxn>
                <a:cxn ang="0">
                  <a:pos x="198" y="509"/>
                </a:cxn>
                <a:cxn ang="0">
                  <a:pos x="204" y="541"/>
                </a:cxn>
                <a:cxn ang="0">
                  <a:pos x="212" y="574"/>
                </a:cxn>
                <a:cxn ang="0">
                  <a:pos x="216" y="606"/>
                </a:cxn>
              </a:cxnLst>
              <a:rect l="0" t="0" r="r" b="b"/>
              <a:pathLst>
                <a:path w="310" h="985">
                  <a:moveTo>
                    <a:pt x="218" y="622"/>
                  </a:move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77" y="925"/>
                  </a:lnTo>
                  <a:lnTo>
                    <a:pt x="265" y="940"/>
                  </a:lnTo>
                  <a:lnTo>
                    <a:pt x="254" y="951"/>
                  </a:lnTo>
                  <a:lnTo>
                    <a:pt x="243" y="959"/>
                  </a:lnTo>
                  <a:lnTo>
                    <a:pt x="232" y="964"/>
                  </a:lnTo>
                  <a:lnTo>
                    <a:pt x="222" y="969"/>
                  </a:lnTo>
                  <a:lnTo>
                    <a:pt x="213" y="974"/>
                  </a:lnTo>
                  <a:lnTo>
                    <a:pt x="204" y="981"/>
                  </a:lnTo>
                  <a:lnTo>
                    <a:pt x="193" y="985"/>
                  </a:lnTo>
                  <a:lnTo>
                    <a:pt x="179" y="982"/>
                  </a:lnTo>
                  <a:lnTo>
                    <a:pt x="161" y="973"/>
                  </a:lnTo>
                  <a:lnTo>
                    <a:pt x="140" y="959"/>
                  </a:lnTo>
                  <a:lnTo>
                    <a:pt x="118" y="939"/>
                  </a:lnTo>
                  <a:lnTo>
                    <a:pt x="95" y="917"/>
                  </a:lnTo>
                  <a:lnTo>
                    <a:pt x="72" y="892"/>
                  </a:lnTo>
                  <a:lnTo>
                    <a:pt x="51" y="866"/>
                  </a:lnTo>
                  <a:lnTo>
                    <a:pt x="45" y="845"/>
                  </a:lnTo>
                  <a:lnTo>
                    <a:pt x="43" y="819"/>
                  </a:lnTo>
                  <a:lnTo>
                    <a:pt x="43" y="790"/>
                  </a:lnTo>
                  <a:lnTo>
                    <a:pt x="46" y="760"/>
                  </a:lnTo>
                  <a:lnTo>
                    <a:pt x="48" y="731"/>
                  </a:lnTo>
                  <a:lnTo>
                    <a:pt x="51" y="704"/>
                  </a:lnTo>
                  <a:lnTo>
                    <a:pt x="52" y="683"/>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2" y="242"/>
                  </a:lnTo>
                  <a:lnTo>
                    <a:pt x="3" y="224"/>
                  </a:lnTo>
                  <a:lnTo>
                    <a:pt x="5" y="204"/>
                  </a:lnTo>
                  <a:lnTo>
                    <a:pt x="5" y="186"/>
                  </a:lnTo>
                  <a:lnTo>
                    <a:pt x="5" y="168"/>
                  </a:lnTo>
                  <a:lnTo>
                    <a:pt x="3" y="151"/>
                  </a:lnTo>
                  <a:lnTo>
                    <a:pt x="3" y="135"/>
                  </a:lnTo>
                  <a:lnTo>
                    <a:pt x="2" y="124"/>
                  </a:lnTo>
                  <a:lnTo>
                    <a:pt x="1" y="104"/>
                  </a:lnTo>
                  <a:lnTo>
                    <a:pt x="1" y="87"/>
                  </a:lnTo>
                  <a:lnTo>
                    <a:pt x="2" y="72"/>
                  </a:lnTo>
                  <a:lnTo>
                    <a:pt x="3" y="59"/>
                  </a:lnTo>
                  <a:lnTo>
                    <a:pt x="5" y="47"/>
                  </a:lnTo>
                  <a:lnTo>
                    <a:pt x="7" y="38"/>
                  </a:lnTo>
                  <a:lnTo>
                    <a:pt x="8" y="29"/>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close/>
                </a:path>
              </a:pathLst>
            </a:custGeom>
            <a:solidFill>
              <a:srgbClr val="FF9966"/>
            </a:solidFill>
            <a:ln w="9525">
              <a:noFill/>
              <a:round/>
              <a:headEnd/>
              <a:tailEnd/>
            </a:ln>
          </p:spPr>
          <p:txBody>
            <a:bodyPr/>
            <a:lstStyle/>
            <a:p>
              <a:endParaRPr lang="en-US"/>
            </a:p>
          </p:txBody>
        </p:sp>
        <p:sp>
          <p:nvSpPr>
            <p:cNvPr id="311331" name="Freeform 35"/>
            <p:cNvSpPr>
              <a:spLocks noChangeAspect="1"/>
            </p:cNvSpPr>
            <p:nvPr/>
          </p:nvSpPr>
          <p:spPr bwMode="auto">
            <a:xfrm>
              <a:off x="4133" y="2527"/>
              <a:ext cx="173" cy="541"/>
            </a:xfrm>
            <a:custGeom>
              <a:avLst/>
              <a:gdLst/>
              <a:ahLst/>
              <a:cxnLst>
                <a:cxn ang="0">
                  <a:pos x="218" y="622"/>
                </a:cxn>
                <a:cxn ang="0">
                  <a:pos x="238" y="643"/>
                </a:cxn>
                <a:cxn ang="0">
                  <a:pos x="259" y="676"/>
                </a:cxn>
                <a:cxn ang="0">
                  <a:pos x="278" y="721"/>
                </a:cxn>
                <a:cxn ang="0">
                  <a:pos x="294" y="767"/>
                </a:cxn>
                <a:cxn ang="0">
                  <a:pos x="305" y="814"/>
                </a:cxn>
                <a:cxn ang="0">
                  <a:pos x="310" y="856"/>
                </a:cxn>
                <a:cxn ang="0">
                  <a:pos x="305" y="887"/>
                </a:cxn>
                <a:cxn ang="0">
                  <a:pos x="289" y="904"/>
                </a:cxn>
                <a:cxn ang="0">
                  <a:pos x="277" y="925"/>
                </a:cxn>
                <a:cxn ang="0">
                  <a:pos x="254" y="951"/>
                </a:cxn>
                <a:cxn ang="0">
                  <a:pos x="232" y="964"/>
                </a:cxn>
                <a:cxn ang="0">
                  <a:pos x="213" y="974"/>
                </a:cxn>
                <a:cxn ang="0">
                  <a:pos x="204" y="981"/>
                </a:cxn>
                <a:cxn ang="0">
                  <a:pos x="179" y="982"/>
                </a:cxn>
                <a:cxn ang="0">
                  <a:pos x="140" y="959"/>
                </a:cxn>
                <a:cxn ang="0">
                  <a:pos x="95" y="917"/>
                </a:cxn>
                <a:cxn ang="0">
                  <a:pos x="51" y="866"/>
                </a:cxn>
                <a:cxn ang="0">
                  <a:pos x="45" y="845"/>
                </a:cxn>
                <a:cxn ang="0">
                  <a:pos x="43" y="790"/>
                </a:cxn>
                <a:cxn ang="0">
                  <a:pos x="48" y="731"/>
                </a:cxn>
                <a:cxn ang="0">
                  <a:pos x="52" y="683"/>
                </a:cxn>
                <a:cxn ang="0">
                  <a:pos x="49" y="669"/>
                </a:cxn>
                <a:cxn ang="0">
                  <a:pos x="41" y="614"/>
                </a:cxn>
                <a:cxn ang="0">
                  <a:pos x="31" y="558"/>
                </a:cxn>
                <a:cxn ang="0">
                  <a:pos x="22" y="501"/>
                </a:cxn>
                <a:cxn ang="0">
                  <a:pos x="13" y="446"/>
                </a:cxn>
                <a:cxn ang="0">
                  <a:pos x="7" y="393"/>
                </a:cxn>
                <a:cxn ang="0">
                  <a:pos x="2" y="343"/>
                </a:cxn>
                <a:cxn ang="0">
                  <a:pos x="0" y="298"/>
                </a:cxn>
                <a:cxn ang="0">
                  <a:pos x="1" y="260"/>
                </a:cxn>
                <a:cxn ang="0">
                  <a:pos x="2" y="242"/>
                </a:cxn>
                <a:cxn ang="0">
                  <a:pos x="5" y="204"/>
                </a:cxn>
                <a:cxn ang="0">
                  <a:pos x="5" y="168"/>
                </a:cxn>
                <a:cxn ang="0">
                  <a:pos x="3" y="135"/>
                </a:cxn>
                <a:cxn ang="0">
                  <a:pos x="2" y="124"/>
                </a:cxn>
                <a:cxn ang="0">
                  <a:pos x="1" y="87"/>
                </a:cxn>
                <a:cxn ang="0">
                  <a:pos x="3" y="59"/>
                </a:cxn>
                <a:cxn ang="0">
                  <a:pos x="7" y="38"/>
                </a:cxn>
                <a:cxn ang="0">
                  <a:pos x="11" y="22"/>
                </a:cxn>
                <a:cxn ang="0">
                  <a:pos x="14" y="11"/>
                </a:cxn>
                <a:cxn ang="0">
                  <a:pos x="25" y="0"/>
                </a:cxn>
                <a:cxn ang="0">
                  <a:pos x="37" y="11"/>
                </a:cxn>
                <a:cxn ang="0">
                  <a:pos x="53" y="40"/>
                </a:cxn>
                <a:cxn ang="0">
                  <a:pos x="72" y="87"/>
                </a:cxn>
                <a:cxn ang="0">
                  <a:pos x="94" y="151"/>
                </a:cxn>
                <a:cxn ang="0">
                  <a:pos x="118" y="230"/>
                </a:cxn>
                <a:cxn ang="0">
                  <a:pos x="146" y="325"/>
                </a:cxn>
                <a:cxn ang="0">
                  <a:pos x="162" y="379"/>
                </a:cxn>
                <a:cxn ang="0">
                  <a:pos x="169" y="405"/>
                </a:cxn>
                <a:cxn ang="0">
                  <a:pos x="178" y="432"/>
                </a:cxn>
                <a:cxn ang="0">
                  <a:pos x="186" y="462"/>
                </a:cxn>
                <a:cxn ang="0">
                  <a:pos x="193" y="493"/>
                </a:cxn>
                <a:cxn ang="0">
                  <a:pos x="202" y="524"/>
                </a:cxn>
                <a:cxn ang="0">
                  <a:pos x="208" y="557"/>
                </a:cxn>
                <a:cxn ang="0">
                  <a:pos x="214" y="589"/>
                </a:cxn>
                <a:cxn ang="0">
                  <a:pos x="218" y="622"/>
                </a:cxn>
              </a:cxnLst>
              <a:rect l="0" t="0" r="r" b="b"/>
              <a:pathLst>
                <a:path w="310" h="985">
                  <a:moveTo>
                    <a:pt x="218" y="622"/>
                  </a:moveTo>
                  <a:lnTo>
                    <a:pt x="218" y="622"/>
                  </a:ln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89" y="904"/>
                  </a:lnTo>
                  <a:lnTo>
                    <a:pt x="277" y="925"/>
                  </a:lnTo>
                  <a:lnTo>
                    <a:pt x="265" y="940"/>
                  </a:lnTo>
                  <a:lnTo>
                    <a:pt x="254" y="951"/>
                  </a:lnTo>
                  <a:lnTo>
                    <a:pt x="243" y="959"/>
                  </a:lnTo>
                  <a:lnTo>
                    <a:pt x="232" y="964"/>
                  </a:lnTo>
                  <a:lnTo>
                    <a:pt x="222" y="969"/>
                  </a:lnTo>
                  <a:lnTo>
                    <a:pt x="213" y="974"/>
                  </a:lnTo>
                  <a:lnTo>
                    <a:pt x="204" y="981"/>
                  </a:lnTo>
                  <a:lnTo>
                    <a:pt x="204" y="981"/>
                  </a:lnTo>
                  <a:lnTo>
                    <a:pt x="193" y="985"/>
                  </a:lnTo>
                  <a:lnTo>
                    <a:pt x="179" y="982"/>
                  </a:lnTo>
                  <a:lnTo>
                    <a:pt x="161" y="973"/>
                  </a:lnTo>
                  <a:lnTo>
                    <a:pt x="140" y="959"/>
                  </a:lnTo>
                  <a:lnTo>
                    <a:pt x="118" y="939"/>
                  </a:lnTo>
                  <a:lnTo>
                    <a:pt x="95" y="917"/>
                  </a:lnTo>
                  <a:lnTo>
                    <a:pt x="72" y="892"/>
                  </a:lnTo>
                  <a:lnTo>
                    <a:pt x="51" y="866"/>
                  </a:lnTo>
                  <a:lnTo>
                    <a:pt x="51" y="866"/>
                  </a:lnTo>
                  <a:lnTo>
                    <a:pt x="45" y="845"/>
                  </a:lnTo>
                  <a:lnTo>
                    <a:pt x="43" y="819"/>
                  </a:lnTo>
                  <a:lnTo>
                    <a:pt x="43" y="790"/>
                  </a:lnTo>
                  <a:lnTo>
                    <a:pt x="46" y="760"/>
                  </a:lnTo>
                  <a:lnTo>
                    <a:pt x="48" y="731"/>
                  </a:lnTo>
                  <a:lnTo>
                    <a:pt x="51" y="704"/>
                  </a:lnTo>
                  <a:lnTo>
                    <a:pt x="52" y="683"/>
                  </a:lnTo>
                  <a:lnTo>
                    <a:pt x="49" y="669"/>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1" y="260"/>
                  </a:lnTo>
                  <a:lnTo>
                    <a:pt x="2" y="242"/>
                  </a:lnTo>
                  <a:lnTo>
                    <a:pt x="3" y="224"/>
                  </a:lnTo>
                  <a:lnTo>
                    <a:pt x="5" y="204"/>
                  </a:lnTo>
                  <a:lnTo>
                    <a:pt x="5" y="186"/>
                  </a:lnTo>
                  <a:lnTo>
                    <a:pt x="5" y="168"/>
                  </a:lnTo>
                  <a:lnTo>
                    <a:pt x="3" y="151"/>
                  </a:lnTo>
                  <a:lnTo>
                    <a:pt x="3" y="135"/>
                  </a:lnTo>
                  <a:lnTo>
                    <a:pt x="2" y="124"/>
                  </a:lnTo>
                  <a:lnTo>
                    <a:pt x="2" y="124"/>
                  </a:lnTo>
                  <a:lnTo>
                    <a:pt x="1" y="104"/>
                  </a:lnTo>
                  <a:lnTo>
                    <a:pt x="1" y="87"/>
                  </a:lnTo>
                  <a:lnTo>
                    <a:pt x="2" y="72"/>
                  </a:lnTo>
                  <a:lnTo>
                    <a:pt x="3" y="59"/>
                  </a:lnTo>
                  <a:lnTo>
                    <a:pt x="5" y="47"/>
                  </a:lnTo>
                  <a:lnTo>
                    <a:pt x="7" y="38"/>
                  </a:lnTo>
                  <a:lnTo>
                    <a:pt x="8" y="29"/>
                  </a:lnTo>
                  <a:lnTo>
                    <a:pt x="11" y="22"/>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path>
              </a:pathLst>
            </a:custGeom>
            <a:noFill/>
            <a:ln w="0">
              <a:solidFill>
                <a:srgbClr val="000000"/>
              </a:solidFill>
              <a:prstDash val="solid"/>
              <a:round/>
              <a:headEnd/>
              <a:tailEnd/>
            </a:ln>
          </p:spPr>
          <p:txBody>
            <a:bodyPr/>
            <a:lstStyle/>
            <a:p>
              <a:endParaRPr lang="en-US"/>
            </a:p>
          </p:txBody>
        </p:sp>
        <p:sp>
          <p:nvSpPr>
            <p:cNvPr id="311332" name="Freeform 36"/>
            <p:cNvSpPr>
              <a:spLocks noChangeAspect="1"/>
            </p:cNvSpPr>
            <p:nvPr/>
          </p:nvSpPr>
          <p:spPr bwMode="auto">
            <a:xfrm>
              <a:off x="4158" y="2860"/>
              <a:ext cx="103" cy="49"/>
            </a:xfrm>
            <a:custGeom>
              <a:avLst/>
              <a:gdLst/>
              <a:ahLst/>
              <a:cxnLst>
                <a:cxn ang="0">
                  <a:pos x="0" y="90"/>
                </a:cxn>
                <a:cxn ang="0">
                  <a:pos x="0" y="90"/>
                </a:cxn>
                <a:cxn ang="0">
                  <a:pos x="17" y="83"/>
                </a:cxn>
                <a:cxn ang="0">
                  <a:pos x="32" y="76"/>
                </a:cxn>
                <a:cxn ang="0">
                  <a:pos x="46" y="65"/>
                </a:cxn>
                <a:cxn ang="0">
                  <a:pos x="59" y="54"/>
                </a:cxn>
                <a:cxn ang="0">
                  <a:pos x="71" y="42"/>
                </a:cxn>
                <a:cxn ang="0">
                  <a:pos x="82" y="29"/>
                </a:cxn>
                <a:cxn ang="0">
                  <a:pos x="94" y="17"/>
                </a:cxn>
                <a:cxn ang="0">
                  <a:pos x="105" y="7"/>
                </a:cxn>
                <a:cxn ang="0">
                  <a:pos x="105" y="7"/>
                </a:cxn>
                <a:cxn ang="0">
                  <a:pos x="113" y="1"/>
                </a:cxn>
                <a:cxn ang="0">
                  <a:pos x="122" y="0"/>
                </a:cxn>
                <a:cxn ang="0">
                  <a:pos x="131" y="0"/>
                </a:cxn>
                <a:cxn ang="0">
                  <a:pos x="142" y="3"/>
                </a:cxn>
                <a:cxn ang="0">
                  <a:pos x="153" y="7"/>
                </a:cxn>
                <a:cxn ang="0">
                  <a:pos x="164" y="13"/>
                </a:cxn>
                <a:cxn ang="0">
                  <a:pos x="175" y="21"/>
                </a:cxn>
                <a:cxn ang="0">
                  <a:pos x="185" y="29"/>
                </a:cxn>
              </a:cxnLst>
              <a:rect l="0" t="0" r="r" b="b"/>
              <a:pathLst>
                <a:path w="185" h="90">
                  <a:moveTo>
                    <a:pt x="0" y="90"/>
                  </a:moveTo>
                  <a:lnTo>
                    <a:pt x="0" y="90"/>
                  </a:lnTo>
                  <a:lnTo>
                    <a:pt x="17" y="83"/>
                  </a:lnTo>
                  <a:lnTo>
                    <a:pt x="32" y="76"/>
                  </a:lnTo>
                  <a:lnTo>
                    <a:pt x="46" y="65"/>
                  </a:lnTo>
                  <a:lnTo>
                    <a:pt x="59" y="54"/>
                  </a:lnTo>
                  <a:lnTo>
                    <a:pt x="71" y="42"/>
                  </a:lnTo>
                  <a:lnTo>
                    <a:pt x="82" y="29"/>
                  </a:lnTo>
                  <a:lnTo>
                    <a:pt x="94" y="17"/>
                  </a:lnTo>
                  <a:lnTo>
                    <a:pt x="105" y="7"/>
                  </a:lnTo>
                  <a:lnTo>
                    <a:pt x="105" y="7"/>
                  </a:lnTo>
                  <a:lnTo>
                    <a:pt x="113" y="1"/>
                  </a:lnTo>
                  <a:lnTo>
                    <a:pt x="122" y="0"/>
                  </a:lnTo>
                  <a:lnTo>
                    <a:pt x="131" y="0"/>
                  </a:lnTo>
                  <a:lnTo>
                    <a:pt x="142" y="3"/>
                  </a:lnTo>
                  <a:lnTo>
                    <a:pt x="153" y="7"/>
                  </a:lnTo>
                  <a:lnTo>
                    <a:pt x="164" y="13"/>
                  </a:lnTo>
                  <a:lnTo>
                    <a:pt x="175" y="21"/>
                  </a:lnTo>
                  <a:lnTo>
                    <a:pt x="185" y="29"/>
                  </a:lnTo>
                </a:path>
              </a:pathLst>
            </a:custGeom>
            <a:noFill/>
            <a:ln w="0">
              <a:solidFill>
                <a:srgbClr val="000000"/>
              </a:solidFill>
              <a:prstDash val="solid"/>
              <a:round/>
              <a:headEnd/>
              <a:tailEnd/>
            </a:ln>
          </p:spPr>
          <p:txBody>
            <a:bodyPr/>
            <a:lstStyle/>
            <a:p>
              <a:endParaRPr lang="en-US"/>
            </a:p>
          </p:txBody>
        </p:sp>
        <p:sp>
          <p:nvSpPr>
            <p:cNvPr id="311333" name="Freeform 37"/>
            <p:cNvSpPr>
              <a:spLocks noChangeAspect="1" noEditPoints="1"/>
            </p:cNvSpPr>
            <p:nvPr/>
          </p:nvSpPr>
          <p:spPr bwMode="auto">
            <a:xfrm>
              <a:off x="3521" y="2560"/>
              <a:ext cx="331" cy="501"/>
            </a:xfrm>
            <a:custGeom>
              <a:avLst/>
              <a:gdLst/>
              <a:ahLst/>
              <a:cxnLst>
                <a:cxn ang="0">
                  <a:pos x="132" y="0"/>
                </a:cxn>
                <a:cxn ang="0">
                  <a:pos x="108" y="18"/>
                </a:cxn>
                <a:cxn ang="0">
                  <a:pos x="80" y="69"/>
                </a:cxn>
                <a:cxn ang="0">
                  <a:pos x="57" y="147"/>
                </a:cxn>
                <a:cxn ang="0">
                  <a:pos x="45" y="240"/>
                </a:cxn>
                <a:cxn ang="0">
                  <a:pos x="49" y="331"/>
                </a:cxn>
                <a:cxn ang="0">
                  <a:pos x="53" y="402"/>
                </a:cxn>
                <a:cxn ang="0">
                  <a:pos x="55" y="472"/>
                </a:cxn>
                <a:cxn ang="0">
                  <a:pos x="51" y="541"/>
                </a:cxn>
                <a:cxn ang="0">
                  <a:pos x="35" y="608"/>
                </a:cxn>
                <a:cxn ang="0">
                  <a:pos x="7" y="673"/>
                </a:cxn>
                <a:cxn ang="0">
                  <a:pos x="0" y="712"/>
                </a:cxn>
                <a:cxn ang="0">
                  <a:pos x="12" y="766"/>
                </a:cxn>
                <a:cxn ang="0">
                  <a:pos x="43" y="825"/>
                </a:cxn>
                <a:cxn ang="0">
                  <a:pos x="86" y="876"/>
                </a:cxn>
                <a:cxn ang="0">
                  <a:pos x="140" y="907"/>
                </a:cxn>
                <a:cxn ang="0">
                  <a:pos x="182" y="908"/>
                </a:cxn>
                <a:cxn ang="0">
                  <a:pos x="214" y="890"/>
                </a:cxn>
                <a:cxn ang="0">
                  <a:pos x="247" y="866"/>
                </a:cxn>
                <a:cxn ang="0">
                  <a:pos x="270" y="855"/>
                </a:cxn>
                <a:cxn ang="0">
                  <a:pos x="293" y="847"/>
                </a:cxn>
                <a:cxn ang="0">
                  <a:pos x="322" y="848"/>
                </a:cxn>
                <a:cxn ang="0">
                  <a:pos x="380" y="878"/>
                </a:cxn>
                <a:cxn ang="0">
                  <a:pos x="430" y="908"/>
                </a:cxn>
                <a:cxn ang="0">
                  <a:pos x="484" y="905"/>
                </a:cxn>
                <a:cxn ang="0">
                  <a:pos x="529" y="881"/>
                </a:cxn>
                <a:cxn ang="0">
                  <a:pos x="559" y="840"/>
                </a:cxn>
                <a:cxn ang="0">
                  <a:pos x="577" y="788"/>
                </a:cxn>
                <a:cxn ang="0">
                  <a:pos x="589" y="731"/>
                </a:cxn>
                <a:cxn ang="0">
                  <a:pos x="570" y="641"/>
                </a:cxn>
                <a:cxn ang="0">
                  <a:pos x="534" y="493"/>
                </a:cxn>
                <a:cxn ang="0">
                  <a:pos x="529" y="353"/>
                </a:cxn>
                <a:cxn ang="0">
                  <a:pos x="531" y="223"/>
                </a:cxn>
                <a:cxn ang="0">
                  <a:pos x="512" y="104"/>
                </a:cxn>
                <a:cxn ang="0">
                  <a:pos x="444" y="3"/>
                </a:cxn>
                <a:cxn ang="0">
                  <a:pos x="414" y="16"/>
                </a:cxn>
                <a:cxn ang="0">
                  <a:pos x="398" y="44"/>
                </a:cxn>
                <a:cxn ang="0">
                  <a:pos x="390" y="87"/>
                </a:cxn>
                <a:cxn ang="0">
                  <a:pos x="385" y="139"/>
                </a:cxn>
                <a:cxn ang="0">
                  <a:pos x="376" y="199"/>
                </a:cxn>
                <a:cxn ang="0">
                  <a:pos x="356" y="279"/>
                </a:cxn>
                <a:cxn ang="0">
                  <a:pos x="335" y="347"/>
                </a:cxn>
                <a:cxn ang="0">
                  <a:pos x="317" y="393"/>
                </a:cxn>
                <a:cxn ang="0">
                  <a:pos x="301" y="418"/>
                </a:cxn>
                <a:cxn ang="0">
                  <a:pos x="287" y="419"/>
                </a:cxn>
                <a:cxn ang="0">
                  <a:pos x="276" y="409"/>
                </a:cxn>
                <a:cxn ang="0">
                  <a:pos x="278" y="418"/>
                </a:cxn>
                <a:cxn ang="0">
                  <a:pos x="276" y="422"/>
                </a:cxn>
                <a:cxn ang="0">
                  <a:pos x="259" y="396"/>
                </a:cxn>
                <a:cxn ang="0">
                  <a:pos x="253" y="359"/>
                </a:cxn>
                <a:cxn ang="0">
                  <a:pos x="247" y="329"/>
                </a:cxn>
                <a:cxn ang="0">
                  <a:pos x="231" y="286"/>
                </a:cxn>
                <a:cxn ang="0">
                  <a:pos x="225" y="251"/>
                </a:cxn>
                <a:cxn ang="0">
                  <a:pos x="212" y="207"/>
                </a:cxn>
                <a:cxn ang="0">
                  <a:pos x="194" y="150"/>
                </a:cxn>
                <a:cxn ang="0">
                  <a:pos x="178" y="90"/>
                </a:cxn>
                <a:cxn ang="0">
                  <a:pos x="163" y="39"/>
                </a:cxn>
                <a:cxn ang="0">
                  <a:pos x="151" y="9"/>
                </a:cxn>
                <a:cxn ang="0">
                  <a:pos x="143" y="12"/>
                </a:cxn>
                <a:cxn ang="0">
                  <a:pos x="299" y="848"/>
                </a:cxn>
                <a:cxn ang="0">
                  <a:pos x="304" y="840"/>
                </a:cxn>
                <a:cxn ang="0">
                  <a:pos x="300" y="787"/>
                </a:cxn>
                <a:cxn ang="0">
                  <a:pos x="298" y="721"/>
                </a:cxn>
              </a:cxnLst>
              <a:rect l="0" t="0" r="r" b="b"/>
              <a:pathLst>
                <a:path w="594" h="911">
                  <a:moveTo>
                    <a:pt x="143" y="12"/>
                  </a:move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71" y="911"/>
                  </a:lnTo>
                  <a:lnTo>
                    <a:pt x="182" y="908"/>
                  </a:lnTo>
                  <a:lnTo>
                    <a:pt x="191" y="903"/>
                  </a:lnTo>
                  <a:lnTo>
                    <a:pt x="202" y="898"/>
                  </a:lnTo>
                  <a:lnTo>
                    <a:pt x="214" y="890"/>
                  </a:lnTo>
                  <a:lnTo>
                    <a:pt x="225" y="882"/>
                  </a:lnTo>
                  <a:lnTo>
                    <a:pt x="236" y="874"/>
                  </a:lnTo>
                  <a:lnTo>
                    <a:pt x="247" y="866"/>
                  </a:lnTo>
                  <a:lnTo>
                    <a:pt x="254" y="863"/>
                  </a:lnTo>
                  <a:lnTo>
                    <a:pt x="263" y="859"/>
                  </a:lnTo>
                  <a:lnTo>
                    <a:pt x="270" y="855"/>
                  </a:lnTo>
                  <a:lnTo>
                    <a:pt x="278" y="852"/>
                  </a:lnTo>
                  <a:lnTo>
                    <a:pt x="286" y="850"/>
                  </a:lnTo>
                  <a:lnTo>
                    <a:pt x="293" y="847"/>
                  </a:lnTo>
                  <a:lnTo>
                    <a:pt x="299" y="846"/>
                  </a:lnTo>
                  <a:lnTo>
                    <a:pt x="303" y="846"/>
                  </a:lnTo>
                  <a:lnTo>
                    <a:pt x="322" y="848"/>
                  </a:lnTo>
                  <a:lnTo>
                    <a:pt x="343" y="856"/>
                  </a:lnTo>
                  <a:lnTo>
                    <a:pt x="361" y="866"/>
                  </a:lnTo>
                  <a:lnTo>
                    <a:pt x="380" y="878"/>
                  </a:lnTo>
                  <a:lnTo>
                    <a:pt x="397" y="890"/>
                  </a:lnTo>
                  <a:lnTo>
                    <a:pt x="414" y="900"/>
                  </a:lnTo>
                  <a:lnTo>
                    <a:pt x="430" y="908"/>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6" y="409"/>
                  </a:lnTo>
                  <a:lnTo>
                    <a:pt x="276" y="410"/>
                  </a:lnTo>
                  <a:lnTo>
                    <a:pt x="277" y="414"/>
                  </a:lnTo>
                  <a:lnTo>
                    <a:pt x="278" y="418"/>
                  </a:lnTo>
                  <a:lnTo>
                    <a:pt x="280" y="422"/>
                  </a:lnTo>
                  <a:lnTo>
                    <a:pt x="278" y="423"/>
                  </a:lnTo>
                  <a:lnTo>
                    <a:pt x="276" y="422"/>
                  </a:lnTo>
                  <a:lnTo>
                    <a:pt x="270" y="415"/>
                  </a:lnTo>
                  <a:lnTo>
                    <a:pt x="264" y="406"/>
                  </a:lnTo>
                  <a:lnTo>
                    <a:pt x="259" y="396"/>
                  </a:lnTo>
                  <a:lnTo>
                    <a:pt x="257" y="384"/>
                  </a:lnTo>
                  <a:lnTo>
                    <a:pt x="255" y="372"/>
                  </a:lnTo>
                  <a:lnTo>
                    <a:pt x="253" y="359"/>
                  </a:lnTo>
                  <a:lnTo>
                    <a:pt x="252" y="347"/>
                  </a:lnTo>
                  <a:lnTo>
                    <a:pt x="249" y="337"/>
                  </a:lnTo>
                  <a:lnTo>
                    <a:pt x="247" y="329"/>
                  </a:lnTo>
                  <a:lnTo>
                    <a:pt x="238" y="314"/>
                  </a:lnTo>
                  <a:lnTo>
                    <a:pt x="234" y="299"/>
                  </a:lnTo>
                  <a:lnTo>
                    <a:pt x="231" y="286"/>
                  </a:lnTo>
                  <a:lnTo>
                    <a:pt x="229" y="275"/>
                  </a:lnTo>
                  <a:lnTo>
                    <a:pt x="228" y="263"/>
                  </a:lnTo>
                  <a:lnTo>
                    <a:pt x="225" y="251"/>
                  </a:lnTo>
                  <a:lnTo>
                    <a:pt x="223" y="238"/>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close/>
                  <a:moveTo>
                    <a:pt x="303" y="852"/>
                  </a:moveTo>
                  <a:lnTo>
                    <a:pt x="304" y="850"/>
                  </a:lnTo>
                  <a:lnTo>
                    <a:pt x="299" y="848"/>
                  </a:lnTo>
                  <a:lnTo>
                    <a:pt x="295" y="848"/>
                  </a:lnTo>
                  <a:lnTo>
                    <a:pt x="300" y="846"/>
                  </a:lnTo>
                  <a:lnTo>
                    <a:pt x="304" y="840"/>
                  </a:lnTo>
                  <a:lnTo>
                    <a:pt x="304" y="827"/>
                  </a:lnTo>
                  <a:lnTo>
                    <a:pt x="303" y="809"/>
                  </a:lnTo>
                  <a:lnTo>
                    <a:pt x="300" y="787"/>
                  </a:lnTo>
                  <a:lnTo>
                    <a:pt x="297" y="764"/>
                  </a:lnTo>
                  <a:lnTo>
                    <a:pt x="295" y="742"/>
                  </a:lnTo>
                  <a:lnTo>
                    <a:pt x="298" y="721"/>
                  </a:lnTo>
                  <a:lnTo>
                    <a:pt x="303" y="705"/>
                  </a:lnTo>
                  <a:lnTo>
                    <a:pt x="303" y="852"/>
                  </a:lnTo>
                  <a:close/>
                </a:path>
              </a:pathLst>
            </a:custGeom>
            <a:solidFill>
              <a:srgbClr val="FF9966"/>
            </a:solidFill>
            <a:ln w="9525">
              <a:noFill/>
              <a:round/>
              <a:headEnd/>
              <a:tailEnd/>
            </a:ln>
          </p:spPr>
          <p:txBody>
            <a:bodyPr/>
            <a:lstStyle/>
            <a:p>
              <a:endParaRPr lang="en-US"/>
            </a:p>
          </p:txBody>
        </p:sp>
        <p:sp>
          <p:nvSpPr>
            <p:cNvPr id="311334" name="Freeform 38"/>
            <p:cNvSpPr>
              <a:spLocks noChangeAspect="1"/>
            </p:cNvSpPr>
            <p:nvPr/>
          </p:nvSpPr>
          <p:spPr bwMode="auto">
            <a:xfrm>
              <a:off x="3521" y="2560"/>
              <a:ext cx="331" cy="501"/>
            </a:xfrm>
            <a:custGeom>
              <a:avLst/>
              <a:gdLst/>
              <a:ahLst/>
              <a:cxnLst>
                <a:cxn ang="0">
                  <a:pos x="138" y="4"/>
                </a:cxn>
                <a:cxn ang="0">
                  <a:pos x="116" y="8"/>
                </a:cxn>
                <a:cxn ang="0">
                  <a:pos x="88" y="50"/>
                </a:cxn>
                <a:cxn ang="0">
                  <a:pos x="63" y="119"/>
                </a:cxn>
                <a:cxn ang="0">
                  <a:pos x="47" y="208"/>
                </a:cxn>
                <a:cxn ang="0">
                  <a:pos x="46" y="307"/>
                </a:cxn>
                <a:cxn ang="0">
                  <a:pos x="50" y="355"/>
                </a:cxn>
                <a:cxn ang="0">
                  <a:pos x="55" y="426"/>
                </a:cxn>
                <a:cxn ang="0">
                  <a:pos x="55" y="496"/>
                </a:cxn>
                <a:cxn ang="0">
                  <a:pos x="47" y="563"/>
                </a:cxn>
                <a:cxn ang="0">
                  <a:pos x="28" y="630"/>
                </a:cxn>
                <a:cxn ang="0">
                  <a:pos x="7" y="673"/>
                </a:cxn>
                <a:cxn ang="0">
                  <a:pos x="0" y="712"/>
                </a:cxn>
                <a:cxn ang="0">
                  <a:pos x="12" y="766"/>
                </a:cxn>
                <a:cxn ang="0">
                  <a:pos x="43" y="825"/>
                </a:cxn>
                <a:cxn ang="0">
                  <a:pos x="86" y="876"/>
                </a:cxn>
                <a:cxn ang="0">
                  <a:pos x="140" y="907"/>
                </a:cxn>
                <a:cxn ang="0">
                  <a:pos x="171" y="911"/>
                </a:cxn>
                <a:cxn ang="0">
                  <a:pos x="202" y="898"/>
                </a:cxn>
                <a:cxn ang="0">
                  <a:pos x="236" y="874"/>
                </a:cxn>
                <a:cxn ang="0">
                  <a:pos x="254" y="863"/>
                </a:cxn>
                <a:cxn ang="0">
                  <a:pos x="278" y="852"/>
                </a:cxn>
                <a:cxn ang="0">
                  <a:pos x="299" y="846"/>
                </a:cxn>
                <a:cxn ang="0">
                  <a:pos x="322" y="848"/>
                </a:cxn>
                <a:cxn ang="0">
                  <a:pos x="380" y="878"/>
                </a:cxn>
                <a:cxn ang="0">
                  <a:pos x="430" y="908"/>
                </a:cxn>
                <a:cxn ang="0">
                  <a:pos x="465" y="909"/>
                </a:cxn>
                <a:cxn ang="0">
                  <a:pos x="516" y="891"/>
                </a:cxn>
                <a:cxn ang="0">
                  <a:pos x="549" y="855"/>
                </a:cxn>
                <a:cxn ang="0">
                  <a:pos x="572" y="807"/>
                </a:cxn>
                <a:cxn ang="0">
                  <a:pos x="586" y="751"/>
                </a:cxn>
                <a:cxn ang="0">
                  <a:pos x="594" y="692"/>
                </a:cxn>
                <a:cxn ang="0">
                  <a:pos x="553" y="592"/>
                </a:cxn>
                <a:cxn ang="0">
                  <a:pos x="530" y="445"/>
                </a:cxn>
                <a:cxn ang="0">
                  <a:pos x="530" y="308"/>
                </a:cxn>
                <a:cxn ang="0">
                  <a:pos x="528" y="181"/>
                </a:cxn>
                <a:cxn ang="0">
                  <a:pos x="496" y="69"/>
                </a:cxn>
                <a:cxn ang="0">
                  <a:pos x="444" y="3"/>
                </a:cxn>
                <a:cxn ang="0">
                  <a:pos x="414" y="16"/>
                </a:cxn>
                <a:cxn ang="0">
                  <a:pos x="398" y="44"/>
                </a:cxn>
                <a:cxn ang="0">
                  <a:pos x="390" y="87"/>
                </a:cxn>
                <a:cxn ang="0">
                  <a:pos x="385" y="139"/>
                </a:cxn>
                <a:cxn ang="0">
                  <a:pos x="376" y="199"/>
                </a:cxn>
                <a:cxn ang="0">
                  <a:pos x="363" y="251"/>
                </a:cxn>
                <a:cxn ang="0">
                  <a:pos x="343" y="328"/>
                </a:cxn>
                <a:cxn ang="0">
                  <a:pos x="323" y="381"/>
                </a:cxn>
                <a:cxn ang="0">
                  <a:pos x="306" y="411"/>
                </a:cxn>
                <a:cxn ang="0">
                  <a:pos x="292" y="422"/>
                </a:cxn>
                <a:cxn ang="0">
                  <a:pos x="277" y="410"/>
                </a:cxn>
                <a:cxn ang="0">
                  <a:pos x="276" y="410"/>
                </a:cxn>
                <a:cxn ang="0">
                  <a:pos x="280" y="422"/>
                </a:cxn>
                <a:cxn ang="0">
                  <a:pos x="270" y="415"/>
                </a:cxn>
                <a:cxn ang="0">
                  <a:pos x="259" y="396"/>
                </a:cxn>
                <a:cxn ang="0">
                  <a:pos x="253" y="359"/>
                </a:cxn>
                <a:cxn ang="0">
                  <a:pos x="247" y="329"/>
                </a:cxn>
                <a:cxn ang="0">
                  <a:pos x="234" y="299"/>
                </a:cxn>
                <a:cxn ang="0">
                  <a:pos x="228" y="263"/>
                </a:cxn>
                <a:cxn ang="0">
                  <a:pos x="218" y="224"/>
                </a:cxn>
                <a:cxn ang="0">
                  <a:pos x="206" y="189"/>
                </a:cxn>
                <a:cxn ang="0">
                  <a:pos x="189" y="129"/>
                </a:cxn>
                <a:cxn ang="0">
                  <a:pos x="173" y="70"/>
                </a:cxn>
                <a:cxn ang="0">
                  <a:pos x="160" y="26"/>
                </a:cxn>
                <a:cxn ang="0">
                  <a:pos x="149" y="5"/>
                </a:cxn>
              </a:cxnLst>
              <a:rect l="0" t="0" r="r" b="b"/>
              <a:pathLst>
                <a:path w="594" h="911">
                  <a:moveTo>
                    <a:pt x="143" y="12"/>
                  </a:moveTo>
                  <a:lnTo>
                    <a:pt x="143" y="12"/>
                  </a:ln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61" y="911"/>
                  </a:lnTo>
                  <a:lnTo>
                    <a:pt x="171" y="911"/>
                  </a:lnTo>
                  <a:lnTo>
                    <a:pt x="182" y="908"/>
                  </a:lnTo>
                  <a:lnTo>
                    <a:pt x="191" y="903"/>
                  </a:lnTo>
                  <a:lnTo>
                    <a:pt x="202" y="898"/>
                  </a:lnTo>
                  <a:lnTo>
                    <a:pt x="214" y="890"/>
                  </a:lnTo>
                  <a:lnTo>
                    <a:pt x="225" y="882"/>
                  </a:lnTo>
                  <a:lnTo>
                    <a:pt x="236" y="874"/>
                  </a:lnTo>
                  <a:lnTo>
                    <a:pt x="247" y="866"/>
                  </a:lnTo>
                  <a:lnTo>
                    <a:pt x="247" y="866"/>
                  </a:lnTo>
                  <a:lnTo>
                    <a:pt x="254" y="863"/>
                  </a:lnTo>
                  <a:lnTo>
                    <a:pt x="263" y="859"/>
                  </a:lnTo>
                  <a:lnTo>
                    <a:pt x="270" y="855"/>
                  </a:lnTo>
                  <a:lnTo>
                    <a:pt x="278" y="852"/>
                  </a:lnTo>
                  <a:lnTo>
                    <a:pt x="286" y="850"/>
                  </a:lnTo>
                  <a:lnTo>
                    <a:pt x="293" y="847"/>
                  </a:lnTo>
                  <a:lnTo>
                    <a:pt x="299" y="846"/>
                  </a:lnTo>
                  <a:lnTo>
                    <a:pt x="303" y="846"/>
                  </a:lnTo>
                  <a:lnTo>
                    <a:pt x="303" y="846"/>
                  </a:lnTo>
                  <a:lnTo>
                    <a:pt x="322" y="848"/>
                  </a:lnTo>
                  <a:lnTo>
                    <a:pt x="343" y="856"/>
                  </a:lnTo>
                  <a:lnTo>
                    <a:pt x="361" y="866"/>
                  </a:lnTo>
                  <a:lnTo>
                    <a:pt x="380" y="878"/>
                  </a:lnTo>
                  <a:lnTo>
                    <a:pt x="397" y="890"/>
                  </a:lnTo>
                  <a:lnTo>
                    <a:pt x="414" y="900"/>
                  </a:lnTo>
                  <a:lnTo>
                    <a:pt x="430" y="908"/>
                  </a:lnTo>
                  <a:lnTo>
                    <a:pt x="444" y="911"/>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7" y="410"/>
                  </a:lnTo>
                  <a:lnTo>
                    <a:pt x="276" y="409"/>
                  </a:lnTo>
                  <a:lnTo>
                    <a:pt x="276" y="410"/>
                  </a:lnTo>
                  <a:lnTo>
                    <a:pt x="277" y="414"/>
                  </a:lnTo>
                  <a:lnTo>
                    <a:pt x="278" y="418"/>
                  </a:lnTo>
                  <a:lnTo>
                    <a:pt x="280" y="422"/>
                  </a:lnTo>
                  <a:lnTo>
                    <a:pt x="278" y="423"/>
                  </a:lnTo>
                  <a:lnTo>
                    <a:pt x="276" y="422"/>
                  </a:lnTo>
                  <a:lnTo>
                    <a:pt x="270" y="415"/>
                  </a:lnTo>
                  <a:lnTo>
                    <a:pt x="270" y="415"/>
                  </a:lnTo>
                  <a:lnTo>
                    <a:pt x="264" y="406"/>
                  </a:lnTo>
                  <a:lnTo>
                    <a:pt x="259" y="396"/>
                  </a:lnTo>
                  <a:lnTo>
                    <a:pt x="257" y="384"/>
                  </a:lnTo>
                  <a:lnTo>
                    <a:pt x="255" y="372"/>
                  </a:lnTo>
                  <a:lnTo>
                    <a:pt x="253" y="359"/>
                  </a:lnTo>
                  <a:lnTo>
                    <a:pt x="252" y="347"/>
                  </a:lnTo>
                  <a:lnTo>
                    <a:pt x="249" y="337"/>
                  </a:lnTo>
                  <a:lnTo>
                    <a:pt x="247" y="329"/>
                  </a:lnTo>
                  <a:lnTo>
                    <a:pt x="247" y="329"/>
                  </a:lnTo>
                  <a:lnTo>
                    <a:pt x="238" y="314"/>
                  </a:lnTo>
                  <a:lnTo>
                    <a:pt x="234" y="299"/>
                  </a:lnTo>
                  <a:lnTo>
                    <a:pt x="231" y="286"/>
                  </a:lnTo>
                  <a:lnTo>
                    <a:pt x="229" y="275"/>
                  </a:lnTo>
                  <a:lnTo>
                    <a:pt x="228" y="263"/>
                  </a:lnTo>
                  <a:lnTo>
                    <a:pt x="225" y="251"/>
                  </a:lnTo>
                  <a:lnTo>
                    <a:pt x="223" y="238"/>
                  </a:lnTo>
                  <a:lnTo>
                    <a:pt x="218" y="224"/>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path>
              </a:pathLst>
            </a:custGeom>
            <a:noFill/>
            <a:ln w="0">
              <a:solidFill>
                <a:srgbClr val="000000"/>
              </a:solidFill>
              <a:prstDash val="solid"/>
              <a:round/>
              <a:headEnd/>
              <a:tailEnd/>
            </a:ln>
          </p:spPr>
          <p:txBody>
            <a:bodyPr/>
            <a:lstStyle/>
            <a:p>
              <a:endParaRPr lang="en-US"/>
            </a:p>
          </p:txBody>
        </p:sp>
        <p:sp>
          <p:nvSpPr>
            <p:cNvPr id="311335" name="Freeform 39"/>
            <p:cNvSpPr>
              <a:spLocks noChangeAspect="1"/>
            </p:cNvSpPr>
            <p:nvPr/>
          </p:nvSpPr>
          <p:spPr bwMode="auto">
            <a:xfrm>
              <a:off x="3685" y="2948"/>
              <a:ext cx="4" cy="80"/>
            </a:xfrm>
            <a:custGeom>
              <a:avLst/>
              <a:gdLst/>
              <a:ahLst/>
              <a:cxnLst>
                <a:cxn ang="0">
                  <a:pos x="8" y="147"/>
                </a:cxn>
                <a:cxn ang="0">
                  <a:pos x="8" y="147"/>
                </a:cxn>
                <a:cxn ang="0">
                  <a:pos x="9" y="145"/>
                </a:cxn>
                <a:cxn ang="0">
                  <a:pos x="4" y="143"/>
                </a:cxn>
                <a:cxn ang="0">
                  <a:pos x="0" y="143"/>
                </a:cxn>
                <a:cxn ang="0">
                  <a:pos x="5" y="141"/>
                </a:cxn>
                <a:cxn ang="0">
                  <a:pos x="5" y="141"/>
                </a:cxn>
                <a:cxn ang="0">
                  <a:pos x="9" y="135"/>
                </a:cxn>
                <a:cxn ang="0">
                  <a:pos x="9" y="122"/>
                </a:cxn>
                <a:cxn ang="0">
                  <a:pos x="8" y="104"/>
                </a:cxn>
                <a:cxn ang="0">
                  <a:pos x="5" y="82"/>
                </a:cxn>
                <a:cxn ang="0">
                  <a:pos x="2" y="59"/>
                </a:cxn>
                <a:cxn ang="0">
                  <a:pos x="0" y="37"/>
                </a:cxn>
                <a:cxn ang="0">
                  <a:pos x="3" y="16"/>
                </a:cxn>
                <a:cxn ang="0">
                  <a:pos x="8" y="0"/>
                </a:cxn>
              </a:cxnLst>
              <a:rect l="0" t="0" r="r" b="b"/>
              <a:pathLst>
                <a:path w="9" h="147">
                  <a:moveTo>
                    <a:pt x="8" y="147"/>
                  </a:moveTo>
                  <a:lnTo>
                    <a:pt x="8" y="147"/>
                  </a:lnTo>
                  <a:lnTo>
                    <a:pt x="9" y="145"/>
                  </a:lnTo>
                  <a:lnTo>
                    <a:pt x="4" y="143"/>
                  </a:lnTo>
                  <a:lnTo>
                    <a:pt x="0" y="143"/>
                  </a:lnTo>
                  <a:lnTo>
                    <a:pt x="5" y="141"/>
                  </a:lnTo>
                  <a:lnTo>
                    <a:pt x="5" y="141"/>
                  </a:lnTo>
                  <a:lnTo>
                    <a:pt x="9" y="135"/>
                  </a:lnTo>
                  <a:lnTo>
                    <a:pt x="9" y="122"/>
                  </a:lnTo>
                  <a:lnTo>
                    <a:pt x="8" y="104"/>
                  </a:lnTo>
                  <a:lnTo>
                    <a:pt x="5" y="82"/>
                  </a:lnTo>
                  <a:lnTo>
                    <a:pt x="2" y="59"/>
                  </a:lnTo>
                  <a:lnTo>
                    <a:pt x="0" y="37"/>
                  </a:lnTo>
                  <a:lnTo>
                    <a:pt x="3" y="16"/>
                  </a:lnTo>
                  <a:lnTo>
                    <a:pt x="8" y="0"/>
                  </a:lnTo>
                </a:path>
              </a:pathLst>
            </a:custGeom>
            <a:noFill/>
            <a:ln w="0">
              <a:solidFill>
                <a:srgbClr val="000000"/>
              </a:solidFill>
              <a:prstDash val="solid"/>
              <a:round/>
              <a:headEnd/>
              <a:tailEnd/>
            </a:ln>
          </p:spPr>
          <p:txBody>
            <a:bodyPr/>
            <a:lstStyle/>
            <a:p>
              <a:endParaRPr lang="en-US"/>
            </a:p>
          </p:txBody>
        </p:sp>
        <p:sp>
          <p:nvSpPr>
            <p:cNvPr id="311336" name="Freeform 40"/>
            <p:cNvSpPr>
              <a:spLocks noChangeAspect="1"/>
            </p:cNvSpPr>
            <p:nvPr/>
          </p:nvSpPr>
          <p:spPr bwMode="auto">
            <a:xfrm>
              <a:off x="3547" y="2873"/>
              <a:ext cx="275" cy="16"/>
            </a:xfrm>
            <a:custGeom>
              <a:avLst/>
              <a:gdLst/>
              <a:ahLst/>
              <a:cxnLst>
                <a:cxn ang="0">
                  <a:pos x="0" y="5"/>
                </a:cxn>
                <a:cxn ang="0">
                  <a:pos x="0" y="5"/>
                </a:cxn>
                <a:cxn ang="0">
                  <a:pos x="13" y="6"/>
                </a:cxn>
                <a:cxn ang="0">
                  <a:pos x="27" y="6"/>
                </a:cxn>
                <a:cxn ang="0">
                  <a:pos x="43" y="5"/>
                </a:cxn>
                <a:cxn ang="0">
                  <a:pos x="59" y="4"/>
                </a:cxn>
                <a:cxn ang="0">
                  <a:pos x="75" y="1"/>
                </a:cxn>
                <a:cxn ang="0">
                  <a:pos x="90" y="0"/>
                </a:cxn>
                <a:cxn ang="0">
                  <a:pos x="105" y="0"/>
                </a:cxn>
                <a:cxn ang="0">
                  <a:pos x="118" y="0"/>
                </a:cxn>
                <a:cxn ang="0">
                  <a:pos x="118" y="0"/>
                </a:cxn>
                <a:cxn ang="0">
                  <a:pos x="135" y="1"/>
                </a:cxn>
                <a:cxn ang="0">
                  <a:pos x="150" y="5"/>
                </a:cxn>
                <a:cxn ang="0">
                  <a:pos x="164" y="9"/>
                </a:cxn>
                <a:cxn ang="0">
                  <a:pos x="177" y="14"/>
                </a:cxn>
                <a:cxn ang="0">
                  <a:pos x="191" y="19"/>
                </a:cxn>
                <a:cxn ang="0">
                  <a:pos x="205" y="25"/>
                </a:cxn>
                <a:cxn ang="0">
                  <a:pos x="220" y="29"/>
                </a:cxn>
                <a:cxn ang="0">
                  <a:pos x="237" y="31"/>
                </a:cxn>
                <a:cxn ang="0">
                  <a:pos x="237" y="31"/>
                </a:cxn>
                <a:cxn ang="0">
                  <a:pos x="252" y="31"/>
                </a:cxn>
                <a:cxn ang="0">
                  <a:pos x="269" y="27"/>
                </a:cxn>
                <a:cxn ang="0">
                  <a:pos x="287" y="23"/>
                </a:cxn>
                <a:cxn ang="0">
                  <a:pos x="306" y="17"/>
                </a:cxn>
                <a:cxn ang="0">
                  <a:pos x="325" y="12"/>
                </a:cxn>
                <a:cxn ang="0">
                  <a:pos x="343" y="6"/>
                </a:cxn>
                <a:cxn ang="0">
                  <a:pos x="360" y="3"/>
                </a:cxn>
                <a:cxn ang="0">
                  <a:pos x="376" y="0"/>
                </a:cxn>
                <a:cxn ang="0">
                  <a:pos x="376" y="0"/>
                </a:cxn>
                <a:cxn ang="0">
                  <a:pos x="390" y="0"/>
                </a:cxn>
                <a:cxn ang="0">
                  <a:pos x="405" y="1"/>
                </a:cxn>
                <a:cxn ang="0">
                  <a:pos x="419" y="3"/>
                </a:cxn>
                <a:cxn ang="0">
                  <a:pos x="434" y="5"/>
                </a:cxn>
                <a:cxn ang="0">
                  <a:pos x="448" y="8"/>
                </a:cxn>
                <a:cxn ang="0">
                  <a:pos x="463" y="8"/>
                </a:cxn>
                <a:cxn ang="0">
                  <a:pos x="479" y="8"/>
                </a:cxn>
                <a:cxn ang="0">
                  <a:pos x="493" y="5"/>
                </a:cxn>
              </a:cxnLst>
              <a:rect l="0" t="0" r="r" b="b"/>
              <a:pathLst>
                <a:path w="493" h="31">
                  <a:moveTo>
                    <a:pt x="0" y="5"/>
                  </a:moveTo>
                  <a:lnTo>
                    <a:pt x="0" y="5"/>
                  </a:lnTo>
                  <a:lnTo>
                    <a:pt x="13" y="6"/>
                  </a:lnTo>
                  <a:lnTo>
                    <a:pt x="27" y="6"/>
                  </a:lnTo>
                  <a:lnTo>
                    <a:pt x="43" y="5"/>
                  </a:lnTo>
                  <a:lnTo>
                    <a:pt x="59" y="4"/>
                  </a:lnTo>
                  <a:lnTo>
                    <a:pt x="75" y="1"/>
                  </a:lnTo>
                  <a:lnTo>
                    <a:pt x="90" y="0"/>
                  </a:lnTo>
                  <a:lnTo>
                    <a:pt x="105" y="0"/>
                  </a:lnTo>
                  <a:lnTo>
                    <a:pt x="118" y="0"/>
                  </a:lnTo>
                  <a:lnTo>
                    <a:pt x="118" y="0"/>
                  </a:lnTo>
                  <a:lnTo>
                    <a:pt x="135" y="1"/>
                  </a:lnTo>
                  <a:lnTo>
                    <a:pt x="150" y="5"/>
                  </a:lnTo>
                  <a:lnTo>
                    <a:pt x="164" y="9"/>
                  </a:lnTo>
                  <a:lnTo>
                    <a:pt x="177" y="14"/>
                  </a:lnTo>
                  <a:lnTo>
                    <a:pt x="191" y="19"/>
                  </a:lnTo>
                  <a:lnTo>
                    <a:pt x="205" y="25"/>
                  </a:lnTo>
                  <a:lnTo>
                    <a:pt x="220" y="29"/>
                  </a:lnTo>
                  <a:lnTo>
                    <a:pt x="237" y="31"/>
                  </a:lnTo>
                  <a:lnTo>
                    <a:pt x="237" y="31"/>
                  </a:lnTo>
                  <a:lnTo>
                    <a:pt x="252" y="31"/>
                  </a:lnTo>
                  <a:lnTo>
                    <a:pt x="269" y="27"/>
                  </a:lnTo>
                  <a:lnTo>
                    <a:pt x="287" y="23"/>
                  </a:lnTo>
                  <a:lnTo>
                    <a:pt x="306" y="17"/>
                  </a:lnTo>
                  <a:lnTo>
                    <a:pt x="325" y="12"/>
                  </a:lnTo>
                  <a:lnTo>
                    <a:pt x="343" y="6"/>
                  </a:lnTo>
                  <a:lnTo>
                    <a:pt x="360" y="3"/>
                  </a:lnTo>
                  <a:lnTo>
                    <a:pt x="376" y="0"/>
                  </a:lnTo>
                  <a:lnTo>
                    <a:pt x="376" y="0"/>
                  </a:lnTo>
                  <a:lnTo>
                    <a:pt x="390" y="0"/>
                  </a:lnTo>
                  <a:lnTo>
                    <a:pt x="405" y="1"/>
                  </a:lnTo>
                  <a:lnTo>
                    <a:pt x="419" y="3"/>
                  </a:lnTo>
                  <a:lnTo>
                    <a:pt x="434" y="5"/>
                  </a:lnTo>
                  <a:lnTo>
                    <a:pt x="448" y="8"/>
                  </a:lnTo>
                  <a:lnTo>
                    <a:pt x="463" y="8"/>
                  </a:lnTo>
                  <a:lnTo>
                    <a:pt x="479" y="8"/>
                  </a:lnTo>
                  <a:lnTo>
                    <a:pt x="493" y="5"/>
                  </a:lnTo>
                </a:path>
              </a:pathLst>
            </a:custGeom>
            <a:noFill/>
            <a:ln w="0">
              <a:solidFill>
                <a:srgbClr val="000000"/>
              </a:solidFill>
              <a:prstDash val="solid"/>
              <a:round/>
              <a:headEnd/>
              <a:tailEnd/>
            </a:ln>
          </p:spPr>
          <p:txBody>
            <a:bodyPr/>
            <a:lstStyle/>
            <a:p>
              <a:endParaRPr lang="en-US"/>
            </a:p>
          </p:txBody>
        </p:sp>
        <p:sp>
          <p:nvSpPr>
            <p:cNvPr id="311337" name="Freeform 41"/>
            <p:cNvSpPr>
              <a:spLocks noChangeAspect="1" noEditPoints="1"/>
            </p:cNvSpPr>
            <p:nvPr/>
          </p:nvSpPr>
          <p:spPr bwMode="auto">
            <a:xfrm>
              <a:off x="3243" y="2575"/>
              <a:ext cx="279" cy="479"/>
            </a:xfrm>
            <a:custGeom>
              <a:avLst/>
              <a:gdLst/>
              <a:ahLst/>
              <a:cxnLst>
                <a:cxn ang="0">
                  <a:pos x="111" y="0"/>
                </a:cxn>
                <a:cxn ang="0">
                  <a:pos x="91" y="16"/>
                </a:cxn>
                <a:cxn ang="0">
                  <a:pos x="68" y="65"/>
                </a:cxn>
                <a:cxn ang="0">
                  <a:pos x="48" y="139"/>
                </a:cxn>
                <a:cxn ang="0">
                  <a:pos x="37" y="229"/>
                </a:cxn>
                <a:cxn ang="0">
                  <a:pos x="41" y="316"/>
                </a:cxn>
                <a:cxn ang="0">
                  <a:pos x="45" y="384"/>
                </a:cxn>
                <a:cxn ang="0">
                  <a:pos x="47" y="452"/>
                </a:cxn>
                <a:cxn ang="0">
                  <a:pos x="42" y="517"/>
                </a:cxn>
                <a:cxn ang="0">
                  <a:pos x="30" y="582"/>
                </a:cxn>
                <a:cxn ang="0">
                  <a:pos x="6" y="644"/>
                </a:cxn>
                <a:cxn ang="0">
                  <a:pos x="0" y="680"/>
                </a:cxn>
                <a:cxn ang="0">
                  <a:pos x="11" y="732"/>
                </a:cxn>
                <a:cxn ang="0">
                  <a:pos x="36" y="788"/>
                </a:cxn>
                <a:cxn ang="0">
                  <a:pos x="74" y="838"/>
                </a:cxn>
                <a:cxn ang="0">
                  <a:pos x="120" y="868"/>
                </a:cxn>
                <a:cxn ang="0">
                  <a:pos x="154" y="869"/>
                </a:cxn>
                <a:cxn ang="0">
                  <a:pos x="181" y="852"/>
                </a:cxn>
                <a:cxn ang="0">
                  <a:pos x="209" y="829"/>
                </a:cxn>
                <a:cxn ang="0">
                  <a:pos x="229" y="817"/>
                </a:cxn>
                <a:cxn ang="0">
                  <a:pos x="248" y="811"/>
                </a:cxn>
                <a:cxn ang="0">
                  <a:pos x="273" y="812"/>
                </a:cxn>
                <a:cxn ang="0">
                  <a:pos x="321" y="840"/>
                </a:cxn>
                <a:cxn ang="0">
                  <a:pos x="363" y="869"/>
                </a:cxn>
                <a:cxn ang="0">
                  <a:pos x="409" y="866"/>
                </a:cxn>
                <a:cxn ang="0">
                  <a:pos x="446" y="843"/>
                </a:cxn>
                <a:cxn ang="0">
                  <a:pos x="472" y="804"/>
                </a:cxn>
                <a:cxn ang="0">
                  <a:pos x="487" y="755"/>
                </a:cxn>
                <a:cxn ang="0">
                  <a:pos x="497" y="699"/>
                </a:cxn>
                <a:cxn ang="0">
                  <a:pos x="480" y="614"/>
                </a:cxn>
                <a:cxn ang="0">
                  <a:pos x="450" y="471"/>
                </a:cxn>
                <a:cxn ang="0">
                  <a:pos x="446" y="337"/>
                </a:cxn>
                <a:cxn ang="0">
                  <a:pos x="448" y="212"/>
                </a:cxn>
                <a:cxn ang="0">
                  <a:pos x="432" y="100"/>
                </a:cxn>
                <a:cxn ang="0">
                  <a:pos x="375" y="3"/>
                </a:cxn>
                <a:cxn ang="0">
                  <a:pos x="336" y="42"/>
                </a:cxn>
                <a:cxn ang="0">
                  <a:pos x="325" y="133"/>
                </a:cxn>
                <a:cxn ang="0">
                  <a:pos x="307" y="240"/>
                </a:cxn>
                <a:cxn ang="0">
                  <a:pos x="289" y="312"/>
                </a:cxn>
                <a:cxn ang="0">
                  <a:pos x="273" y="364"/>
                </a:cxn>
                <a:cxn ang="0">
                  <a:pos x="259" y="394"/>
                </a:cxn>
                <a:cxn ang="0">
                  <a:pos x="247" y="403"/>
                </a:cxn>
                <a:cxn ang="0">
                  <a:pos x="235" y="393"/>
                </a:cxn>
                <a:cxn ang="0">
                  <a:pos x="236" y="405"/>
                </a:cxn>
                <a:cxn ang="0">
                  <a:pos x="219" y="377"/>
                </a:cxn>
                <a:cxn ang="0">
                  <a:pos x="214" y="344"/>
                </a:cxn>
                <a:cxn ang="0">
                  <a:pos x="208" y="315"/>
                </a:cxn>
                <a:cxn ang="0">
                  <a:pos x="195" y="275"/>
                </a:cxn>
                <a:cxn ang="0">
                  <a:pos x="190" y="240"/>
                </a:cxn>
                <a:cxn ang="0">
                  <a:pos x="179" y="198"/>
                </a:cxn>
                <a:cxn ang="0">
                  <a:pos x="164" y="142"/>
                </a:cxn>
                <a:cxn ang="0">
                  <a:pos x="151" y="85"/>
                </a:cxn>
                <a:cxn ang="0">
                  <a:pos x="139" y="37"/>
                </a:cxn>
                <a:cxn ang="0">
                  <a:pos x="129" y="8"/>
                </a:cxn>
                <a:cxn ang="0">
                  <a:pos x="121" y="11"/>
                </a:cxn>
                <a:cxn ang="0">
                  <a:pos x="253" y="812"/>
                </a:cxn>
                <a:cxn ang="0">
                  <a:pos x="256" y="804"/>
                </a:cxn>
                <a:cxn ang="0">
                  <a:pos x="253" y="753"/>
                </a:cxn>
                <a:cxn ang="0">
                  <a:pos x="252" y="690"/>
                </a:cxn>
              </a:cxnLst>
              <a:rect l="0" t="0" r="r" b="b"/>
              <a:pathLst>
                <a:path w="501" h="872">
                  <a:moveTo>
                    <a:pt x="121" y="11"/>
                  </a:move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45" y="872"/>
                  </a:lnTo>
                  <a:lnTo>
                    <a:pt x="154" y="869"/>
                  </a:lnTo>
                  <a:lnTo>
                    <a:pt x="162" y="864"/>
                  </a:lnTo>
                  <a:lnTo>
                    <a:pt x="172" y="859"/>
                  </a:lnTo>
                  <a:lnTo>
                    <a:pt x="181" y="852"/>
                  </a:lnTo>
                  <a:lnTo>
                    <a:pt x="191" y="844"/>
                  </a:lnTo>
                  <a:lnTo>
                    <a:pt x="200" y="837"/>
                  </a:lnTo>
                  <a:lnTo>
                    <a:pt x="209" y="829"/>
                  </a:lnTo>
                  <a:lnTo>
                    <a:pt x="215" y="825"/>
                  </a:lnTo>
                  <a:lnTo>
                    <a:pt x="221" y="821"/>
                  </a:lnTo>
                  <a:lnTo>
                    <a:pt x="229" y="817"/>
                  </a:lnTo>
                  <a:lnTo>
                    <a:pt x="235" y="814"/>
                  </a:lnTo>
                  <a:lnTo>
                    <a:pt x="242" y="812"/>
                  </a:lnTo>
                  <a:lnTo>
                    <a:pt x="248" y="811"/>
                  </a:lnTo>
                  <a:lnTo>
                    <a:pt x="253" y="809"/>
                  </a:lnTo>
                  <a:lnTo>
                    <a:pt x="256" y="809"/>
                  </a:lnTo>
                  <a:lnTo>
                    <a:pt x="273" y="812"/>
                  </a:lnTo>
                  <a:lnTo>
                    <a:pt x="289" y="818"/>
                  </a:lnTo>
                  <a:lnTo>
                    <a:pt x="305" y="829"/>
                  </a:lnTo>
                  <a:lnTo>
                    <a:pt x="321" y="840"/>
                  </a:lnTo>
                  <a:lnTo>
                    <a:pt x="335" y="852"/>
                  </a:lnTo>
                  <a:lnTo>
                    <a:pt x="350" y="861"/>
                  </a:lnTo>
                  <a:lnTo>
                    <a:pt x="363" y="869"/>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57" y="9"/>
                  </a:lnTo>
                  <a:lnTo>
                    <a:pt x="344" y="22"/>
                  </a:lnTo>
                  <a:lnTo>
                    <a:pt x="336" y="42"/>
                  </a:lnTo>
                  <a:lnTo>
                    <a:pt x="331" y="68"/>
                  </a:lnTo>
                  <a:lnTo>
                    <a:pt x="328" y="99"/>
                  </a:lnTo>
                  <a:lnTo>
                    <a:pt x="325" y="133"/>
                  </a:lnTo>
                  <a:lnTo>
                    <a:pt x="321" y="171"/>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3" y="393"/>
                  </a:lnTo>
                  <a:lnTo>
                    <a:pt x="236" y="400"/>
                  </a:lnTo>
                  <a:lnTo>
                    <a:pt x="236" y="405"/>
                  </a:lnTo>
                  <a:lnTo>
                    <a:pt x="227" y="397"/>
                  </a:lnTo>
                  <a:lnTo>
                    <a:pt x="223" y="388"/>
                  </a:lnTo>
                  <a:lnTo>
                    <a:pt x="219" y="377"/>
                  </a:lnTo>
                  <a:lnTo>
                    <a:pt x="217" y="367"/>
                  </a:lnTo>
                  <a:lnTo>
                    <a:pt x="215" y="355"/>
                  </a:lnTo>
                  <a:lnTo>
                    <a:pt x="214" y="344"/>
                  </a:lnTo>
                  <a:lnTo>
                    <a:pt x="213" y="332"/>
                  </a:lnTo>
                  <a:lnTo>
                    <a:pt x="210" y="323"/>
                  </a:lnTo>
                  <a:lnTo>
                    <a:pt x="208" y="315"/>
                  </a:lnTo>
                  <a:lnTo>
                    <a:pt x="202" y="299"/>
                  </a:lnTo>
                  <a:lnTo>
                    <a:pt x="197" y="286"/>
                  </a:lnTo>
                  <a:lnTo>
                    <a:pt x="195" y="275"/>
                  </a:lnTo>
                  <a:lnTo>
                    <a:pt x="194" y="263"/>
                  </a:lnTo>
                  <a:lnTo>
                    <a:pt x="192" y="251"/>
                  </a:lnTo>
                  <a:lnTo>
                    <a:pt x="190" y="240"/>
                  </a:lnTo>
                  <a:lnTo>
                    <a:pt x="187" y="228"/>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close/>
                  <a:moveTo>
                    <a:pt x="256" y="816"/>
                  </a:moveTo>
                  <a:lnTo>
                    <a:pt x="258" y="813"/>
                  </a:lnTo>
                  <a:lnTo>
                    <a:pt x="253" y="812"/>
                  </a:lnTo>
                  <a:lnTo>
                    <a:pt x="249" y="812"/>
                  </a:lnTo>
                  <a:lnTo>
                    <a:pt x="253" y="809"/>
                  </a:lnTo>
                  <a:lnTo>
                    <a:pt x="256" y="804"/>
                  </a:lnTo>
                  <a:lnTo>
                    <a:pt x="256" y="791"/>
                  </a:lnTo>
                  <a:lnTo>
                    <a:pt x="255" y="774"/>
                  </a:lnTo>
                  <a:lnTo>
                    <a:pt x="253" y="753"/>
                  </a:lnTo>
                  <a:lnTo>
                    <a:pt x="250" y="731"/>
                  </a:lnTo>
                  <a:lnTo>
                    <a:pt x="250" y="709"/>
                  </a:lnTo>
                  <a:lnTo>
                    <a:pt x="252" y="690"/>
                  </a:lnTo>
                  <a:lnTo>
                    <a:pt x="256" y="675"/>
                  </a:lnTo>
                  <a:lnTo>
                    <a:pt x="256" y="816"/>
                  </a:lnTo>
                  <a:close/>
                </a:path>
              </a:pathLst>
            </a:custGeom>
            <a:solidFill>
              <a:srgbClr val="FF9966"/>
            </a:solidFill>
            <a:ln w="9525">
              <a:noFill/>
              <a:round/>
              <a:headEnd/>
              <a:tailEnd/>
            </a:ln>
          </p:spPr>
          <p:txBody>
            <a:bodyPr/>
            <a:lstStyle/>
            <a:p>
              <a:endParaRPr lang="en-US"/>
            </a:p>
          </p:txBody>
        </p:sp>
        <p:sp>
          <p:nvSpPr>
            <p:cNvPr id="311338" name="Freeform 42"/>
            <p:cNvSpPr>
              <a:spLocks noChangeAspect="1"/>
            </p:cNvSpPr>
            <p:nvPr/>
          </p:nvSpPr>
          <p:spPr bwMode="auto">
            <a:xfrm>
              <a:off x="3243" y="2575"/>
              <a:ext cx="279" cy="479"/>
            </a:xfrm>
            <a:custGeom>
              <a:avLst/>
              <a:gdLst/>
              <a:ahLst/>
              <a:cxnLst>
                <a:cxn ang="0">
                  <a:pos x="117" y="3"/>
                </a:cxn>
                <a:cxn ang="0">
                  <a:pos x="99" y="7"/>
                </a:cxn>
                <a:cxn ang="0">
                  <a:pos x="76" y="46"/>
                </a:cxn>
                <a:cxn ang="0">
                  <a:pos x="54" y="113"/>
                </a:cxn>
                <a:cxn ang="0">
                  <a:pos x="40" y="198"/>
                </a:cxn>
                <a:cxn ang="0">
                  <a:pos x="39" y="293"/>
                </a:cxn>
                <a:cxn ang="0">
                  <a:pos x="42" y="338"/>
                </a:cxn>
                <a:cxn ang="0">
                  <a:pos x="46" y="406"/>
                </a:cxn>
                <a:cxn ang="0">
                  <a:pos x="46" y="474"/>
                </a:cxn>
                <a:cxn ang="0">
                  <a:pos x="40" y="539"/>
                </a:cxn>
                <a:cxn ang="0">
                  <a:pos x="23" y="602"/>
                </a:cxn>
                <a:cxn ang="0">
                  <a:pos x="6" y="644"/>
                </a:cxn>
                <a:cxn ang="0">
                  <a:pos x="0" y="680"/>
                </a:cxn>
                <a:cxn ang="0">
                  <a:pos x="11" y="732"/>
                </a:cxn>
                <a:cxn ang="0">
                  <a:pos x="36" y="788"/>
                </a:cxn>
                <a:cxn ang="0">
                  <a:pos x="74" y="838"/>
                </a:cxn>
                <a:cxn ang="0">
                  <a:pos x="120" y="868"/>
                </a:cxn>
                <a:cxn ang="0">
                  <a:pos x="145" y="872"/>
                </a:cxn>
                <a:cxn ang="0">
                  <a:pos x="172" y="859"/>
                </a:cxn>
                <a:cxn ang="0">
                  <a:pos x="200" y="837"/>
                </a:cxn>
                <a:cxn ang="0">
                  <a:pos x="215" y="825"/>
                </a:cxn>
                <a:cxn ang="0">
                  <a:pos x="235" y="814"/>
                </a:cxn>
                <a:cxn ang="0">
                  <a:pos x="253" y="809"/>
                </a:cxn>
                <a:cxn ang="0">
                  <a:pos x="273" y="812"/>
                </a:cxn>
                <a:cxn ang="0">
                  <a:pos x="321" y="840"/>
                </a:cxn>
                <a:cxn ang="0">
                  <a:pos x="363" y="869"/>
                </a:cxn>
                <a:cxn ang="0">
                  <a:pos x="393" y="870"/>
                </a:cxn>
                <a:cxn ang="0">
                  <a:pos x="435" y="852"/>
                </a:cxn>
                <a:cxn ang="0">
                  <a:pos x="464" y="818"/>
                </a:cxn>
                <a:cxn ang="0">
                  <a:pos x="483" y="771"/>
                </a:cxn>
                <a:cxn ang="0">
                  <a:pos x="494" y="718"/>
                </a:cxn>
                <a:cxn ang="0">
                  <a:pos x="501" y="662"/>
                </a:cxn>
                <a:cxn ang="0">
                  <a:pos x="466" y="566"/>
                </a:cxn>
                <a:cxn ang="0">
                  <a:pos x="446" y="426"/>
                </a:cxn>
                <a:cxn ang="0">
                  <a:pos x="448" y="294"/>
                </a:cxn>
                <a:cxn ang="0">
                  <a:pos x="445" y="173"/>
                </a:cxn>
                <a:cxn ang="0">
                  <a:pos x="419" y="65"/>
                </a:cxn>
                <a:cxn ang="0">
                  <a:pos x="375" y="3"/>
                </a:cxn>
                <a:cxn ang="0">
                  <a:pos x="336" y="42"/>
                </a:cxn>
                <a:cxn ang="0">
                  <a:pos x="325" y="133"/>
                </a:cxn>
                <a:cxn ang="0">
                  <a:pos x="313" y="210"/>
                </a:cxn>
                <a:cxn ang="0">
                  <a:pos x="294" y="290"/>
                </a:cxn>
                <a:cxn ang="0">
                  <a:pos x="278" y="350"/>
                </a:cxn>
                <a:cxn ang="0">
                  <a:pos x="264" y="387"/>
                </a:cxn>
                <a:cxn ang="0">
                  <a:pos x="250" y="402"/>
                </a:cxn>
                <a:cxn ang="0">
                  <a:pos x="238" y="398"/>
                </a:cxn>
                <a:cxn ang="0">
                  <a:pos x="233" y="393"/>
                </a:cxn>
                <a:cxn ang="0">
                  <a:pos x="227" y="397"/>
                </a:cxn>
                <a:cxn ang="0">
                  <a:pos x="219" y="377"/>
                </a:cxn>
                <a:cxn ang="0">
                  <a:pos x="214" y="344"/>
                </a:cxn>
                <a:cxn ang="0">
                  <a:pos x="208" y="315"/>
                </a:cxn>
                <a:cxn ang="0">
                  <a:pos x="197" y="286"/>
                </a:cxn>
                <a:cxn ang="0">
                  <a:pos x="192" y="251"/>
                </a:cxn>
                <a:cxn ang="0">
                  <a:pos x="184" y="214"/>
                </a:cxn>
                <a:cxn ang="0">
                  <a:pos x="174" y="180"/>
                </a:cxn>
                <a:cxn ang="0">
                  <a:pos x="160" y="123"/>
                </a:cxn>
                <a:cxn ang="0">
                  <a:pos x="148" y="67"/>
                </a:cxn>
                <a:cxn ang="0">
                  <a:pos x="135" y="24"/>
                </a:cxn>
                <a:cxn ang="0">
                  <a:pos x="126" y="5"/>
                </a:cxn>
              </a:cxnLst>
              <a:rect l="0" t="0" r="r" b="b"/>
              <a:pathLst>
                <a:path w="501" h="872">
                  <a:moveTo>
                    <a:pt x="121" y="11"/>
                  </a:moveTo>
                  <a:lnTo>
                    <a:pt x="121" y="11"/>
                  </a:ln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37" y="872"/>
                  </a:lnTo>
                  <a:lnTo>
                    <a:pt x="145" y="872"/>
                  </a:lnTo>
                  <a:lnTo>
                    <a:pt x="154" y="869"/>
                  </a:lnTo>
                  <a:lnTo>
                    <a:pt x="162" y="864"/>
                  </a:lnTo>
                  <a:lnTo>
                    <a:pt x="172" y="859"/>
                  </a:lnTo>
                  <a:lnTo>
                    <a:pt x="181" y="852"/>
                  </a:lnTo>
                  <a:lnTo>
                    <a:pt x="191" y="844"/>
                  </a:lnTo>
                  <a:lnTo>
                    <a:pt x="200" y="837"/>
                  </a:lnTo>
                  <a:lnTo>
                    <a:pt x="209" y="829"/>
                  </a:lnTo>
                  <a:lnTo>
                    <a:pt x="209" y="829"/>
                  </a:lnTo>
                  <a:lnTo>
                    <a:pt x="215" y="825"/>
                  </a:lnTo>
                  <a:lnTo>
                    <a:pt x="221" y="821"/>
                  </a:lnTo>
                  <a:lnTo>
                    <a:pt x="229" y="817"/>
                  </a:lnTo>
                  <a:lnTo>
                    <a:pt x="235" y="814"/>
                  </a:lnTo>
                  <a:lnTo>
                    <a:pt x="242" y="812"/>
                  </a:lnTo>
                  <a:lnTo>
                    <a:pt x="248" y="811"/>
                  </a:lnTo>
                  <a:lnTo>
                    <a:pt x="253" y="809"/>
                  </a:lnTo>
                  <a:lnTo>
                    <a:pt x="256" y="809"/>
                  </a:lnTo>
                  <a:lnTo>
                    <a:pt x="256" y="809"/>
                  </a:lnTo>
                  <a:lnTo>
                    <a:pt x="273" y="812"/>
                  </a:lnTo>
                  <a:lnTo>
                    <a:pt x="289" y="818"/>
                  </a:lnTo>
                  <a:lnTo>
                    <a:pt x="305" y="829"/>
                  </a:lnTo>
                  <a:lnTo>
                    <a:pt x="321" y="840"/>
                  </a:lnTo>
                  <a:lnTo>
                    <a:pt x="335" y="852"/>
                  </a:lnTo>
                  <a:lnTo>
                    <a:pt x="350" y="861"/>
                  </a:lnTo>
                  <a:lnTo>
                    <a:pt x="363" y="869"/>
                  </a:lnTo>
                  <a:lnTo>
                    <a:pt x="375" y="872"/>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75" y="3"/>
                  </a:lnTo>
                  <a:lnTo>
                    <a:pt x="357" y="9"/>
                  </a:lnTo>
                  <a:lnTo>
                    <a:pt x="344" y="22"/>
                  </a:lnTo>
                  <a:lnTo>
                    <a:pt x="336" y="42"/>
                  </a:lnTo>
                  <a:lnTo>
                    <a:pt x="331" y="68"/>
                  </a:lnTo>
                  <a:lnTo>
                    <a:pt x="328" y="99"/>
                  </a:lnTo>
                  <a:lnTo>
                    <a:pt x="325" y="133"/>
                  </a:lnTo>
                  <a:lnTo>
                    <a:pt x="321" y="171"/>
                  </a:lnTo>
                  <a:lnTo>
                    <a:pt x="313" y="210"/>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5" y="393"/>
                  </a:lnTo>
                  <a:lnTo>
                    <a:pt x="233" y="393"/>
                  </a:lnTo>
                  <a:lnTo>
                    <a:pt x="236" y="400"/>
                  </a:lnTo>
                  <a:lnTo>
                    <a:pt x="236" y="405"/>
                  </a:lnTo>
                  <a:lnTo>
                    <a:pt x="227" y="397"/>
                  </a:lnTo>
                  <a:lnTo>
                    <a:pt x="227" y="397"/>
                  </a:lnTo>
                  <a:lnTo>
                    <a:pt x="223" y="388"/>
                  </a:lnTo>
                  <a:lnTo>
                    <a:pt x="219" y="377"/>
                  </a:lnTo>
                  <a:lnTo>
                    <a:pt x="217" y="367"/>
                  </a:lnTo>
                  <a:lnTo>
                    <a:pt x="215" y="355"/>
                  </a:lnTo>
                  <a:lnTo>
                    <a:pt x="214" y="344"/>
                  </a:lnTo>
                  <a:lnTo>
                    <a:pt x="213" y="332"/>
                  </a:lnTo>
                  <a:lnTo>
                    <a:pt x="210" y="323"/>
                  </a:lnTo>
                  <a:lnTo>
                    <a:pt x="208" y="315"/>
                  </a:lnTo>
                  <a:lnTo>
                    <a:pt x="208" y="315"/>
                  </a:lnTo>
                  <a:lnTo>
                    <a:pt x="202" y="299"/>
                  </a:lnTo>
                  <a:lnTo>
                    <a:pt x="197" y="286"/>
                  </a:lnTo>
                  <a:lnTo>
                    <a:pt x="195" y="275"/>
                  </a:lnTo>
                  <a:lnTo>
                    <a:pt x="194" y="263"/>
                  </a:lnTo>
                  <a:lnTo>
                    <a:pt x="192" y="251"/>
                  </a:lnTo>
                  <a:lnTo>
                    <a:pt x="190" y="240"/>
                  </a:lnTo>
                  <a:lnTo>
                    <a:pt x="187" y="228"/>
                  </a:lnTo>
                  <a:lnTo>
                    <a:pt x="184" y="214"/>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path>
              </a:pathLst>
            </a:custGeom>
            <a:noFill/>
            <a:ln w="0">
              <a:solidFill>
                <a:srgbClr val="000000"/>
              </a:solidFill>
              <a:prstDash val="solid"/>
              <a:round/>
              <a:headEnd/>
              <a:tailEnd/>
            </a:ln>
          </p:spPr>
          <p:txBody>
            <a:bodyPr/>
            <a:lstStyle/>
            <a:p>
              <a:endParaRPr lang="en-US"/>
            </a:p>
          </p:txBody>
        </p:sp>
        <p:sp>
          <p:nvSpPr>
            <p:cNvPr id="311339" name="Freeform 43"/>
            <p:cNvSpPr>
              <a:spLocks noChangeAspect="1"/>
            </p:cNvSpPr>
            <p:nvPr/>
          </p:nvSpPr>
          <p:spPr bwMode="auto">
            <a:xfrm>
              <a:off x="3382" y="2946"/>
              <a:ext cx="5" cy="78"/>
            </a:xfrm>
            <a:custGeom>
              <a:avLst/>
              <a:gdLst/>
              <a:ahLst/>
              <a:cxnLst>
                <a:cxn ang="0">
                  <a:pos x="7" y="141"/>
                </a:cxn>
                <a:cxn ang="0">
                  <a:pos x="7" y="141"/>
                </a:cxn>
                <a:cxn ang="0">
                  <a:pos x="9" y="138"/>
                </a:cxn>
                <a:cxn ang="0">
                  <a:pos x="4" y="137"/>
                </a:cxn>
                <a:cxn ang="0">
                  <a:pos x="0" y="137"/>
                </a:cxn>
                <a:cxn ang="0">
                  <a:pos x="4" y="134"/>
                </a:cxn>
                <a:cxn ang="0">
                  <a:pos x="4" y="134"/>
                </a:cxn>
                <a:cxn ang="0">
                  <a:pos x="7" y="129"/>
                </a:cxn>
                <a:cxn ang="0">
                  <a:pos x="7" y="116"/>
                </a:cxn>
                <a:cxn ang="0">
                  <a:pos x="6" y="99"/>
                </a:cxn>
                <a:cxn ang="0">
                  <a:pos x="4" y="78"/>
                </a:cxn>
                <a:cxn ang="0">
                  <a:pos x="1" y="56"/>
                </a:cxn>
                <a:cxn ang="0">
                  <a:pos x="1" y="34"/>
                </a:cxn>
                <a:cxn ang="0">
                  <a:pos x="3" y="15"/>
                </a:cxn>
                <a:cxn ang="0">
                  <a:pos x="7" y="0"/>
                </a:cxn>
              </a:cxnLst>
              <a:rect l="0" t="0" r="r" b="b"/>
              <a:pathLst>
                <a:path w="9" h="141">
                  <a:moveTo>
                    <a:pt x="7" y="141"/>
                  </a:moveTo>
                  <a:lnTo>
                    <a:pt x="7" y="141"/>
                  </a:lnTo>
                  <a:lnTo>
                    <a:pt x="9" y="138"/>
                  </a:lnTo>
                  <a:lnTo>
                    <a:pt x="4" y="137"/>
                  </a:lnTo>
                  <a:lnTo>
                    <a:pt x="0" y="137"/>
                  </a:lnTo>
                  <a:lnTo>
                    <a:pt x="4" y="134"/>
                  </a:lnTo>
                  <a:lnTo>
                    <a:pt x="4" y="134"/>
                  </a:lnTo>
                  <a:lnTo>
                    <a:pt x="7" y="129"/>
                  </a:lnTo>
                  <a:lnTo>
                    <a:pt x="7" y="116"/>
                  </a:lnTo>
                  <a:lnTo>
                    <a:pt x="6" y="99"/>
                  </a:lnTo>
                  <a:lnTo>
                    <a:pt x="4" y="78"/>
                  </a:lnTo>
                  <a:lnTo>
                    <a:pt x="1" y="56"/>
                  </a:lnTo>
                  <a:lnTo>
                    <a:pt x="1" y="34"/>
                  </a:lnTo>
                  <a:lnTo>
                    <a:pt x="3" y="15"/>
                  </a:lnTo>
                  <a:lnTo>
                    <a:pt x="7" y="0"/>
                  </a:lnTo>
                </a:path>
              </a:pathLst>
            </a:custGeom>
            <a:noFill/>
            <a:ln w="0">
              <a:solidFill>
                <a:srgbClr val="000000"/>
              </a:solidFill>
              <a:prstDash val="solid"/>
              <a:round/>
              <a:headEnd/>
              <a:tailEnd/>
            </a:ln>
          </p:spPr>
          <p:txBody>
            <a:bodyPr/>
            <a:lstStyle/>
            <a:p>
              <a:endParaRPr lang="en-US"/>
            </a:p>
          </p:txBody>
        </p:sp>
        <p:sp>
          <p:nvSpPr>
            <p:cNvPr id="311340" name="Freeform 44"/>
            <p:cNvSpPr>
              <a:spLocks noChangeAspect="1"/>
            </p:cNvSpPr>
            <p:nvPr/>
          </p:nvSpPr>
          <p:spPr bwMode="auto">
            <a:xfrm>
              <a:off x="3268" y="2873"/>
              <a:ext cx="230" cy="16"/>
            </a:xfrm>
            <a:custGeom>
              <a:avLst/>
              <a:gdLst/>
              <a:ahLst/>
              <a:cxnLst>
                <a:cxn ang="0">
                  <a:pos x="0" y="5"/>
                </a:cxn>
                <a:cxn ang="0">
                  <a:pos x="0" y="5"/>
                </a:cxn>
                <a:cxn ang="0">
                  <a:pos x="12" y="7"/>
                </a:cxn>
                <a:cxn ang="0">
                  <a:pos x="24" y="7"/>
                </a:cxn>
                <a:cxn ang="0">
                  <a:pos x="38" y="5"/>
                </a:cxn>
                <a:cxn ang="0">
                  <a:pos x="51" y="4"/>
                </a:cxn>
                <a:cxn ang="0">
                  <a:pos x="64" y="3"/>
                </a:cxn>
                <a:cxn ang="0">
                  <a:pos x="76" y="2"/>
                </a:cxn>
                <a:cxn ang="0">
                  <a:pos x="90" y="0"/>
                </a:cxn>
                <a:cxn ang="0">
                  <a:pos x="100" y="0"/>
                </a:cxn>
                <a:cxn ang="0">
                  <a:pos x="100" y="0"/>
                </a:cxn>
                <a:cxn ang="0">
                  <a:pos x="114" y="2"/>
                </a:cxn>
                <a:cxn ang="0">
                  <a:pos x="127" y="5"/>
                </a:cxn>
                <a:cxn ang="0">
                  <a:pos x="139" y="9"/>
                </a:cxn>
                <a:cxn ang="0">
                  <a:pos x="150" y="15"/>
                </a:cxn>
                <a:cxn ang="0">
                  <a:pos x="162" y="20"/>
                </a:cxn>
                <a:cxn ang="0">
                  <a:pos x="174" y="24"/>
                </a:cxn>
                <a:cxn ang="0">
                  <a:pos x="186" y="28"/>
                </a:cxn>
                <a:cxn ang="0">
                  <a:pos x="200" y="30"/>
                </a:cxn>
                <a:cxn ang="0">
                  <a:pos x="200" y="30"/>
                </a:cxn>
                <a:cxn ang="0">
                  <a:pos x="213" y="30"/>
                </a:cxn>
                <a:cxn ang="0">
                  <a:pos x="226" y="28"/>
                </a:cxn>
                <a:cxn ang="0">
                  <a:pos x="242" y="22"/>
                </a:cxn>
                <a:cxn ang="0">
                  <a:pos x="259" y="17"/>
                </a:cxn>
                <a:cxn ang="0">
                  <a:pos x="275" y="12"/>
                </a:cxn>
                <a:cxn ang="0">
                  <a:pos x="290" y="7"/>
                </a:cxn>
                <a:cxn ang="0">
                  <a:pos x="304" y="3"/>
                </a:cxn>
                <a:cxn ang="0">
                  <a:pos x="317" y="0"/>
                </a:cxn>
                <a:cxn ang="0">
                  <a:pos x="317" y="0"/>
                </a:cxn>
                <a:cxn ang="0">
                  <a:pos x="329" y="0"/>
                </a:cxn>
                <a:cxn ang="0">
                  <a:pos x="341" y="2"/>
                </a:cxn>
                <a:cxn ang="0">
                  <a:pos x="355" y="4"/>
                </a:cxn>
                <a:cxn ang="0">
                  <a:pos x="367" y="5"/>
                </a:cxn>
                <a:cxn ang="0">
                  <a:pos x="379" y="8"/>
                </a:cxn>
                <a:cxn ang="0">
                  <a:pos x="392" y="8"/>
                </a:cxn>
                <a:cxn ang="0">
                  <a:pos x="404" y="8"/>
                </a:cxn>
                <a:cxn ang="0">
                  <a:pos x="416" y="5"/>
                </a:cxn>
              </a:cxnLst>
              <a:rect l="0" t="0" r="r" b="b"/>
              <a:pathLst>
                <a:path w="416" h="30">
                  <a:moveTo>
                    <a:pt x="0" y="5"/>
                  </a:moveTo>
                  <a:lnTo>
                    <a:pt x="0" y="5"/>
                  </a:lnTo>
                  <a:lnTo>
                    <a:pt x="12" y="7"/>
                  </a:lnTo>
                  <a:lnTo>
                    <a:pt x="24" y="7"/>
                  </a:lnTo>
                  <a:lnTo>
                    <a:pt x="38" y="5"/>
                  </a:lnTo>
                  <a:lnTo>
                    <a:pt x="51" y="4"/>
                  </a:lnTo>
                  <a:lnTo>
                    <a:pt x="64" y="3"/>
                  </a:lnTo>
                  <a:lnTo>
                    <a:pt x="76" y="2"/>
                  </a:lnTo>
                  <a:lnTo>
                    <a:pt x="90" y="0"/>
                  </a:lnTo>
                  <a:lnTo>
                    <a:pt x="100" y="0"/>
                  </a:lnTo>
                  <a:lnTo>
                    <a:pt x="100" y="0"/>
                  </a:lnTo>
                  <a:lnTo>
                    <a:pt x="114" y="2"/>
                  </a:lnTo>
                  <a:lnTo>
                    <a:pt x="127" y="5"/>
                  </a:lnTo>
                  <a:lnTo>
                    <a:pt x="139" y="9"/>
                  </a:lnTo>
                  <a:lnTo>
                    <a:pt x="150" y="15"/>
                  </a:lnTo>
                  <a:lnTo>
                    <a:pt x="162" y="20"/>
                  </a:lnTo>
                  <a:lnTo>
                    <a:pt x="174" y="24"/>
                  </a:lnTo>
                  <a:lnTo>
                    <a:pt x="186" y="28"/>
                  </a:lnTo>
                  <a:lnTo>
                    <a:pt x="200" y="30"/>
                  </a:lnTo>
                  <a:lnTo>
                    <a:pt x="200" y="30"/>
                  </a:lnTo>
                  <a:lnTo>
                    <a:pt x="213" y="30"/>
                  </a:lnTo>
                  <a:lnTo>
                    <a:pt x="226" y="28"/>
                  </a:lnTo>
                  <a:lnTo>
                    <a:pt x="242" y="22"/>
                  </a:lnTo>
                  <a:lnTo>
                    <a:pt x="259" y="17"/>
                  </a:lnTo>
                  <a:lnTo>
                    <a:pt x="275" y="12"/>
                  </a:lnTo>
                  <a:lnTo>
                    <a:pt x="290" y="7"/>
                  </a:lnTo>
                  <a:lnTo>
                    <a:pt x="304" y="3"/>
                  </a:lnTo>
                  <a:lnTo>
                    <a:pt x="317" y="0"/>
                  </a:lnTo>
                  <a:lnTo>
                    <a:pt x="317" y="0"/>
                  </a:lnTo>
                  <a:lnTo>
                    <a:pt x="329" y="0"/>
                  </a:lnTo>
                  <a:lnTo>
                    <a:pt x="341" y="2"/>
                  </a:lnTo>
                  <a:lnTo>
                    <a:pt x="355" y="4"/>
                  </a:lnTo>
                  <a:lnTo>
                    <a:pt x="367" y="5"/>
                  </a:lnTo>
                  <a:lnTo>
                    <a:pt x="379" y="8"/>
                  </a:lnTo>
                  <a:lnTo>
                    <a:pt x="392" y="8"/>
                  </a:lnTo>
                  <a:lnTo>
                    <a:pt x="404" y="8"/>
                  </a:lnTo>
                  <a:lnTo>
                    <a:pt x="416" y="5"/>
                  </a:lnTo>
                </a:path>
              </a:pathLst>
            </a:custGeom>
            <a:noFill/>
            <a:ln w="0">
              <a:solidFill>
                <a:srgbClr val="000000"/>
              </a:solidFill>
              <a:prstDash val="solid"/>
              <a:round/>
              <a:headEnd/>
              <a:tailEnd/>
            </a:ln>
          </p:spPr>
          <p:txBody>
            <a:bodyPr/>
            <a:lstStyle/>
            <a:p>
              <a:endParaRPr lang="en-US"/>
            </a:p>
          </p:txBody>
        </p:sp>
        <p:sp>
          <p:nvSpPr>
            <p:cNvPr id="311341" name="Freeform 45"/>
            <p:cNvSpPr>
              <a:spLocks noChangeAspect="1"/>
            </p:cNvSpPr>
            <p:nvPr/>
          </p:nvSpPr>
          <p:spPr bwMode="auto">
            <a:xfrm>
              <a:off x="3998" y="2562"/>
              <a:ext cx="165" cy="503"/>
            </a:xfrm>
            <a:custGeom>
              <a:avLst/>
              <a:gdLst/>
              <a:ahLst/>
              <a:cxnLst>
                <a:cxn ang="0">
                  <a:pos x="35" y="442"/>
                </a:cxn>
                <a:cxn ang="0">
                  <a:pos x="40" y="228"/>
                </a:cxn>
                <a:cxn ang="0">
                  <a:pos x="52" y="85"/>
                </a:cxn>
                <a:cxn ang="0">
                  <a:pos x="68" y="11"/>
                </a:cxn>
                <a:cxn ang="0">
                  <a:pos x="91" y="8"/>
                </a:cxn>
                <a:cxn ang="0">
                  <a:pos x="120" y="74"/>
                </a:cxn>
                <a:cxn ang="0">
                  <a:pos x="155" y="212"/>
                </a:cxn>
                <a:cxn ang="0">
                  <a:pos x="197" y="420"/>
                </a:cxn>
                <a:cxn ang="0">
                  <a:pos x="222" y="559"/>
                </a:cxn>
                <a:cxn ang="0">
                  <a:pos x="230" y="580"/>
                </a:cxn>
                <a:cxn ang="0">
                  <a:pos x="243" y="606"/>
                </a:cxn>
                <a:cxn ang="0">
                  <a:pos x="259" y="636"/>
                </a:cxn>
                <a:cxn ang="0">
                  <a:pos x="275" y="667"/>
                </a:cxn>
                <a:cxn ang="0">
                  <a:pos x="286" y="700"/>
                </a:cxn>
                <a:cxn ang="0">
                  <a:pos x="293" y="730"/>
                </a:cxn>
                <a:cxn ang="0">
                  <a:pos x="291" y="757"/>
                </a:cxn>
                <a:cxn ang="0">
                  <a:pos x="268" y="801"/>
                </a:cxn>
                <a:cxn ang="0">
                  <a:pos x="234" y="853"/>
                </a:cxn>
                <a:cxn ang="0">
                  <a:pos x="204" y="891"/>
                </a:cxn>
                <a:cxn ang="0">
                  <a:pos x="174" y="911"/>
                </a:cxn>
                <a:cxn ang="0">
                  <a:pos x="143" y="911"/>
                </a:cxn>
                <a:cxn ang="0">
                  <a:pos x="106" y="892"/>
                </a:cxn>
                <a:cxn ang="0">
                  <a:pos x="67" y="859"/>
                </a:cxn>
                <a:cxn ang="0">
                  <a:pos x="28" y="816"/>
                </a:cxn>
                <a:cxn ang="0">
                  <a:pos x="4" y="778"/>
                </a:cxn>
                <a:cxn ang="0">
                  <a:pos x="0" y="748"/>
                </a:cxn>
                <a:cxn ang="0">
                  <a:pos x="3" y="718"/>
                </a:cxn>
                <a:cxn ang="0">
                  <a:pos x="9" y="687"/>
                </a:cxn>
                <a:cxn ang="0">
                  <a:pos x="17" y="658"/>
                </a:cxn>
                <a:cxn ang="0">
                  <a:pos x="26" y="630"/>
                </a:cxn>
                <a:cxn ang="0">
                  <a:pos x="32" y="605"/>
                </a:cxn>
                <a:cxn ang="0">
                  <a:pos x="34" y="584"/>
                </a:cxn>
              </a:cxnLst>
              <a:rect l="0" t="0" r="r" b="b"/>
              <a:pathLst>
                <a:path w="293" h="913">
                  <a:moveTo>
                    <a:pt x="34" y="575"/>
                  </a:move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68" y="801"/>
                  </a:lnTo>
                  <a:lnTo>
                    <a:pt x="251" y="829"/>
                  </a:lnTo>
                  <a:lnTo>
                    <a:pt x="234" y="853"/>
                  </a:lnTo>
                  <a:lnTo>
                    <a:pt x="218" y="874"/>
                  </a:lnTo>
                  <a:lnTo>
                    <a:pt x="204" y="891"/>
                  </a:lnTo>
                  <a:lnTo>
                    <a:pt x="189" y="903"/>
                  </a:lnTo>
                  <a:lnTo>
                    <a:pt x="174" y="911"/>
                  </a:lnTo>
                  <a:lnTo>
                    <a:pt x="160" y="913"/>
                  </a:lnTo>
                  <a:lnTo>
                    <a:pt x="143" y="911"/>
                  </a:lnTo>
                  <a:lnTo>
                    <a:pt x="125" y="904"/>
                  </a:lnTo>
                  <a:lnTo>
                    <a:pt x="106" y="892"/>
                  </a:lnTo>
                  <a:lnTo>
                    <a:pt x="86" y="877"/>
                  </a:lnTo>
                  <a:lnTo>
                    <a:pt x="67" y="859"/>
                  </a:lnTo>
                  <a:lnTo>
                    <a:pt x="47" y="838"/>
                  </a:lnTo>
                  <a:lnTo>
                    <a:pt x="28" y="816"/>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close/>
                </a:path>
              </a:pathLst>
            </a:custGeom>
            <a:solidFill>
              <a:srgbClr val="FF9966"/>
            </a:solidFill>
            <a:ln w="9525">
              <a:noFill/>
              <a:round/>
              <a:headEnd/>
              <a:tailEnd/>
            </a:ln>
          </p:spPr>
          <p:txBody>
            <a:bodyPr/>
            <a:lstStyle/>
            <a:p>
              <a:endParaRPr lang="en-US"/>
            </a:p>
          </p:txBody>
        </p:sp>
        <p:sp>
          <p:nvSpPr>
            <p:cNvPr id="311342" name="Freeform 46"/>
            <p:cNvSpPr>
              <a:spLocks noChangeAspect="1"/>
            </p:cNvSpPr>
            <p:nvPr/>
          </p:nvSpPr>
          <p:spPr bwMode="auto">
            <a:xfrm>
              <a:off x="3998" y="2562"/>
              <a:ext cx="165" cy="503"/>
            </a:xfrm>
            <a:custGeom>
              <a:avLst/>
              <a:gdLst/>
              <a:ahLst/>
              <a:cxnLst>
                <a:cxn ang="0">
                  <a:pos x="34" y="575"/>
                </a:cxn>
                <a:cxn ang="0">
                  <a:pos x="38" y="327"/>
                </a:cxn>
                <a:cxn ang="0">
                  <a:pos x="45" y="147"/>
                </a:cxn>
                <a:cxn ang="0">
                  <a:pos x="60" y="39"/>
                </a:cxn>
                <a:cxn ang="0">
                  <a:pos x="79" y="0"/>
                </a:cxn>
                <a:cxn ang="0">
                  <a:pos x="106" y="33"/>
                </a:cxn>
                <a:cxn ang="0">
                  <a:pos x="137" y="134"/>
                </a:cxn>
                <a:cxn ang="0">
                  <a:pos x="176" y="307"/>
                </a:cxn>
                <a:cxn ang="0">
                  <a:pos x="220" y="552"/>
                </a:cxn>
                <a:cxn ang="0">
                  <a:pos x="222" y="559"/>
                </a:cxn>
                <a:cxn ang="0">
                  <a:pos x="230" y="580"/>
                </a:cxn>
                <a:cxn ang="0">
                  <a:pos x="243" y="606"/>
                </a:cxn>
                <a:cxn ang="0">
                  <a:pos x="259" y="636"/>
                </a:cxn>
                <a:cxn ang="0">
                  <a:pos x="275" y="667"/>
                </a:cxn>
                <a:cxn ang="0">
                  <a:pos x="286" y="700"/>
                </a:cxn>
                <a:cxn ang="0">
                  <a:pos x="293" y="730"/>
                </a:cxn>
                <a:cxn ang="0">
                  <a:pos x="291" y="757"/>
                </a:cxn>
                <a:cxn ang="0">
                  <a:pos x="286" y="769"/>
                </a:cxn>
                <a:cxn ang="0">
                  <a:pos x="251" y="829"/>
                </a:cxn>
                <a:cxn ang="0">
                  <a:pos x="218" y="874"/>
                </a:cxn>
                <a:cxn ang="0">
                  <a:pos x="189" y="903"/>
                </a:cxn>
                <a:cxn ang="0">
                  <a:pos x="160" y="913"/>
                </a:cxn>
                <a:cxn ang="0">
                  <a:pos x="143" y="911"/>
                </a:cxn>
                <a:cxn ang="0">
                  <a:pos x="106" y="892"/>
                </a:cxn>
                <a:cxn ang="0">
                  <a:pos x="67" y="859"/>
                </a:cxn>
                <a:cxn ang="0">
                  <a:pos x="28" y="816"/>
                </a:cxn>
                <a:cxn ang="0">
                  <a:pos x="9" y="792"/>
                </a:cxn>
                <a:cxn ang="0">
                  <a:pos x="1" y="764"/>
                </a:cxn>
                <a:cxn ang="0">
                  <a:pos x="1" y="734"/>
                </a:cxn>
                <a:cxn ang="0">
                  <a:pos x="5" y="702"/>
                </a:cxn>
                <a:cxn ang="0">
                  <a:pos x="12" y="673"/>
                </a:cxn>
                <a:cxn ang="0">
                  <a:pos x="21" y="644"/>
                </a:cxn>
                <a:cxn ang="0">
                  <a:pos x="28" y="617"/>
                </a:cxn>
                <a:cxn ang="0">
                  <a:pos x="34" y="595"/>
                </a:cxn>
                <a:cxn ang="0">
                  <a:pos x="34" y="575"/>
                </a:cxn>
              </a:cxnLst>
              <a:rect l="0" t="0" r="r" b="b"/>
              <a:pathLst>
                <a:path w="293" h="913">
                  <a:moveTo>
                    <a:pt x="34" y="575"/>
                  </a:moveTo>
                  <a:lnTo>
                    <a:pt x="34" y="575"/>
                  </a:ln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86" y="769"/>
                  </a:lnTo>
                  <a:lnTo>
                    <a:pt x="268" y="801"/>
                  </a:lnTo>
                  <a:lnTo>
                    <a:pt x="251" y="829"/>
                  </a:lnTo>
                  <a:lnTo>
                    <a:pt x="234" y="853"/>
                  </a:lnTo>
                  <a:lnTo>
                    <a:pt x="218" y="874"/>
                  </a:lnTo>
                  <a:lnTo>
                    <a:pt x="204" y="891"/>
                  </a:lnTo>
                  <a:lnTo>
                    <a:pt x="189" y="903"/>
                  </a:lnTo>
                  <a:lnTo>
                    <a:pt x="174" y="911"/>
                  </a:lnTo>
                  <a:lnTo>
                    <a:pt x="160" y="913"/>
                  </a:lnTo>
                  <a:lnTo>
                    <a:pt x="160" y="913"/>
                  </a:lnTo>
                  <a:lnTo>
                    <a:pt x="143" y="911"/>
                  </a:lnTo>
                  <a:lnTo>
                    <a:pt x="125" y="904"/>
                  </a:lnTo>
                  <a:lnTo>
                    <a:pt x="106" y="892"/>
                  </a:lnTo>
                  <a:lnTo>
                    <a:pt x="86" y="877"/>
                  </a:lnTo>
                  <a:lnTo>
                    <a:pt x="67" y="859"/>
                  </a:lnTo>
                  <a:lnTo>
                    <a:pt x="47" y="838"/>
                  </a:lnTo>
                  <a:lnTo>
                    <a:pt x="28" y="816"/>
                  </a:lnTo>
                  <a:lnTo>
                    <a:pt x="9" y="792"/>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path>
              </a:pathLst>
            </a:custGeom>
            <a:noFill/>
            <a:ln w="0">
              <a:solidFill>
                <a:srgbClr val="000000"/>
              </a:solidFill>
              <a:prstDash val="solid"/>
              <a:round/>
              <a:headEnd/>
              <a:tailEnd/>
            </a:ln>
          </p:spPr>
          <p:txBody>
            <a:bodyPr/>
            <a:lstStyle/>
            <a:p>
              <a:endParaRPr lang="en-US"/>
            </a:p>
          </p:txBody>
        </p:sp>
        <p:sp>
          <p:nvSpPr>
            <p:cNvPr id="311343" name="Freeform 47"/>
            <p:cNvSpPr>
              <a:spLocks noChangeAspect="1"/>
            </p:cNvSpPr>
            <p:nvPr/>
          </p:nvSpPr>
          <p:spPr bwMode="auto">
            <a:xfrm>
              <a:off x="4021" y="2856"/>
              <a:ext cx="103" cy="28"/>
            </a:xfrm>
            <a:custGeom>
              <a:avLst/>
              <a:gdLst/>
              <a:ahLst/>
              <a:cxnLst>
                <a:cxn ang="0">
                  <a:pos x="0" y="49"/>
                </a:cxn>
                <a:cxn ang="0">
                  <a:pos x="0" y="49"/>
                </a:cxn>
                <a:cxn ang="0">
                  <a:pos x="21" y="30"/>
                </a:cxn>
                <a:cxn ang="0">
                  <a:pos x="44" y="14"/>
                </a:cxn>
                <a:cxn ang="0">
                  <a:pos x="67" y="5"/>
                </a:cxn>
                <a:cxn ang="0">
                  <a:pos x="90" y="0"/>
                </a:cxn>
                <a:cxn ang="0">
                  <a:pos x="115" y="0"/>
                </a:cxn>
                <a:cxn ang="0">
                  <a:pos x="139" y="6"/>
                </a:cxn>
                <a:cxn ang="0">
                  <a:pos x="163" y="17"/>
                </a:cxn>
                <a:cxn ang="0">
                  <a:pos x="188" y="32"/>
                </a:cxn>
              </a:cxnLst>
              <a:rect l="0" t="0" r="r" b="b"/>
              <a:pathLst>
                <a:path w="188" h="49">
                  <a:moveTo>
                    <a:pt x="0" y="49"/>
                  </a:moveTo>
                  <a:lnTo>
                    <a:pt x="0" y="49"/>
                  </a:lnTo>
                  <a:lnTo>
                    <a:pt x="21" y="30"/>
                  </a:lnTo>
                  <a:lnTo>
                    <a:pt x="44" y="14"/>
                  </a:lnTo>
                  <a:lnTo>
                    <a:pt x="67" y="5"/>
                  </a:lnTo>
                  <a:lnTo>
                    <a:pt x="90" y="0"/>
                  </a:lnTo>
                  <a:lnTo>
                    <a:pt x="115" y="0"/>
                  </a:lnTo>
                  <a:lnTo>
                    <a:pt x="139" y="6"/>
                  </a:lnTo>
                  <a:lnTo>
                    <a:pt x="163" y="17"/>
                  </a:lnTo>
                  <a:lnTo>
                    <a:pt x="188" y="32"/>
                  </a:lnTo>
                </a:path>
              </a:pathLst>
            </a:custGeom>
            <a:noFill/>
            <a:ln w="0">
              <a:solidFill>
                <a:srgbClr val="000000"/>
              </a:solidFill>
              <a:prstDash val="solid"/>
              <a:round/>
              <a:headEnd/>
              <a:tailEnd/>
            </a:ln>
          </p:spPr>
          <p:txBody>
            <a:bodyPr/>
            <a:lstStyle/>
            <a:p>
              <a:endParaRPr lang="en-US"/>
            </a:p>
          </p:txBody>
        </p:sp>
        <p:sp>
          <p:nvSpPr>
            <p:cNvPr id="311344" name="Freeform 48"/>
            <p:cNvSpPr>
              <a:spLocks noChangeAspect="1"/>
            </p:cNvSpPr>
            <p:nvPr/>
          </p:nvSpPr>
          <p:spPr bwMode="auto">
            <a:xfrm>
              <a:off x="3847" y="2560"/>
              <a:ext cx="163" cy="503"/>
            </a:xfrm>
            <a:custGeom>
              <a:avLst/>
              <a:gdLst/>
              <a:ahLst/>
              <a:cxnLst>
                <a:cxn ang="0">
                  <a:pos x="39" y="442"/>
                </a:cxn>
                <a:cxn ang="0">
                  <a:pos x="48" y="228"/>
                </a:cxn>
                <a:cxn ang="0">
                  <a:pos x="62" y="85"/>
                </a:cxn>
                <a:cxn ang="0">
                  <a:pos x="80" y="11"/>
                </a:cxn>
                <a:cxn ang="0">
                  <a:pos x="103" y="8"/>
                </a:cxn>
                <a:cxn ang="0">
                  <a:pos x="131" y="74"/>
                </a:cxn>
                <a:cxn ang="0">
                  <a:pos x="163" y="214"/>
                </a:cxn>
                <a:cxn ang="0">
                  <a:pos x="202" y="422"/>
                </a:cxn>
                <a:cxn ang="0">
                  <a:pos x="225" y="561"/>
                </a:cxn>
                <a:cxn ang="0">
                  <a:pos x="233" y="582"/>
                </a:cxn>
                <a:cxn ang="0">
                  <a:pos x="245" y="609"/>
                </a:cxn>
                <a:cxn ang="0">
                  <a:pos x="261" y="639"/>
                </a:cxn>
                <a:cxn ang="0">
                  <a:pos x="274" y="671"/>
                </a:cxn>
                <a:cxn ang="0">
                  <a:pos x="287" y="704"/>
                </a:cxn>
                <a:cxn ang="0">
                  <a:pos x="291" y="734"/>
                </a:cxn>
                <a:cxn ang="0">
                  <a:pos x="289" y="761"/>
                </a:cxn>
                <a:cxn ang="0">
                  <a:pos x="265" y="804"/>
                </a:cxn>
                <a:cxn ang="0">
                  <a:pos x="231" y="857"/>
                </a:cxn>
                <a:cxn ang="0">
                  <a:pos x="199" y="894"/>
                </a:cxn>
                <a:cxn ang="0">
                  <a:pos x="170" y="912"/>
                </a:cxn>
                <a:cxn ang="0">
                  <a:pos x="139" y="912"/>
                </a:cxn>
                <a:cxn ang="0">
                  <a:pos x="103" y="892"/>
                </a:cxn>
                <a:cxn ang="0">
                  <a:pos x="64" y="859"/>
                </a:cxn>
                <a:cxn ang="0">
                  <a:pos x="26" y="814"/>
                </a:cxn>
                <a:cxn ang="0">
                  <a:pos x="4" y="777"/>
                </a:cxn>
                <a:cxn ang="0">
                  <a:pos x="0" y="747"/>
                </a:cxn>
                <a:cxn ang="0">
                  <a:pos x="2" y="716"/>
                </a:cxn>
                <a:cxn ang="0">
                  <a:pos x="10" y="686"/>
                </a:cxn>
                <a:cxn ang="0">
                  <a:pos x="17" y="656"/>
                </a:cxn>
                <a:cxn ang="0">
                  <a:pos x="26" y="628"/>
                </a:cxn>
                <a:cxn ang="0">
                  <a:pos x="33" y="605"/>
                </a:cxn>
                <a:cxn ang="0">
                  <a:pos x="36" y="584"/>
                </a:cxn>
              </a:cxnLst>
              <a:rect l="0" t="0" r="r" b="b"/>
              <a:pathLst>
                <a:path w="291" h="915">
                  <a:moveTo>
                    <a:pt x="36" y="575"/>
                  </a:move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65" y="804"/>
                  </a:lnTo>
                  <a:lnTo>
                    <a:pt x="248" y="833"/>
                  </a:lnTo>
                  <a:lnTo>
                    <a:pt x="231" y="857"/>
                  </a:lnTo>
                  <a:lnTo>
                    <a:pt x="215" y="877"/>
                  </a:lnTo>
                  <a:lnTo>
                    <a:pt x="199" y="894"/>
                  </a:lnTo>
                  <a:lnTo>
                    <a:pt x="185" y="905"/>
                  </a:lnTo>
                  <a:lnTo>
                    <a:pt x="170" y="912"/>
                  </a:lnTo>
                  <a:lnTo>
                    <a:pt x="156" y="915"/>
                  </a:lnTo>
                  <a:lnTo>
                    <a:pt x="139" y="912"/>
                  </a:lnTo>
                  <a:lnTo>
                    <a:pt x="121" y="904"/>
                  </a:lnTo>
                  <a:lnTo>
                    <a:pt x="103" y="892"/>
                  </a:lnTo>
                  <a:lnTo>
                    <a:pt x="83" y="877"/>
                  </a:lnTo>
                  <a:lnTo>
                    <a:pt x="64" y="859"/>
                  </a:lnTo>
                  <a:lnTo>
                    <a:pt x="45" y="838"/>
                  </a:lnTo>
                  <a:lnTo>
                    <a:pt x="26" y="814"/>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close/>
                </a:path>
              </a:pathLst>
            </a:custGeom>
            <a:solidFill>
              <a:srgbClr val="FF9966"/>
            </a:solidFill>
            <a:ln w="9525">
              <a:noFill/>
              <a:round/>
              <a:headEnd/>
              <a:tailEnd/>
            </a:ln>
          </p:spPr>
          <p:txBody>
            <a:bodyPr/>
            <a:lstStyle/>
            <a:p>
              <a:endParaRPr lang="en-US"/>
            </a:p>
          </p:txBody>
        </p:sp>
        <p:sp>
          <p:nvSpPr>
            <p:cNvPr id="311345" name="Freeform 49"/>
            <p:cNvSpPr>
              <a:spLocks noChangeAspect="1"/>
            </p:cNvSpPr>
            <p:nvPr/>
          </p:nvSpPr>
          <p:spPr bwMode="auto">
            <a:xfrm>
              <a:off x="3847" y="2560"/>
              <a:ext cx="163" cy="503"/>
            </a:xfrm>
            <a:custGeom>
              <a:avLst/>
              <a:gdLst/>
              <a:ahLst/>
              <a:cxnLst>
                <a:cxn ang="0">
                  <a:pos x="36" y="575"/>
                </a:cxn>
                <a:cxn ang="0">
                  <a:pos x="43" y="327"/>
                </a:cxn>
                <a:cxn ang="0">
                  <a:pos x="54" y="147"/>
                </a:cxn>
                <a:cxn ang="0">
                  <a:pos x="70" y="39"/>
                </a:cxn>
                <a:cxn ang="0">
                  <a:pos x="91" y="0"/>
                </a:cxn>
                <a:cxn ang="0">
                  <a:pos x="116" y="33"/>
                </a:cxn>
                <a:cxn ang="0">
                  <a:pos x="146" y="136"/>
                </a:cxn>
                <a:cxn ang="0">
                  <a:pos x="183" y="308"/>
                </a:cxn>
                <a:cxn ang="0">
                  <a:pos x="224" y="553"/>
                </a:cxn>
                <a:cxn ang="0">
                  <a:pos x="225" y="561"/>
                </a:cxn>
                <a:cxn ang="0">
                  <a:pos x="233" y="582"/>
                </a:cxn>
                <a:cxn ang="0">
                  <a:pos x="245" y="609"/>
                </a:cxn>
                <a:cxn ang="0">
                  <a:pos x="261" y="639"/>
                </a:cxn>
                <a:cxn ang="0">
                  <a:pos x="274" y="671"/>
                </a:cxn>
                <a:cxn ang="0">
                  <a:pos x="287" y="704"/>
                </a:cxn>
                <a:cxn ang="0">
                  <a:pos x="291" y="734"/>
                </a:cxn>
                <a:cxn ang="0">
                  <a:pos x="289" y="761"/>
                </a:cxn>
                <a:cxn ang="0">
                  <a:pos x="284" y="773"/>
                </a:cxn>
                <a:cxn ang="0">
                  <a:pos x="248" y="833"/>
                </a:cxn>
                <a:cxn ang="0">
                  <a:pos x="215" y="877"/>
                </a:cxn>
                <a:cxn ang="0">
                  <a:pos x="185" y="905"/>
                </a:cxn>
                <a:cxn ang="0">
                  <a:pos x="156" y="915"/>
                </a:cxn>
                <a:cxn ang="0">
                  <a:pos x="139" y="912"/>
                </a:cxn>
                <a:cxn ang="0">
                  <a:pos x="103" y="892"/>
                </a:cxn>
                <a:cxn ang="0">
                  <a:pos x="64" y="859"/>
                </a:cxn>
                <a:cxn ang="0">
                  <a:pos x="26" y="814"/>
                </a:cxn>
                <a:cxn ang="0">
                  <a:pos x="7" y="791"/>
                </a:cxn>
                <a:cxn ang="0">
                  <a:pos x="1" y="762"/>
                </a:cxn>
                <a:cxn ang="0">
                  <a:pos x="1" y="731"/>
                </a:cxn>
                <a:cxn ang="0">
                  <a:pos x="6" y="701"/>
                </a:cxn>
                <a:cxn ang="0">
                  <a:pos x="13" y="671"/>
                </a:cxn>
                <a:cxn ang="0">
                  <a:pos x="22" y="643"/>
                </a:cxn>
                <a:cxn ang="0">
                  <a:pos x="30" y="617"/>
                </a:cxn>
                <a:cxn ang="0">
                  <a:pos x="35" y="593"/>
                </a:cxn>
                <a:cxn ang="0">
                  <a:pos x="36" y="575"/>
                </a:cxn>
              </a:cxnLst>
              <a:rect l="0" t="0" r="r" b="b"/>
              <a:pathLst>
                <a:path w="291" h="915">
                  <a:moveTo>
                    <a:pt x="36" y="575"/>
                  </a:moveTo>
                  <a:lnTo>
                    <a:pt x="36" y="575"/>
                  </a:ln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84" y="773"/>
                  </a:lnTo>
                  <a:lnTo>
                    <a:pt x="265" y="804"/>
                  </a:lnTo>
                  <a:lnTo>
                    <a:pt x="248" y="833"/>
                  </a:lnTo>
                  <a:lnTo>
                    <a:pt x="231" y="857"/>
                  </a:lnTo>
                  <a:lnTo>
                    <a:pt x="215" y="877"/>
                  </a:lnTo>
                  <a:lnTo>
                    <a:pt x="199" y="894"/>
                  </a:lnTo>
                  <a:lnTo>
                    <a:pt x="185" y="905"/>
                  </a:lnTo>
                  <a:lnTo>
                    <a:pt x="170" y="912"/>
                  </a:lnTo>
                  <a:lnTo>
                    <a:pt x="156" y="915"/>
                  </a:lnTo>
                  <a:lnTo>
                    <a:pt x="156" y="915"/>
                  </a:lnTo>
                  <a:lnTo>
                    <a:pt x="139" y="912"/>
                  </a:lnTo>
                  <a:lnTo>
                    <a:pt x="121" y="904"/>
                  </a:lnTo>
                  <a:lnTo>
                    <a:pt x="103" y="892"/>
                  </a:lnTo>
                  <a:lnTo>
                    <a:pt x="83" y="877"/>
                  </a:lnTo>
                  <a:lnTo>
                    <a:pt x="64" y="859"/>
                  </a:lnTo>
                  <a:lnTo>
                    <a:pt x="45" y="838"/>
                  </a:lnTo>
                  <a:lnTo>
                    <a:pt x="26" y="814"/>
                  </a:lnTo>
                  <a:lnTo>
                    <a:pt x="7" y="791"/>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path>
              </a:pathLst>
            </a:custGeom>
            <a:noFill/>
            <a:ln w="0">
              <a:solidFill>
                <a:srgbClr val="000000"/>
              </a:solidFill>
              <a:prstDash val="solid"/>
              <a:round/>
              <a:headEnd/>
              <a:tailEnd/>
            </a:ln>
          </p:spPr>
          <p:txBody>
            <a:bodyPr/>
            <a:lstStyle/>
            <a:p>
              <a:endParaRPr lang="en-US"/>
            </a:p>
          </p:txBody>
        </p:sp>
        <p:sp>
          <p:nvSpPr>
            <p:cNvPr id="311346" name="Freeform 50"/>
            <p:cNvSpPr>
              <a:spLocks noChangeAspect="1"/>
            </p:cNvSpPr>
            <p:nvPr/>
          </p:nvSpPr>
          <p:spPr bwMode="auto">
            <a:xfrm>
              <a:off x="3869" y="2854"/>
              <a:ext cx="105" cy="26"/>
            </a:xfrm>
            <a:custGeom>
              <a:avLst/>
              <a:gdLst/>
              <a:ahLst/>
              <a:cxnLst>
                <a:cxn ang="0">
                  <a:pos x="0" y="48"/>
                </a:cxn>
                <a:cxn ang="0">
                  <a:pos x="0" y="48"/>
                </a:cxn>
                <a:cxn ang="0">
                  <a:pos x="23" y="28"/>
                </a:cxn>
                <a:cxn ang="0">
                  <a:pos x="46" y="14"/>
                </a:cxn>
                <a:cxn ang="0">
                  <a:pos x="69" y="5"/>
                </a:cxn>
                <a:cxn ang="0">
                  <a:pos x="94" y="0"/>
                </a:cxn>
                <a:cxn ang="0">
                  <a:pos x="117" y="1"/>
                </a:cxn>
                <a:cxn ang="0">
                  <a:pos x="141" y="8"/>
                </a:cxn>
                <a:cxn ang="0">
                  <a:pos x="166" y="18"/>
                </a:cxn>
                <a:cxn ang="0">
                  <a:pos x="190" y="35"/>
                </a:cxn>
              </a:cxnLst>
              <a:rect l="0" t="0" r="r" b="b"/>
              <a:pathLst>
                <a:path w="190" h="48">
                  <a:moveTo>
                    <a:pt x="0" y="48"/>
                  </a:moveTo>
                  <a:lnTo>
                    <a:pt x="0" y="48"/>
                  </a:lnTo>
                  <a:lnTo>
                    <a:pt x="23" y="28"/>
                  </a:lnTo>
                  <a:lnTo>
                    <a:pt x="46" y="14"/>
                  </a:lnTo>
                  <a:lnTo>
                    <a:pt x="69" y="5"/>
                  </a:lnTo>
                  <a:lnTo>
                    <a:pt x="94" y="0"/>
                  </a:lnTo>
                  <a:lnTo>
                    <a:pt x="117" y="1"/>
                  </a:lnTo>
                  <a:lnTo>
                    <a:pt x="141" y="8"/>
                  </a:lnTo>
                  <a:lnTo>
                    <a:pt x="166" y="18"/>
                  </a:lnTo>
                  <a:lnTo>
                    <a:pt x="190" y="35"/>
                  </a:lnTo>
                </a:path>
              </a:pathLst>
            </a:custGeom>
            <a:noFill/>
            <a:ln w="0">
              <a:solidFill>
                <a:srgbClr val="000000"/>
              </a:solidFill>
              <a:prstDash val="solid"/>
              <a:round/>
              <a:headEnd/>
              <a:tailEnd/>
            </a:ln>
          </p:spPr>
          <p:txBody>
            <a:bodyPr/>
            <a:lstStyle/>
            <a:p>
              <a:endParaRPr lang="en-US"/>
            </a:p>
          </p:txBody>
        </p:sp>
        <p:sp>
          <p:nvSpPr>
            <p:cNvPr id="311347" name="Line 51"/>
            <p:cNvSpPr>
              <a:spLocks noChangeAspect="1" noChangeShapeType="1"/>
            </p:cNvSpPr>
            <p:nvPr/>
          </p:nvSpPr>
          <p:spPr bwMode="auto">
            <a:xfrm>
              <a:off x="4255" y="2869"/>
              <a:ext cx="2" cy="2"/>
            </a:xfrm>
            <a:prstGeom prst="line">
              <a:avLst/>
            </a:prstGeom>
            <a:noFill/>
            <a:ln w="0">
              <a:solidFill>
                <a:srgbClr val="C29469"/>
              </a:solidFill>
              <a:round/>
              <a:headEnd/>
              <a:tailEnd/>
            </a:ln>
          </p:spPr>
          <p:txBody>
            <a:bodyPr/>
            <a:lstStyle/>
            <a:p>
              <a:endParaRPr lang="en-US"/>
            </a:p>
          </p:txBody>
        </p:sp>
        <p:sp>
          <p:nvSpPr>
            <p:cNvPr id="311348" name="Line 52"/>
            <p:cNvSpPr>
              <a:spLocks noChangeAspect="1" noChangeShapeType="1"/>
            </p:cNvSpPr>
            <p:nvPr/>
          </p:nvSpPr>
          <p:spPr bwMode="auto">
            <a:xfrm flipV="1">
              <a:off x="4255" y="2869"/>
              <a:ext cx="2" cy="2"/>
            </a:xfrm>
            <a:prstGeom prst="line">
              <a:avLst/>
            </a:prstGeom>
            <a:noFill/>
            <a:ln w="0">
              <a:solidFill>
                <a:srgbClr val="C29469"/>
              </a:solidFill>
              <a:round/>
              <a:headEnd/>
              <a:tailEnd/>
            </a:ln>
          </p:spPr>
          <p:txBody>
            <a:bodyPr/>
            <a:lstStyle/>
            <a:p>
              <a:endParaRPr lang="en-US"/>
            </a:p>
          </p:txBody>
        </p:sp>
        <p:sp>
          <p:nvSpPr>
            <p:cNvPr id="311349" name="Freeform 53"/>
            <p:cNvSpPr>
              <a:spLocks noChangeAspect="1"/>
            </p:cNvSpPr>
            <p:nvPr/>
          </p:nvSpPr>
          <p:spPr bwMode="auto">
            <a:xfrm>
              <a:off x="4255" y="2869"/>
              <a:ext cx="2" cy="2"/>
            </a:xfrm>
            <a:custGeom>
              <a:avLst/>
              <a:gdLst/>
              <a:ahLst/>
              <a:cxnLst>
                <a:cxn ang="0">
                  <a:pos x="0" y="1"/>
                </a:cxn>
                <a:cxn ang="0">
                  <a:pos x="0" y="0"/>
                </a:cxn>
                <a:cxn ang="0">
                  <a:pos x="0" y="0"/>
                </a:cxn>
              </a:cxnLst>
              <a:rect l="0" t="0" r="r" b="b"/>
              <a:pathLst>
                <a:path h="1">
                  <a:moveTo>
                    <a:pt x="0" y="1"/>
                  </a:moveTo>
                  <a:lnTo>
                    <a:pt x="0" y="0"/>
                  </a:lnTo>
                  <a:lnTo>
                    <a:pt x="0" y="0"/>
                  </a:lnTo>
                </a:path>
              </a:pathLst>
            </a:custGeom>
            <a:noFill/>
            <a:ln w="0">
              <a:solidFill>
                <a:srgbClr val="C29469"/>
              </a:solidFill>
              <a:prstDash val="solid"/>
              <a:round/>
              <a:headEnd/>
              <a:tailEnd/>
            </a:ln>
          </p:spPr>
          <p:txBody>
            <a:bodyPr/>
            <a:lstStyle/>
            <a:p>
              <a:endParaRPr lang="en-US"/>
            </a:p>
          </p:txBody>
        </p:sp>
        <p:sp>
          <p:nvSpPr>
            <p:cNvPr id="311350" name="Line 54"/>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311351" name="Line 55"/>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311352" name="Line 56"/>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311353" name="Freeform 57"/>
            <p:cNvSpPr>
              <a:spLocks noChangeAspect="1"/>
            </p:cNvSpPr>
            <p:nvPr/>
          </p:nvSpPr>
          <p:spPr bwMode="auto">
            <a:xfrm>
              <a:off x="3815" y="2873"/>
              <a:ext cx="7" cy="2"/>
            </a:xfrm>
            <a:custGeom>
              <a:avLst/>
              <a:gdLst/>
              <a:ahLst/>
              <a:cxnLst>
                <a:cxn ang="0">
                  <a:pos x="0" y="3"/>
                </a:cxn>
                <a:cxn ang="0">
                  <a:pos x="14" y="0"/>
                </a:cxn>
                <a:cxn ang="0">
                  <a:pos x="0" y="3"/>
                </a:cxn>
              </a:cxnLst>
              <a:rect l="0" t="0" r="r" b="b"/>
              <a:pathLst>
                <a:path w="14" h="3">
                  <a:moveTo>
                    <a:pt x="0" y="3"/>
                  </a:moveTo>
                  <a:lnTo>
                    <a:pt x="14" y="0"/>
                  </a:lnTo>
                  <a:lnTo>
                    <a:pt x="0" y="3"/>
                  </a:lnTo>
                </a:path>
              </a:pathLst>
            </a:custGeom>
            <a:noFill/>
            <a:ln w="0">
              <a:solidFill>
                <a:srgbClr val="C29469"/>
              </a:solidFill>
              <a:prstDash val="solid"/>
              <a:round/>
              <a:headEnd/>
              <a:tailEnd/>
            </a:ln>
          </p:spPr>
          <p:txBody>
            <a:bodyPr/>
            <a:lstStyle/>
            <a:p>
              <a:endParaRPr lang="en-US"/>
            </a:p>
          </p:txBody>
        </p:sp>
        <p:sp>
          <p:nvSpPr>
            <p:cNvPr id="311354" name="Line 58"/>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311355" name="Line 59"/>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311356" name="Line 60"/>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311357" name="Line 61"/>
            <p:cNvSpPr>
              <a:spLocks noChangeAspect="1" noChangeShapeType="1"/>
            </p:cNvSpPr>
            <p:nvPr/>
          </p:nvSpPr>
          <p:spPr bwMode="auto">
            <a:xfrm>
              <a:off x="3268" y="2875"/>
              <a:ext cx="1" cy="1"/>
            </a:xfrm>
            <a:prstGeom prst="line">
              <a:avLst/>
            </a:prstGeom>
            <a:noFill/>
            <a:ln w="0">
              <a:solidFill>
                <a:srgbClr val="C29469"/>
              </a:solidFill>
              <a:round/>
              <a:headEnd/>
              <a:tailEnd/>
            </a:ln>
          </p:spPr>
          <p:txBody>
            <a:bodyPr/>
            <a:lstStyle/>
            <a:p>
              <a:endParaRPr lang="en-US"/>
            </a:p>
          </p:txBody>
        </p:sp>
        <p:sp>
          <p:nvSpPr>
            <p:cNvPr id="311358" name="Line 62"/>
            <p:cNvSpPr>
              <a:spLocks noChangeAspect="1" noChangeShapeType="1"/>
            </p:cNvSpPr>
            <p:nvPr/>
          </p:nvSpPr>
          <p:spPr bwMode="auto">
            <a:xfrm flipH="1" flipV="1">
              <a:off x="3268" y="2875"/>
              <a:ext cx="3" cy="1"/>
            </a:xfrm>
            <a:prstGeom prst="line">
              <a:avLst/>
            </a:prstGeom>
            <a:noFill/>
            <a:ln w="0">
              <a:solidFill>
                <a:srgbClr val="C29469"/>
              </a:solidFill>
              <a:round/>
              <a:headEnd/>
              <a:tailEnd/>
            </a:ln>
          </p:spPr>
          <p:txBody>
            <a:bodyPr/>
            <a:lstStyle/>
            <a:p>
              <a:endParaRPr lang="en-US"/>
            </a:p>
          </p:txBody>
        </p:sp>
        <p:sp>
          <p:nvSpPr>
            <p:cNvPr id="311359" name="Freeform 63"/>
            <p:cNvSpPr>
              <a:spLocks noChangeAspect="1"/>
            </p:cNvSpPr>
            <p:nvPr/>
          </p:nvSpPr>
          <p:spPr bwMode="auto">
            <a:xfrm>
              <a:off x="3489" y="2875"/>
              <a:ext cx="9" cy="1"/>
            </a:xfrm>
            <a:custGeom>
              <a:avLst/>
              <a:gdLst/>
              <a:ahLst/>
              <a:cxnLst>
                <a:cxn ang="0">
                  <a:pos x="0" y="3"/>
                </a:cxn>
                <a:cxn ang="0">
                  <a:pos x="3" y="3"/>
                </a:cxn>
                <a:cxn ang="0">
                  <a:pos x="15" y="0"/>
                </a:cxn>
                <a:cxn ang="0">
                  <a:pos x="3" y="3"/>
                </a:cxn>
                <a:cxn ang="0">
                  <a:pos x="0" y="3"/>
                </a:cxn>
              </a:cxnLst>
              <a:rect l="0" t="0" r="r" b="b"/>
              <a:pathLst>
                <a:path w="15" h="3">
                  <a:moveTo>
                    <a:pt x="0" y="3"/>
                  </a:moveTo>
                  <a:lnTo>
                    <a:pt x="3" y="3"/>
                  </a:lnTo>
                  <a:lnTo>
                    <a:pt x="15" y="0"/>
                  </a:lnTo>
                  <a:lnTo>
                    <a:pt x="3" y="3"/>
                  </a:lnTo>
                  <a:lnTo>
                    <a:pt x="0" y="3"/>
                  </a:lnTo>
                </a:path>
              </a:pathLst>
            </a:custGeom>
            <a:noFill/>
            <a:ln w="0">
              <a:solidFill>
                <a:srgbClr val="C29469"/>
              </a:solidFill>
              <a:prstDash val="solid"/>
              <a:round/>
              <a:headEnd/>
              <a:tailEnd/>
            </a:ln>
          </p:spPr>
          <p:txBody>
            <a:bodyPr/>
            <a:lstStyle/>
            <a:p>
              <a:endParaRPr lang="en-US"/>
            </a:p>
          </p:txBody>
        </p:sp>
        <p:sp>
          <p:nvSpPr>
            <p:cNvPr id="311360" name="Freeform 64"/>
            <p:cNvSpPr>
              <a:spLocks noChangeAspect="1"/>
            </p:cNvSpPr>
            <p:nvPr/>
          </p:nvSpPr>
          <p:spPr bwMode="auto">
            <a:xfrm>
              <a:off x="3268" y="2875"/>
              <a:ext cx="3" cy="1"/>
            </a:xfrm>
            <a:custGeom>
              <a:avLst/>
              <a:gdLst/>
              <a:ahLst/>
              <a:cxnLst>
                <a:cxn ang="0">
                  <a:pos x="11" y="2"/>
                </a:cxn>
                <a:cxn ang="0">
                  <a:pos x="0" y="0"/>
                </a:cxn>
                <a:cxn ang="0">
                  <a:pos x="0" y="0"/>
                </a:cxn>
              </a:cxnLst>
              <a:rect l="0" t="0" r="r" b="b"/>
              <a:pathLst>
                <a:path w="11" h="2">
                  <a:moveTo>
                    <a:pt x="11" y="2"/>
                  </a:moveTo>
                  <a:lnTo>
                    <a:pt x="0" y="0"/>
                  </a:lnTo>
                  <a:lnTo>
                    <a:pt x="0" y="0"/>
                  </a:lnTo>
                </a:path>
              </a:pathLst>
            </a:custGeom>
            <a:noFill/>
            <a:ln w="0">
              <a:solidFill>
                <a:srgbClr val="C29469"/>
              </a:solidFill>
              <a:prstDash val="solid"/>
              <a:round/>
              <a:headEnd/>
              <a:tailEnd/>
            </a:ln>
          </p:spPr>
          <p:txBody>
            <a:bodyPr/>
            <a:lstStyle/>
            <a:p>
              <a:endParaRPr lang="en-US"/>
            </a:p>
          </p:txBody>
        </p:sp>
        <p:sp>
          <p:nvSpPr>
            <p:cNvPr id="311361" name="Line 65"/>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311362" name="Freeform 66"/>
            <p:cNvSpPr>
              <a:spLocks noChangeAspect="1"/>
            </p:cNvSpPr>
            <p:nvPr/>
          </p:nvSpPr>
          <p:spPr bwMode="auto">
            <a:xfrm>
              <a:off x="4017" y="2878"/>
              <a:ext cx="2" cy="17"/>
            </a:xfrm>
            <a:custGeom>
              <a:avLst/>
              <a:gdLst/>
              <a:ahLst/>
              <a:cxnLst>
                <a:cxn ang="0">
                  <a:pos x="0" y="29"/>
                </a:cxn>
                <a:cxn ang="0">
                  <a:pos x="2" y="20"/>
                </a:cxn>
                <a:cxn ang="0">
                  <a:pos x="2" y="9"/>
                </a:cxn>
                <a:cxn ang="0">
                  <a:pos x="2" y="0"/>
                </a:cxn>
                <a:cxn ang="0">
                  <a:pos x="2" y="9"/>
                </a:cxn>
                <a:cxn ang="0">
                  <a:pos x="2" y="20"/>
                </a:cxn>
                <a:cxn ang="0">
                  <a:pos x="0" y="29"/>
                </a:cxn>
              </a:cxnLst>
              <a:rect l="0" t="0" r="r" b="b"/>
              <a:pathLst>
                <a:path w="2" h="29">
                  <a:moveTo>
                    <a:pt x="0" y="29"/>
                  </a:moveTo>
                  <a:lnTo>
                    <a:pt x="2" y="20"/>
                  </a:lnTo>
                  <a:lnTo>
                    <a:pt x="2" y="9"/>
                  </a:lnTo>
                  <a:lnTo>
                    <a:pt x="2" y="0"/>
                  </a:lnTo>
                  <a:lnTo>
                    <a:pt x="2" y="9"/>
                  </a:lnTo>
                  <a:lnTo>
                    <a:pt x="2" y="20"/>
                  </a:lnTo>
                  <a:lnTo>
                    <a:pt x="0" y="29"/>
                  </a:lnTo>
                </a:path>
              </a:pathLst>
            </a:custGeom>
            <a:noFill/>
            <a:ln w="0">
              <a:solidFill>
                <a:srgbClr val="C29469"/>
              </a:solidFill>
              <a:prstDash val="solid"/>
              <a:round/>
              <a:headEnd/>
              <a:tailEnd/>
            </a:ln>
          </p:spPr>
          <p:txBody>
            <a:bodyPr/>
            <a:lstStyle/>
            <a:p>
              <a:endParaRPr lang="en-US"/>
            </a:p>
          </p:txBody>
        </p:sp>
        <p:sp>
          <p:nvSpPr>
            <p:cNvPr id="311363" name="Line 67"/>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311364" name="Line 68"/>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311365" name="Line 69"/>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311366" name="Line 70"/>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311367" name="Freeform 71"/>
            <p:cNvSpPr>
              <a:spLocks noChangeAspect="1"/>
            </p:cNvSpPr>
            <p:nvPr/>
          </p:nvSpPr>
          <p:spPr bwMode="auto">
            <a:xfrm>
              <a:off x="3865" y="2876"/>
              <a:ext cx="2" cy="17"/>
            </a:xfrm>
            <a:custGeom>
              <a:avLst/>
              <a:gdLst/>
              <a:ahLst/>
              <a:cxnLst>
                <a:cxn ang="0">
                  <a:pos x="0" y="31"/>
                </a:cxn>
                <a:cxn ang="0">
                  <a:pos x="2" y="30"/>
                </a:cxn>
                <a:cxn ang="0">
                  <a:pos x="4" y="18"/>
                </a:cxn>
                <a:cxn ang="0">
                  <a:pos x="5" y="9"/>
                </a:cxn>
                <a:cxn ang="0">
                  <a:pos x="5" y="0"/>
                </a:cxn>
                <a:cxn ang="0">
                  <a:pos x="5" y="9"/>
                </a:cxn>
                <a:cxn ang="0">
                  <a:pos x="4" y="18"/>
                </a:cxn>
                <a:cxn ang="0">
                  <a:pos x="2" y="30"/>
                </a:cxn>
                <a:cxn ang="0">
                  <a:pos x="0" y="31"/>
                </a:cxn>
              </a:cxnLst>
              <a:rect l="0" t="0" r="r" b="b"/>
              <a:pathLst>
                <a:path w="5" h="31">
                  <a:moveTo>
                    <a:pt x="0" y="31"/>
                  </a:moveTo>
                  <a:lnTo>
                    <a:pt x="2" y="30"/>
                  </a:lnTo>
                  <a:lnTo>
                    <a:pt x="4" y="18"/>
                  </a:lnTo>
                  <a:lnTo>
                    <a:pt x="5" y="9"/>
                  </a:lnTo>
                  <a:lnTo>
                    <a:pt x="5" y="0"/>
                  </a:lnTo>
                  <a:lnTo>
                    <a:pt x="5" y="9"/>
                  </a:lnTo>
                  <a:lnTo>
                    <a:pt x="4" y="18"/>
                  </a:lnTo>
                  <a:lnTo>
                    <a:pt x="2" y="30"/>
                  </a:lnTo>
                  <a:lnTo>
                    <a:pt x="0" y="31"/>
                  </a:lnTo>
                </a:path>
              </a:pathLst>
            </a:custGeom>
            <a:noFill/>
            <a:ln w="0">
              <a:solidFill>
                <a:srgbClr val="C29469"/>
              </a:solidFill>
              <a:prstDash val="solid"/>
              <a:round/>
              <a:headEnd/>
              <a:tailEnd/>
            </a:ln>
          </p:spPr>
          <p:txBody>
            <a:bodyPr/>
            <a:lstStyle/>
            <a:p>
              <a:endParaRPr lang="en-US"/>
            </a:p>
          </p:txBody>
        </p:sp>
        <p:sp>
          <p:nvSpPr>
            <p:cNvPr id="311368" name="Line 72"/>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311369" name="Line 73"/>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sp>
          <p:nvSpPr>
            <p:cNvPr id="311370" name="Line 74"/>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grpSp>
      <p:sp>
        <p:nvSpPr>
          <p:cNvPr id="311371" name="Freeform 75"/>
          <p:cNvSpPr>
            <a:spLocks noChangeAspect="1"/>
          </p:cNvSpPr>
          <p:nvPr/>
        </p:nvSpPr>
        <p:spPr bwMode="auto">
          <a:xfrm>
            <a:off x="4659313" y="906463"/>
            <a:ext cx="4006850" cy="3530600"/>
          </a:xfrm>
          <a:custGeom>
            <a:avLst/>
            <a:gdLst/>
            <a:ahLst/>
            <a:cxnLst>
              <a:cxn ang="0">
                <a:pos x="3313" y="1434"/>
              </a:cxn>
              <a:cxn ang="0">
                <a:pos x="2771" y="285"/>
              </a:cxn>
              <a:cxn ang="0">
                <a:pos x="1371" y="42"/>
              </a:cxn>
              <a:cxn ang="0">
                <a:pos x="139" y="1144"/>
              </a:cxn>
              <a:cxn ang="0">
                <a:pos x="759" y="2645"/>
              </a:cxn>
              <a:cxn ang="0">
                <a:pos x="1335" y="2965"/>
              </a:cxn>
              <a:cxn ang="0">
                <a:pos x="1371" y="2496"/>
              </a:cxn>
              <a:cxn ang="0">
                <a:pos x="1455" y="2616"/>
              </a:cxn>
              <a:cxn ang="0">
                <a:pos x="1641" y="2445"/>
              </a:cxn>
              <a:cxn ang="0">
                <a:pos x="1929" y="2580"/>
              </a:cxn>
              <a:cxn ang="0">
                <a:pos x="2112" y="2544"/>
              </a:cxn>
              <a:cxn ang="0">
                <a:pos x="2169" y="2541"/>
              </a:cxn>
              <a:cxn ang="0">
                <a:pos x="2111" y="2870"/>
              </a:cxn>
              <a:cxn ang="0">
                <a:pos x="2206" y="2972"/>
              </a:cxn>
              <a:cxn ang="0">
                <a:pos x="2508" y="3028"/>
              </a:cxn>
              <a:cxn ang="0">
                <a:pos x="2814" y="3074"/>
              </a:cxn>
              <a:cxn ang="0">
                <a:pos x="2981" y="3101"/>
              </a:cxn>
              <a:cxn ang="0">
                <a:pos x="3139" y="3144"/>
              </a:cxn>
              <a:cxn ang="0">
                <a:pos x="3285" y="3180"/>
              </a:cxn>
              <a:cxn ang="0">
                <a:pos x="3392" y="3138"/>
              </a:cxn>
              <a:cxn ang="0">
                <a:pos x="3482" y="3107"/>
              </a:cxn>
              <a:cxn ang="0">
                <a:pos x="3609" y="2701"/>
              </a:cxn>
              <a:cxn ang="0">
                <a:pos x="3317" y="2526"/>
              </a:cxn>
              <a:cxn ang="0">
                <a:pos x="3542" y="2034"/>
              </a:cxn>
              <a:cxn ang="0">
                <a:pos x="3313" y="1434"/>
              </a:cxn>
            </a:cxnLst>
            <a:rect l="0" t="0" r="r" b="b"/>
            <a:pathLst>
              <a:path w="3609" h="3180">
                <a:moveTo>
                  <a:pt x="3313" y="1434"/>
                </a:moveTo>
                <a:cubicBezTo>
                  <a:pt x="3447" y="1106"/>
                  <a:pt x="3217" y="467"/>
                  <a:pt x="2771" y="285"/>
                </a:cubicBezTo>
                <a:cubicBezTo>
                  <a:pt x="2324" y="102"/>
                  <a:pt x="1885" y="0"/>
                  <a:pt x="1371" y="42"/>
                </a:cubicBezTo>
                <a:cubicBezTo>
                  <a:pt x="856" y="83"/>
                  <a:pt x="267" y="538"/>
                  <a:pt x="139" y="1144"/>
                </a:cubicBezTo>
                <a:cubicBezTo>
                  <a:pt x="11" y="1749"/>
                  <a:pt x="0" y="2147"/>
                  <a:pt x="759" y="2645"/>
                </a:cubicBezTo>
                <a:cubicBezTo>
                  <a:pt x="904" y="2935"/>
                  <a:pt x="1238" y="2976"/>
                  <a:pt x="1335" y="2965"/>
                </a:cubicBezTo>
                <a:cubicBezTo>
                  <a:pt x="1431" y="2954"/>
                  <a:pt x="1350" y="2487"/>
                  <a:pt x="1371" y="2496"/>
                </a:cubicBezTo>
                <a:cubicBezTo>
                  <a:pt x="1392" y="2505"/>
                  <a:pt x="1410" y="2624"/>
                  <a:pt x="1455" y="2616"/>
                </a:cubicBezTo>
                <a:cubicBezTo>
                  <a:pt x="1500" y="2608"/>
                  <a:pt x="1562" y="2451"/>
                  <a:pt x="1641" y="2445"/>
                </a:cubicBezTo>
                <a:cubicBezTo>
                  <a:pt x="1757" y="2414"/>
                  <a:pt x="1845" y="2563"/>
                  <a:pt x="1929" y="2580"/>
                </a:cubicBezTo>
                <a:cubicBezTo>
                  <a:pt x="2013" y="2597"/>
                  <a:pt x="2065" y="2540"/>
                  <a:pt x="2112" y="2544"/>
                </a:cubicBezTo>
                <a:lnTo>
                  <a:pt x="2169" y="2541"/>
                </a:lnTo>
                <a:cubicBezTo>
                  <a:pt x="2169" y="2595"/>
                  <a:pt x="2105" y="2798"/>
                  <a:pt x="2111" y="2870"/>
                </a:cubicBezTo>
                <a:cubicBezTo>
                  <a:pt x="2118" y="2942"/>
                  <a:pt x="2140" y="2945"/>
                  <a:pt x="2206" y="2972"/>
                </a:cubicBezTo>
                <a:cubicBezTo>
                  <a:pt x="2325" y="2925"/>
                  <a:pt x="2440" y="2973"/>
                  <a:pt x="2508" y="3028"/>
                </a:cubicBezTo>
                <a:cubicBezTo>
                  <a:pt x="2600" y="2993"/>
                  <a:pt x="2738" y="3028"/>
                  <a:pt x="2814" y="3074"/>
                </a:cubicBezTo>
                <a:cubicBezTo>
                  <a:pt x="2895" y="3033"/>
                  <a:pt x="2920" y="3024"/>
                  <a:pt x="2981" y="3101"/>
                </a:cubicBezTo>
                <a:cubicBezTo>
                  <a:pt x="3076" y="3033"/>
                  <a:pt x="3096" y="3123"/>
                  <a:pt x="3139" y="3144"/>
                </a:cubicBezTo>
                <a:cubicBezTo>
                  <a:pt x="3171" y="3124"/>
                  <a:pt x="3266" y="3072"/>
                  <a:pt x="3285" y="3180"/>
                </a:cubicBezTo>
                <a:cubicBezTo>
                  <a:pt x="3314" y="3144"/>
                  <a:pt x="3336" y="3082"/>
                  <a:pt x="3392" y="3138"/>
                </a:cubicBezTo>
                <a:cubicBezTo>
                  <a:pt x="3426" y="3128"/>
                  <a:pt x="3410" y="3052"/>
                  <a:pt x="3482" y="3107"/>
                </a:cubicBezTo>
                <a:cubicBezTo>
                  <a:pt x="3446" y="2809"/>
                  <a:pt x="3552" y="2798"/>
                  <a:pt x="3609" y="2701"/>
                </a:cubicBezTo>
                <a:cubicBezTo>
                  <a:pt x="3481" y="2706"/>
                  <a:pt x="3357" y="2733"/>
                  <a:pt x="3317" y="2526"/>
                </a:cubicBezTo>
                <a:cubicBezTo>
                  <a:pt x="3277" y="2319"/>
                  <a:pt x="3427" y="2113"/>
                  <a:pt x="3542" y="2034"/>
                </a:cubicBezTo>
                <a:cubicBezTo>
                  <a:pt x="3353" y="1817"/>
                  <a:pt x="3178" y="1763"/>
                  <a:pt x="3313" y="1434"/>
                </a:cubicBezTo>
                <a:close/>
              </a:path>
            </a:pathLst>
          </a:custGeom>
          <a:solidFill>
            <a:srgbClr val="FF9900">
              <a:alpha val="30000"/>
            </a:srgbClr>
          </a:solidFill>
          <a:ln w="9525">
            <a:solidFill>
              <a:schemeClr val="tx1"/>
            </a:solidFill>
            <a:round/>
            <a:headEnd/>
            <a:tailEnd/>
          </a:ln>
          <a:effectLst/>
        </p:spPr>
        <p:txBody>
          <a:bodyPr/>
          <a:lstStyle/>
          <a:p>
            <a:endParaRPr lang="en-US"/>
          </a:p>
        </p:txBody>
      </p:sp>
      <p:sp>
        <p:nvSpPr>
          <p:cNvPr id="311372" name="Freeform 76"/>
          <p:cNvSpPr>
            <a:spLocks noChangeAspect="1"/>
          </p:cNvSpPr>
          <p:nvPr/>
        </p:nvSpPr>
        <p:spPr bwMode="auto">
          <a:xfrm rot="535599">
            <a:off x="6792913" y="2536825"/>
            <a:ext cx="1489075" cy="168275"/>
          </a:xfrm>
          <a:custGeom>
            <a:avLst/>
            <a:gdLst/>
            <a:ahLst/>
            <a:cxnLst>
              <a:cxn ang="0">
                <a:pos x="1266" y="0"/>
              </a:cxn>
              <a:cxn ang="0">
                <a:pos x="1245" y="60"/>
              </a:cxn>
              <a:cxn ang="0">
                <a:pos x="1197" y="12"/>
              </a:cxn>
              <a:cxn ang="0">
                <a:pos x="1149" y="60"/>
              </a:cxn>
              <a:cxn ang="0">
                <a:pos x="1101" y="60"/>
              </a:cxn>
              <a:cxn ang="0">
                <a:pos x="1053" y="108"/>
              </a:cxn>
              <a:cxn ang="0">
                <a:pos x="1008" y="81"/>
              </a:cxn>
              <a:cxn ang="0">
                <a:pos x="960" y="108"/>
              </a:cxn>
              <a:cxn ang="0">
                <a:pos x="909" y="75"/>
              </a:cxn>
              <a:cxn ang="0">
                <a:pos x="858" y="81"/>
              </a:cxn>
              <a:cxn ang="0">
                <a:pos x="813" y="60"/>
              </a:cxn>
              <a:cxn ang="0">
                <a:pos x="726" y="60"/>
              </a:cxn>
              <a:cxn ang="0">
                <a:pos x="669" y="12"/>
              </a:cxn>
              <a:cxn ang="0">
                <a:pos x="621" y="60"/>
              </a:cxn>
              <a:cxn ang="0">
                <a:pos x="573" y="12"/>
              </a:cxn>
              <a:cxn ang="0">
                <a:pos x="477" y="12"/>
              </a:cxn>
              <a:cxn ang="0">
                <a:pos x="381" y="54"/>
              </a:cxn>
              <a:cxn ang="0">
                <a:pos x="276" y="6"/>
              </a:cxn>
              <a:cxn ang="0">
                <a:pos x="285" y="60"/>
              </a:cxn>
              <a:cxn ang="0">
                <a:pos x="219" y="72"/>
              </a:cxn>
              <a:cxn ang="0">
                <a:pos x="189" y="132"/>
              </a:cxn>
              <a:cxn ang="0">
                <a:pos x="93" y="108"/>
              </a:cxn>
              <a:cxn ang="0">
                <a:pos x="0" y="90"/>
              </a:cxn>
            </a:cxnLst>
            <a:rect l="0" t="0" r="r" b="b"/>
            <a:pathLst>
              <a:path w="1266" h="138">
                <a:moveTo>
                  <a:pt x="1266" y="0"/>
                </a:moveTo>
                <a:cubicBezTo>
                  <a:pt x="1263" y="10"/>
                  <a:pt x="1256" y="58"/>
                  <a:pt x="1245" y="60"/>
                </a:cubicBezTo>
                <a:cubicBezTo>
                  <a:pt x="1234" y="62"/>
                  <a:pt x="1213" y="12"/>
                  <a:pt x="1197" y="12"/>
                </a:cubicBezTo>
                <a:cubicBezTo>
                  <a:pt x="1181" y="12"/>
                  <a:pt x="1165" y="52"/>
                  <a:pt x="1149" y="60"/>
                </a:cubicBezTo>
                <a:cubicBezTo>
                  <a:pt x="1133" y="68"/>
                  <a:pt x="1117" y="52"/>
                  <a:pt x="1101" y="60"/>
                </a:cubicBezTo>
                <a:cubicBezTo>
                  <a:pt x="1085" y="68"/>
                  <a:pt x="1068" y="105"/>
                  <a:pt x="1053" y="108"/>
                </a:cubicBezTo>
                <a:cubicBezTo>
                  <a:pt x="1038" y="111"/>
                  <a:pt x="1023" y="81"/>
                  <a:pt x="1008" y="81"/>
                </a:cubicBezTo>
                <a:cubicBezTo>
                  <a:pt x="993" y="81"/>
                  <a:pt x="976" y="109"/>
                  <a:pt x="960" y="108"/>
                </a:cubicBezTo>
                <a:cubicBezTo>
                  <a:pt x="944" y="107"/>
                  <a:pt x="926" y="79"/>
                  <a:pt x="909" y="75"/>
                </a:cubicBezTo>
                <a:cubicBezTo>
                  <a:pt x="892" y="71"/>
                  <a:pt x="874" y="83"/>
                  <a:pt x="858" y="81"/>
                </a:cubicBezTo>
                <a:cubicBezTo>
                  <a:pt x="842" y="79"/>
                  <a:pt x="835" y="63"/>
                  <a:pt x="813" y="60"/>
                </a:cubicBezTo>
                <a:cubicBezTo>
                  <a:pt x="791" y="57"/>
                  <a:pt x="750" y="68"/>
                  <a:pt x="726" y="60"/>
                </a:cubicBezTo>
                <a:cubicBezTo>
                  <a:pt x="702" y="52"/>
                  <a:pt x="686" y="12"/>
                  <a:pt x="669" y="12"/>
                </a:cubicBezTo>
                <a:cubicBezTo>
                  <a:pt x="652" y="12"/>
                  <a:pt x="637" y="60"/>
                  <a:pt x="621" y="60"/>
                </a:cubicBezTo>
                <a:cubicBezTo>
                  <a:pt x="605" y="60"/>
                  <a:pt x="597" y="20"/>
                  <a:pt x="573" y="12"/>
                </a:cubicBezTo>
                <a:cubicBezTo>
                  <a:pt x="549" y="4"/>
                  <a:pt x="509" y="5"/>
                  <a:pt x="477" y="12"/>
                </a:cubicBezTo>
                <a:cubicBezTo>
                  <a:pt x="445" y="19"/>
                  <a:pt x="414" y="55"/>
                  <a:pt x="381" y="54"/>
                </a:cubicBezTo>
                <a:cubicBezTo>
                  <a:pt x="348" y="53"/>
                  <a:pt x="292" y="5"/>
                  <a:pt x="276" y="6"/>
                </a:cubicBezTo>
                <a:cubicBezTo>
                  <a:pt x="260" y="7"/>
                  <a:pt x="295" y="49"/>
                  <a:pt x="285" y="60"/>
                </a:cubicBezTo>
                <a:cubicBezTo>
                  <a:pt x="275" y="71"/>
                  <a:pt x="235" y="60"/>
                  <a:pt x="219" y="72"/>
                </a:cubicBezTo>
                <a:cubicBezTo>
                  <a:pt x="203" y="84"/>
                  <a:pt x="210" y="126"/>
                  <a:pt x="189" y="132"/>
                </a:cubicBezTo>
                <a:cubicBezTo>
                  <a:pt x="168" y="138"/>
                  <a:pt x="124" y="115"/>
                  <a:pt x="93" y="108"/>
                </a:cubicBezTo>
                <a:cubicBezTo>
                  <a:pt x="62" y="101"/>
                  <a:pt x="19" y="94"/>
                  <a:pt x="0" y="90"/>
                </a:cubicBezTo>
              </a:path>
            </a:pathLst>
          </a:custGeom>
          <a:noFill/>
          <a:ln w="9525">
            <a:solidFill>
              <a:schemeClr val="tx1"/>
            </a:solidFill>
            <a:round/>
            <a:headEnd/>
            <a:tailEnd/>
          </a:ln>
          <a:effectLst/>
        </p:spPr>
        <p:txBody>
          <a:bodyPr/>
          <a:lstStyle/>
          <a:p>
            <a:endParaRPr lang="en-US"/>
          </a:p>
        </p:txBody>
      </p:sp>
      <p:sp>
        <p:nvSpPr>
          <p:cNvPr id="311373" name="Freeform 77"/>
          <p:cNvSpPr>
            <a:spLocks noChangeAspect="1"/>
          </p:cNvSpPr>
          <p:nvPr/>
        </p:nvSpPr>
        <p:spPr bwMode="auto">
          <a:xfrm rot="535599">
            <a:off x="5329238" y="2341563"/>
            <a:ext cx="1825625" cy="1558925"/>
          </a:xfrm>
          <a:custGeom>
            <a:avLst/>
            <a:gdLst/>
            <a:ahLst/>
            <a:cxnLst>
              <a:cxn ang="0">
                <a:pos x="1542" y="1283"/>
              </a:cxn>
              <a:cxn ang="0">
                <a:pos x="1542" y="1148"/>
              </a:cxn>
              <a:cxn ang="0">
                <a:pos x="1551" y="1034"/>
              </a:cxn>
              <a:cxn ang="0">
                <a:pos x="1518" y="926"/>
              </a:cxn>
              <a:cxn ang="0">
                <a:pos x="1452" y="902"/>
              </a:cxn>
              <a:cxn ang="0">
                <a:pos x="1431" y="842"/>
              </a:cxn>
              <a:cxn ang="0">
                <a:pos x="1344" y="776"/>
              </a:cxn>
              <a:cxn ang="0">
                <a:pos x="1344" y="704"/>
              </a:cxn>
              <a:cxn ang="0">
                <a:pos x="1305" y="647"/>
              </a:cxn>
              <a:cxn ang="0">
                <a:pos x="1329" y="569"/>
              </a:cxn>
              <a:cxn ang="0">
                <a:pos x="1296" y="476"/>
              </a:cxn>
              <a:cxn ang="0">
                <a:pos x="1308" y="398"/>
              </a:cxn>
              <a:cxn ang="0">
                <a:pos x="1257" y="311"/>
              </a:cxn>
              <a:cxn ang="0">
                <a:pos x="1224" y="242"/>
              </a:cxn>
              <a:cxn ang="0">
                <a:pos x="1236" y="134"/>
              </a:cxn>
              <a:cxn ang="0">
                <a:pos x="1152" y="71"/>
              </a:cxn>
              <a:cxn ang="0">
                <a:pos x="1071" y="8"/>
              </a:cxn>
              <a:cxn ang="0">
                <a:pos x="1035" y="20"/>
              </a:cxn>
              <a:cxn ang="0">
                <a:pos x="969" y="17"/>
              </a:cxn>
              <a:cxn ang="0">
                <a:pos x="891" y="14"/>
              </a:cxn>
              <a:cxn ang="0">
                <a:pos x="816" y="77"/>
              </a:cxn>
              <a:cxn ang="0">
                <a:pos x="753" y="62"/>
              </a:cxn>
              <a:cxn ang="0">
                <a:pos x="696" y="95"/>
              </a:cxn>
              <a:cxn ang="0">
                <a:pos x="636" y="89"/>
              </a:cxn>
              <a:cxn ang="0">
                <a:pos x="573" y="167"/>
              </a:cxn>
              <a:cxn ang="0">
                <a:pos x="498" y="197"/>
              </a:cxn>
              <a:cxn ang="0">
                <a:pos x="474" y="284"/>
              </a:cxn>
              <a:cxn ang="0">
                <a:pos x="390" y="296"/>
              </a:cxn>
              <a:cxn ang="0">
                <a:pos x="342" y="389"/>
              </a:cxn>
              <a:cxn ang="0">
                <a:pos x="276" y="426"/>
              </a:cxn>
              <a:cxn ang="0">
                <a:pos x="261" y="503"/>
              </a:cxn>
              <a:cxn ang="0">
                <a:pos x="210" y="497"/>
              </a:cxn>
              <a:cxn ang="0">
                <a:pos x="195" y="578"/>
              </a:cxn>
              <a:cxn ang="0">
                <a:pos x="108" y="620"/>
              </a:cxn>
              <a:cxn ang="0">
                <a:pos x="51" y="613"/>
              </a:cxn>
              <a:cxn ang="0">
                <a:pos x="0" y="641"/>
              </a:cxn>
            </a:cxnLst>
            <a:rect l="0" t="0" r="r" b="b"/>
            <a:pathLst>
              <a:path w="1555" h="1283">
                <a:moveTo>
                  <a:pt x="1542" y="1283"/>
                </a:moveTo>
                <a:cubicBezTo>
                  <a:pt x="1542" y="1261"/>
                  <a:pt x="1541" y="1189"/>
                  <a:pt x="1542" y="1148"/>
                </a:cubicBezTo>
                <a:cubicBezTo>
                  <a:pt x="1543" y="1107"/>
                  <a:pt x="1555" y="1071"/>
                  <a:pt x="1551" y="1034"/>
                </a:cubicBezTo>
                <a:cubicBezTo>
                  <a:pt x="1547" y="997"/>
                  <a:pt x="1534" y="948"/>
                  <a:pt x="1518" y="926"/>
                </a:cubicBezTo>
                <a:cubicBezTo>
                  <a:pt x="1502" y="904"/>
                  <a:pt x="1467" y="916"/>
                  <a:pt x="1452" y="902"/>
                </a:cubicBezTo>
                <a:cubicBezTo>
                  <a:pt x="1437" y="888"/>
                  <a:pt x="1449" y="863"/>
                  <a:pt x="1431" y="842"/>
                </a:cubicBezTo>
                <a:cubicBezTo>
                  <a:pt x="1413" y="821"/>
                  <a:pt x="1358" y="799"/>
                  <a:pt x="1344" y="776"/>
                </a:cubicBezTo>
                <a:cubicBezTo>
                  <a:pt x="1330" y="753"/>
                  <a:pt x="1350" y="725"/>
                  <a:pt x="1344" y="704"/>
                </a:cubicBezTo>
                <a:cubicBezTo>
                  <a:pt x="1338" y="683"/>
                  <a:pt x="1307" y="670"/>
                  <a:pt x="1305" y="647"/>
                </a:cubicBezTo>
                <a:cubicBezTo>
                  <a:pt x="1303" y="624"/>
                  <a:pt x="1330" y="597"/>
                  <a:pt x="1329" y="569"/>
                </a:cubicBezTo>
                <a:cubicBezTo>
                  <a:pt x="1328" y="541"/>
                  <a:pt x="1299" y="504"/>
                  <a:pt x="1296" y="476"/>
                </a:cubicBezTo>
                <a:cubicBezTo>
                  <a:pt x="1293" y="448"/>
                  <a:pt x="1314" y="425"/>
                  <a:pt x="1308" y="398"/>
                </a:cubicBezTo>
                <a:cubicBezTo>
                  <a:pt x="1302" y="371"/>
                  <a:pt x="1271" y="337"/>
                  <a:pt x="1257" y="311"/>
                </a:cubicBezTo>
                <a:cubicBezTo>
                  <a:pt x="1243" y="285"/>
                  <a:pt x="1227" y="271"/>
                  <a:pt x="1224" y="242"/>
                </a:cubicBezTo>
                <a:cubicBezTo>
                  <a:pt x="1221" y="213"/>
                  <a:pt x="1248" y="162"/>
                  <a:pt x="1236" y="134"/>
                </a:cubicBezTo>
                <a:cubicBezTo>
                  <a:pt x="1224" y="106"/>
                  <a:pt x="1179" y="92"/>
                  <a:pt x="1152" y="71"/>
                </a:cubicBezTo>
                <a:cubicBezTo>
                  <a:pt x="1125" y="50"/>
                  <a:pt x="1090" y="16"/>
                  <a:pt x="1071" y="8"/>
                </a:cubicBezTo>
                <a:cubicBezTo>
                  <a:pt x="1052" y="0"/>
                  <a:pt x="1052" y="18"/>
                  <a:pt x="1035" y="20"/>
                </a:cubicBezTo>
                <a:cubicBezTo>
                  <a:pt x="1018" y="22"/>
                  <a:pt x="993" y="18"/>
                  <a:pt x="969" y="17"/>
                </a:cubicBezTo>
                <a:cubicBezTo>
                  <a:pt x="945" y="16"/>
                  <a:pt x="917" y="4"/>
                  <a:pt x="891" y="14"/>
                </a:cubicBezTo>
                <a:cubicBezTo>
                  <a:pt x="865" y="24"/>
                  <a:pt x="839" y="69"/>
                  <a:pt x="816" y="77"/>
                </a:cubicBezTo>
                <a:cubicBezTo>
                  <a:pt x="793" y="85"/>
                  <a:pt x="773" y="59"/>
                  <a:pt x="753" y="62"/>
                </a:cubicBezTo>
                <a:cubicBezTo>
                  <a:pt x="733" y="65"/>
                  <a:pt x="715" y="91"/>
                  <a:pt x="696" y="95"/>
                </a:cubicBezTo>
                <a:cubicBezTo>
                  <a:pt x="677" y="99"/>
                  <a:pt x="656" y="77"/>
                  <a:pt x="636" y="89"/>
                </a:cubicBezTo>
                <a:cubicBezTo>
                  <a:pt x="616" y="101"/>
                  <a:pt x="596" y="149"/>
                  <a:pt x="573" y="167"/>
                </a:cubicBezTo>
                <a:cubicBezTo>
                  <a:pt x="550" y="185"/>
                  <a:pt x="515" y="178"/>
                  <a:pt x="498" y="197"/>
                </a:cubicBezTo>
                <a:cubicBezTo>
                  <a:pt x="481" y="216"/>
                  <a:pt x="492" y="268"/>
                  <a:pt x="474" y="284"/>
                </a:cubicBezTo>
                <a:cubicBezTo>
                  <a:pt x="456" y="300"/>
                  <a:pt x="412" y="278"/>
                  <a:pt x="390" y="296"/>
                </a:cubicBezTo>
                <a:cubicBezTo>
                  <a:pt x="368" y="314"/>
                  <a:pt x="361" y="367"/>
                  <a:pt x="342" y="389"/>
                </a:cubicBezTo>
                <a:cubicBezTo>
                  <a:pt x="323" y="411"/>
                  <a:pt x="289" y="407"/>
                  <a:pt x="276" y="426"/>
                </a:cubicBezTo>
                <a:cubicBezTo>
                  <a:pt x="263" y="445"/>
                  <a:pt x="272" y="491"/>
                  <a:pt x="261" y="503"/>
                </a:cubicBezTo>
                <a:cubicBezTo>
                  <a:pt x="250" y="515"/>
                  <a:pt x="221" y="485"/>
                  <a:pt x="210" y="497"/>
                </a:cubicBezTo>
                <a:cubicBezTo>
                  <a:pt x="199" y="509"/>
                  <a:pt x="212" y="558"/>
                  <a:pt x="195" y="578"/>
                </a:cubicBezTo>
                <a:cubicBezTo>
                  <a:pt x="178" y="598"/>
                  <a:pt x="132" y="614"/>
                  <a:pt x="108" y="620"/>
                </a:cubicBezTo>
                <a:cubicBezTo>
                  <a:pt x="84" y="626"/>
                  <a:pt x="69" y="610"/>
                  <a:pt x="51" y="613"/>
                </a:cubicBezTo>
                <a:cubicBezTo>
                  <a:pt x="33" y="616"/>
                  <a:pt x="11" y="635"/>
                  <a:pt x="0" y="641"/>
                </a:cubicBezTo>
              </a:path>
            </a:pathLst>
          </a:custGeom>
          <a:noFill/>
          <a:ln w="9525">
            <a:solidFill>
              <a:schemeClr val="tx1"/>
            </a:solidFill>
            <a:round/>
            <a:headEnd/>
            <a:tailEnd/>
          </a:ln>
          <a:effectLst/>
        </p:spPr>
        <p:txBody>
          <a:bodyPr/>
          <a:lstStyle/>
          <a:p>
            <a:endParaRPr lang="en-US"/>
          </a:p>
        </p:txBody>
      </p:sp>
      <p:sp>
        <p:nvSpPr>
          <p:cNvPr id="311374" name="Freeform 78"/>
          <p:cNvSpPr>
            <a:spLocks noChangeAspect="1"/>
          </p:cNvSpPr>
          <p:nvPr/>
        </p:nvSpPr>
        <p:spPr bwMode="auto">
          <a:xfrm rot="535599">
            <a:off x="6135688" y="1949450"/>
            <a:ext cx="1463675" cy="1546225"/>
          </a:xfrm>
          <a:custGeom>
            <a:avLst/>
            <a:gdLst/>
            <a:ahLst/>
            <a:cxnLst>
              <a:cxn ang="0">
                <a:pos x="0" y="1230"/>
              </a:cxn>
              <a:cxn ang="0">
                <a:pos x="186" y="1266"/>
              </a:cxn>
              <a:cxn ang="0">
                <a:pos x="693" y="1194"/>
              </a:cxn>
              <a:cxn ang="0">
                <a:pos x="1149" y="1176"/>
              </a:cxn>
              <a:cxn ang="0">
                <a:pos x="1089" y="801"/>
              </a:cxn>
              <a:cxn ang="0">
                <a:pos x="1245" y="276"/>
              </a:cxn>
              <a:cxn ang="0">
                <a:pos x="1098" y="0"/>
              </a:cxn>
            </a:cxnLst>
            <a:rect l="0" t="0" r="r" b="b"/>
            <a:pathLst>
              <a:path w="1246" h="1272">
                <a:moveTo>
                  <a:pt x="0" y="1230"/>
                </a:moveTo>
                <a:cubicBezTo>
                  <a:pt x="30" y="1236"/>
                  <a:pt x="71" y="1272"/>
                  <a:pt x="186" y="1266"/>
                </a:cubicBezTo>
                <a:cubicBezTo>
                  <a:pt x="301" y="1260"/>
                  <a:pt x="533" y="1209"/>
                  <a:pt x="693" y="1194"/>
                </a:cubicBezTo>
                <a:cubicBezTo>
                  <a:pt x="891" y="1212"/>
                  <a:pt x="1083" y="1241"/>
                  <a:pt x="1149" y="1176"/>
                </a:cubicBezTo>
                <a:cubicBezTo>
                  <a:pt x="1215" y="1111"/>
                  <a:pt x="1113" y="957"/>
                  <a:pt x="1089" y="801"/>
                </a:cubicBezTo>
                <a:cubicBezTo>
                  <a:pt x="1079" y="653"/>
                  <a:pt x="1244" y="409"/>
                  <a:pt x="1245" y="276"/>
                </a:cubicBezTo>
                <a:cubicBezTo>
                  <a:pt x="1246" y="143"/>
                  <a:pt x="1129" y="57"/>
                  <a:pt x="1098" y="0"/>
                </a:cubicBezTo>
              </a:path>
            </a:pathLst>
          </a:custGeom>
          <a:noFill/>
          <a:ln w="9525">
            <a:solidFill>
              <a:schemeClr val="tx1"/>
            </a:solidFill>
            <a:round/>
            <a:headEnd/>
            <a:tailEnd/>
          </a:ln>
          <a:effectLst/>
        </p:spPr>
        <p:txBody>
          <a:bodyPr/>
          <a:lstStyle/>
          <a:p>
            <a:endParaRPr lang="en-US"/>
          </a:p>
        </p:txBody>
      </p:sp>
      <p:sp>
        <p:nvSpPr>
          <p:cNvPr id="311375" name="Freeform 79"/>
          <p:cNvSpPr>
            <a:spLocks noChangeAspect="1"/>
          </p:cNvSpPr>
          <p:nvPr/>
        </p:nvSpPr>
        <p:spPr bwMode="auto">
          <a:xfrm rot="535599">
            <a:off x="7689850" y="2451100"/>
            <a:ext cx="568325" cy="1009650"/>
          </a:xfrm>
          <a:custGeom>
            <a:avLst/>
            <a:gdLst/>
            <a:ahLst/>
            <a:cxnLst>
              <a:cxn ang="0">
                <a:pos x="204" y="0"/>
              </a:cxn>
              <a:cxn ang="0">
                <a:pos x="75" y="108"/>
              </a:cxn>
              <a:cxn ang="0">
                <a:pos x="12" y="432"/>
              </a:cxn>
              <a:cxn ang="0">
                <a:pos x="144" y="741"/>
              </a:cxn>
              <a:cxn ang="0">
                <a:pos x="270" y="822"/>
              </a:cxn>
              <a:cxn ang="0">
                <a:pos x="378" y="792"/>
              </a:cxn>
              <a:cxn ang="0">
                <a:pos x="483" y="696"/>
              </a:cxn>
            </a:cxnLst>
            <a:rect l="0" t="0" r="r" b="b"/>
            <a:pathLst>
              <a:path w="483" h="830">
                <a:moveTo>
                  <a:pt x="204" y="0"/>
                </a:moveTo>
                <a:cubicBezTo>
                  <a:pt x="183" y="18"/>
                  <a:pt x="107" y="36"/>
                  <a:pt x="75" y="108"/>
                </a:cubicBezTo>
                <a:cubicBezTo>
                  <a:pt x="43" y="180"/>
                  <a:pt x="0" y="326"/>
                  <a:pt x="12" y="432"/>
                </a:cubicBezTo>
                <a:cubicBezTo>
                  <a:pt x="24" y="538"/>
                  <a:pt x="101" y="676"/>
                  <a:pt x="144" y="741"/>
                </a:cubicBezTo>
                <a:cubicBezTo>
                  <a:pt x="187" y="801"/>
                  <a:pt x="231" y="814"/>
                  <a:pt x="270" y="822"/>
                </a:cubicBezTo>
                <a:cubicBezTo>
                  <a:pt x="309" y="830"/>
                  <a:pt x="342" y="813"/>
                  <a:pt x="378" y="792"/>
                </a:cubicBezTo>
                <a:cubicBezTo>
                  <a:pt x="429" y="762"/>
                  <a:pt x="461" y="716"/>
                  <a:pt x="483" y="696"/>
                </a:cubicBezTo>
              </a:path>
            </a:pathLst>
          </a:custGeom>
          <a:noFill/>
          <a:ln w="9525">
            <a:solidFill>
              <a:schemeClr val="tx1"/>
            </a:solidFill>
            <a:round/>
            <a:headEnd/>
            <a:tailEnd/>
          </a:ln>
          <a:effectLst/>
        </p:spPr>
        <p:txBody>
          <a:bodyPr/>
          <a:lstStyle/>
          <a:p>
            <a:endParaRPr lang="en-US"/>
          </a:p>
        </p:txBody>
      </p:sp>
      <p:sp>
        <p:nvSpPr>
          <p:cNvPr id="311376" name="Freeform 80"/>
          <p:cNvSpPr>
            <a:spLocks noChangeAspect="1"/>
          </p:cNvSpPr>
          <p:nvPr/>
        </p:nvSpPr>
        <p:spPr bwMode="auto">
          <a:xfrm rot="535599">
            <a:off x="6635750" y="985838"/>
            <a:ext cx="614363" cy="1470025"/>
          </a:xfrm>
          <a:custGeom>
            <a:avLst/>
            <a:gdLst/>
            <a:ahLst/>
            <a:cxnLst>
              <a:cxn ang="0">
                <a:pos x="0" y="0"/>
              </a:cxn>
              <a:cxn ang="0">
                <a:pos x="45" y="15"/>
              </a:cxn>
              <a:cxn ang="0">
                <a:pos x="42" y="48"/>
              </a:cxn>
              <a:cxn ang="0">
                <a:pos x="102" y="57"/>
              </a:cxn>
              <a:cxn ang="0">
                <a:pos x="78" y="117"/>
              </a:cxn>
              <a:cxn ang="0">
                <a:pos x="138" y="120"/>
              </a:cxn>
              <a:cxn ang="0">
                <a:pos x="156" y="246"/>
              </a:cxn>
              <a:cxn ang="0">
                <a:pos x="195" y="348"/>
              </a:cxn>
              <a:cxn ang="0">
                <a:pos x="258" y="387"/>
              </a:cxn>
              <a:cxn ang="0">
                <a:pos x="225" y="501"/>
              </a:cxn>
              <a:cxn ang="0">
                <a:pos x="285" y="543"/>
              </a:cxn>
              <a:cxn ang="0">
                <a:pos x="300" y="636"/>
              </a:cxn>
              <a:cxn ang="0">
                <a:pos x="369" y="651"/>
              </a:cxn>
              <a:cxn ang="0">
                <a:pos x="348" y="771"/>
              </a:cxn>
              <a:cxn ang="0">
                <a:pos x="390" y="855"/>
              </a:cxn>
              <a:cxn ang="0">
                <a:pos x="381" y="924"/>
              </a:cxn>
              <a:cxn ang="0">
                <a:pos x="423" y="987"/>
              </a:cxn>
              <a:cxn ang="0">
                <a:pos x="396" y="1029"/>
              </a:cxn>
              <a:cxn ang="0">
                <a:pos x="480" y="1095"/>
              </a:cxn>
              <a:cxn ang="0">
                <a:pos x="477" y="1191"/>
              </a:cxn>
              <a:cxn ang="0">
                <a:pos x="522" y="1206"/>
              </a:cxn>
            </a:cxnLst>
            <a:rect l="0" t="0" r="r" b="b"/>
            <a:pathLst>
              <a:path w="522" h="1209">
                <a:moveTo>
                  <a:pt x="0" y="0"/>
                </a:moveTo>
                <a:cubicBezTo>
                  <a:pt x="7" y="2"/>
                  <a:pt x="38" y="7"/>
                  <a:pt x="45" y="15"/>
                </a:cubicBezTo>
                <a:cubicBezTo>
                  <a:pt x="52" y="23"/>
                  <a:pt x="33" y="41"/>
                  <a:pt x="42" y="48"/>
                </a:cubicBezTo>
                <a:cubicBezTo>
                  <a:pt x="51" y="55"/>
                  <a:pt x="96" y="46"/>
                  <a:pt x="102" y="57"/>
                </a:cubicBezTo>
                <a:cubicBezTo>
                  <a:pt x="108" y="68"/>
                  <a:pt x="72" y="107"/>
                  <a:pt x="78" y="117"/>
                </a:cubicBezTo>
                <a:cubicBezTo>
                  <a:pt x="84" y="127"/>
                  <a:pt x="125" y="99"/>
                  <a:pt x="138" y="120"/>
                </a:cubicBezTo>
                <a:cubicBezTo>
                  <a:pt x="151" y="141"/>
                  <a:pt x="147" y="208"/>
                  <a:pt x="156" y="246"/>
                </a:cubicBezTo>
                <a:cubicBezTo>
                  <a:pt x="165" y="284"/>
                  <a:pt x="178" y="325"/>
                  <a:pt x="195" y="348"/>
                </a:cubicBezTo>
                <a:cubicBezTo>
                  <a:pt x="212" y="371"/>
                  <a:pt x="253" y="362"/>
                  <a:pt x="258" y="387"/>
                </a:cubicBezTo>
                <a:cubicBezTo>
                  <a:pt x="263" y="412"/>
                  <a:pt x="220" y="475"/>
                  <a:pt x="225" y="501"/>
                </a:cubicBezTo>
                <a:cubicBezTo>
                  <a:pt x="230" y="527"/>
                  <a:pt x="272" y="520"/>
                  <a:pt x="285" y="543"/>
                </a:cubicBezTo>
                <a:cubicBezTo>
                  <a:pt x="298" y="566"/>
                  <a:pt x="286" y="618"/>
                  <a:pt x="300" y="636"/>
                </a:cubicBezTo>
                <a:cubicBezTo>
                  <a:pt x="314" y="654"/>
                  <a:pt x="361" y="629"/>
                  <a:pt x="369" y="651"/>
                </a:cubicBezTo>
                <a:cubicBezTo>
                  <a:pt x="377" y="673"/>
                  <a:pt x="345" y="737"/>
                  <a:pt x="348" y="771"/>
                </a:cubicBezTo>
                <a:cubicBezTo>
                  <a:pt x="351" y="805"/>
                  <a:pt x="385" y="830"/>
                  <a:pt x="390" y="855"/>
                </a:cubicBezTo>
                <a:cubicBezTo>
                  <a:pt x="395" y="880"/>
                  <a:pt x="376" y="902"/>
                  <a:pt x="381" y="924"/>
                </a:cubicBezTo>
                <a:cubicBezTo>
                  <a:pt x="386" y="946"/>
                  <a:pt x="421" y="970"/>
                  <a:pt x="423" y="987"/>
                </a:cubicBezTo>
                <a:cubicBezTo>
                  <a:pt x="425" y="1004"/>
                  <a:pt x="387" y="1011"/>
                  <a:pt x="396" y="1029"/>
                </a:cubicBezTo>
                <a:cubicBezTo>
                  <a:pt x="405" y="1047"/>
                  <a:pt x="466" y="1068"/>
                  <a:pt x="480" y="1095"/>
                </a:cubicBezTo>
                <a:cubicBezTo>
                  <a:pt x="494" y="1122"/>
                  <a:pt x="470" y="1173"/>
                  <a:pt x="477" y="1191"/>
                </a:cubicBezTo>
                <a:cubicBezTo>
                  <a:pt x="484" y="1209"/>
                  <a:pt x="513" y="1203"/>
                  <a:pt x="522" y="1206"/>
                </a:cubicBezTo>
              </a:path>
            </a:pathLst>
          </a:custGeom>
          <a:noFill/>
          <a:ln w="9525">
            <a:solidFill>
              <a:schemeClr val="tx1"/>
            </a:solidFill>
            <a:round/>
            <a:headEnd/>
            <a:tailEnd/>
          </a:ln>
          <a:effectLst/>
        </p:spPr>
        <p:txBody>
          <a:bodyPr/>
          <a:lstStyle/>
          <a:p>
            <a:endParaRPr lang="en-US"/>
          </a:p>
        </p:txBody>
      </p:sp>
      <p:sp>
        <p:nvSpPr>
          <p:cNvPr id="311377" name="Freeform 81"/>
          <p:cNvSpPr>
            <a:spLocks noChangeAspect="1"/>
          </p:cNvSpPr>
          <p:nvPr/>
        </p:nvSpPr>
        <p:spPr bwMode="auto">
          <a:xfrm>
            <a:off x="4826000" y="2097088"/>
            <a:ext cx="769938" cy="1781175"/>
          </a:xfrm>
          <a:custGeom>
            <a:avLst/>
            <a:gdLst/>
            <a:ahLst/>
            <a:cxnLst>
              <a:cxn ang="0">
                <a:pos x="0" y="0"/>
              </a:cxn>
              <a:cxn ang="0">
                <a:pos x="16" y="86"/>
              </a:cxn>
              <a:cxn ang="0">
                <a:pos x="68" y="110"/>
              </a:cxn>
              <a:cxn ang="0">
                <a:pos x="51" y="181"/>
              </a:cxn>
              <a:cxn ang="0">
                <a:pos x="113" y="180"/>
              </a:cxn>
              <a:cxn ang="0">
                <a:pos x="109" y="307"/>
              </a:cxn>
              <a:cxn ang="0">
                <a:pos x="209" y="310"/>
              </a:cxn>
              <a:cxn ang="0">
                <a:pos x="237" y="457"/>
              </a:cxn>
              <a:cxn ang="0">
                <a:pos x="333" y="451"/>
              </a:cxn>
              <a:cxn ang="0">
                <a:pos x="338" y="510"/>
              </a:cxn>
              <a:cxn ang="0">
                <a:pos x="396" y="569"/>
              </a:cxn>
              <a:cxn ang="0">
                <a:pos x="404" y="717"/>
              </a:cxn>
              <a:cxn ang="0">
                <a:pos x="469" y="783"/>
              </a:cxn>
              <a:cxn ang="0">
                <a:pos x="463" y="859"/>
              </a:cxn>
              <a:cxn ang="0">
                <a:pos x="510" y="869"/>
              </a:cxn>
              <a:cxn ang="0">
                <a:pos x="484" y="988"/>
              </a:cxn>
              <a:cxn ang="0">
                <a:pos x="537" y="1004"/>
              </a:cxn>
              <a:cxn ang="0">
                <a:pos x="551" y="1132"/>
              </a:cxn>
              <a:cxn ang="0">
                <a:pos x="597" y="1189"/>
              </a:cxn>
              <a:cxn ang="0">
                <a:pos x="552" y="1236"/>
              </a:cxn>
              <a:cxn ang="0">
                <a:pos x="650" y="1265"/>
              </a:cxn>
              <a:cxn ang="0">
                <a:pos x="629" y="1329"/>
              </a:cxn>
              <a:cxn ang="0">
                <a:pos x="693" y="1425"/>
              </a:cxn>
              <a:cxn ang="0">
                <a:pos x="629" y="1489"/>
              </a:cxn>
              <a:cxn ang="0">
                <a:pos x="640" y="1606"/>
              </a:cxn>
            </a:cxnLst>
            <a:rect l="0" t="0" r="r" b="b"/>
            <a:pathLst>
              <a:path w="693" h="1606">
                <a:moveTo>
                  <a:pt x="0" y="0"/>
                </a:moveTo>
                <a:cubicBezTo>
                  <a:pt x="2" y="14"/>
                  <a:pt x="4" y="68"/>
                  <a:pt x="16" y="86"/>
                </a:cubicBezTo>
                <a:cubicBezTo>
                  <a:pt x="26" y="105"/>
                  <a:pt x="61" y="94"/>
                  <a:pt x="68" y="110"/>
                </a:cubicBezTo>
                <a:cubicBezTo>
                  <a:pt x="73" y="125"/>
                  <a:pt x="44" y="170"/>
                  <a:pt x="51" y="181"/>
                </a:cubicBezTo>
                <a:cubicBezTo>
                  <a:pt x="60" y="193"/>
                  <a:pt x="103" y="158"/>
                  <a:pt x="113" y="180"/>
                </a:cubicBezTo>
                <a:cubicBezTo>
                  <a:pt x="122" y="202"/>
                  <a:pt x="94" y="285"/>
                  <a:pt x="109" y="307"/>
                </a:cubicBezTo>
                <a:cubicBezTo>
                  <a:pt x="125" y="329"/>
                  <a:pt x="188" y="285"/>
                  <a:pt x="209" y="310"/>
                </a:cubicBezTo>
                <a:cubicBezTo>
                  <a:pt x="231" y="336"/>
                  <a:pt x="216" y="434"/>
                  <a:pt x="237" y="457"/>
                </a:cubicBezTo>
                <a:cubicBezTo>
                  <a:pt x="257" y="480"/>
                  <a:pt x="316" y="443"/>
                  <a:pt x="333" y="451"/>
                </a:cubicBezTo>
                <a:cubicBezTo>
                  <a:pt x="350" y="459"/>
                  <a:pt x="327" y="490"/>
                  <a:pt x="338" y="510"/>
                </a:cubicBezTo>
                <a:cubicBezTo>
                  <a:pt x="349" y="529"/>
                  <a:pt x="385" y="535"/>
                  <a:pt x="396" y="569"/>
                </a:cubicBezTo>
                <a:cubicBezTo>
                  <a:pt x="407" y="603"/>
                  <a:pt x="394" y="682"/>
                  <a:pt x="404" y="717"/>
                </a:cubicBezTo>
                <a:cubicBezTo>
                  <a:pt x="416" y="751"/>
                  <a:pt x="459" y="760"/>
                  <a:pt x="469" y="783"/>
                </a:cubicBezTo>
                <a:cubicBezTo>
                  <a:pt x="477" y="806"/>
                  <a:pt x="455" y="844"/>
                  <a:pt x="463" y="859"/>
                </a:cubicBezTo>
                <a:cubicBezTo>
                  <a:pt x="470" y="873"/>
                  <a:pt x="506" y="848"/>
                  <a:pt x="510" y="869"/>
                </a:cubicBezTo>
                <a:cubicBezTo>
                  <a:pt x="513" y="891"/>
                  <a:pt x="480" y="965"/>
                  <a:pt x="484" y="988"/>
                </a:cubicBezTo>
                <a:cubicBezTo>
                  <a:pt x="490" y="1011"/>
                  <a:pt x="525" y="980"/>
                  <a:pt x="537" y="1004"/>
                </a:cubicBezTo>
                <a:cubicBezTo>
                  <a:pt x="548" y="1028"/>
                  <a:pt x="540" y="1101"/>
                  <a:pt x="551" y="1132"/>
                </a:cubicBezTo>
                <a:cubicBezTo>
                  <a:pt x="561" y="1162"/>
                  <a:pt x="597" y="1172"/>
                  <a:pt x="597" y="1189"/>
                </a:cubicBezTo>
                <a:cubicBezTo>
                  <a:pt x="598" y="1206"/>
                  <a:pt x="543" y="1223"/>
                  <a:pt x="552" y="1236"/>
                </a:cubicBezTo>
                <a:cubicBezTo>
                  <a:pt x="561" y="1249"/>
                  <a:pt x="637" y="1249"/>
                  <a:pt x="650" y="1265"/>
                </a:cubicBezTo>
                <a:cubicBezTo>
                  <a:pt x="663" y="1281"/>
                  <a:pt x="622" y="1302"/>
                  <a:pt x="629" y="1329"/>
                </a:cubicBezTo>
                <a:cubicBezTo>
                  <a:pt x="636" y="1356"/>
                  <a:pt x="693" y="1398"/>
                  <a:pt x="693" y="1425"/>
                </a:cubicBezTo>
                <a:cubicBezTo>
                  <a:pt x="693" y="1452"/>
                  <a:pt x="638" y="1459"/>
                  <a:pt x="629" y="1489"/>
                </a:cubicBezTo>
                <a:cubicBezTo>
                  <a:pt x="620" y="1519"/>
                  <a:pt x="638" y="1582"/>
                  <a:pt x="640" y="1606"/>
                </a:cubicBezTo>
              </a:path>
            </a:pathLst>
          </a:custGeom>
          <a:noFill/>
          <a:ln w="9525">
            <a:solidFill>
              <a:schemeClr val="tx1"/>
            </a:solidFill>
            <a:round/>
            <a:headEnd/>
            <a:tailEnd/>
          </a:ln>
          <a:effectLst/>
        </p:spPr>
        <p:txBody>
          <a:bodyPr/>
          <a:lstStyle/>
          <a:p>
            <a:endParaRPr lang="en-US"/>
          </a:p>
        </p:txBody>
      </p:sp>
      <p:sp>
        <p:nvSpPr>
          <p:cNvPr id="311378" name="Freeform 82"/>
          <p:cNvSpPr>
            <a:spLocks noChangeAspect="1"/>
          </p:cNvSpPr>
          <p:nvPr/>
        </p:nvSpPr>
        <p:spPr bwMode="auto">
          <a:xfrm>
            <a:off x="6169025" y="3609975"/>
            <a:ext cx="1839913" cy="519113"/>
          </a:xfrm>
          <a:custGeom>
            <a:avLst/>
            <a:gdLst/>
            <a:ahLst/>
            <a:cxnLst>
              <a:cxn ang="0">
                <a:pos x="0" y="109"/>
              </a:cxn>
              <a:cxn ang="0">
                <a:pos x="111" y="179"/>
              </a:cxn>
              <a:cxn ang="0">
                <a:pos x="302" y="4"/>
              </a:cxn>
              <a:cxn ang="0">
                <a:pos x="558" y="140"/>
              </a:cxn>
              <a:cxn ang="0">
                <a:pos x="823" y="105"/>
              </a:cxn>
              <a:cxn ang="0">
                <a:pos x="1010" y="207"/>
              </a:cxn>
              <a:cxn ang="0">
                <a:pos x="1315" y="412"/>
              </a:cxn>
              <a:cxn ang="0">
                <a:pos x="1657" y="279"/>
              </a:cxn>
            </a:cxnLst>
            <a:rect l="0" t="0" r="r" b="b"/>
            <a:pathLst>
              <a:path w="1657" h="467">
                <a:moveTo>
                  <a:pt x="0" y="109"/>
                </a:moveTo>
                <a:cubicBezTo>
                  <a:pt x="18" y="119"/>
                  <a:pt x="61" y="196"/>
                  <a:pt x="111" y="179"/>
                </a:cubicBezTo>
                <a:cubicBezTo>
                  <a:pt x="161" y="162"/>
                  <a:pt x="182" y="9"/>
                  <a:pt x="302" y="4"/>
                </a:cubicBezTo>
                <a:cubicBezTo>
                  <a:pt x="421" y="0"/>
                  <a:pt x="471" y="123"/>
                  <a:pt x="558" y="140"/>
                </a:cubicBezTo>
                <a:cubicBezTo>
                  <a:pt x="645" y="157"/>
                  <a:pt x="748" y="94"/>
                  <a:pt x="823" y="105"/>
                </a:cubicBezTo>
                <a:cubicBezTo>
                  <a:pt x="898" y="117"/>
                  <a:pt x="930" y="139"/>
                  <a:pt x="1010" y="207"/>
                </a:cubicBezTo>
                <a:cubicBezTo>
                  <a:pt x="1089" y="276"/>
                  <a:pt x="1179" y="357"/>
                  <a:pt x="1315" y="412"/>
                </a:cubicBezTo>
                <a:cubicBezTo>
                  <a:pt x="1451" y="467"/>
                  <a:pt x="1585" y="307"/>
                  <a:pt x="1657" y="279"/>
                </a:cubicBezTo>
              </a:path>
            </a:pathLst>
          </a:custGeom>
          <a:noFill/>
          <a:ln w="9525">
            <a:solidFill>
              <a:schemeClr val="tx1"/>
            </a:solidFill>
            <a:round/>
            <a:headEnd/>
            <a:tailEnd/>
          </a:ln>
          <a:effectLst/>
        </p:spPr>
        <p:txBody>
          <a:bodyPr/>
          <a:lstStyle/>
          <a:p>
            <a:endParaRPr lang="en-US"/>
          </a:p>
        </p:txBody>
      </p:sp>
      <p:sp>
        <p:nvSpPr>
          <p:cNvPr id="311379" name="Oval 83"/>
          <p:cNvSpPr>
            <a:spLocks noChangeAspect="1" noChangeArrowheads="1"/>
          </p:cNvSpPr>
          <p:nvPr/>
        </p:nvSpPr>
        <p:spPr bwMode="auto">
          <a:xfrm rot="535599">
            <a:off x="6164263" y="3517900"/>
            <a:ext cx="169862" cy="273050"/>
          </a:xfrm>
          <a:prstGeom prst="ellipse">
            <a:avLst/>
          </a:prstGeom>
          <a:gradFill rotWithShape="1">
            <a:gsLst>
              <a:gs pos="0">
                <a:schemeClr val="tx1"/>
              </a:gs>
              <a:gs pos="100000">
                <a:schemeClr val="bg2"/>
              </a:gs>
            </a:gsLst>
            <a:path path="shape">
              <a:fillToRect l="50000" t="50000" r="50000" b="50000"/>
            </a:path>
          </a:gradFill>
          <a:ln w="9525">
            <a:solidFill>
              <a:schemeClr val="tx1"/>
            </a:solidFill>
            <a:round/>
            <a:headEnd/>
            <a:tailEnd/>
          </a:ln>
          <a:effectLst/>
        </p:spPr>
        <p:txBody>
          <a:bodyPr wrap="none" anchor="ctr"/>
          <a:lstStyle/>
          <a:p>
            <a:endParaRPr lang="en-US"/>
          </a:p>
        </p:txBody>
      </p:sp>
      <p:sp>
        <p:nvSpPr>
          <p:cNvPr id="311380" name="Freeform 84"/>
          <p:cNvSpPr>
            <a:spLocks noChangeAspect="1"/>
          </p:cNvSpPr>
          <p:nvPr/>
        </p:nvSpPr>
        <p:spPr bwMode="auto">
          <a:xfrm>
            <a:off x="6361113" y="3582988"/>
            <a:ext cx="2055812" cy="1919287"/>
          </a:xfrm>
          <a:custGeom>
            <a:avLst/>
            <a:gdLst/>
            <a:ahLst/>
            <a:cxnLst>
              <a:cxn ang="0">
                <a:pos x="699" y="119"/>
              </a:cxn>
              <a:cxn ang="0">
                <a:pos x="601" y="391"/>
              </a:cxn>
              <a:cxn ang="0">
                <a:pos x="336" y="348"/>
              </a:cxn>
              <a:cxn ang="0">
                <a:pos x="236" y="79"/>
              </a:cxn>
              <a:cxn ang="0">
                <a:pos x="20" y="172"/>
              </a:cxn>
              <a:cxn ang="0">
                <a:pos x="122" y="469"/>
              </a:cxn>
              <a:cxn ang="0">
                <a:pos x="207" y="736"/>
              </a:cxn>
              <a:cxn ang="0">
                <a:pos x="239" y="1109"/>
              </a:cxn>
              <a:cxn ang="0">
                <a:pos x="410" y="1322"/>
              </a:cxn>
              <a:cxn ang="0">
                <a:pos x="740" y="1386"/>
              </a:cxn>
              <a:cxn ang="0">
                <a:pos x="1455" y="1696"/>
              </a:cxn>
              <a:cxn ang="0">
                <a:pos x="1775" y="1632"/>
              </a:cxn>
              <a:cxn ang="0">
                <a:pos x="1732" y="1301"/>
              </a:cxn>
              <a:cxn ang="0">
                <a:pos x="1845" y="1048"/>
              </a:cxn>
              <a:cxn ang="0">
                <a:pos x="1791" y="1027"/>
              </a:cxn>
              <a:cxn ang="0">
                <a:pos x="1743" y="991"/>
              </a:cxn>
              <a:cxn ang="0">
                <a:pos x="1656" y="952"/>
              </a:cxn>
              <a:cxn ang="0">
                <a:pos x="1503" y="943"/>
              </a:cxn>
              <a:cxn ang="0">
                <a:pos x="1368" y="928"/>
              </a:cxn>
              <a:cxn ang="0">
                <a:pos x="1056" y="877"/>
              </a:cxn>
              <a:cxn ang="0">
                <a:pos x="819" y="835"/>
              </a:cxn>
              <a:cxn ang="0">
                <a:pos x="735" y="643"/>
              </a:cxn>
              <a:cxn ang="0">
                <a:pos x="784" y="323"/>
              </a:cxn>
              <a:cxn ang="0">
                <a:pos x="699" y="119"/>
              </a:cxn>
            </a:cxnLst>
            <a:rect l="0" t="0" r="r" b="b"/>
            <a:pathLst>
              <a:path w="1851" h="1728">
                <a:moveTo>
                  <a:pt x="699" y="119"/>
                </a:moveTo>
                <a:cubicBezTo>
                  <a:pt x="665" y="127"/>
                  <a:pt x="660" y="353"/>
                  <a:pt x="601" y="391"/>
                </a:cubicBezTo>
                <a:cubicBezTo>
                  <a:pt x="553" y="437"/>
                  <a:pt x="438" y="453"/>
                  <a:pt x="336" y="348"/>
                </a:cubicBezTo>
                <a:cubicBezTo>
                  <a:pt x="235" y="241"/>
                  <a:pt x="313" y="158"/>
                  <a:pt x="236" y="79"/>
                </a:cubicBezTo>
                <a:cubicBezTo>
                  <a:pt x="158" y="0"/>
                  <a:pt x="25" y="54"/>
                  <a:pt x="20" y="172"/>
                </a:cubicBezTo>
                <a:cubicBezTo>
                  <a:pt x="0" y="247"/>
                  <a:pt x="90" y="394"/>
                  <a:pt x="122" y="469"/>
                </a:cubicBezTo>
                <a:cubicBezTo>
                  <a:pt x="154" y="544"/>
                  <a:pt x="187" y="629"/>
                  <a:pt x="207" y="736"/>
                </a:cubicBezTo>
                <a:cubicBezTo>
                  <a:pt x="227" y="843"/>
                  <a:pt x="205" y="1011"/>
                  <a:pt x="239" y="1109"/>
                </a:cubicBezTo>
                <a:cubicBezTo>
                  <a:pt x="280" y="1211"/>
                  <a:pt x="326" y="1300"/>
                  <a:pt x="410" y="1322"/>
                </a:cubicBezTo>
                <a:cubicBezTo>
                  <a:pt x="495" y="1344"/>
                  <a:pt x="617" y="1357"/>
                  <a:pt x="740" y="1386"/>
                </a:cubicBezTo>
                <a:cubicBezTo>
                  <a:pt x="865" y="1416"/>
                  <a:pt x="1223" y="1670"/>
                  <a:pt x="1455" y="1696"/>
                </a:cubicBezTo>
                <a:cubicBezTo>
                  <a:pt x="1628" y="1728"/>
                  <a:pt x="1757" y="1692"/>
                  <a:pt x="1775" y="1632"/>
                </a:cubicBezTo>
                <a:cubicBezTo>
                  <a:pt x="1793" y="1572"/>
                  <a:pt x="1716" y="1385"/>
                  <a:pt x="1732" y="1301"/>
                </a:cubicBezTo>
                <a:cubicBezTo>
                  <a:pt x="1749" y="1217"/>
                  <a:pt x="1821" y="1112"/>
                  <a:pt x="1845" y="1048"/>
                </a:cubicBezTo>
                <a:cubicBezTo>
                  <a:pt x="1851" y="1019"/>
                  <a:pt x="1794" y="1056"/>
                  <a:pt x="1791" y="1027"/>
                </a:cubicBezTo>
                <a:cubicBezTo>
                  <a:pt x="1773" y="1043"/>
                  <a:pt x="1761" y="1020"/>
                  <a:pt x="1743" y="991"/>
                </a:cubicBezTo>
                <a:cubicBezTo>
                  <a:pt x="1716" y="988"/>
                  <a:pt x="1661" y="1006"/>
                  <a:pt x="1656" y="952"/>
                </a:cubicBezTo>
                <a:cubicBezTo>
                  <a:pt x="1616" y="983"/>
                  <a:pt x="1525" y="974"/>
                  <a:pt x="1503" y="943"/>
                </a:cubicBezTo>
                <a:cubicBezTo>
                  <a:pt x="1463" y="957"/>
                  <a:pt x="1417" y="967"/>
                  <a:pt x="1368" y="928"/>
                </a:cubicBezTo>
                <a:cubicBezTo>
                  <a:pt x="1314" y="963"/>
                  <a:pt x="1093" y="915"/>
                  <a:pt x="1056" y="877"/>
                </a:cubicBezTo>
                <a:cubicBezTo>
                  <a:pt x="983" y="901"/>
                  <a:pt x="891" y="887"/>
                  <a:pt x="819" y="835"/>
                </a:cubicBezTo>
                <a:cubicBezTo>
                  <a:pt x="704" y="809"/>
                  <a:pt x="744" y="691"/>
                  <a:pt x="735" y="643"/>
                </a:cubicBezTo>
                <a:cubicBezTo>
                  <a:pt x="726" y="595"/>
                  <a:pt x="790" y="413"/>
                  <a:pt x="784" y="323"/>
                </a:cubicBezTo>
                <a:cubicBezTo>
                  <a:pt x="781" y="250"/>
                  <a:pt x="716" y="162"/>
                  <a:pt x="699" y="119"/>
                </a:cubicBezTo>
                <a:close/>
              </a:path>
            </a:pathLst>
          </a:custGeom>
          <a:solidFill>
            <a:srgbClr val="FF6600">
              <a:alpha val="20000"/>
            </a:srgbClr>
          </a:solidFill>
          <a:ln w="9525">
            <a:solidFill>
              <a:schemeClr val="tx1"/>
            </a:solidFill>
            <a:round/>
            <a:headEnd/>
            <a:tailEnd/>
          </a:ln>
          <a:effectLst/>
        </p:spPr>
        <p:txBody>
          <a:bodyPr/>
          <a:lstStyle/>
          <a:p>
            <a:endParaRPr lang="en-US"/>
          </a:p>
        </p:txBody>
      </p:sp>
      <p:sp>
        <p:nvSpPr>
          <p:cNvPr id="311381" name="Freeform 85"/>
          <p:cNvSpPr>
            <a:spLocks noChangeAspect="1"/>
          </p:cNvSpPr>
          <p:nvPr/>
        </p:nvSpPr>
        <p:spPr bwMode="auto">
          <a:xfrm>
            <a:off x="7219950" y="3795713"/>
            <a:ext cx="1465263" cy="384175"/>
          </a:xfrm>
          <a:custGeom>
            <a:avLst/>
            <a:gdLst/>
            <a:ahLst/>
            <a:cxnLst>
              <a:cxn ang="0">
                <a:pos x="1278" y="105"/>
              </a:cxn>
              <a:cxn ang="0">
                <a:pos x="1113" y="106"/>
              </a:cxn>
              <a:cxn ang="0">
                <a:pos x="54" y="14"/>
              </a:cxn>
              <a:cxn ang="0">
                <a:pos x="787" y="193"/>
              </a:cxn>
              <a:cxn ang="0">
                <a:pos x="1026" y="345"/>
              </a:cxn>
            </a:cxnLst>
            <a:rect l="0" t="0" r="r" b="b"/>
            <a:pathLst>
              <a:path w="1317" h="345">
                <a:moveTo>
                  <a:pt x="1278" y="105"/>
                </a:moveTo>
                <a:cubicBezTo>
                  <a:pt x="1251" y="105"/>
                  <a:pt x="1317" y="121"/>
                  <a:pt x="1113" y="106"/>
                </a:cubicBezTo>
                <a:cubicBezTo>
                  <a:pt x="909" y="91"/>
                  <a:pt x="108" y="0"/>
                  <a:pt x="54" y="14"/>
                </a:cubicBezTo>
                <a:cubicBezTo>
                  <a:pt x="0" y="28"/>
                  <a:pt x="625" y="138"/>
                  <a:pt x="787" y="193"/>
                </a:cubicBezTo>
                <a:cubicBezTo>
                  <a:pt x="949" y="248"/>
                  <a:pt x="976" y="313"/>
                  <a:pt x="1026" y="345"/>
                </a:cubicBezTo>
              </a:path>
            </a:pathLst>
          </a:custGeom>
          <a:noFill/>
          <a:ln w="9525" cap="flat" cmpd="sng">
            <a:solidFill>
              <a:schemeClr val="tx1"/>
            </a:solidFill>
            <a:prstDash val="solid"/>
            <a:round/>
            <a:headEnd/>
            <a:tailEnd/>
          </a:ln>
          <a:effectLst/>
        </p:spPr>
        <p:txBody>
          <a:bodyPr wrap="none" anchor="ctr"/>
          <a:lstStyle/>
          <a:p>
            <a:endParaRPr lang="en-US"/>
          </a:p>
        </p:txBody>
      </p:sp>
      <p:sp>
        <p:nvSpPr>
          <p:cNvPr id="311382" name="Freeform 86"/>
          <p:cNvSpPr>
            <a:spLocks noChangeAspect="1"/>
          </p:cNvSpPr>
          <p:nvPr/>
        </p:nvSpPr>
        <p:spPr bwMode="auto">
          <a:xfrm rot="459575">
            <a:off x="7526338" y="4203700"/>
            <a:ext cx="1249362" cy="296863"/>
          </a:xfrm>
          <a:custGeom>
            <a:avLst/>
            <a:gdLst/>
            <a:ahLst/>
            <a:cxnLst>
              <a:cxn ang="0">
                <a:pos x="2436" y="984"/>
              </a:cxn>
              <a:cxn ang="0">
                <a:pos x="1339" y="919"/>
              </a:cxn>
              <a:cxn ang="0">
                <a:pos x="176" y="147"/>
              </a:cxn>
              <a:cxn ang="0">
                <a:pos x="285" y="39"/>
              </a:cxn>
              <a:cxn ang="0">
                <a:pos x="480" y="147"/>
              </a:cxn>
            </a:cxnLst>
            <a:rect l="0" t="0" r="r" b="b"/>
            <a:pathLst>
              <a:path w="2436" h="984">
                <a:moveTo>
                  <a:pt x="2436" y="984"/>
                </a:moveTo>
                <a:lnTo>
                  <a:pt x="1339" y="919"/>
                </a:lnTo>
                <a:lnTo>
                  <a:pt x="176" y="147"/>
                </a:lnTo>
                <a:cubicBezTo>
                  <a:pt x="0" y="0"/>
                  <a:pt x="234" y="39"/>
                  <a:pt x="285" y="39"/>
                </a:cubicBezTo>
                <a:cubicBezTo>
                  <a:pt x="336" y="43"/>
                  <a:pt x="428" y="102"/>
                  <a:pt x="480" y="147"/>
                </a:cubicBezTo>
              </a:path>
            </a:pathLst>
          </a:custGeom>
          <a:noFill/>
          <a:ln w="76200" cap="flat" cmpd="sng">
            <a:solidFill>
              <a:schemeClr val="tx2"/>
            </a:solidFill>
            <a:prstDash val="solid"/>
            <a:round/>
            <a:headEnd type="none" w="med" len="med"/>
            <a:tailEnd type="none" w="med" len="med"/>
          </a:ln>
          <a:effectLst/>
        </p:spPr>
        <p:txBody>
          <a:bodyPr wrap="none" anchor="ctr"/>
          <a:lstStyle/>
          <a:p>
            <a:endParaRPr lang="en-US"/>
          </a:p>
        </p:txBody>
      </p:sp>
      <p:sp>
        <p:nvSpPr>
          <p:cNvPr id="311383" name="Rectangle 87"/>
          <p:cNvSpPr>
            <a:spLocks noChangeArrowheads="1"/>
          </p:cNvSpPr>
          <p:nvPr/>
        </p:nvSpPr>
        <p:spPr bwMode="auto">
          <a:xfrm rot="37428186">
            <a:off x="4981575" y="4281488"/>
            <a:ext cx="649287" cy="325438"/>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1384" name="Rectangle 88"/>
          <p:cNvSpPr>
            <a:spLocks noChangeArrowheads="1"/>
          </p:cNvSpPr>
          <p:nvPr/>
        </p:nvSpPr>
        <p:spPr bwMode="auto">
          <a:xfrm rot="15793374">
            <a:off x="5580856" y="3933032"/>
            <a:ext cx="646113" cy="863600"/>
          </a:xfrm>
          <a:prstGeom prst="rect">
            <a:avLst/>
          </a:prstGeom>
          <a:solidFill>
            <a:schemeClr val="accent1">
              <a:alpha val="80000"/>
            </a:schemeClr>
          </a:solidFill>
          <a:ln w="9525">
            <a:solidFill>
              <a:schemeClr val="tx1"/>
            </a:solidFill>
            <a:miter lim="800000"/>
            <a:headEnd/>
            <a:tailEnd/>
          </a:ln>
          <a:effectLst/>
        </p:spPr>
        <p:txBody>
          <a:bodyPr wrap="none" anchor="ctr"/>
          <a:lstStyle/>
          <a:p>
            <a:endParaRPr lang="en-US"/>
          </a:p>
        </p:txBody>
      </p:sp>
      <p:sp>
        <p:nvSpPr>
          <p:cNvPr id="311385" name="Freeform 89"/>
          <p:cNvSpPr>
            <a:spLocks noChangeAspect="1"/>
          </p:cNvSpPr>
          <p:nvPr/>
        </p:nvSpPr>
        <p:spPr bwMode="auto">
          <a:xfrm rot="-447996" flipH="1" flipV="1">
            <a:off x="5851525" y="4156075"/>
            <a:ext cx="314325" cy="395288"/>
          </a:xfrm>
          <a:custGeom>
            <a:avLst/>
            <a:gdLst/>
            <a:ahLst/>
            <a:cxnLst>
              <a:cxn ang="0">
                <a:pos x="0" y="451"/>
              </a:cxn>
              <a:cxn ang="0">
                <a:pos x="0" y="0"/>
              </a:cxn>
              <a:cxn ang="0">
                <a:pos x="826" y="0"/>
              </a:cxn>
              <a:cxn ang="0">
                <a:pos x="832" y="1045"/>
              </a:cxn>
              <a:cxn ang="0">
                <a:pos x="0" y="1043"/>
              </a:cxn>
              <a:cxn ang="0">
                <a:pos x="0" y="576"/>
              </a:cxn>
            </a:cxnLst>
            <a:rect l="0" t="0" r="r" b="b"/>
            <a:pathLst>
              <a:path w="832" h="1045">
                <a:moveTo>
                  <a:pt x="0" y="451"/>
                </a:moveTo>
                <a:lnTo>
                  <a:pt x="0" y="0"/>
                </a:lnTo>
                <a:lnTo>
                  <a:pt x="826" y="0"/>
                </a:lnTo>
                <a:lnTo>
                  <a:pt x="832" y="1045"/>
                </a:lnTo>
                <a:lnTo>
                  <a:pt x="0" y="1043"/>
                </a:lnTo>
                <a:lnTo>
                  <a:pt x="0" y="576"/>
                </a:lnTo>
              </a:path>
            </a:pathLst>
          </a:custGeom>
          <a:noFill/>
          <a:ln w="57150" cap="flat" cmpd="sng">
            <a:solidFill>
              <a:schemeClr val="tx1"/>
            </a:solidFill>
            <a:prstDash val="solid"/>
            <a:round/>
            <a:headEnd type="none" w="med" len="med"/>
            <a:tailEnd type="none" w="med" len="med"/>
          </a:ln>
          <a:effectLst/>
        </p:spPr>
        <p:txBody>
          <a:bodyPr wrap="none" anchor="ctr"/>
          <a:lstStyle/>
          <a:p>
            <a:endParaRPr lang="en-US"/>
          </a:p>
        </p:txBody>
      </p:sp>
      <p:grpSp>
        <p:nvGrpSpPr>
          <p:cNvPr id="10" name="Group 90"/>
          <p:cNvGrpSpPr>
            <a:grpSpLocks/>
          </p:cNvGrpSpPr>
          <p:nvPr/>
        </p:nvGrpSpPr>
        <p:grpSpPr bwMode="auto">
          <a:xfrm rot="17878696">
            <a:off x="6411913" y="3527425"/>
            <a:ext cx="925512" cy="1627188"/>
            <a:chOff x="2955" y="2023"/>
            <a:chExt cx="583" cy="1025"/>
          </a:xfrm>
        </p:grpSpPr>
        <p:sp>
          <p:nvSpPr>
            <p:cNvPr id="311387" name="Freeform 91"/>
            <p:cNvSpPr>
              <a:spLocks noChangeAspect="1"/>
            </p:cNvSpPr>
            <p:nvPr/>
          </p:nvSpPr>
          <p:spPr bwMode="auto">
            <a:xfrm rot="3200588">
              <a:off x="3210" y="2365"/>
              <a:ext cx="104" cy="131"/>
            </a:xfrm>
            <a:custGeom>
              <a:avLst/>
              <a:gdLst/>
              <a:ahLst/>
              <a:cxnLst>
                <a:cxn ang="0">
                  <a:pos x="0" y="451"/>
                </a:cxn>
                <a:cxn ang="0">
                  <a:pos x="0" y="0"/>
                </a:cxn>
                <a:cxn ang="0">
                  <a:pos x="826" y="0"/>
                </a:cxn>
                <a:cxn ang="0">
                  <a:pos x="832" y="1045"/>
                </a:cxn>
                <a:cxn ang="0">
                  <a:pos x="0" y="1043"/>
                </a:cxn>
                <a:cxn ang="0">
                  <a:pos x="0" y="576"/>
                </a:cxn>
              </a:cxnLst>
              <a:rect l="0" t="0" r="r" b="b"/>
              <a:pathLst>
                <a:path w="832" h="1045">
                  <a:moveTo>
                    <a:pt x="0" y="451"/>
                  </a:moveTo>
                  <a:lnTo>
                    <a:pt x="0" y="0"/>
                  </a:lnTo>
                  <a:lnTo>
                    <a:pt x="826" y="0"/>
                  </a:lnTo>
                  <a:lnTo>
                    <a:pt x="832" y="1045"/>
                  </a:lnTo>
                  <a:lnTo>
                    <a:pt x="0" y="1043"/>
                  </a:lnTo>
                  <a:lnTo>
                    <a:pt x="0" y="576"/>
                  </a:lnTo>
                </a:path>
              </a:pathLst>
            </a:custGeom>
            <a:noFill/>
            <a:ln w="57150" cap="flat" cmpd="sng">
              <a:solidFill>
                <a:schemeClr val="tx1"/>
              </a:solidFill>
              <a:prstDash val="solid"/>
              <a:round/>
              <a:headEnd type="none" w="med" len="med"/>
              <a:tailEnd type="none" w="med" len="med"/>
            </a:ln>
            <a:effectLst/>
          </p:spPr>
          <p:txBody>
            <a:bodyPr wrap="none" anchor="ctr"/>
            <a:lstStyle/>
            <a:p>
              <a:endParaRPr lang="en-US"/>
            </a:p>
          </p:txBody>
        </p:sp>
        <p:sp>
          <p:nvSpPr>
            <p:cNvPr id="311388" name="AutoShape 92"/>
            <p:cNvSpPr>
              <a:spLocks noChangeAspect="1" noChangeArrowheads="1"/>
            </p:cNvSpPr>
            <p:nvPr/>
          </p:nvSpPr>
          <p:spPr bwMode="auto">
            <a:xfrm rot="8600588">
              <a:off x="2955" y="2058"/>
              <a:ext cx="142" cy="116"/>
            </a:xfrm>
            <a:prstGeom prst="can">
              <a:avLst>
                <a:gd name="adj" fmla="val 50000"/>
              </a:avLst>
            </a:prstGeom>
            <a:solidFill>
              <a:schemeClr val="accent1"/>
            </a:solidFill>
            <a:ln w="9525">
              <a:solidFill>
                <a:schemeClr val="tx1"/>
              </a:solidFill>
              <a:round/>
              <a:headEnd/>
              <a:tailEnd/>
            </a:ln>
            <a:effectLst/>
          </p:spPr>
          <p:txBody>
            <a:bodyPr wrap="none" anchor="ctr"/>
            <a:lstStyle/>
            <a:p>
              <a:endParaRPr lang="en-US"/>
            </a:p>
          </p:txBody>
        </p:sp>
        <p:sp>
          <p:nvSpPr>
            <p:cNvPr id="311389" name="AutoShape 93"/>
            <p:cNvSpPr>
              <a:spLocks noChangeAspect="1" noChangeArrowheads="1"/>
            </p:cNvSpPr>
            <p:nvPr/>
          </p:nvSpPr>
          <p:spPr bwMode="auto">
            <a:xfrm rot="8600588">
              <a:off x="3101" y="2089"/>
              <a:ext cx="88" cy="370"/>
            </a:xfrm>
            <a:prstGeom prst="can">
              <a:avLst>
                <a:gd name="adj" fmla="val 27446"/>
              </a:avLst>
            </a:prstGeom>
            <a:solidFill>
              <a:schemeClr val="accent1">
                <a:alpha val="50000"/>
              </a:schemeClr>
            </a:solidFill>
            <a:ln w="9525">
              <a:solidFill>
                <a:schemeClr val="tx1"/>
              </a:solidFill>
              <a:round/>
              <a:headEnd/>
              <a:tailEnd/>
            </a:ln>
            <a:effectLst/>
          </p:spPr>
          <p:txBody>
            <a:bodyPr wrap="none" anchor="ctr"/>
            <a:lstStyle/>
            <a:p>
              <a:endParaRPr lang="en-US"/>
            </a:p>
          </p:txBody>
        </p:sp>
        <p:sp>
          <p:nvSpPr>
            <p:cNvPr id="311390" name="Oval 94"/>
            <p:cNvSpPr>
              <a:spLocks noChangeAspect="1" noChangeArrowheads="1"/>
            </p:cNvSpPr>
            <p:nvPr/>
          </p:nvSpPr>
          <p:spPr bwMode="auto">
            <a:xfrm rot="3200588">
              <a:off x="3033" y="2099"/>
              <a:ext cx="48" cy="136"/>
            </a:xfrm>
            <a:prstGeom prst="ellipse">
              <a:avLst/>
            </a:prstGeom>
            <a:noFill/>
            <a:ln w="38100">
              <a:solidFill>
                <a:schemeClr val="tx1"/>
              </a:solidFill>
              <a:round/>
              <a:headEnd/>
              <a:tailEnd/>
            </a:ln>
            <a:effectLst/>
          </p:spPr>
          <p:txBody>
            <a:bodyPr wrap="none" anchor="ctr"/>
            <a:lstStyle/>
            <a:p>
              <a:endParaRPr lang="en-US"/>
            </a:p>
          </p:txBody>
        </p:sp>
        <p:sp>
          <p:nvSpPr>
            <p:cNvPr id="311391" name="Oval 95"/>
            <p:cNvSpPr>
              <a:spLocks noChangeAspect="1" noChangeArrowheads="1"/>
            </p:cNvSpPr>
            <p:nvPr/>
          </p:nvSpPr>
          <p:spPr bwMode="auto">
            <a:xfrm rot="3200588">
              <a:off x="3051" y="2124"/>
              <a:ext cx="48" cy="136"/>
            </a:xfrm>
            <a:prstGeom prst="ellipse">
              <a:avLst/>
            </a:prstGeom>
            <a:noFill/>
            <a:ln w="38100">
              <a:solidFill>
                <a:schemeClr val="tx1"/>
              </a:solidFill>
              <a:round/>
              <a:headEnd/>
              <a:tailEnd/>
            </a:ln>
            <a:effectLst/>
          </p:spPr>
          <p:txBody>
            <a:bodyPr wrap="none" anchor="ctr"/>
            <a:lstStyle/>
            <a:p>
              <a:endParaRPr lang="en-US"/>
            </a:p>
          </p:txBody>
        </p:sp>
        <p:sp>
          <p:nvSpPr>
            <p:cNvPr id="311392" name="Oval 96"/>
            <p:cNvSpPr>
              <a:spLocks noChangeAspect="1" noChangeArrowheads="1"/>
            </p:cNvSpPr>
            <p:nvPr/>
          </p:nvSpPr>
          <p:spPr bwMode="auto">
            <a:xfrm rot="3200588">
              <a:off x="3063" y="2140"/>
              <a:ext cx="48" cy="136"/>
            </a:xfrm>
            <a:prstGeom prst="ellipse">
              <a:avLst/>
            </a:prstGeom>
            <a:noFill/>
            <a:ln w="38100">
              <a:solidFill>
                <a:schemeClr val="tx1"/>
              </a:solidFill>
              <a:round/>
              <a:headEnd/>
              <a:tailEnd/>
            </a:ln>
            <a:effectLst/>
          </p:spPr>
          <p:txBody>
            <a:bodyPr wrap="none" anchor="ctr"/>
            <a:lstStyle/>
            <a:p>
              <a:endParaRPr lang="en-US"/>
            </a:p>
          </p:txBody>
        </p:sp>
        <p:sp>
          <p:nvSpPr>
            <p:cNvPr id="311393" name="Oval 97"/>
            <p:cNvSpPr>
              <a:spLocks noChangeAspect="1" noChangeArrowheads="1"/>
            </p:cNvSpPr>
            <p:nvPr/>
          </p:nvSpPr>
          <p:spPr bwMode="auto">
            <a:xfrm rot="3200588">
              <a:off x="3082" y="2165"/>
              <a:ext cx="48" cy="136"/>
            </a:xfrm>
            <a:prstGeom prst="ellipse">
              <a:avLst/>
            </a:prstGeom>
            <a:noFill/>
            <a:ln w="38100">
              <a:solidFill>
                <a:schemeClr val="tx1"/>
              </a:solidFill>
              <a:round/>
              <a:headEnd/>
              <a:tailEnd/>
            </a:ln>
            <a:effectLst/>
          </p:spPr>
          <p:txBody>
            <a:bodyPr wrap="none" anchor="ctr"/>
            <a:lstStyle/>
            <a:p>
              <a:endParaRPr lang="en-US"/>
            </a:p>
          </p:txBody>
        </p:sp>
        <p:sp>
          <p:nvSpPr>
            <p:cNvPr id="311394" name="Oval 98"/>
            <p:cNvSpPr>
              <a:spLocks noChangeAspect="1" noChangeArrowheads="1"/>
            </p:cNvSpPr>
            <p:nvPr/>
          </p:nvSpPr>
          <p:spPr bwMode="auto">
            <a:xfrm rot="3200588">
              <a:off x="3094" y="2181"/>
              <a:ext cx="48" cy="136"/>
            </a:xfrm>
            <a:prstGeom prst="ellipse">
              <a:avLst/>
            </a:prstGeom>
            <a:noFill/>
            <a:ln w="38100">
              <a:solidFill>
                <a:schemeClr val="tx1"/>
              </a:solidFill>
              <a:round/>
              <a:headEnd/>
              <a:tailEnd/>
            </a:ln>
            <a:effectLst/>
          </p:spPr>
          <p:txBody>
            <a:bodyPr wrap="none" anchor="ctr"/>
            <a:lstStyle/>
            <a:p>
              <a:endParaRPr lang="en-US"/>
            </a:p>
          </p:txBody>
        </p:sp>
        <p:sp>
          <p:nvSpPr>
            <p:cNvPr id="311395" name="Oval 99"/>
            <p:cNvSpPr>
              <a:spLocks noChangeAspect="1" noChangeArrowheads="1"/>
            </p:cNvSpPr>
            <p:nvPr/>
          </p:nvSpPr>
          <p:spPr bwMode="auto">
            <a:xfrm rot="3200588">
              <a:off x="3112" y="2206"/>
              <a:ext cx="48" cy="136"/>
            </a:xfrm>
            <a:prstGeom prst="ellipse">
              <a:avLst/>
            </a:prstGeom>
            <a:noFill/>
            <a:ln w="38100">
              <a:solidFill>
                <a:schemeClr val="tx1"/>
              </a:solidFill>
              <a:round/>
              <a:headEnd/>
              <a:tailEnd/>
            </a:ln>
            <a:effectLst/>
          </p:spPr>
          <p:txBody>
            <a:bodyPr wrap="none" anchor="ctr"/>
            <a:lstStyle/>
            <a:p>
              <a:endParaRPr lang="en-US"/>
            </a:p>
          </p:txBody>
        </p:sp>
        <p:sp>
          <p:nvSpPr>
            <p:cNvPr id="311396" name="Oval 100"/>
            <p:cNvSpPr>
              <a:spLocks noChangeAspect="1" noChangeArrowheads="1"/>
            </p:cNvSpPr>
            <p:nvPr/>
          </p:nvSpPr>
          <p:spPr bwMode="auto">
            <a:xfrm rot="3200588">
              <a:off x="3124" y="2222"/>
              <a:ext cx="48" cy="136"/>
            </a:xfrm>
            <a:prstGeom prst="ellipse">
              <a:avLst/>
            </a:prstGeom>
            <a:noFill/>
            <a:ln w="38100">
              <a:solidFill>
                <a:schemeClr val="tx1"/>
              </a:solidFill>
              <a:round/>
              <a:headEnd/>
              <a:tailEnd/>
            </a:ln>
            <a:effectLst/>
          </p:spPr>
          <p:txBody>
            <a:bodyPr wrap="none" anchor="ctr"/>
            <a:lstStyle/>
            <a:p>
              <a:endParaRPr lang="en-US"/>
            </a:p>
          </p:txBody>
        </p:sp>
        <p:sp>
          <p:nvSpPr>
            <p:cNvPr id="311397" name="Oval 101"/>
            <p:cNvSpPr>
              <a:spLocks noChangeAspect="1" noChangeArrowheads="1"/>
            </p:cNvSpPr>
            <p:nvPr/>
          </p:nvSpPr>
          <p:spPr bwMode="auto">
            <a:xfrm rot="3200588">
              <a:off x="3142" y="2246"/>
              <a:ext cx="48" cy="136"/>
            </a:xfrm>
            <a:prstGeom prst="ellipse">
              <a:avLst/>
            </a:prstGeom>
            <a:noFill/>
            <a:ln w="38100">
              <a:solidFill>
                <a:schemeClr val="tx1"/>
              </a:solidFill>
              <a:round/>
              <a:headEnd/>
              <a:tailEnd/>
            </a:ln>
            <a:effectLst/>
          </p:spPr>
          <p:txBody>
            <a:bodyPr wrap="none" anchor="ctr"/>
            <a:lstStyle/>
            <a:p>
              <a:endParaRPr lang="en-US"/>
            </a:p>
          </p:txBody>
        </p:sp>
        <p:sp>
          <p:nvSpPr>
            <p:cNvPr id="311398" name="Oval 102"/>
            <p:cNvSpPr>
              <a:spLocks noChangeAspect="1" noChangeArrowheads="1"/>
            </p:cNvSpPr>
            <p:nvPr/>
          </p:nvSpPr>
          <p:spPr bwMode="auto">
            <a:xfrm rot="3200588">
              <a:off x="3142" y="2247"/>
              <a:ext cx="49" cy="136"/>
            </a:xfrm>
            <a:prstGeom prst="ellipse">
              <a:avLst/>
            </a:prstGeom>
            <a:noFill/>
            <a:ln w="38100">
              <a:solidFill>
                <a:schemeClr val="tx1"/>
              </a:solidFill>
              <a:round/>
              <a:headEnd/>
              <a:tailEnd/>
            </a:ln>
            <a:effectLst/>
          </p:spPr>
          <p:txBody>
            <a:bodyPr wrap="none" anchor="ctr"/>
            <a:lstStyle/>
            <a:p>
              <a:endParaRPr lang="en-US"/>
            </a:p>
          </p:txBody>
        </p:sp>
        <p:sp>
          <p:nvSpPr>
            <p:cNvPr id="311399" name="Oval 103"/>
            <p:cNvSpPr>
              <a:spLocks noChangeAspect="1" noChangeArrowheads="1"/>
            </p:cNvSpPr>
            <p:nvPr/>
          </p:nvSpPr>
          <p:spPr bwMode="auto">
            <a:xfrm rot="3200588">
              <a:off x="3154" y="2263"/>
              <a:ext cx="48" cy="136"/>
            </a:xfrm>
            <a:prstGeom prst="ellipse">
              <a:avLst/>
            </a:prstGeom>
            <a:noFill/>
            <a:ln w="38100">
              <a:solidFill>
                <a:schemeClr val="tx1"/>
              </a:solidFill>
              <a:round/>
              <a:headEnd/>
              <a:tailEnd/>
            </a:ln>
            <a:effectLst/>
          </p:spPr>
          <p:txBody>
            <a:bodyPr wrap="none" anchor="ctr"/>
            <a:lstStyle/>
            <a:p>
              <a:endParaRPr lang="en-US"/>
            </a:p>
          </p:txBody>
        </p:sp>
        <p:sp>
          <p:nvSpPr>
            <p:cNvPr id="311400" name="Oval 104"/>
            <p:cNvSpPr>
              <a:spLocks noChangeAspect="1" noChangeArrowheads="1"/>
            </p:cNvSpPr>
            <p:nvPr/>
          </p:nvSpPr>
          <p:spPr bwMode="auto">
            <a:xfrm rot="3200588">
              <a:off x="3173" y="2284"/>
              <a:ext cx="49" cy="136"/>
            </a:xfrm>
            <a:prstGeom prst="ellipse">
              <a:avLst/>
            </a:prstGeom>
            <a:noFill/>
            <a:ln w="38100">
              <a:solidFill>
                <a:schemeClr val="tx1"/>
              </a:solidFill>
              <a:round/>
              <a:headEnd/>
              <a:tailEnd/>
            </a:ln>
            <a:effectLst/>
          </p:spPr>
          <p:txBody>
            <a:bodyPr wrap="none" anchor="ctr"/>
            <a:lstStyle/>
            <a:p>
              <a:endParaRPr lang="en-US"/>
            </a:p>
          </p:txBody>
        </p:sp>
        <p:sp>
          <p:nvSpPr>
            <p:cNvPr id="311401" name="Oval 105"/>
            <p:cNvSpPr>
              <a:spLocks noChangeAspect="1" noChangeArrowheads="1"/>
            </p:cNvSpPr>
            <p:nvPr/>
          </p:nvSpPr>
          <p:spPr bwMode="auto">
            <a:xfrm rot="3200588">
              <a:off x="3018" y="2075"/>
              <a:ext cx="48" cy="136"/>
            </a:xfrm>
            <a:prstGeom prst="ellipse">
              <a:avLst/>
            </a:prstGeom>
            <a:noFill/>
            <a:ln w="38100">
              <a:solidFill>
                <a:schemeClr val="tx1"/>
              </a:solidFill>
              <a:round/>
              <a:headEnd/>
              <a:tailEnd/>
            </a:ln>
            <a:effectLst/>
          </p:spPr>
          <p:txBody>
            <a:bodyPr wrap="none" anchor="ctr"/>
            <a:lstStyle/>
            <a:p>
              <a:endParaRPr lang="en-US"/>
            </a:p>
          </p:txBody>
        </p:sp>
        <p:grpSp>
          <p:nvGrpSpPr>
            <p:cNvPr id="11" name="Group 106"/>
            <p:cNvGrpSpPr>
              <a:grpSpLocks noChangeAspect="1"/>
            </p:cNvGrpSpPr>
            <p:nvPr/>
          </p:nvGrpSpPr>
          <p:grpSpPr bwMode="auto">
            <a:xfrm rot="3200588">
              <a:off x="3141" y="2652"/>
              <a:ext cx="653" cy="140"/>
              <a:chOff x="2790" y="1551"/>
              <a:chExt cx="2621" cy="564"/>
            </a:xfrm>
          </p:grpSpPr>
          <p:sp>
            <p:nvSpPr>
              <p:cNvPr id="311403" name="Freeform 107"/>
              <p:cNvSpPr>
                <a:spLocks noChangeAspect="1"/>
              </p:cNvSpPr>
              <p:nvPr/>
            </p:nvSpPr>
            <p:spPr bwMode="auto">
              <a:xfrm>
                <a:off x="2790" y="1551"/>
                <a:ext cx="2621" cy="564"/>
              </a:xfrm>
              <a:custGeom>
                <a:avLst/>
                <a:gdLst/>
                <a:ahLst/>
                <a:cxnLst>
                  <a:cxn ang="0">
                    <a:pos x="22" y="42"/>
                  </a:cxn>
                  <a:cxn ang="0">
                    <a:pos x="150" y="42"/>
                  </a:cxn>
                  <a:cxn ang="0">
                    <a:pos x="2172" y="123"/>
                  </a:cxn>
                  <a:cxn ang="0">
                    <a:pos x="2619" y="357"/>
                  </a:cxn>
                  <a:cxn ang="0">
                    <a:pos x="2160" y="546"/>
                  </a:cxn>
                  <a:cxn ang="0">
                    <a:pos x="156" y="468"/>
                  </a:cxn>
                  <a:cxn ang="0">
                    <a:pos x="22" y="450"/>
                  </a:cxn>
                  <a:cxn ang="0">
                    <a:pos x="22" y="42"/>
                  </a:cxn>
                </a:cxnLst>
                <a:rect l="0" t="0" r="r" b="b"/>
                <a:pathLst>
                  <a:path w="2621" h="564">
                    <a:moveTo>
                      <a:pt x="22" y="42"/>
                    </a:moveTo>
                    <a:cubicBezTo>
                      <a:pt x="78" y="72"/>
                      <a:pt x="147" y="84"/>
                      <a:pt x="150" y="42"/>
                    </a:cubicBezTo>
                    <a:cubicBezTo>
                      <a:pt x="153" y="0"/>
                      <a:pt x="1759" y="82"/>
                      <a:pt x="2172" y="123"/>
                    </a:cubicBezTo>
                    <a:cubicBezTo>
                      <a:pt x="2583" y="175"/>
                      <a:pt x="2621" y="287"/>
                      <a:pt x="2619" y="357"/>
                    </a:cubicBezTo>
                    <a:cubicBezTo>
                      <a:pt x="2614" y="432"/>
                      <a:pt x="2570" y="528"/>
                      <a:pt x="2160" y="546"/>
                    </a:cubicBezTo>
                    <a:cubicBezTo>
                      <a:pt x="1750" y="564"/>
                      <a:pt x="512" y="484"/>
                      <a:pt x="156" y="468"/>
                    </a:cubicBezTo>
                    <a:cubicBezTo>
                      <a:pt x="152" y="488"/>
                      <a:pt x="44" y="521"/>
                      <a:pt x="22" y="450"/>
                    </a:cubicBezTo>
                    <a:cubicBezTo>
                      <a:pt x="0" y="379"/>
                      <a:pt x="22" y="42"/>
                      <a:pt x="22" y="42"/>
                    </a:cubicBezTo>
                    <a:close/>
                  </a:path>
                </a:pathLst>
              </a:custGeom>
              <a:solidFill>
                <a:srgbClr val="FFFF00"/>
              </a:solidFill>
              <a:ln w="9525" cap="flat" cmpd="sng">
                <a:solidFill>
                  <a:schemeClr val="tx1"/>
                </a:solidFill>
                <a:prstDash val="solid"/>
                <a:round/>
                <a:headEnd/>
                <a:tailEnd/>
              </a:ln>
              <a:effectLst/>
            </p:spPr>
            <p:txBody>
              <a:bodyPr wrap="none" anchor="ctr"/>
              <a:lstStyle/>
              <a:p>
                <a:endParaRPr lang="en-US"/>
              </a:p>
            </p:txBody>
          </p:sp>
          <p:sp>
            <p:nvSpPr>
              <p:cNvPr id="311404" name="Oval 108"/>
              <p:cNvSpPr>
                <a:spLocks noChangeAspect="1" noChangeArrowheads="1"/>
              </p:cNvSpPr>
              <p:nvPr/>
            </p:nvSpPr>
            <p:spPr bwMode="auto">
              <a:xfrm>
                <a:off x="3156" y="1752"/>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1405" name="Oval 109"/>
              <p:cNvSpPr>
                <a:spLocks noChangeAspect="1" noChangeArrowheads="1"/>
              </p:cNvSpPr>
              <p:nvPr/>
            </p:nvSpPr>
            <p:spPr bwMode="auto">
              <a:xfrm>
                <a:off x="3447" y="1761"/>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1406" name="Oval 110"/>
              <p:cNvSpPr>
                <a:spLocks noChangeAspect="1" noChangeArrowheads="1"/>
              </p:cNvSpPr>
              <p:nvPr/>
            </p:nvSpPr>
            <p:spPr bwMode="auto">
              <a:xfrm>
                <a:off x="3723" y="1777"/>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1407" name="Oval 111"/>
              <p:cNvSpPr>
                <a:spLocks noChangeAspect="1" noChangeArrowheads="1"/>
              </p:cNvSpPr>
              <p:nvPr/>
            </p:nvSpPr>
            <p:spPr bwMode="auto">
              <a:xfrm>
                <a:off x="3999" y="1795"/>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1408" name="Oval 112"/>
              <p:cNvSpPr>
                <a:spLocks noChangeAspect="1" noChangeArrowheads="1"/>
              </p:cNvSpPr>
              <p:nvPr/>
            </p:nvSpPr>
            <p:spPr bwMode="auto">
              <a:xfrm>
                <a:off x="4294" y="1804"/>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1409" name="Oval 113"/>
              <p:cNvSpPr>
                <a:spLocks noChangeAspect="1" noChangeArrowheads="1"/>
              </p:cNvSpPr>
              <p:nvPr/>
            </p:nvSpPr>
            <p:spPr bwMode="auto">
              <a:xfrm>
                <a:off x="4581" y="1817"/>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1410" name="Oval 114"/>
              <p:cNvSpPr>
                <a:spLocks noChangeAspect="1" noChangeArrowheads="1"/>
              </p:cNvSpPr>
              <p:nvPr/>
            </p:nvSpPr>
            <p:spPr bwMode="auto">
              <a:xfrm>
                <a:off x="4853" y="1830"/>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311411" name="Oval 115"/>
              <p:cNvSpPr>
                <a:spLocks noChangeAspect="1" noChangeArrowheads="1"/>
              </p:cNvSpPr>
              <p:nvPr/>
            </p:nvSpPr>
            <p:spPr bwMode="auto">
              <a:xfrm>
                <a:off x="5140" y="1843"/>
                <a:ext cx="137" cy="113"/>
              </a:xfrm>
              <a:prstGeom prst="ellipse">
                <a:avLst/>
              </a:prstGeom>
              <a:solidFill>
                <a:schemeClr val="bg1"/>
              </a:solidFill>
              <a:ln w="9525">
                <a:solidFill>
                  <a:schemeClr val="tx1"/>
                </a:solidFill>
                <a:round/>
                <a:headEnd/>
                <a:tailEnd/>
              </a:ln>
              <a:effectLst/>
            </p:spPr>
            <p:txBody>
              <a:bodyPr wrap="none" anchor="ctr"/>
              <a:lstStyle/>
              <a:p>
                <a:endParaRPr lang="en-US"/>
              </a:p>
            </p:txBody>
          </p:sp>
        </p:grpSp>
        <p:sp>
          <p:nvSpPr>
            <p:cNvPr id="311412" name="AutoShape 116"/>
            <p:cNvSpPr>
              <a:spLocks noChangeAspect="1" noChangeArrowheads="1"/>
            </p:cNvSpPr>
            <p:nvPr/>
          </p:nvSpPr>
          <p:spPr bwMode="auto">
            <a:xfrm rot="3200588">
              <a:off x="2912" y="2128"/>
              <a:ext cx="394" cy="184"/>
            </a:xfrm>
            <a:prstGeom prst="cube">
              <a:avLst>
                <a:gd name="adj" fmla="val 25000"/>
              </a:avLst>
            </a:prstGeom>
            <a:solidFill>
              <a:schemeClr val="accent1">
                <a:alpha val="30000"/>
              </a:schemeClr>
            </a:solidFill>
            <a:ln w="9525">
              <a:solidFill>
                <a:schemeClr val="tx1"/>
              </a:solidFill>
              <a:miter lim="800000"/>
              <a:headEnd/>
              <a:tailEnd/>
            </a:ln>
            <a:effectLst/>
          </p:spPr>
          <p:txBody>
            <a:bodyPr wrap="none" anchor="ctr"/>
            <a:lstStyle/>
            <a:p>
              <a:endParaRPr lang="en-US"/>
            </a:p>
          </p:txBody>
        </p:sp>
      </p:grpSp>
      <p:sp>
        <p:nvSpPr>
          <p:cNvPr id="311413" name="Rectangle 117"/>
          <p:cNvSpPr>
            <a:spLocks noGrp="1" noChangeArrowheads="1"/>
          </p:cNvSpPr>
          <p:nvPr>
            <p:ph type="title"/>
          </p:nvPr>
        </p:nvSpPr>
        <p:spPr>
          <a:xfrm>
            <a:off x="0" y="-76200"/>
            <a:ext cx="4572000" cy="1143000"/>
          </a:xfrm>
        </p:spPr>
        <p:txBody>
          <a:bodyPr/>
          <a:lstStyle/>
          <a:p>
            <a:r>
              <a:rPr lang="en-US" dirty="0"/>
              <a:t>Low Pull Head-gear</a:t>
            </a:r>
          </a:p>
        </p:txBody>
      </p:sp>
      <p:graphicFrame>
        <p:nvGraphicFramePr>
          <p:cNvPr id="311414" name="Object 118">
            <a:hlinkClick r:id="" action="ppaction://ole?verb=0"/>
          </p:cNvPr>
          <p:cNvGraphicFramePr>
            <a:graphicFrameLocks noChangeAspect="1"/>
          </p:cNvGraphicFramePr>
          <p:nvPr/>
        </p:nvGraphicFramePr>
        <p:xfrm>
          <a:off x="971550" y="1401763"/>
          <a:ext cx="3052763" cy="4551362"/>
        </p:xfrm>
        <a:graphic>
          <a:graphicData uri="http://schemas.openxmlformats.org/presentationml/2006/ole">
            <mc:AlternateContent xmlns:mc="http://schemas.openxmlformats.org/markup-compatibility/2006">
              <mc:Choice xmlns:v="urn:schemas-microsoft-com:vml" Requires="v">
                <p:oleObj spid="_x0000_s706574" name="HP Deskscan" r:id="rId3" imgW="2350515" imgH="3503835" progId="">
                  <p:embed/>
                </p:oleObj>
              </mc:Choice>
              <mc:Fallback>
                <p:oleObj name="HP Deskscan" r:id="rId3" imgW="2350515" imgH="3503835"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1401763"/>
                        <a:ext cx="3052763" cy="455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C0128"/>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119" name="Slide Number Placeholder 118"/>
          <p:cNvSpPr>
            <a:spLocks noGrp="1"/>
          </p:cNvSpPr>
          <p:nvPr>
            <p:ph type="sldNum" sz="quarter" idx="12"/>
          </p:nvPr>
        </p:nvSpPr>
        <p:spPr/>
        <p:txBody>
          <a:bodyPr/>
          <a:lstStyle/>
          <a:p>
            <a:fld id="{5744759D-0EFF-4FB2-9CCE-04E00944F0FE}" type="slidenum">
              <a:rPr lang="en-US" smtClean="0"/>
              <a:pPr/>
              <a:t>24</a:t>
            </a:fld>
            <a:endParaRPr lang="en-US" dirty="0"/>
          </a:p>
        </p:txBody>
      </p:sp>
    </p:spTree>
    <p:extLst>
      <p:ext uri="{BB962C8B-B14F-4D97-AF65-F5344CB8AC3E}">
        <p14:creationId xmlns:p14="http://schemas.microsoft.com/office/powerpoint/2010/main" val="2920903513"/>
      </p:ext>
    </p:extLst>
  </p:cSld>
  <p:clrMapOvr>
    <a:masterClrMapping/>
  </p:clrMapOvr>
  <p:transition>
    <p:randomBa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76200" y="-76200"/>
            <a:ext cx="8001000" cy="838200"/>
          </a:xfrm>
        </p:spPr>
        <p:txBody>
          <a:bodyPr/>
          <a:lstStyle/>
          <a:p>
            <a:r>
              <a:rPr lang="en-US" dirty="0"/>
              <a:t>Center of Resistance</a:t>
            </a:r>
          </a:p>
        </p:txBody>
      </p:sp>
      <p:sp>
        <p:nvSpPr>
          <p:cNvPr id="267267" name="Rectangle 3"/>
          <p:cNvSpPr>
            <a:spLocks noGrp="1" noChangeArrowheads="1"/>
          </p:cNvSpPr>
          <p:nvPr>
            <p:ph type="body" sz="half" idx="1"/>
          </p:nvPr>
        </p:nvSpPr>
        <p:spPr>
          <a:xfrm>
            <a:off x="381000" y="1447800"/>
            <a:ext cx="4602163" cy="4648200"/>
          </a:xfrm>
        </p:spPr>
        <p:txBody>
          <a:bodyPr>
            <a:normAutofit lnSpcReduction="10000"/>
          </a:bodyPr>
          <a:lstStyle/>
          <a:p>
            <a:pPr algn="just"/>
            <a:r>
              <a:rPr lang="en-US" sz="2800" dirty="0"/>
              <a:t>Applying a force through the center of resistance will lead to a pure </a:t>
            </a:r>
            <a:r>
              <a:rPr lang="en-US" sz="2800" dirty="0" err="1"/>
              <a:t>translatory</a:t>
            </a:r>
            <a:r>
              <a:rPr lang="en-US" sz="2800" dirty="0"/>
              <a:t> movement along the force vector</a:t>
            </a:r>
            <a:r>
              <a:rPr lang="en-US" sz="2800" dirty="0" smtClean="0"/>
              <a:t>.</a:t>
            </a:r>
          </a:p>
          <a:p>
            <a:pPr algn="just"/>
            <a:endParaRPr lang="en-US" sz="2800" dirty="0"/>
          </a:p>
          <a:p>
            <a:pPr algn="just"/>
            <a:r>
              <a:rPr lang="en-US" sz="2800" dirty="0"/>
              <a:t>Unless the force direction is parallel with the </a:t>
            </a:r>
            <a:r>
              <a:rPr lang="en-US" sz="2800" dirty="0" err="1"/>
              <a:t>occlusal</a:t>
            </a:r>
            <a:r>
              <a:rPr lang="en-US" sz="2800" dirty="0"/>
              <a:t> plane, tooth will also move vertically (intrusion &amp; extrusion).</a:t>
            </a:r>
          </a:p>
        </p:txBody>
      </p:sp>
      <p:grpSp>
        <p:nvGrpSpPr>
          <p:cNvPr id="2" name="Group 9"/>
          <p:cNvGrpSpPr>
            <a:grpSpLocks/>
          </p:cNvGrpSpPr>
          <p:nvPr/>
        </p:nvGrpSpPr>
        <p:grpSpPr bwMode="auto">
          <a:xfrm>
            <a:off x="7191375" y="2170113"/>
            <a:ext cx="1382713" cy="2549525"/>
            <a:chOff x="547" y="960"/>
            <a:chExt cx="1291" cy="2369"/>
          </a:xfrm>
        </p:grpSpPr>
        <p:sp>
          <p:nvSpPr>
            <p:cNvPr id="267274" name="Freeform 10"/>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solidFill>
            <a:ln w="9525">
              <a:solidFill>
                <a:srgbClr val="000000"/>
              </a:solidFill>
              <a:round/>
              <a:headEnd/>
              <a:tailEnd/>
            </a:ln>
          </p:spPr>
          <p:txBody>
            <a:bodyPr/>
            <a:lstStyle/>
            <a:p>
              <a:endParaRPr lang="en-US"/>
            </a:p>
          </p:txBody>
        </p:sp>
        <p:sp>
          <p:nvSpPr>
            <p:cNvPr id="267275" name="Freeform 11"/>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solidFill>
            <a:ln w="9525">
              <a:solidFill>
                <a:srgbClr val="000000"/>
              </a:solidFill>
              <a:round/>
              <a:headEnd/>
              <a:tailEnd/>
            </a:ln>
          </p:spPr>
          <p:txBody>
            <a:bodyPr/>
            <a:lstStyle/>
            <a:p>
              <a:endParaRPr lang="en-US"/>
            </a:p>
          </p:txBody>
        </p:sp>
        <p:sp>
          <p:nvSpPr>
            <p:cNvPr id="267276" name="Freeform 12"/>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solidFill>
            <a:ln w="9525">
              <a:solidFill>
                <a:srgbClr val="000000"/>
              </a:solidFill>
              <a:round/>
              <a:headEnd/>
              <a:tailEnd/>
            </a:ln>
          </p:spPr>
          <p:txBody>
            <a:bodyPr/>
            <a:lstStyle/>
            <a:p>
              <a:endParaRPr lang="en-US"/>
            </a:p>
          </p:txBody>
        </p:sp>
      </p:grpSp>
      <p:sp>
        <p:nvSpPr>
          <p:cNvPr id="267277" name="Oval 13"/>
          <p:cNvSpPr>
            <a:spLocks noChangeArrowheads="1"/>
          </p:cNvSpPr>
          <p:nvPr/>
        </p:nvSpPr>
        <p:spPr bwMode="auto">
          <a:xfrm>
            <a:off x="7805738" y="3284538"/>
            <a:ext cx="141287" cy="166687"/>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67279" name="Line 15"/>
          <p:cNvSpPr>
            <a:spLocks noChangeShapeType="1"/>
          </p:cNvSpPr>
          <p:nvPr/>
        </p:nvSpPr>
        <p:spPr bwMode="auto">
          <a:xfrm>
            <a:off x="7088188" y="3363913"/>
            <a:ext cx="1798637" cy="0"/>
          </a:xfrm>
          <a:prstGeom prst="line">
            <a:avLst/>
          </a:prstGeom>
          <a:noFill/>
          <a:ln w="9525" cap="rnd">
            <a:solidFill>
              <a:schemeClr val="tx1"/>
            </a:solidFill>
            <a:prstDash val="sysDot"/>
            <a:round/>
            <a:headEnd/>
            <a:tailEnd/>
          </a:ln>
          <a:effectLst/>
        </p:spPr>
        <p:txBody>
          <a:bodyPr wrap="none" anchor="ctr"/>
          <a:lstStyle/>
          <a:p>
            <a:endParaRPr lang="en-US"/>
          </a:p>
        </p:txBody>
      </p:sp>
      <p:sp>
        <p:nvSpPr>
          <p:cNvPr id="267278" name="AutoShape 14"/>
          <p:cNvSpPr>
            <a:spLocks noChangeArrowheads="1"/>
          </p:cNvSpPr>
          <p:nvPr/>
        </p:nvSpPr>
        <p:spPr bwMode="auto">
          <a:xfrm>
            <a:off x="8372475" y="3105150"/>
            <a:ext cx="771525" cy="517525"/>
          </a:xfrm>
          <a:prstGeom prst="leftArrow">
            <a:avLst>
              <a:gd name="adj1" fmla="val 50000"/>
              <a:gd name="adj2" fmla="val 37270"/>
            </a:avLst>
          </a:prstGeom>
          <a:solidFill>
            <a:schemeClr val="bg2">
              <a:alpha val="50000"/>
            </a:schemeClr>
          </a:solidFill>
          <a:ln w="9525">
            <a:solidFill>
              <a:schemeClr val="tx1"/>
            </a:solidFill>
            <a:miter lim="800000"/>
            <a:headEnd/>
            <a:tailEnd/>
          </a:ln>
          <a:effectLst/>
        </p:spPr>
        <p:txBody>
          <a:bodyPr wrap="none" anchor="ctr"/>
          <a:lstStyle/>
          <a:p>
            <a:endParaRPr lang="en-US"/>
          </a:p>
        </p:txBody>
      </p:sp>
      <p:grpSp>
        <p:nvGrpSpPr>
          <p:cNvPr id="3" name="Group 17"/>
          <p:cNvGrpSpPr>
            <a:grpSpLocks/>
          </p:cNvGrpSpPr>
          <p:nvPr/>
        </p:nvGrpSpPr>
        <p:grpSpPr bwMode="auto">
          <a:xfrm>
            <a:off x="5438775" y="473075"/>
            <a:ext cx="1382713" cy="2549525"/>
            <a:chOff x="547" y="960"/>
            <a:chExt cx="1291" cy="2369"/>
          </a:xfrm>
        </p:grpSpPr>
        <p:sp>
          <p:nvSpPr>
            <p:cNvPr id="267282" name="Freeform 18"/>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solidFill>
            <a:ln w="9525">
              <a:solidFill>
                <a:srgbClr val="000000"/>
              </a:solidFill>
              <a:round/>
              <a:headEnd/>
              <a:tailEnd/>
            </a:ln>
          </p:spPr>
          <p:txBody>
            <a:bodyPr/>
            <a:lstStyle/>
            <a:p>
              <a:endParaRPr lang="en-US"/>
            </a:p>
          </p:txBody>
        </p:sp>
        <p:sp>
          <p:nvSpPr>
            <p:cNvPr id="267283" name="Freeform 19"/>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solidFill>
            <a:ln w="9525">
              <a:solidFill>
                <a:srgbClr val="000000"/>
              </a:solidFill>
              <a:round/>
              <a:headEnd/>
              <a:tailEnd/>
            </a:ln>
          </p:spPr>
          <p:txBody>
            <a:bodyPr/>
            <a:lstStyle/>
            <a:p>
              <a:endParaRPr lang="en-US"/>
            </a:p>
          </p:txBody>
        </p:sp>
        <p:sp>
          <p:nvSpPr>
            <p:cNvPr id="267284" name="Freeform 20"/>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solidFill>
            <a:ln w="9525">
              <a:solidFill>
                <a:srgbClr val="000000"/>
              </a:solidFill>
              <a:round/>
              <a:headEnd/>
              <a:tailEnd/>
            </a:ln>
          </p:spPr>
          <p:txBody>
            <a:bodyPr/>
            <a:lstStyle/>
            <a:p>
              <a:endParaRPr lang="en-US"/>
            </a:p>
          </p:txBody>
        </p:sp>
      </p:grpSp>
      <p:sp>
        <p:nvSpPr>
          <p:cNvPr id="267285" name="Oval 21"/>
          <p:cNvSpPr>
            <a:spLocks noChangeArrowheads="1"/>
          </p:cNvSpPr>
          <p:nvPr/>
        </p:nvSpPr>
        <p:spPr bwMode="auto">
          <a:xfrm>
            <a:off x="6053138" y="1587500"/>
            <a:ext cx="141287" cy="166688"/>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67286" name="Line 22"/>
          <p:cNvSpPr>
            <a:spLocks noChangeShapeType="1"/>
          </p:cNvSpPr>
          <p:nvPr/>
        </p:nvSpPr>
        <p:spPr bwMode="auto">
          <a:xfrm flipV="1">
            <a:off x="5257800" y="1219200"/>
            <a:ext cx="1447800" cy="1066800"/>
          </a:xfrm>
          <a:prstGeom prst="line">
            <a:avLst/>
          </a:prstGeom>
          <a:noFill/>
          <a:ln w="9525" cap="rnd">
            <a:solidFill>
              <a:schemeClr val="tx1"/>
            </a:solidFill>
            <a:prstDash val="sysDot"/>
            <a:round/>
            <a:headEnd/>
            <a:tailEnd/>
          </a:ln>
          <a:effectLst/>
        </p:spPr>
        <p:txBody>
          <a:bodyPr wrap="none" anchor="ctr"/>
          <a:lstStyle/>
          <a:p>
            <a:endParaRPr lang="en-US"/>
          </a:p>
        </p:txBody>
      </p:sp>
      <p:sp>
        <p:nvSpPr>
          <p:cNvPr id="267287" name="AutoShape 23"/>
          <p:cNvSpPr>
            <a:spLocks noChangeArrowheads="1"/>
          </p:cNvSpPr>
          <p:nvPr/>
        </p:nvSpPr>
        <p:spPr bwMode="auto">
          <a:xfrm rot="-2200974">
            <a:off x="6569075" y="777875"/>
            <a:ext cx="771525" cy="517525"/>
          </a:xfrm>
          <a:prstGeom prst="leftArrow">
            <a:avLst>
              <a:gd name="adj1" fmla="val 50000"/>
              <a:gd name="adj2" fmla="val 37270"/>
            </a:avLst>
          </a:prstGeom>
          <a:solidFill>
            <a:schemeClr val="bg2">
              <a:alpha val="50000"/>
            </a:schemeClr>
          </a:solidFill>
          <a:ln w="9525">
            <a:solidFill>
              <a:schemeClr val="tx1"/>
            </a:solidFill>
            <a:miter lim="800000"/>
            <a:headEnd/>
            <a:tailEnd/>
          </a:ln>
          <a:effectLst/>
        </p:spPr>
        <p:txBody>
          <a:bodyPr wrap="none" anchor="ctr"/>
          <a:lstStyle/>
          <a:p>
            <a:endParaRPr lang="en-US"/>
          </a:p>
        </p:txBody>
      </p:sp>
      <p:grpSp>
        <p:nvGrpSpPr>
          <p:cNvPr id="4" name="Group 28"/>
          <p:cNvGrpSpPr>
            <a:grpSpLocks/>
          </p:cNvGrpSpPr>
          <p:nvPr/>
        </p:nvGrpSpPr>
        <p:grpSpPr bwMode="auto">
          <a:xfrm>
            <a:off x="5591175" y="3749675"/>
            <a:ext cx="1382713" cy="2549525"/>
            <a:chOff x="547" y="960"/>
            <a:chExt cx="1291" cy="2369"/>
          </a:xfrm>
        </p:grpSpPr>
        <p:sp>
          <p:nvSpPr>
            <p:cNvPr id="267293" name="Freeform 29"/>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solidFill>
            <a:ln w="9525">
              <a:solidFill>
                <a:srgbClr val="000000"/>
              </a:solidFill>
              <a:round/>
              <a:headEnd/>
              <a:tailEnd/>
            </a:ln>
          </p:spPr>
          <p:txBody>
            <a:bodyPr/>
            <a:lstStyle/>
            <a:p>
              <a:endParaRPr lang="en-US"/>
            </a:p>
          </p:txBody>
        </p:sp>
        <p:sp>
          <p:nvSpPr>
            <p:cNvPr id="267294" name="Freeform 30"/>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solidFill>
            <a:ln w="9525">
              <a:solidFill>
                <a:srgbClr val="000000"/>
              </a:solidFill>
              <a:round/>
              <a:headEnd/>
              <a:tailEnd/>
            </a:ln>
          </p:spPr>
          <p:txBody>
            <a:bodyPr/>
            <a:lstStyle/>
            <a:p>
              <a:endParaRPr lang="en-US"/>
            </a:p>
          </p:txBody>
        </p:sp>
        <p:sp>
          <p:nvSpPr>
            <p:cNvPr id="267295" name="Freeform 31"/>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solidFill>
            <a:ln w="9525">
              <a:solidFill>
                <a:srgbClr val="000000"/>
              </a:solidFill>
              <a:round/>
              <a:headEnd/>
              <a:tailEnd/>
            </a:ln>
          </p:spPr>
          <p:txBody>
            <a:bodyPr/>
            <a:lstStyle/>
            <a:p>
              <a:endParaRPr lang="en-US"/>
            </a:p>
          </p:txBody>
        </p:sp>
      </p:grpSp>
      <p:sp>
        <p:nvSpPr>
          <p:cNvPr id="267296" name="Oval 32"/>
          <p:cNvSpPr>
            <a:spLocks noChangeArrowheads="1"/>
          </p:cNvSpPr>
          <p:nvPr/>
        </p:nvSpPr>
        <p:spPr bwMode="auto">
          <a:xfrm>
            <a:off x="6205538" y="4864100"/>
            <a:ext cx="141287" cy="166688"/>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67297" name="Line 33"/>
          <p:cNvSpPr>
            <a:spLocks noChangeShapeType="1"/>
          </p:cNvSpPr>
          <p:nvPr/>
        </p:nvSpPr>
        <p:spPr bwMode="auto">
          <a:xfrm>
            <a:off x="5346700" y="4267200"/>
            <a:ext cx="1600200" cy="1219200"/>
          </a:xfrm>
          <a:prstGeom prst="line">
            <a:avLst/>
          </a:prstGeom>
          <a:noFill/>
          <a:ln w="9525" cap="rnd">
            <a:solidFill>
              <a:schemeClr val="tx1"/>
            </a:solidFill>
            <a:prstDash val="sysDot"/>
            <a:round/>
            <a:headEnd/>
            <a:tailEnd/>
          </a:ln>
          <a:effectLst/>
        </p:spPr>
        <p:txBody>
          <a:bodyPr wrap="none" anchor="ctr"/>
          <a:lstStyle/>
          <a:p>
            <a:endParaRPr lang="en-US"/>
          </a:p>
        </p:txBody>
      </p:sp>
      <p:sp>
        <p:nvSpPr>
          <p:cNvPr id="267298" name="AutoShape 34"/>
          <p:cNvSpPr>
            <a:spLocks noChangeArrowheads="1"/>
          </p:cNvSpPr>
          <p:nvPr/>
        </p:nvSpPr>
        <p:spPr bwMode="auto">
          <a:xfrm rot="2073938">
            <a:off x="6905625" y="5470525"/>
            <a:ext cx="771525" cy="517525"/>
          </a:xfrm>
          <a:prstGeom prst="leftArrow">
            <a:avLst>
              <a:gd name="adj1" fmla="val 50000"/>
              <a:gd name="adj2" fmla="val 37270"/>
            </a:avLst>
          </a:prstGeom>
          <a:solidFill>
            <a:schemeClr val="bg2">
              <a:alpha val="50000"/>
            </a:schemeClr>
          </a:solidFill>
          <a:ln w="9525">
            <a:solidFill>
              <a:schemeClr val="tx1"/>
            </a:solidFill>
            <a:miter lim="800000"/>
            <a:headEnd/>
            <a:tailEnd/>
          </a:ln>
          <a:effectLst/>
        </p:spPr>
        <p:txBody>
          <a:bodyPr wrap="none" anchor="ctr"/>
          <a:lstStyle/>
          <a:p>
            <a:endParaRPr lang="en-US"/>
          </a:p>
        </p:txBody>
      </p:sp>
      <p:grpSp>
        <p:nvGrpSpPr>
          <p:cNvPr id="5" name="Group 43"/>
          <p:cNvGrpSpPr>
            <a:grpSpLocks/>
          </p:cNvGrpSpPr>
          <p:nvPr/>
        </p:nvGrpSpPr>
        <p:grpSpPr bwMode="auto">
          <a:xfrm>
            <a:off x="5257800" y="3505200"/>
            <a:ext cx="1382713" cy="2549525"/>
            <a:chOff x="3312" y="2256"/>
            <a:chExt cx="871" cy="1606"/>
          </a:xfrm>
        </p:grpSpPr>
        <p:grpSp>
          <p:nvGrpSpPr>
            <p:cNvPr id="6" name="Group 35"/>
            <p:cNvGrpSpPr>
              <a:grpSpLocks/>
            </p:cNvGrpSpPr>
            <p:nvPr/>
          </p:nvGrpSpPr>
          <p:grpSpPr bwMode="auto">
            <a:xfrm>
              <a:off x="3312" y="2256"/>
              <a:ext cx="871" cy="1606"/>
              <a:chOff x="547" y="960"/>
              <a:chExt cx="1291" cy="2369"/>
            </a:xfrm>
          </p:grpSpPr>
          <p:sp>
            <p:nvSpPr>
              <p:cNvPr id="267300" name="Freeform 36"/>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67301" name="Freeform 37"/>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67302" name="Freeform 38"/>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alpha val="50000"/>
                </a:srgbClr>
              </a:solidFill>
              <a:ln w="9525">
                <a:solidFill>
                  <a:schemeClr val="tx1"/>
                </a:solidFill>
                <a:round/>
                <a:headEnd/>
                <a:tailEnd/>
              </a:ln>
            </p:spPr>
            <p:txBody>
              <a:bodyPr/>
              <a:lstStyle/>
              <a:p>
                <a:endParaRPr lang="en-US"/>
              </a:p>
            </p:txBody>
          </p:sp>
        </p:grpSp>
        <p:sp>
          <p:nvSpPr>
            <p:cNvPr id="267303" name="Oval 39"/>
            <p:cNvSpPr>
              <a:spLocks noChangeArrowheads="1"/>
            </p:cNvSpPr>
            <p:nvPr/>
          </p:nvSpPr>
          <p:spPr bwMode="auto">
            <a:xfrm>
              <a:off x="3696" y="2976"/>
              <a:ext cx="89" cy="105"/>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grpSp>
      <p:grpSp>
        <p:nvGrpSpPr>
          <p:cNvPr id="7" name="Group 44"/>
          <p:cNvGrpSpPr>
            <a:grpSpLocks/>
          </p:cNvGrpSpPr>
          <p:nvPr/>
        </p:nvGrpSpPr>
        <p:grpSpPr bwMode="auto">
          <a:xfrm>
            <a:off x="6934200" y="2154238"/>
            <a:ext cx="1382713" cy="2549525"/>
            <a:chOff x="4368" y="1357"/>
            <a:chExt cx="871" cy="1606"/>
          </a:xfrm>
        </p:grpSpPr>
        <p:grpSp>
          <p:nvGrpSpPr>
            <p:cNvPr id="8" name="Group 5"/>
            <p:cNvGrpSpPr>
              <a:grpSpLocks/>
            </p:cNvGrpSpPr>
            <p:nvPr/>
          </p:nvGrpSpPr>
          <p:grpSpPr bwMode="auto">
            <a:xfrm>
              <a:off x="4368" y="1357"/>
              <a:ext cx="871" cy="1606"/>
              <a:chOff x="547" y="960"/>
              <a:chExt cx="1291" cy="2369"/>
            </a:xfrm>
          </p:grpSpPr>
          <p:sp>
            <p:nvSpPr>
              <p:cNvPr id="267270" name="Freeform 6"/>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67271" name="Freeform 7"/>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67272" name="Freeform 8"/>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alpha val="50000"/>
                </a:srgbClr>
              </a:solidFill>
              <a:ln w="9525">
                <a:solidFill>
                  <a:schemeClr val="tx1"/>
                </a:solidFill>
                <a:round/>
                <a:headEnd/>
                <a:tailEnd/>
              </a:ln>
            </p:spPr>
            <p:txBody>
              <a:bodyPr/>
              <a:lstStyle/>
              <a:p>
                <a:endParaRPr lang="en-US"/>
              </a:p>
            </p:txBody>
          </p:sp>
        </p:grpSp>
        <p:sp>
          <p:nvSpPr>
            <p:cNvPr id="267304" name="Oval 40"/>
            <p:cNvSpPr>
              <a:spLocks noChangeArrowheads="1"/>
            </p:cNvSpPr>
            <p:nvPr/>
          </p:nvSpPr>
          <p:spPr bwMode="auto">
            <a:xfrm>
              <a:off x="4742" y="2055"/>
              <a:ext cx="89" cy="105"/>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grpSp>
      <p:grpSp>
        <p:nvGrpSpPr>
          <p:cNvPr id="9" name="Group 42"/>
          <p:cNvGrpSpPr>
            <a:grpSpLocks/>
          </p:cNvGrpSpPr>
          <p:nvPr/>
        </p:nvGrpSpPr>
        <p:grpSpPr bwMode="auto">
          <a:xfrm>
            <a:off x="5105400" y="879475"/>
            <a:ext cx="1382713" cy="2549525"/>
            <a:chOff x="3264" y="288"/>
            <a:chExt cx="871" cy="1606"/>
          </a:xfrm>
        </p:grpSpPr>
        <p:grpSp>
          <p:nvGrpSpPr>
            <p:cNvPr id="10" name="Group 24"/>
            <p:cNvGrpSpPr>
              <a:grpSpLocks/>
            </p:cNvGrpSpPr>
            <p:nvPr/>
          </p:nvGrpSpPr>
          <p:grpSpPr bwMode="auto">
            <a:xfrm>
              <a:off x="3264" y="288"/>
              <a:ext cx="871" cy="1606"/>
              <a:chOff x="547" y="960"/>
              <a:chExt cx="1291" cy="2369"/>
            </a:xfrm>
          </p:grpSpPr>
          <p:sp>
            <p:nvSpPr>
              <p:cNvPr id="267289" name="Freeform 25"/>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67290" name="Freeform 26"/>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67291" name="Freeform 27"/>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alpha val="50000"/>
                </a:srgbClr>
              </a:solidFill>
              <a:ln w="9525">
                <a:solidFill>
                  <a:schemeClr val="tx1"/>
                </a:solidFill>
                <a:round/>
                <a:headEnd/>
                <a:tailEnd/>
              </a:ln>
            </p:spPr>
            <p:txBody>
              <a:bodyPr/>
              <a:lstStyle/>
              <a:p>
                <a:endParaRPr lang="en-US"/>
              </a:p>
            </p:txBody>
          </p:sp>
        </p:grpSp>
        <p:sp>
          <p:nvSpPr>
            <p:cNvPr id="267305" name="Oval 41"/>
            <p:cNvSpPr>
              <a:spLocks noChangeArrowheads="1"/>
            </p:cNvSpPr>
            <p:nvPr/>
          </p:nvSpPr>
          <p:spPr bwMode="auto">
            <a:xfrm>
              <a:off x="3648" y="970"/>
              <a:ext cx="89" cy="105"/>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grpSp>
      <p:sp>
        <p:nvSpPr>
          <p:cNvPr id="43" name="Slide Number Placeholder 42"/>
          <p:cNvSpPr>
            <a:spLocks noGrp="1"/>
          </p:cNvSpPr>
          <p:nvPr>
            <p:ph type="sldNum" sz="quarter" idx="12"/>
          </p:nvPr>
        </p:nvSpPr>
        <p:spPr/>
        <p:txBody>
          <a:bodyPr/>
          <a:lstStyle/>
          <a:p>
            <a:fld id="{AAD8DEF9-43C6-4A82-8498-CC19CA5756FF}" type="slidenum">
              <a:rPr lang="en-US" smtClean="0"/>
              <a:pPr/>
              <a:t>25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67278"/>
                                        </p:tgtEl>
                                        <p:attrNameLst>
                                          <p:attrName>style.visibility</p:attrName>
                                        </p:attrNameLst>
                                      </p:cBhvr>
                                      <p:to>
                                        <p:strVal val="visible"/>
                                      </p:to>
                                    </p:set>
                                    <p:anim calcmode="lin" valueType="num">
                                      <p:cBhvr additive="base">
                                        <p:cTn id="7" dur="500" fill="hold"/>
                                        <p:tgtEl>
                                          <p:spTgt spid="267278"/>
                                        </p:tgtEl>
                                        <p:attrNameLst>
                                          <p:attrName>ppt_x</p:attrName>
                                        </p:attrNameLst>
                                      </p:cBhvr>
                                      <p:tavLst>
                                        <p:tav tm="0">
                                          <p:val>
                                            <p:strVal val="1+#ppt_w/2"/>
                                          </p:val>
                                        </p:tav>
                                        <p:tav tm="100000">
                                          <p:val>
                                            <p:strVal val="#ppt_x"/>
                                          </p:val>
                                        </p:tav>
                                      </p:tavLst>
                                    </p:anim>
                                    <p:anim calcmode="lin" valueType="num">
                                      <p:cBhvr additive="base">
                                        <p:cTn id="8" dur="500" fill="hold"/>
                                        <p:tgtEl>
                                          <p:spTgt spid="2672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grpId="0" nodeType="clickEffect">
                                  <p:stCondLst>
                                    <p:cond delay="0"/>
                                  </p:stCondLst>
                                  <p:childTnLst>
                                    <p:set>
                                      <p:cBhvr>
                                        <p:cTn id="16" dur="1" fill="hold">
                                          <p:stCondLst>
                                            <p:cond delay="0"/>
                                          </p:stCondLst>
                                        </p:cTn>
                                        <p:tgtEl>
                                          <p:spTgt spid="267287"/>
                                        </p:tgtEl>
                                        <p:attrNameLst>
                                          <p:attrName>style.visibility</p:attrName>
                                        </p:attrNameLst>
                                      </p:cBhvr>
                                      <p:to>
                                        <p:strVal val="visible"/>
                                      </p:to>
                                    </p:set>
                                    <p:anim calcmode="lin" valueType="num">
                                      <p:cBhvr additive="base">
                                        <p:cTn id="17" dur="500" fill="hold"/>
                                        <p:tgtEl>
                                          <p:spTgt spid="267287"/>
                                        </p:tgtEl>
                                        <p:attrNameLst>
                                          <p:attrName>ppt_x</p:attrName>
                                        </p:attrNameLst>
                                      </p:cBhvr>
                                      <p:tavLst>
                                        <p:tav tm="0">
                                          <p:val>
                                            <p:strVal val="1+#ppt_w/2"/>
                                          </p:val>
                                        </p:tav>
                                        <p:tav tm="100000">
                                          <p:val>
                                            <p:strVal val="#ppt_x"/>
                                          </p:val>
                                        </p:tav>
                                      </p:tavLst>
                                    </p:anim>
                                    <p:anim calcmode="lin" valueType="num">
                                      <p:cBhvr additive="base">
                                        <p:cTn id="18" dur="500" fill="hold"/>
                                        <p:tgtEl>
                                          <p:spTgt spid="267287"/>
                                        </p:tgtEl>
                                        <p:attrNameLst>
                                          <p:attrName>ppt_y</p:attrName>
                                        </p:attrNameLst>
                                      </p:cBhvr>
                                      <p:tavLst>
                                        <p:tav tm="0">
                                          <p:val>
                                            <p:strVal val="0-#ppt_h/2"/>
                                          </p:val>
                                        </p:tav>
                                        <p:tav tm="100000">
                                          <p:val>
                                            <p:strVal val="#ppt_y"/>
                                          </p:val>
                                        </p:tav>
                                      </p:tavLst>
                                    </p:anim>
                                  </p:childTnLst>
                                </p:cTn>
                              </p:par>
                            </p:childTnLst>
                          </p:cTn>
                        </p:par>
                        <p:par>
                          <p:cTn id="19" fill="hold">
                            <p:stCondLst>
                              <p:cond delay="500"/>
                            </p:stCondLst>
                            <p:childTnLst>
                              <p:par>
                                <p:cTn id="20" presetID="22" presetClass="entr" presetSubtype="2"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6" fill="hold" grpId="0" nodeType="clickEffect">
                                  <p:stCondLst>
                                    <p:cond delay="0"/>
                                  </p:stCondLst>
                                  <p:childTnLst>
                                    <p:set>
                                      <p:cBhvr>
                                        <p:cTn id="26" dur="1" fill="hold">
                                          <p:stCondLst>
                                            <p:cond delay="0"/>
                                          </p:stCondLst>
                                        </p:cTn>
                                        <p:tgtEl>
                                          <p:spTgt spid="267298"/>
                                        </p:tgtEl>
                                        <p:attrNameLst>
                                          <p:attrName>style.visibility</p:attrName>
                                        </p:attrNameLst>
                                      </p:cBhvr>
                                      <p:to>
                                        <p:strVal val="visible"/>
                                      </p:to>
                                    </p:set>
                                    <p:anim calcmode="lin" valueType="num">
                                      <p:cBhvr additive="base">
                                        <p:cTn id="27" dur="500" fill="hold"/>
                                        <p:tgtEl>
                                          <p:spTgt spid="267298"/>
                                        </p:tgtEl>
                                        <p:attrNameLst>
                                          <p:attrName>ppt_x</p:attrName>
                                        </p:attrNameLst>
                                      </p:cBhvr>
                                      <p:tavLst>
                                        <p:tav tm="0">
                                          <p:val>
                                            <p:strVal val="1+#ppt_w/2"/>
                                          </p:val>
                                        </p:tav>
                                        <p:tav tm="100000">
                                          <p:val>
                                            <p:strVal val="#ppt_x"/>
                                          </p:val>
                                        </p:tav>
                                      </p:tavLst>
                                    </p:anim>
                                    <p:anim calcmode="lin" valueType="num">
                                      <p:cBhvr additive="base">
                                        <p:cTn id="28" dur="500" fill="hold"/>
                                        <p:tgtEl>
                                          <p:spTgt spid="267298"/>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2" presetClass="entr" presetSubtype="2"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righ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78" grpId="0" animBg="1"/>
      <p:bldP spid="267287" grpId="0" animBg="1"/>
      <p:bldP spid="26729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endParaRPr lang="en-US"/>
          </a:p>
        </p:txBody>
      </p:sp>
      <p:sp>
        <p:nvSpPr>
          <p:cNvPr id="269315" name="Rectangle 3"/>
          <p:cNvSpPr>
            <a:spLocks noGrp="1" noChangeArrowheads="1"/>
          </p:cNvSpPr>
          <p:nvPr>
            <p:ph type="body" sz="half" idx="1"/>
          </p:nvPr>
        </p:nvSpPr>
        <p:spPr>
          <a:xfrm>
            <a:off x="381000" y="1447800"/>
            <a:ext cx="4724400" cy="4648200"/>
          </a:xfrm>
        </p:spPr>
        <p:txBody>
          <a:bodyPr>
            <a:normAutofit lnSpcReduction="10000"/>
          </a:bodyPr>
          <a:lstStyle/>
          <a:p>
            <a:pPr algn="just"/>
            <a:r>
              <a:rPr lang="en-US" sz="2800" dirty="0"/>
              <a:t>Applying a force away from the center of resistance will lead to a combination of </a:t>
            </a:r>
            <a:r>
              <a:rPr lang="en-US" sz="2800" dirty="0" err="1"/>
              <a:t>translatory</a:t>
            </a:r>
            <a:r>
              <a:rPr lang="en-US" sz="2800" dirty="0"/>
              <a:t> and rotational movement. </a:t>
            </a:r>
            <a:endParaRPr lang="en-US" sz="2800" dirty="0" smtClean="0"/>
          </a:p>
          <a:p>
            <a:pPr algn="just"/>
            <a:endParaRPr lang="en-US" sz="2800" dirty="0"/>
          </a:p>
          <a:p>
            <a:pPr algn="just"/>
            <a:r>
              <a:rPr lang="en-US" sz="2800" dirty="0"/>
              <a:t>The amount of rotational effect will depend on the distance of the force vector at right angle from the center of resistance.</a:t>
            </a:r>
          </a:p>
        </p:txBody>
      </p:sp>
      <p:grpSp>
        <p:nvGrpSpPr>
          <p:cNvPr id="2" name="Group 4"/>
          <p:cNvGrpSpPr>
            <a:grpSpLocks/>
          </p:cNvGrpSpPr>
          <p:nvPr/>
        </p:nvGrpSpPr>
        <p:grpSpPr bwMode="auto">
          <a:xfrm>
            <a:off x="6048375" y="930275"/>
            <a:ext cx="1382713" cy="2549525"/>
            <a:chOff x="547" y="960"/>
            <a:chExt cx="1291" cy="2369"/>
          </a:xfrm>
        </p:grpSpPr>
        <p:sp>
          <p:nvSpPr>
            <p:cNvPr id="269317" name="Freeform 5"/>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solidFill>
            <a:ln w="9525">
              <a:solidFill>
                <a:srgbClr val="000000"/>
              </a:solidFill>
              <a:round/>
              <a:headEnd/>
              <a:tailEnd/>
            </a:ln>
          </p:spPr>
          <p:txBody>
            <a:bodyPr/>
            <a:lstStyle/>
            <a:p>
              <a:endParaRPr lang="en-US"/>
            </a:p>
          </p:txBody>
        </p:sp>
        <p:sp>
          <p:nvSpPr>
            <p:cNvPr id="269318" name="Freeform 6"/>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solidFill>
            <a:ln w="9525">
              <a:solidFill>
                <a:srgbClr val="000000"/>
              </a:solidFill>
              <a:round/>
              <a:headEnd/>
              <a:tailEnd/>
            </a:ln>
          </p:spPr>
          <p:txBody>
            <a:bodyPr/>
            <a:lstStyle/>
            <a:p>
              <a:endParaRPr lang="en-US"/>
            </a:p>
          </p:txBody>
        </p:sp>
        <p:sp>
          <p:nvSpPr>
            <p:cNvPr id="269319" name="Freeform 7"/>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solidFill>
            <a:ln w="9525">
              <a:solidFill>
                <a:srgbClr val="000000"/>
              </a:solidFill>
              <a:round/>
              <a:headEnd/>
              <a:tailEnd/>
            </a:ln>
          </p:spPr>
          <p:txBody>
            <a:bodyPr/>
            <a:lstStyle/>
            <a:p>
              <a:endParaRPr lang="en-US"/>
            </a:p>
          </p:txBody>
        </p:sp>
      </p:grpSp>
      <p:sp>
        <p:nvSpPr>
          <p:cNvPr id="269320" name="Oval 8"/>
          <p:cNvSpPr>
            <a:spLocks noChangeArrowheads="1"/>
          </p:cNvSpPr>
          <p:nvPr/>
        </p:nvSpPr>
        <p:spPr bwMode="auto">
          <a:xfrm>
            <a:off x="6662738" y="2044700"/>
            <a:ext cx="141287" cy="166688"/>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69321" name="Line 9"/>
          <p:cNvSpPr>
            <a:spLocks noChangeShapeType="1"/>
          </p:cNvSpPr>
          <p:nvPr/>
        </p:nvSpPr>
        <p:spPr bwMode="auto">
          <a:xfrm>
            <a:off x="6065838" y="2865438"/>
            <a:ext cx="1798637" cy="0"/>
          </a:xfrm>
          <a:prstGeom prst="line">
            <a:avLst/>
          </a:prstGeom>
          <a:noFill/>
          <a:ln w="9525" cap="rnd">
            <a:solidFill>
              <a:schemeClr val="tx1"/>
            </a:solidFill>
            <a:prstDash val="sysDot"/>
            <a:round/>
            <a:headEnd/>
            <a:tailEnd/>
          </a:ln>
          <a:effectLst/>
        </p:spPr>
        <p:txBody>
          <a:bodyPr wrap="none" anchor="ctr"/>
          <a:lstStyle/>
          <a:p>
            <a:endParaRPr lang="en-US"/>
          </a:p>
        </p:txBody>
      </p:sp>
      <p:sp>
        <p:nvSpPr>
          <p:cNvPr id="269322" name="AutoShape 10"/>
          <p:cNvSpPr>
            <a:spLocks noChangeArrowheads="1"/>
          </p:cNvSpPr>
          <p:nvPr/>
        </p:nvSpPr>
        <p:spPr bwMode="auto">
          <a:xfrm>
            <a:off x="7350125" y="2606675"/>
            <a:ext cx="771525" cy="517525"/>
          </a:xfrm>
          <a:prstGeom prst="leftArrow">
            <a:avLst>
              <a:gd name="adj1" fmla="val 50000"/>
              <a:gd name="adj2" fmla="val 37270"/>
            </a:avLst>
          </a:prstGeom>
          <a:solidFill>
            <a:schemeClr val="bg2">
              <a:alpha val="50000"/>
            </a:schemeClr>
          </a:solidFill>
          <a:ln w="9525">
            <a:solidFill>
              <a:schemeClr val="tx1"/>
            </a:solidFill>
            <a:miter lim="800000"/>
            <a:headEnd/>
            <a:tailEnd/>
          </a:ln>
          <a:effectLst/>
        </p:spPr>
        <p:txBody>
          <a:bodyPr wrap="none" anchor="ctr"/>
          <a:lstStyle/>
          <a:p>
            <a:endParaRPr lang="en-US"/>
          </a:p>
        </p:txBody>
      </p:sp>
      <p:grpSp>
        <p:nvGrpSpPr>
          <p:cNvPr id="3" name="Group 31"/>
          <p:cNvGrpSpPr>
            <a:grpSpLocks/>
          </p:cNvGrpSpPr>
          <p:nvPr/>
        </p:nvGrpSpPr>
        <p:grpSpPr bwMode="auto">
          <a:xfrm rot="742377">
            <a:off x="5822950" y="914400"/>
            <a:ext cx="1382713" cy="2549525"/>
            <a:chOff x="4368" y="1357"/>
            <a:chExt cx="871" cy="1606"/>
          </a:xfrm>
        </p:grpSpPr>
        <p:grpSp>
          <p:nvGrpSpPr>
            <p:cNvPr id="4" name="Group 32"/>
            <p:cNvGrpSpPr>
              <a:grpSpLocks/>
            </p:cNvGrpSpPr>
            <p:nvPr/>
          </p:nvGrpSpPr>
          <p:grpSpPr bwMode="auto">
            <a:xfrm>
              <a:off x="4368" y="1357"/>
              <a:ext cx="871" cy="1606"/>
              <a:chOff x="547" y="960"/>
              <a:chExt cx="1291" cy="2369"/>
            </a:xfrm>
          </p:grpSpPr>
          <p:sp>
            <p:nvSpPr>
              <p:cNvPr id="269345" name="Freeform 33"/>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69346" name="Freeform 34"/>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69347" name="Freeform 35"/>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alpha val="50000"/>
                </a:srgbClr>
              </a:solidFill>
              <a:ln w="9525">
                <a:solidFill>
                  <a:schemeClr val="tx1"/>
                </a:solidFill>
                <a:round/>
                <a:headEnd/>
                <a:tailEnd/>
              </a:ln>
            </p:spPr>
            <p:txBody>
              <a:bodyPr/>
              <a:lstStyle/>
              <a:p>
                <a:endParaRPr lang="en-US"/>
              </a:p>
            </p:txBody>
          </p:sp>
        </p:grpSp>
        <p:sp>
          <p:nvSpPr>
            <p:cNvPr id="269348" name="Oval 36"/>
            <p:cNvSpPr>
              <a:spLocks noChangeArrowheads="1"/>
            </p:cNvSpPr>
            <p:nvPr/>
          </p:nvSpPr>
          <p:spPr bwMode="auto">
            <a:xfrm>
              <a:off x="4742" y="2055"/>
              <a:ext cx="89" cy="105"/>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grpSp>
      <p:grpSp>
        <p:nvGrpSpPr>
          <p:cNvPr id="5" name="Group 43"/>
          <p:cNvGrpSpPr>
            <a:grpSpLocks/>
          </p:cNvGrpSpPr>
          <p:nvPr/>
        </p:nvGrpSpPr>
        <p:grpSpPr bwMode="auto">
          <a:xfrm>
            <a:off x="6124575" y="3622675"/>
            <a:ext cx="1382713" cy="2549525"/>
            <a:chOff x="547" y="960"/>
            <a:chExt cx="1291" cy="2369"/>
          </a:xfrm>
        </p:grpSpPr>
        <p:sp>
          <p:nvSpPr>
            <p:cNvPr id="269356" name="Freeform 44"/>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solidFill>
            <a:ln w="9525">
              <a:solidFill>
                <a:srgbClr val="000000"/>
              </a:solidFill>
              <a:round/>
              <a:headEnd/>
              <a:tailEnd/>
            </a:ln>
          </p:spPr>
          <p:txBody>
            <a:bodyPr/>
            <a:lstStyle/>
            <a:p>
              <a:endParaRPr lang="en-US"/>
            </a:p>
          </p:txBody>
        </p:sp>
        <p:sp>
          <p:nvSpPr>
            <p:cNvPr id="269357" name="Freeform 45"/>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solidFill>
            <a:ln w="9525">
              <a:solidFill>
                <a:srgbClr val="000000"/>
              </a:solidFill>
              <a:round/>
              <a:headEnd/>
              <a:tailEnd/>
            </a:ln>
          </p:spPr>
          <p:txBody>
            <a:bodyPr/>
            <a:lstStyle/>
            <a:p>
              <a:endParaRPr lang="en-US"/>
            </a:p>
          </p:txBody>
        </p:sp>
        <p:sp>
          <p:nvSpPr>
            <p:cNvPr id="269358" name="Freeform 46"/>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solidFill>
            <a:ln w="9525">
              <a:solidFill>
                <a:srgbClr val="000000"/>
              </a:solidFill>
              <a:round/>
              <a:headEnd/>
              <a:tailEnd/>
            </a:ln>
          </p:spPr>
          <p:txBody>
            <a:bodyPr/>
            <a:lstStyle/>
            <a:p>
              <a:endParaRPr lang="en-US"/>
            </a:p>
          </p:txBody>
        </p:sp>
      </p:grpSp>
      <p:sp>
        <p:nvSpPr>
          <p:cNvPr id="269359" name="Oval 47"/>
          <p:cNvSpPr>
            <a:spLocks noChangeArrowheads="1"/>
          </p:cNvSpPr>
          <p:nvPr/>
        </p:nvSpPr>
        <p:spPr bwMode="auto">
          <a:xfrm>
            <a:off x="6738938" y="4737100"/>
            <a:ext cx="141287" cy="166688"/>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69360" name="Line 48"/>
          <p:cNvSpPr>
            <a:spLocks noChangeShapeType="1"/>
          </p:cNvSpPr>
          <p:nvPr/>
        </p:nvSpPr>
        <p:spPr bwMode="auto">
          <a:xfrm>
            <a:off x="6021388" y="4068763"/>
            <a:ext cx="1798637" cy="0"/>
          </a:xfrm>
          <a:prstGeom prst="line">
            <a:avLst/>
          </a:prstGeom>
          <a:noFill/>
          <a:ln w="9525" cap="rnd">
            <a:solidFill>
              <a:schemeClr val="tx1"/>
            </a:solidFill>
            <a:prstDash val="sysDot"/>
            <a:round/>
            <a:headEnd/>
            <a:tailEnd/>
          </a:ln>
          <a:effectLst/>
        </p:spPr>
        <p:txBody>
          <a:bodyPr wrap="none" anchor="ctr"/>
          <a:lstStyle/>
          <a:p>
            <a:endParaRPr lang="en-US"/>
          </a:p>
        </p:txBody>
      </p:sp>
      <p:sp>
        <p:nvSpPr>
          <p:cNvPr id="269361" name="AutoShape 49"/>
          <p:cNvSpPr>
            <a:spLocks noChangeArrowheads="1"/>
          </p:cNvSpPr>
          <p:nvPr/>
        </p:nvSpPr>
        <p:spPr bwMode="auto">
          <a:xfrm>
            <a:off x="7305675" y="3810000"/>
            <a:ext cx="771525" cy="517525"/>
          </a:xfrm>
          <a:prstGeom prst="leftArrow">
            <a:avLst>
              <a:gd name="adj1" fmla="val 50000"/>
              <a:gd name="adj2" fmla="val 37270"/>
            </a:avLst>
          </a:prstGeom>
          <a:solidFill>
            <a:schemeClr val="bg2">
              <a:alpha val="50000"/>
            </a:schemeClr>
          </a:solidFill>
          <a:ln w="9525">
            <a:solidFill>
              <a:schemeClr val="tx1"/>
            </a:solidFill>
            <a:miter lim="800000"/>
            <a:headEnd/>
            <a:tailEnd/>
          </a:ln>
          <a:effectLst/>
        </p:spPr>
        <p:txBody>
          <a:bodyPr wrap="none" anchor="ctr"/>
          <a:lstStyle/>
          <a:p>
            <a:endParaRPr lang="en-US"/>
          </a:p>
        </p:txBody>
      </p:sp>
      <p:grpSp>
        <p:nvGrpSpPr>
          <p:cNvPr id="6" name="Group 50"/>
          <p:cNvGrpSpPr>
            <a:grpSpLocks/>
          </p:cNvGrpSpPr>
          <p:nvPr/>
        </p:nvGrpSpPr>
        <p:grpSpPr bwMode="auto">
          <a:xfrm rot="-468506">
            <a:off x="5867400" y="3606800"/>
            <a:ext cx="1382713" cy="2549525"/>
            <a:chOff x="4368" y="1357"/>
            <a:chExt cx="871" cy="1606"/>
          </a:xfrm>
        </p:grpSpPr>
        <p:grpSp>
          <p:nvGrpSpPr>
            <p:cNvPr id="7" name="Group 51"/>
            <p:cNvGrpSpPr>
              <a:grpSpLocks/>
            </p:cNvGrpSpPr>
            <p:nvPr/>
          </p:nvGrpSpPr>
          <p:grpSpPr bwMode="auto">
            <a:xfrm>
              <a:off x="4368" y="1357"/>
              <a:ext cx="871" cy="1606"/>
              <a:chOff x="547" y="960"/>
              <a:chExt cx="1291" cy="2369"/>
            </a:xfrm>
          </p:grpSpPr>
          <p:sp>
            <p:nvSpPr>
              <p:cNvPr id="269364" name="Freeform 52"/>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69365" name="Freeform 53"/>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69366" name="Freeform 54"/>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alpha val="50000"/>
                </a:srgbClr>
              </a:solidFill>
              <a:ln w="9525">
                <a:solidFill>
                  <a:schemeClr val="tx1"/>
                </a:solidFill>
                <a:round/>
                <a:headEnd/>
                <a:tailEnd/>
              </a:ln>
            </p:spPr>
            <p:txBody>
              <a:bodyPr/>
              <a:lstStyle/>
              <a:p>
                <a:endParaRPr lang="en-US"/>
              </a:p>
            </p:txBody>
          </p:sp>
        </p:grpSp>
        <p:sp>
          <p:nvSpPr>
            <p:cNvPr id="269367" name="Oval 55"/>
            <p:cNvSpPr>
              <a:spLocks noChangeArrowheads="1"/>
            </p:cNvSpPr>
            <p:nvPr/>
          </p:nvSpPr>
          <p:spPr bwMode="auto">
            <a:xfrm>
              <a:off x="4742" y="2055"/>
              <a:ext cx="89" cy="105"/>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grpSp>
      <p:sp>
        <p:nvSpPr>
          <p:cNvPr id="269368" name="AutoShape 56"/>
          <p:cNvSpPr>
            <a:spLocks/>
          </p:cNvSpPr>
          <p:nvPr/>
        </p:nvSpPr>
        <p:spPr bwMode="auto">
          <a:xfrm>
            <a:off x="6918325" y="4083050"/>
            <a:ext cx="76200" cy="685800"/>
          </a:xfrm>
          <a:prstGeom prst="rightBrace">
            <a:avLst>
              <a:gd name="adj1" fmla="val 75000"/>
              <a:gd name="adj2" fmla="val 50000"/>
            </a:avLst>
          </a:prstGeom>
          <a:noFill/>
          <a:ln w="38100">
            <a:solidFill>
              <a:schemeClr val="bg2"/>
            </a:solidFill>
            <a:round/>
            <a:headEnd/>
            <a:tailEnd/>
          </a:ln>
          <a:effectLst/>
        </p:spPr>
        <p:txBody>
          <a:bodyPr wrap="none" anchor="ctr"/>
          <a:lstStyle/>
          <a:p>
            <a:endParaRPr lang="en-US"/>
          </a:p>
        </p:txBody>
      </p:sp>
      <p:sp>
        <p:nvSpPr>
          <p:cNvPr id="269369" name="AutoShape 57"/>
          <p:cNvSpPr>
            <a:spLocks/>
          </p:cNvSpPr>
          <p:nvPr/>
        </p:nvSpPr>
        <p:spPr bwMode="auto">
          <a:xfrm>
            <a:off x="6829425" y="2193925"/>
            <a:ext cx="76200" cy="685800"/>
          </a:xfrm>
          <a:prstGeom prst="rightBrace">
            <a:avLst>
              <a:gd name="adj1" fmla="val 75000"/>
              <a:gd name="adj2" fmla="val 50000"/>
            </a:avLst>
          </a:prstGeom>
          <a:noFill/>
          <a:ln w="38100">
            <a:solidFill>
              <a:schemeClr val="bg2"/>
            </a:solidFill>
            <a:round/>
            <a:headEnd/>
            <a:tailEnd/>
          </a:ln>
          <a:effectLst/>
        </p:spPr>
        <p:txBody>
          <a:bodyPr wrap="none" anchor="ctr"/>
          <a:lstStyle/>
          <a:p>
            <a:endParaRPr lang="en-US"/>
          </a:p>
        </p:txBody>
      </p:sp>
      <p:sp>
        <p:nvSpPr>
          <p:cNvPr id="32" name="Slide Number Placeholder 31"/>
          <p:cNvSpPr>
            <a:spLocks noGrp="1"/>
          </p:cNvSpPr>
          <p:nvPr>
            <p:ph type="sldNum" sz="quarter" idx="12"/>
          </p:nvPr>
        </p:nvSpPr>
        <p:spPr/>
        <p:txBody>
          <a:bodyPr/>
          <a:lstStyle/>
          <a:p>
            <a:fld id="{AAD8DEF9-43C6-4A82-8498-CC19CA5756FF}" type="slidenum">
              <a:rPr lang="en-US" smtClean="0"/>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69322"/>
                                        </p:tgtEl>
                                        <p:attrNameLst>
                                          <p:attrName>style.visibility</p:attrName>
                                        </p:attrNameLst>
                                      </p:cBhvr>
                                      <p:to>
                                        <p:strVal val="visible"/>
                                      </p:to>
                                    </p:set>
                                    <p:anim calcmode="lin" valueType="num">
                                      <p:cBhvr additive="base">
                                        <p:cTn id="7" dur="500" fill="hold"/>
                                        <p:tgtEl>
                                          <p:spTgt spid="269322"/>
                                        </p:tgtEl>
                                        <p:attrNameLst>
                                          <p:attrName>ppt_x</p:attrName>
                                        </p:attrNameLst>
                                      </p:cBhvr>
                                      <p:tavLst>
                                        <p:tav tm="0">
                                          <p:val>
                                            <p:strVal val="1+#ppt_w/2"/>
                                          </p:val>
                                        </p:tav>
                                        <p:tav tm="100000">
                                          <p:val>
                                            <p:strVal val="#ppt_x"/>
                                          </p:val>
                                        </p:tav>
                                      </p:tavLst>
                                    </p:anim>
                                    <p:anim calcmode="lin" valueType="num">
                                      <p:cBhvr additive="base">
                                        <p:cTn id="8" dur="500" fill="hold"/>
                                        <p:tgtEl>
                                          <p:spTgt spid="2693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69361"/>
                                        </p:tgtEl>
                                        <p:attrNameLst>
                                          <p:attrName>style.visibility</p:attrName>
                                        </p:attrNameLst>
                                      </p:cBhvr>
                                      <p:to>
                                        <p:strVal val="visible"/>
                                      </p:to>
                                    </p:set>
                                    <p:anim calcmode="lin" valueType="num">
                                      <p:cBhvr additive="base">
                                        <p:cTn id="17" dur="500" fill="hold"/>
                                        <p:tgtEl>
                                          <p:spTgt spid="269361"/>
                                        </p:tgtEl>
                                        <p:attrNameLst>
                                          <p:attrName>ppt_x</p:attrName>
                                        </p:attrNameLst>
                                      </p:cBhvr>
                                      <p:tavLst>
                                        <p:tav tm="0">
                                          <p:val>
                                            <p:strVal val="1+#ppt_w/2"/>
                                          </p:val>
                                        </p:tav>
                                        <p:tav tm="100000">
                                          <p:val>
                                            <p:strVal val="#ppt_x"/>
                                          </p:val>
                                        </p:tav>
                                      </p:tavLst>
                                    </p:anim>
                                    <p:anim calcmode="lin" valueType="num">
                                      <p:cBhvr additive="base">
                                        <p:cTn id="18" dur="500" fill="hold"/>
                                        <p:tgtEl>
                                          <p:spTgt spid="269361"/>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500"/>
                                        <p:tgtEl>
                                          <p:spTgt spid="6"/>
                                        </p:tgtEl>
                                      </p:cBhvr>
                                    </p:animEffect>
                                  </p:childTnLst>
                                </p:cTn>
                              </p:par>
                            </p:childTnLst>
                          </p:cTn>
                        </p:par>
                        <p:par>
                          <p:cTn id="23" fill="hold">
                            <p:stCondLst>
                              <p:cond delay="1000"/>
                            </p:stCondLst>
                            <p:childTnLst>
                              <p:par>
                                <p:cTn id="24" presetID="23" presetClass="entr" presetSubtype="32" fill="hold" grpId="0" nodeType="afterEffect">
                                  <p:stCondLst>
                                    <p:cond delay="1000"/>
                                  </p:stCondLst>
                                  <p:childTnLst>
                                    <p:set>
                                      <p:cBhvr>
                                        <p:cTn id="25" dur="1" fill="hold">
                                          <p:stCondLst>
                                            <p:cond delay="0"/>
                                          </p:stCondLst>
                                        </p:cTn>
                                        <p:tgtEl>
                                          <p:spTgt spid="269369"/>
                                        </p:tgtEl>
                                        <p:attrNameLst>
                                          <p:attrName>style.visibility</p:attrName>
                                        </p:attrNameLst>
                                      </p:cBhvr>
                                      <p:to>
                                        <p:strVal val="visible"/>
                                      </p:to>
                                    </p:set>
                                    <p:anim calcmode="lin" valueType="num">
                                      <p:cBhvr>
                                        <p:cTn id="26" dur="500" fill="hold"/>
                                        <p:tgtEl>
                                          <p:spTgt spid="269369"/>
                                        </p:tgtEl>
                                        <p:attrNameLst>
                                          <p:attrName>ppt_w</p:attrName>
                                        </p:attrNameLst>
                                      </p:cBhvr>
                                      <p:tavLst>
                                        <p:tav tm="0">
                                          <p:val>
                                            <p:strVal val="4*#ppt_w"/>
                                          </p:val>
                                        </p:tav>
                                        <p:tav tm="100000">
                                          <p:val>
                                            <p:strVal val="#ppt_w"/>
                                          </p:val>
                                        </p:tav>
                                      </p:tavLst>
                                    </p:anim>
                                    <p:anim calcmode="lin" valueType="num">
                                      <p:cBhvr>
                                        <p:cTn id="27" dur="500" fill="hold"/>
                                        <p:tgtEl>
                                          <p:spTgt spid="269369"/>
                                        </p:tgtEl>
                                        <p:attrNameLst>
                                          <p:attrName>ppt_h</p:attrName>
                                        </p:attrNameLst>
                                      </p:cBhvr>
                                      <p:tavLst>
                                        <p:tav tm="0">
                                          <p:val>
                                            <p:strVal val="4*#ppt_h"/>
                                          </p:val>
                                        </p:tav>
                                        <p:tav tm="100000">
                                          <p:val>
                                            <p:strVal val="#ppt_h"/>
                                          </p:val>
                                        </p:tav>
                                      </p:tavLst>
                                    </p:anim>
                                  </p:childTnLst>
                                </p:cTn>
                              </p:par>
                            </p:childTnLst>
                          </p:cTn>
                        </p:par>
                        <p:par>
                          <p:cTn id="28" fill="hold">
                            <p:stCondLst>
                              <p:cond delay="2500"/>
                            </p:stCondLst>
                            <p:childTnLst>
                              <p:par>
                                <p:cTn id="29" presetID="23" presetClass="entr" presetSubtype="32" fill="hold" grpId="0" nodeType="afterEffect">
                                  <p:stCondLst>
                                    <p:cond delay="0"/>
                                  </p:stCondLst>
                                  <p:childTnLst>
                                    <p:set>
                                      <p:cBhvr>
                                        <p:cTn id="30" dur="1" fill="hold">
                                          <p:stCondLst>
                                            <p:cond delay="0"/>
                                          </p:stCondLst>
                                        </p:cTn>
                                        <p:tgtEl>
                                          <p:spTgt spid="269368"/>
                                        </p:tgtEl>
                                        <p:attrNameLst>
                                          <p:attrName>style.visibility</p:attrName>
                                        </p:attrNameLst>
                                      </p:cBhvr>
                                      <p:to>
                                        <p:strVal val="visible"/>
                                      </p:to>
                                    </p:set>
                                    <p:anim calcmode="lin" valueType="num">
                                      <p:cBhvr>
                                        <p:cTn id="31" dur="500" fill="hold"/>
                                        <p:tgtEl>
                                          <p:spTgt spid="269368"/>
                                        </p:tgtEl>
                                        <p:attrNameLst>
                                          <p:attrName>ppt_w</p:attrName>
                                        </p:attrNameLst>
                                      </p:cBhvr>
                                      <p:tavLst>
                                        <p:tav tm="0">
                                          <p:val>
                                            <p:strVal val="4*#ppt_w"/>
                                          </p:val>
                                        </p:tav>
                                        <p:tav tm="100000">
                                          <p:val>
                                            <p:strVal val="#ppt_w"/>
                                          </p:val>
                                        </p:tav>
                                      </p:tavLst>
                                    </p:anim>
                                    <p:anim calcmode="lin" valueType="num">
                                      <p:cBhvr>
                                        <p:cTn id="32" dur="500" fill="hold"/>
                                        <p:tgtEl>
                                          <p:spTgt spid="26936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22" grpId="0" animBg="1"/>
      <p:bldP spid="269361" grpId="0" animBg="1"/>
      <p:bldP spid="269368" grpId="0" animBg="1"/>
      <p:bldP spid="26936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p:txBody>
          <a:bodyPr/>
          <a:lstStyle/>
          <a:p>
            <a:endParaRPr lang="en-US"/>
          </a:p>
        </p:txBody>
      </p:sp>
      <p:sp>
        <p:nvSpPr>
          <p:cNvPr id="270339" name="Rectangle 3"/>
          <p:cNvSpPr>
            <a:spLocks noGrp="1" noChangeArrowheads="1"/>
          </p:cNvSpPr>
          <p:nvPr>
            <p:ph type="body" sz="half" idx="1"/>
          </p:nvPr>
        </p:nvSpPr>
        <p:spPr>
          <a:xfrm>
            <a:off x="381000" y="1447800"/>
            <a:ext cx="4724400" cy="4648200"/>
          </a:xfrm>
        </p:spPr>
        <p:txBody>
          <a:bodyPr/>
          <a:lstStyle/>
          <a:p>
            <a:pPr algn="just">
              <a:lnSpc>
                <a:spcPct val="150000"/>
              </a:lnSpc>
            </a:pPr>
            <a:r>
              <a:rPr lang="en-US" sz="2800" dirty="0"/>
              <a:t>The relative amounts of angular change and translation are determined by the length of the shortest distance between the line of force and the center of resistance.</a:t>
            </a:r>
          </a:p>
        </p:txBody>
      </p:sp>
      <p:grpSp>
        <p:nvGrpSpPr>
          <p:cNvPr id="2" name="Group 4"/>
          <p:cNvGrpSpPr>
            <a:grpSpLocks/>
          </p:cNvGrpSpPr>
          <p:nvPr/>
        </p:nvGrpSpPr>
        <p:grpSpPr bwMode="auto">
          <a:xfrm>
            <a:off x="6048375" y="930275"/>
            <a:ext cx="1382713" cy="2549525"/>
            <a:chOff x="547" y="960"/>
            <a:chExt cx="1291" cy="2369"/>
          </a:xfrm>
        </p:grpSpPr>
        <p:sp>
          <p:nvSpPr>
            <p:cNvPr id="270341" name="Freeform 5"/>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solidFill>
            <a:ln w="9525">
              <a:solidFill>
                <a:srgbClr val="000000"/>
              </a:solidFill>
              <a:round/>
              <a:headEnd/>
              <a:tailEnd/>
            </a:ln>
          </p:spPr>
          <p:txBody>
            <a:bodyPr/>
            <a:lstStyle/>
            <a:p>
              <a:endParaRPr lang="en-US"/>
            </a:p>
          </p:txBody>
        </p:sp>
        <p:sp>
          <p:nvSpPr>
            <p:cNvPr id="270342" name="Freeform 6"/>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solidFill>
            <a:ln w="9525">
              <a:solidFill>
                <a:srgbClr val="000000"/>
              </a:solidFill>
              <a:round/>
              <a:headEnd/>
              <a:tailEnd/>
            </a:ln>
          </p:spPr>
          <p:txBody>
            <a:bodyPr/>
            <a:lstStyle/>
            <a:p>
              <a:endParaRPr lang="en-US"/>
            </a:p>
          </p:txBody>
        </p:sp>
        <p:sp>
          <p:nvSpPr>
            <p:cNvPr id="270343" name="Freeform 7"/>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solidFill>
            <a:ln w="9525">
              <a:solidFill>
                <a:srgbClr val="000000"/>
              </a:solidFill>
              <a:round/>
              <a:headEnd/>
              <a:tailEnd/>
            </a:ln>
          </p:spPr>
          <p:txBody>
            <a:bodyPr/>
            <a:lstStyle/>
            <a:p>
              <a:endParaRPr lang="en-US"/>
            </a:p>
          </p:txBody>
        </p:sp>
      </p:grpSp>
      <p:sp>
        <p:nvSpPr>
          <p:cNvPr id="270344" name="Oval 8"/>
          <p:cNvSpPr>
            <a:spLocks noChangeArrowheads="1"/>
          </p:cNvSpPr>
          <p:nvPr/>
        </p:nvSpPr>
        <p:spPr bwMode="auto">
          <a:xfrm>
            <a:off x="6662738" y="2044700"/>
            <a:ext cx="141287" cy="166688"/>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70345" name="Line 9"/>
          <p:cNvSpPr>
            <a:spLocks noChangeShapeType="1"/>
          </p:cNvSpPr>
          <p:nvPr/>
        </p:nvSpPr>
        <p:spPr bwMode="auto">
          <a:xfrm>
            <a:off x="6019800" y="3170238"/>
            <a:ext cx="1798638" cy="0"/>
          </a:xfrm>
          <a:prstGeom prst="line">
            <a:avLst/>
          </a:prstGeom>
          <a:noFill/>
          <a:ln w="9525" cap="rnd">
            <a:solidFill>
              <a:schemeClr val="tx1"/>
            </a:solidFill>
            <a:prstDash val="sysDot"/>
            <a:round/>
            <a:headEnd/>
            <a:tailEnd/>
          </a:ln>
          <a:effectLst/>
        </p:spPr>
        <p:txBody>
          <a:bodyPr wrap="none" anchor="ctr"/>
          <a:lstStyle/>
          <a:p>
            <a:endParaRPr lang="en-US"/>
          </a:p>
        </p:txBody>
      </p:sp>
      <p:sp>
        <p:nvSpPr>
          <p:cNvPr id="270346" name="AutoShape 10"/>
          <p:cNvSpPr>
            <a:spLocks noChangeArrowheads="1"/>
          </p:cNvSpPr>
          <p:nvPr/>
        </p:nvSpPr>
        <p:spPr bwMode="auto">
          <a:xfrm>
            <a:off x="7304088" y="2911475"/>
            <a:ext cx="771525" cy="517525"/>
          </a:xfrm>
          <a:prstGeom prst="leftArrow">
            <a:avLst>
              <a:gd name="adj1" fmla="val 50000"/>
              <a:gd name="adj2" fmla="val 37270"/>
            </a:avLst>
          </a:prstGeom>
          <a:solidFill>
            <a:schemeClr val="bg2">
              <a:alpha val="50000"/>
            </a:schemeClr>
          </a:solidFill>
          <a:ln w="9525">
            <a:solidFill>
              <a:schemeClr val="tx1"/>
            </a:solidFill>
            <a:miter lim="800000"/>
            <a:headEnd/>
            <a:tailEnd/>
          </a:ln>
          <a:effectLst/>
        </p:spPr>
        <p:txBody>
          <a:bodyPr wrap="none" anchor="ctr"/>
          <a:lstStyle/>
          <a:p>
            <a:endParaRPr lang="en-US"/>
          </a:p>
        </p:txBody>
      </p:sp>
      <p:grpSp>
        <p:nvGrpSpPr>
          <p:cNvPr id="3" name="Group 11"/>
          <p:cNvGrpSpPr>
            <a:grpSpLocks/>
          </p:cNvGrpSpPr>
          <p:nvPr/>
        </p:nvGrpSpPr>
        <p:grpSpPr bwMode="auto">
          <a:xfrm rot="1403088">
            <a:off x="5902325" y="914400"/>
            <a:ext cx="1382713" cy="2549525"/>
            <a:chOff x="4368" y="1357"/>
            <a:chExt cx="871" cy="1606"/>
          </a:xfrm>
        </p:grpSpPr>
        <p:grpSp>
          <p:nvGrpSpPr>
            <p:cNvPr id="4" name="Group 12"/>
            <p:cNvGrpSpPr>
              <a:grpSpLocks/>
            </p:cNvGrpSpPr>
            <p:nvPr/>
          </p:nvGrpSpPr>
          <p:grpSpPr bwMode="auto">
            <a:xfrm>
              <a:off x="4368" y="1357"/>
              <a:ext cx="871" cy="1606"/>
              <a:chOff x="547" y="960"/>
              <a:chExt cx="1291" cy="2369"/>
            </a:xfrm>
          </p:grpSpPr>
          <p:sp>
            <p:nvSpPr>
              <p:cNvPr id="270349" name="Freeform 13"/>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70350" name="Freeform 14"/>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70351" name="Freeform 15"/>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alpha val="50000"/>
                </a:srgbClr>
              </a:solidFill>
              <a:ln w="9525">
                <a:solidFill>
                  <a:schemeClr val="tx1"/>
                </a:solidFill>
                <a:round/>
                <a:headEnd/>
                <a:tailEnd/>
              </a:ln>
            </p:spPr>
            <p:txBody>
              <a:bodyPr/>
              <a:lstStyle/>
              <a:p>
                <a:endParaRPr lang="en-US"/>
              </a:p>
            </p:txBody>
          </p:sp>
        </p:grpSp>
        <p:sp>
          <p:nvSpPr>
            <p:cNvPr id="270352" name="Oval 16"/>
            <p:cNvSpPr>
              <a:spLocks noChangeArrowheads="1"/>
            </p:cNvSpPr>
            <p:nvPr/>
          </p:nvSpPr>
          <p:spPr bwMode="auto">
            <a:xfrm>
              <a:off x="4742" y="2055"/>
              <a:ext cx="89" cy="105"/>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grpSp>
      <p:grpSp>
        <p:nvGrpSpPr>
          <p:cNvPr id="5" name="Group 17"/>
          <p:cNvGrpSpPr>
            <a:grpSpLocks/>
          </p:cNvGrpSpPr>
          <p:nvPr/>
        </p:nvGrpSpPr>
        <p:grpSpPr bwMode="auto">
          <a:xfrm>
            <a:off x="6124575" y="3622675"/>
            <a:ext cx="1382713" cy="2549525"/>
            <a:chOff x="547" y="960"/>
            <a:chExt cx="1291" cy="2369"/>
          </a:xfrm>
        </p:grpSpPr>
        <p:sp>
          <p:nvSpPr>
            <p:cNvPr id="270354" name="Freeform 18"/>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solidFill>
            <a:ln w="9525">
              <a:solidFill>
                <a:srgbClr val="000000"/>
              </a:solidFill>
              <a:round/>
              <a:headEnd/>
              <a:tailEnd/>
            </a:ln>
          </p:spPr>
          <p:txBody>
            <a:bodyPr/>
            <a:lstStyle/>
            <a:p>
              <a:endParaRPr lang="en-US"/>
            </a:p>
          </p:txBody>
        </p:sp>
        <p:sp>
          <p:nvSpPr>
            <p:cNvPr id="270355" name="Freeform 19"/>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solidFill>
            <a:ln w="9525">
              <a:solidFill>
                <a:srgbClr val="000000"/>
              </a:solidFill>
              <a:round/>
              <a:headEnd/>
              <a:tailEnd/>
            </a:ln>
          </p:spPr>
          <p:txBody>
            <a:bodyPr/>
            <a:lstStyle/>
            <a:p>
              <a:endParaRPr lang="en-US"/>
            </a:p>
          </p:txBody>
        </p:sp>
        <p:sp>
          <p:nvSpPr>
            <p:cNvPr id="270356" name="Freeform 20"/>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solidFill>
            <a:ln w="9525">
              <a:solidFill>
                <a:srgbClr val="000000"/>
              </a:solidFill>
              <a:round/>
              <a:headEnd/>
              <a:tailEnd/>
            </a:ln>
          </p:spPr>
          <p:txBody>
            <a:bodyPr/>
            <a:lstStyle/>
            <a:p>
              <a:endParaRPr lang="en-US"/>
            </a:p>
          </p:txBody>
        </p:sp>
      </p:grpSp>
      <p:sp>
        <p:nvSpPr>
          <p:cNvPr id="270357" name="Oval 21"/>
          <p:cNvSpPr>
            <a:spLocks noChangeArrowheads="1"/>
          </p:cNvSpPr>
          <p:nvPr/>
        </p:nvSpPr>
        <p:spPr bwMode="auto">
          <a:xfrm>
            <a:off x="6738938" y="4737100"/>
            <a:ext cx="141287" cy="166688"/>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70358" name="Line 22"/>
          <p:cNvSpPr>
            <a:spLocks noChangeShapeType="1"/>
          </p:cNvSpPr>
          <p:nvPr/>
        </p:nvSpPr>
        <p:spPr bwMode="auto">
          <a:xfrm>
            <a:off x="6096000" y="5059363"/>
            <a:ext cx="1798638" cy="0"/>
          </a:xfrm>
          <a:prstGeom prst="line">
            <a:avLst/>
          </a:prstGeom>
          <a:noFill/>
          <a:ln w="9525" cap="rnd">
            <a:solidFill>
              <a:schemeClr val="tx1"/>
            </a:solidFill>
            <a:prstDash val="sysDot"/>
            <a:round/>
            <a:headEnd/>
            <a:tailEnd/>
          </a:ln>
          <a:effectLst/>
        </p:spPr>
        <p:txBody>
          <a:bodyPr wrap="none" anchor="ctr"/>
          <a:lstStyle/>
          <a:p>
            <a:endParaRPr lang="en-US"/>
          </a:p>
        </p:txBody>
      </p:sp>
      <p:sp>
        <p:nvSpPr>
          <p:cNvPr id="270359" name="AutoShape 23"/>
          <p:cNvSpPr>
            <a:spLocks noChangeArrowheads="1"/>
          </p:cNvSpPr>
          <p:nvPr/>
        </p:nvSpPr>
        <p:spPr bwMode="auto">
          <a:xfrm>
            <a:off x="7380288" y="4800600"/>
            <a:ext cx="771525" cy="517525"/>
          </a:xfrm>
          <a:prstGeom prst="leftArrow">
            <a:avLst>
              <a:gd name="adj1" fmla="val 50000"/>
              <a:gd name="adj2" fmla="val 37270"/>
            </a:avLst>
          </a:prstGeom>
          <a:solidFill>
            <a:schemeClr val="bg2">
              <a:alpha val="50000"/>
            </a:schemeClr>
          </a:solidFill>
          <a:ln w="9525">
            <a:solidFill>
              <a:schemeClr val="tx1"/>
            </a:solidFill>
            <a:miter lim="800000"/>
            <a:headEnd/>
            <a:tailEnd/>
          </a:ln>
          <a:effectLst/>
        </p:spPr>
        <p:txBody>
          <a:bodyPr wrap="none" anchor="ctr"/>
          <a:lstStyle/>
          <a:p>
            <a:endParaRPr lang="en-US"/>
          </a:p>
        </p:txBody>
      </p:sp>
      <p:grpSp>
        <p:nvGrpSpPr>
          <p:cNvPr id="6" name="Group 24"/>
          <p:cNvGrpSpPr>
            <a:grpSpLocks/>
          </p:cNvGrpSpPr>
          <p:nvPr/>
        </p:nvGrpSpPr>
        <p:grpSpPr bwMode="auto">
          <a:xfrm rot="617957">
            <a:off x="5932488" y="3606800"/>
            <a:ext cx="1382712" cy="2549525"/>
            <a:chOff x="4368" y="1357"/>
            <a:chExt cx="871" cy="1606"/>
          </a:xfrm>
        </p:grpSpPr>
        <p:grpSp>
          <p:nvGrpSpPr>
            <p:cNvPr id="7" name="Group 25"/>
            <p:cNvGrpSpPr>
              <a:grpSpLocks/>
            </p:cNvGrpSpPr>
            <p:nvPr/>
          </p:nvGrpSpPr>
          <p:grpSpPr bwMode="auto">
            <a:xfrm>
              <a:off x="4368" y="1357"/>
              <a:ext cx="871" cy="1606"/>
              <a:chOff x="547" y="960"/>
              <a:chExt cx="1291" cy="2369"/>
            </a:xfrm>
          </p:grpSpPr>
          <p:sp>
            <p:nvSpPr>
              <p:cNvPr id="270362" name="Freeform 26"/>
              <p:cNvSpPr>
                <a:spLocks noChangeAspect="1"/>
              </p:cNvSpPr>
              <p:nvPr/>
            </p:nvSpPr>
            <p:spPr bwMode="auto">
              <a:xfrm rot="-360983">
                <a:off x="981" y="997"/>
                <a:ext cx="409" cy="1377"/>
              </a:xfrm>
              <a:custGeom>
                <a:avLst/>
                <a:gdLst/>
                <a:ahLst/>
                <a:cxnLst>
                  <a:cxn ang="0">
                    <a:pos x="26" y="566"/>
                  </a:cxn>
                  <a:cxn ang="0">
                    <a:pos x="5" y="1047"/>
                  </a:cxn>
                  <a:cxn ang="0">
                    <a:pos x="415" y="1071"/>
                  </a:cxn>
                  <a:cxn ang="0">
                    <a:pos x="403" y="503"/>
                  </a:cxn>
                  <a:cxn ang="0">
                    <a:pos x="204" y="0"/>
                  </a:cxn>
                  <a:cxn ang="0">
                    <a:pos x="26" y="566"/>
                  </a:cxn>
                </a:cxnLst>
                <a:rect l="0" t="0" r="r" b="b"/>
                <a:pathLst>
                  <a:path w="484" h="1238">
                    <a:moveTo>
                      <a:pt x="26" y="566"/>
                    </a:moveTo>
                    <a:cubicBezTo>
                      <a:pt x="10" y="786"/>
                      <a:pt x="0" y="892"/>
                      <a:pt x="5" y="1047"/>
                    </a:cubicBezTo>
                    <a:cubicBezTo>
                      <a:pt x="140" y="1238"/>
                      <a:pt x="344" y="1180"/>
                      <a:pt x="415" y="1071"/>
                    </a:cubicBezTo>
                    <a:cubicBezTo>
                      <a:pt x="484" y="1047"/>
                      <a:pt x="418" y="638"/>
                      <a:pt x="403" y="503"/>
                    </a:cubicBezTo>
                    <a:cubicBezTo>
                      <a:pt x="388" y="368"/>
                      <a:pt x="329" y="21"/>
                      <a:pt x="204" y="0"/>
                    </a:cubicBezTo>
                    <a:cubicBezTo>
                      <a:pt x="78" y="21"/>
                      <a:pt x="43" y="346"/>
                      <a:pt x="26" y="566"/>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70363" name="Freeform 27"/>
              <p:cNvSpPr>
                <a:spLocks noChangeAspect="1"/>
              </p:cNvSpPr>
              <p:nvPr/>
            </p:nvSpPr>
            <p:spPr bwMode="auto">
              <a:xfrm>
                <a:off x="640" y="960"/>
                <a:ext cx="1087" cy="1680"/>
              </a:xfrm>
              <a:custGeom>
                <a:avLst/>
                <a:gdLst/>
                <a:ahLst/>
                <a:cxnLst>
                  <a:cxn ang="0">
                    <a:pos x="543" y="1097"/>
                  </a:cxn>
                  <a:cxn ang="0">
                    <a:pos x="187" y="126"/>
                  </a:cxn>
                  <a:cxn ang="0">
                    <a:pos x="56" y="558"/>
                  </a:cxn>
                  <a:cxn ang="0">
                    <a:pos x="0" y="1444"/>
                  </a:cxn>
                  <a:cxn ang="0">
                    <a:pos x="1087" y="1378"/>
                  </a:cxn>
                  <a:cxn ang="0">
                    <a:pos x="972" y="595"/>
                  </a:cxn>
                  <a:cxn ang="0">
                    <a:pos x="725" y="38"/>
                  </a:cxn>
                  <a:cxn ang="0">
                    <a:pos x="543" y="1097"/>
                  </a:cxn>
                </a:cxnLst>
                <a:rect l="0" t="0" r="r" b="b"/>
                <a:pathLst>
                  <a:path w="1087" h="1680">
                    <a:moveTo>
                      <a:pt x="543" y="1097"/>
                    </a:moveTo>
                    <a:cubicBezTo>
                      <a:pt x="465" y="1147"/>
                      <a:pt x="319" y="135"/>
                      <a:pt x="187" y="126"/>
                    </a:cubicBezTo>
                    <a:cubicBezTo>
                      <a:pt x="63" y="189"/>
                      <a:pt x="25" y="301"/>
                      <a:pt x="56" y="558"/>
                    </a:cubicBezTo>
                    <a:cubicBezTo>
                      <a:pt x="88" y="814"/>
                      <a:pt x="85" y="1133"/>
                      <a:pt x="0" y="1444"/>
                    </a:cubicBezTo>
                    <a:cubicBezTo>
                      <a:pt x="208" y="1680"/>
                      <a:pt x="1003" y="1538"/>
                      <a:pt x="1087" y="1378"/>
                    </a:cubicBezTo>
                    <a:cubicBezTo>
                      <a:pt x="981" y="1034"/>
                      <a:pt x="980" y="840"/>
                      <a:pt x="972" y="595"/>
                    </a:cubicBezTo>
                    <a:cubicBezTo>
                      <a:pt x="966" y="351"/>
                      <a:pt x="793" y="0"/>
                      <a:pt x="725" y="38"/>
                    </a:cubicBezTo>
                    <a:cubicBezTo>
                      <a:pt x="604" y="165"/>
                      <a:pt x="619" y="1047"/>
                      <a:pt x="543" y="1097"/>
                    </a:cubicBezTo>
                    <a:close/>
                  </a:path>
                </a:pathLst>
              </a:custGeom>
              <a:solidFill>
                <a:srgbClr val="FFFFCC">
                  <a:alpha val="50000"/>
                </a:srgbClr>
              </a:solidFill>
              <a:ln w="9525">
                <a:solidFill>
                  <a:schemeClr val="tx1"/>
                </a:solidFill>
                <a:round/>
                <a:headEnd/>
                <a:tailEnd/>
              </a:ln>
            </p:spPr>
            <p:txBody>
              <a:bodyPr/>
              <a:lstStyle/>
              <a:p>
                <a:endParaRPr lang="en-US"/>
              </a:p>
            </p:txBody>
          </p:sp>
          <p:sp>
            <p:nvSpPr>
              <p:cNvPr id="270364" name="Freeform 28"/>
              <p:cNvSpPr>
                <a:spLocks noChangeAspect="1"/>
              </p:cNvSpPr>
              <p:nvPr/>
            </p:nvSpPr>
            <p:spPr bwMode="auto">
              <a:xfrm>
                <a:off x="547" y="2284"/>
                <a:ext cx="1291" cy="1045"/>
              </a:xfrm>
              <a:custGeom>
                <a:avLst/>
                <a:gdLst/>
                <a:ahLst/>
                <a:cxnLst>
                  <a:cxn ang="0">
                    <a:pos x="90" y="79"/>
                  </a:cxn>
                  <a:cxn ang="0">
                    <a:pos x="224" y="874"/>
                  </a:cxn>
                  <a:cxn ang="0">
                    <a:pos x="693" y="780"/>
                  </a:cxn>
                  <a:cxn ang="0">
                    <a:pos x="975" y="894"/>
                  </a:cxn>
                  <a:cxn ang="0">
                    <a:pos x="1222" y="534"/>
                  </a:cxn>
                  <a:cxn ang="0">
                    <a:pos x="1151" y="0"/>
                  </a:cxn>
                  <a:cxn ang="0">
                    <a:pos x="90" y="79"/>
                  </a:cxn>
                </a:cxnLst>
                <a:rect l="0" t="0" r="r" b="b"/>
                <a:pathLst>
                  <a:path w="1291" h="1045">
                    <a:moveTo>
                      <a:pt x="90" y="79"/>
                    </a:moveTo>
                    <a:cubicBezTo>
                      <a:pt x="0" y="317"/>
                      <a:pt x="84" y="692"/>
                      <a:pt x="224" y="874"/>
                    </a:cubicBezTo>
                    <a:cubicBezTo>
                      <a:pt x="337" y="1045"/>
                      <a:pt x="566" y="770"/>
                      <a:pt x="693" y="780"/>
                    </a:cubicBezTo>
                    <a:cubicBezTo>
                      <a:pt x="818" y="783"/>
                      <a:pt x="887" y="935"/>
                      <a:pt x="975" y="894"/>
                    </a:cubicBezTo>
                    <a:cubicBezTo>
                      <a:pt x="1076" y="873"/>
                      <a:pt x="1161" y="720"/>
                      <a:pt x="1222" y="534"/>
                    </a:cubicBezTo>
                    <a:cubicBezTo>
                      <a:pt x="1283" y="348"/>
                      <a:pt x="1291" y="154"/>
                      <a:pt x="1151" y="0"/>
                    </a:cubicBezTo>
                    <a:cubicBezTo>
                      <a:pt x="1102" y="197"/>
                      <a:pt x="363" y="322"/>
                      <a:pt x="90" y="79"/>
                    </a:cubicBezTo>
                    <a:close/>
                  </a:path>
                </a:pathLst>
              </a:custGeom>
              <a:solidFill>
                <a:srgbClr val="FFFFFF">
                  <a:alpha val="50000"/>
                </a:srgbClr>
              </a:solidFill>
              <a:ln w="9525">
                <a:solidFill>
                  <a:schemeClr val="tx1"/>
                </a:solidFill>
                <a:round/>
                <a:headEnd/>
                <a:tailEnd/>
              </a:ln>
            </p:spPr>
            <p:txBody>
              <a:bodyPr/>
              <a:lstStyle/>
              <a:p>
                <a:endParaRPr lang="en-US"/>
              </a:p>
            </p:txBody>
          </p:sp>
        </p:grpSp>
        <p:sp>
          <p:nvSpPr>
            <p:cNvPr id="270365" name="Oval 29"/>
            <p:cNvSpPr>
              <a:spLocks noChangeArrowheads="1"/>
            </p:cNvSpPr>
            <p:nvPr/>
          </p:nvSpPr>
          <p:spPr bwMode="auto">
            <a:xfrm>
              <a:off x="4742" y="2055"/>
              <a:ext cx="89" cy="105"/>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grpSp>
      <p:sp>
        <p:nvSpPr>
          <p:cNvPr id="270366" name="AutoShape 30"/>
          <p:cNvSpPr>
            <a:spLocks/>
          </p:cNvSpPr>
          <p:nvPr/>
        </p:nvSpPr>
        <p:spPr bwMode="auto">
          <a:xfrm flipV="1">
            <a:off x="6918325" y="4768850"/>
            <a:ext cx="92075" cy="260350"/>
          </a:xfrm>
          <a:prstGeom prst="rightBrace">
            <a:avLst>
              <a:gd name="adj1" fmla="val 23563"/>
              <a:gd name="adj2" fmla="val 50000"/>
            </a:avLst>
          </a:prstGeom>
          <a:noFill/>
          <a:ln w="38100">
            <a:solidFill>
              <a:schemeClr val="bg2"/>
            </a:solidFill>
            <a:round/>
            <a:headEnd/>
            <a:tailEnd/>
          </a:ln>
          <a:effectLst/>
        </p:spPr>
        <p:txBody>
          <a:bodyPr wrap="none" anchor="ctr"/>
          <a:lstStyle/>
          <a:p>
            <a:endParaRPr lang="en-US"/>
          </a:p>
        </p:txBody>
      </p:sp>
      <p:sp>
        <p:nvSpPr>
          <p:cNvPr id="270367" name="AutoShape 31"/>
          <p:cNvSpPr>
            <a:spLocks/>
          </p:cNvSpPr>
          <p:nvPr/>
        </p:nvSpPr>
        <p:spPr bwMode="auto">
          <a:xfrm>
            <a:off x="6829425" y="2193925"/>
            <a:ext cx="104775" cy="930275"/>
          </a:xfrm>
          <a:prstGeom prst="rightBrace">
            <a:avLst>
              <a:gd name="adj1" fmla="val 73990"/>
              <a:gd name="adj2" fmla="val 50000"/>
            </a:avLst>
          </a:prstGeom>
          <a:noFill/>
          <a:ln w="38100">
            <a:solidFill>
              <a:schemeClr val="bg2"/>
            </a:solidFill>
            <a:round/>
            <a:headEnd/>
            <a:tailEnd/>
          </a:ln>
          <a:effectLst/>
        </p:spPr>
        <p:txBody>
          <a:bodyPr wrap="none" anchor="ctr"/>
          <a:lstStyle/>
          <a:p>
            <a:endParaRPr lang="en-US"/>
          </a:p>
        </p:txBody>
      </p:sp>
      <p:sp>
        <p:nvSpPr>
          <p:cNvPr id="32" name="Slide Number Placeholder 31"/>
          <p:cNvSpPr>
            <a:spLocks noGrp="1"/>
          </p:cNvSpPr>
          <p:nvPr>
            <p:ph type="sldNum" sz="quarter" idx="12"/>
          </p:nvPr>
        </p:nvSpPr>
        <p:spPr/>
        <p:txBody>
          <a:bodyPr/>
          <a:lstStyle/>
          <a:p>
            <a:fld id="{AAD8DEF9-43C6-4A82-8498-CC19CA5756FF}" type="slidenum">
              <a:rPr lang="en-US" smtClean="0"/>
              <a:pPr/>
              <a:t>27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70346"/>
                                        </p:tgtEl>
                                        <p:attrNameLst>
                                          <p:attrName>style.visibility</p:attrName>
                                        </p:attrNameLst>
                                      </p:cBhvr>
                                      <p:to>
                                        <p:strVal val="visible"/>
                                      </p:to>
                                    </p:set>
                                    <p:anim calcmode="lin" valueType="num">
                                      <p:cBhvr additive="base">
                                        <p:cTn id="7" dur="500" fill="hold"/>
                                        <p:tgtEl>
                                          <p:spTgt spid="270346"/>
                                        </p:tgtEl>
                                        <p:attrNameLst>
                                          <p:attrName>ppt_x</p:attrName>
                                        </p:attrNameLst>
                                      </p:cBhvr>
                                      <p:tavLst>
                                        <p:tav tm="0">
                                          <p:val>
                                            <p:strVal val="1+#ppt_w/2"/>
                                          </p:val>
                                        </p:tav>
                                        <p:tav tm="100000">
                                          <p:val>
                                            <p:strVal val="#ppt_x"/>
                                          </p:val>
                                        </p:tav>
                                      </p:tavLst>
                                    </p:anim>
                                    <p:anim calcmode="lin" valueType="num">
                                      <p:cBhvr additive="base">
                                        <p:cTn id="8" dur="500" fill="hold"/>
                                        <p:tgtEl>
                                          <p:spTgt spid="2703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70359"/>
                                        </p:tgtEl>
                                        <p:attrNameLst>
                                          <p:attrName>style.visibility</p:attrName>
                                        </p:attrNameLst>
                                      </p:cBhvr>
                                      <p:to>
                                        <p:strVal val="visible"/>
                                      </p:to>
                                    </p:set>
                                    <p:anim calcmode="lin" valueType="num">
                                      <p:cBhvr additive="base">
                                        <p:cTn id="17" dur="500" fill="hold"/>
                                        <p:tgtEl>
                                          <p:spTgt spid="270359"/>
                                        </p:tgtEl>
                                        <p:attrNameLst>
                                          <p:attrName>ppt_x</p:attrName>
                                        </p:attrNameLst>
                                      </p:cBhvr>
                                      <p:tavLst>
                                        <p:tav tm="0">
                                          <p:val>
                                            <p:strVal val="1+#ppt_w/2"/>
                                          </p:val>
                                        </p:tav>
                                        <p:tav tm="100000">
                                          <p:val>
                                            <p:strVal val="#ppt_x"/>
                                          </p:val>
                                        </p:tav>
                                      </p:tavLst>
                                    </p:anim>
                                    <p:anim calcmode="lin" valueType="num">
                                      <p:cBhvr additive="base">
                                        <p:cTn id="18" dur="500" fill="hold"/>
                                        <p:tgtEl>
                                          <p:spTgt spid="270359"/>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500"/>
                                        <p:tgtEl>
                                          <p:spTgt spid="6"/>
                                        </p:tgtEl>
                                      </p:cBhvr>
                                    </p:animEffect>
                                  </p:childTnLst>
                                </p:cTn>
                              </p:par>
                            </p:childTnLst>
                          </p:cTn>
                        </p:par>
                        <p:par>
                          <p:cTn id="23" fill="hold">
                            <p:stCondLst>
                              <p:cond delay="1000"/>
                            </p:stCondLst>
                            <p:childTnLst>
                              <p:par>
                                <p:cTn id="24" presetID="23" presetClass="entr" presetSubtype="32" fill="hold" grpId="0" nodeType="afterEffect">
                                  <p:stCondLst>
                                    <p:cond delay="1000"/>
                                  </p:stCondLst>
                                  <p:childTnLst>
                                    <p:set>
                                      <p:cBhvr>
                                        <p:cTn id="25" dur="1" fill="hold">
                                          <p:stCondLst>
                                            <p:cond delay="0"/>
                                          </p:stCondLst>
                                        </p:cTn>
                                        <p:tgtEl>
                                          <p:spTgt spid="270367"/>
                                        </p:tgtEl>
                                        <p:attrNameLst>
                                          <p:attrName>style.visibility</p:attrName>
                                        </p:attrNameLst>
                                      </p:cBhvr>
                                      <p:to>
                                        <p:strVal val="visible"/>
                                      </p:to>
                                    </p:set>
                                    <p:anim calcmode="lin" valueType="num">
                                      <p:cBhvr>
                                        <p:cTn id="26" dur="500" fill="hold"/>
                                        <p:tgtEl>
                                          <p:spTgt spid="270367"/>
                                        </p:tgtEl>
                                        <p:attrNameLst>
                                          <p:attrName>ppt_w</p:attrName>
                                        </p:attrNameLst>
                                      </p:cBhvr>
                                      <p:tavLst>
                                        <p:tav tm="0">
                                          <p:val>
                                            <p:strVal val="4*#ppt_w"/>
                                          </p:val>
                                        </p:tav>
                                        <p:tav tm="100000">
                                          <p:val>
                                            <p:strVal val="#ppt_w"/>
                                          </p:val>
                                        </p:tav>
                                      </p:tavLst>
                                    </p:anim>
                                    <p:anim calcmode="lin" valueType="num">
                                      <p:cBhvr>
                                        <p:cTn id="27" dur="500" fill="hold"/>
                                        <p:tgtEl>
                                          <p:spTgt spid="270367"/>
                                        </p:tgtEl>
                                        <p:attrNameLst>
                                          <p:attrName>ppt_h</p:attrName>
                                        </p:attrNameLst>
                                      </p:cBhvr>
                                      <p:tavLst>
                                        <p:tav tm="0">
                                          <p:val>
                                            <p:strVal val="4*#ppt_h"/>
                                          </p:val>
                                        </p:tav>
                                        <p:tav tm="100000">
                                          <p:val>
                                            <p:strVal val="#ppt_h"/>
                                          </p:val>
                                        </p:tav>
                                      </p:tavLst>
                                    </p:anim>
                                  </p:childTnLst>
                                </p:cTn>
                              </p:par>
                            </p:childTnLst>
                          </p:cTn>
                        </p:par>
                        <p:par>
                          <p:cTn id="28" fill="hold">
                            <p:stCondLst>
                              <p:cond delay="2500"/>
                            </p:stCondLst>
                            <p:childTnLst>
                              <p:par>
                                <p:cTn id="29" presetID="23" presetClass="entr" presetSubtype="32" fill="hold" grpId="0" nodeType="afterEffect">
                                  <p:stCondLst>
                                    <p:cond delay="0"/>
                                  </p:stCondLst>
                                  <p:childTnLst>
                                    <p:set>
                                      <p:cBhvr>
                                        <p:cTn id="30" dur="1" fill="hold">
                                          <p:stCondLst>
                                            <p:cond delay="0"/>
                                          </p:stCondLst>
                                        </p:cTn>
                                        <p:tgtEl>
                                          <p:spTgt spid="270366"/>
                                        </p:tgtEl>
                                        <p:attrNameLst>
                                          <p:attrName>style.visibility</p:attrName>
                                        </p:attrNameLst>
                                      </p:cBhvr>
                                      <p:to>
                                        <p:strVal val="visible"/>
                                      </p:to>
                                    </p:set>
                                    <p:anim calcmode="lin" valueType="num">
                                      <p:cBhvr>
                                        <p:cTn id="31" dur="500" fill="hold"/>
                                        <p:tgtEl>
                                          <p:spTgt spid="270366"/>
                                        </p:tgtEl>
                                        <p:attrNameLst>
                                          <p:attrName>ppt_w</p:attrName>
                                        </p:attrNameLst>
                                      </p:cBhvr>
                                      <p:tavLst>
                                        <p:tav tm="0">
                                          <p:val>
                                            <p:strVal val="4*#ppt_w"/>
                                          </p:val>
                                        </p:tav>
                                        <p:tav tm="100000">
                                          <p:val>
                                            <p:strVal val="#ppt_w"/>
                                          </p:val>
                                        </p:tav>
                                      </p:tavLst>
                                    </p:anim>
                                    <p:anim calcmode="lin" valueType="num">
                                      <p:cBhvr>
                                        <p:cTn id="32" dur="500" fill="hold"/>
                                        <p:tgtEl>
                                          <p:spTgt spid="27036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6" grpId="0" animBg="1"/>
      <p:bldP spid="270359" grpId="0" animBg="1"/>
      <p:bldP spid="270366" grpId="0" animBg="1"/>
      <p:bldP spid="27036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60" name="Rectangle 60"/>
          <p:cNvSpPr>
            <a:spLocks noGrp="1" noChangeArrowheads="1"/>
          </p:cNvSpPr>
          <p:nvPr>
            <p:ph type="title"/>
          </p:nvPr>
        </p:nvSpPr>
        <p:spPr/>
        <p:txBody>
          <a:bodyPr/>
          <a:lstStyle/>
          <a:p>
            <a:endParaRPr lang="en-US"/>
          </a:p>
        </p:txBody>
      </p:sp>
      <p:sp>
        <p:nvSpPr>
          <p:cNvPr id="281662" name="Rectangle 62"/>
          <p:cNvSpPr>
            <a:spLocks noGrp="1" noChangeArrowheads="1"/>
          </p:cNvSpPr>
          <p:nvPr>
            <p:ph type="body" sz="half" idx="2"/>
          </p:nvPr>
        </p:nvSpPr>
        <p:spPr>
          <a:xfrm>
            <a:off x="4538663" y="1295400"/>
            <a:ext cx="4224337" cy="4648200"/>
          </a:xfrm>
        </p:spPr>
        <p:txBody>
          <a:bodyPr/>
          <a:lstStyle/>
          <a:p>
            <a:r>
              <a:rPr lang="en-US" sz="2800"/>
              <a:t>According to observed clinical reactions the location of the center of resistance of the maxillary complex must be somewhere in the area of the </a:t>
            </a:r>
            <a:r>
              <a:rPr lang="en-US" sz="2800">
                <a:solidFill>
                  <a:schemeClr val="accent1"/>
                </a:solidFill>
                <a:effectLst>
                  <a:outerShdw blurRad="38100" dist="38100" dir="2700000" algn="tl">
                    <a:srgbClr val="000000"/>
                  </a:outerShdw>
                </a:effectLst>
              </a:rPr>
              <a:t>postero-superior aspect of the zygomatico-maxillary suture.</a:t>
            </a:r>
          </a:p>
          <a:p>
            <a:endParaRPr lang="en-US" sz="2800" b="1">
              <a:solidFill>
                <a:schemeClr val="accent1"/>
              </a:solidFill>
            </a:endParaRPr>
          </a:p>
        </p:txBody>
      </p:sp>
      <p:grpSp>
        <p:nvGrpSpPr>
          <p:cNvPr id="2" name="Group 5"/>
          <p:cNvGrpSpPr>
            <a:grpSpLocks noChangeAspect="1"/>
          </p:cNvGrpSpPr>
          <p:nvPr/>
        </p:nvGrpSpPr>
        <p:grpSpPr bwMode="auto">
          <a:xfrm rot="66604">
            <a:off x="1098550" y="4578350"/>
            <a:ext cx="3244850" cy="1336675"/>
            <a:chOff x="3243" y="2500"/>
            <a:chExt cx="1252" cy="568"/>
          </a:xfrm>
        </p:grpSpPr>
        <p:sp>
          <p:nvSpPr>
            <p:cNvPr id="281606" name="Freeform 6"/>
            <p:cNvSpPr>
              <a:spLocks noChangeAspect="1"/>
            </p:cNvSpPr>
            <p:nvPr/>
          </p:nvSpPr>
          <p:spPr bwMode="auto">
            <a:xfrm>
              <a:off x="4326" y="2500"/>
              <a:ext cx="169" cy="534"/>
            </a:xfrm>
            <a:custGeom>
              <a:avLst/>
              <a:gdLst/>
              <a:ahLst/>
              <a:cxnLst>
                <a:cxn ang="0">
                  <a:pos x="244" y="587"/>
                </a:cxn>
                <a:cxn ang="0">
                  <a:pos x="253" y="608"/>
                </a:cxn>
                <a:cxn ang="0">
                  <a:pos x="264" y="625"/>
                </a:cxn>
                <a:cxn ang="0">
                  <a:pos x="273" y="645"/>
                </a:cxn>
                <a:cxn ang="0">
                  <a:pos x="280" y="671"/>
                </a:cxn>
                <a:cxn ang="0">
                  <a:pos x="289" y="700"/>
                </a:cxn>
                <a:cxn ang="0">
                  <a:pos x="296" y="730"/>
                </a:cxn>
                <a:cxn ang="0">
                  <a:pos x="301" y="764"/>
                </a:cxn>
                <a:cxn ang="0">
                  <a:pos x="303" y="799"/>
                </a:cxn>
                <a:cxn ang="0">
                  <a:pos x="302" y="838"/>
                </a:cxn>
                <a:cxn ang="0">
                  <a:pos x="296" y="879"/>
                </a:cxn>
                <a:cxn ang="0">
                  <a:pos x="285" y="922"/>
                </a:cxn>
                <a:cxn ang="0">
                  <a:pos x="267" y="952"/>
                </a:cxn>
                <a:cxn ang="0">
                  <a:pos x="250" y="961"/>
                </a:cxn>
                <a:cxn ang="0">
                  <a:pos x="233" y="968"/>
                </a:cxn>
                <a:cxn ang="0">
                  <a:pos x="218" y="969"/>
                </a:cxn>
                <a:cxn ang="0">
                  <a:pos x="198" y="961"/>
                </a:cxn>
                <a:cxn ang="0">
                  <a:pos x="179" y="937"/>
                </a:cxn>
                <a:cxn ang="0">
                  <a:pos x="158" y="900"/>
                </a:cxn>
                <a:cxn ang="0">
                  <a:pos x="137" y="861"/>
                </a:cxn>
                <a:cxn ang="0">
                  <a:pos x="116" y="834"/>
                </a:cxn>
                <a:cxn ang="0">
                  <a:pos x="98" y="808"/>
                </a:cxn>
                <a:cxn ang="0">
                  <a:pos x="82" y="768"/>
                </a:cxn>
                <a:cxn ang="0">
                  <a:pos x="74" y="713"/>
                </a:cxn>
                <a:cxn ang="0">
                  <a:pos x="68" y="652"/>
                </a:cxn>
                <a:cxn ang="0">
                  <a:pos x="57" y="587"/>
                </a:cxn>
                <a:cxn ang="0">
                  <a:pos x="46" y="513"/>
                </a:cxn>
                <a:cxn ang="0">
                  <a:pos x="34" y="437"/>
                </a:cxn>
                <a:cxn ang="0">
                  <a:pos x="24" y="362"/>
                </a:cxn>
                <a:cxn ang="0">
                  <a:pos x="16" y="293"/>
                </a:cxn>
                <a:cxn ang="0">
                  <a:pos x="9" y="231"/>
                </a:cxn>
                <a:cxn ang="0">
                  <a:pos x="6" y="182"/>
                </a:cxn>
                <a:cxn ang="0">
                  <a:pos x="2" y="128"/>
                </a:cxn>
                <a:cxn ang="0">
                  <a:pos x="0" y="67"/>
                </a:cxn>
                <a:cxn ang="0">
                  <a:pos x="2" y="25"/>
                </a:cxn>
                <a:cxn ang="0">
                  <a:pos x="9" y="3"/>
                </a:cxn>
                <a:cxn ang="0">
                  <a:pos x="22" y="3"/>
                </a:cxn>
                <a:cxn ang="0">
                  <a:pos x="37" y="21"/>
                </a:cxn>
                <a:cxn ang="0">
                  <a:pos x="59" y="51"/>
                </a:cxn>
                <a:cxn ang="0">
                  <a:pos x="88" y="86"/>
                </a:cxn>
                <a:cxn ang="0">
                  <a:pos x="117" y="126"/>
                </a:cxn>
                <a:cxn ang="0">
                  <a:pos x="139" y="175"/>
                </a:cxn>
                <a:cxn ang="0">
                  <a:pos x="158" y="228"/>
                </a:cxn>
                <a:cxn ang="0">
                  <a:pos x="175" y="285"/>
                </a:cxn>
                <a:cxn ang="0">
                  <a:pos x="191" y="346"/>
                </a:cxn>
                <a:cxn ang="0">
                  <a:pos x="205" y="410"/>
                </a:cxn>
                <a:cxn ang="0">
                  <a:pos x="220" y="475"/>
                </a:cxn>
                <a:cxn ang="0">
                  <a:pos x="236" y="541"/>
                </a:cxn>
              </a:cxnLst>
              <a:rect l="0" t="0" r="r" b="b"/>
              <a:pathLst>
                <a:path w="303" h="969">
                  <a:moveTo>
                    <a:pt x="243" y="574"/>
                  </a:moveTo>
                  <a:lnTo>
                    <a:pt x="244" y="587"/>
                  </a:lnTo>
                  <a:lnTo>
                    <a:pt x="248" y="597"/>
                  </a:lnTo>
                  <a:lnTo>
                    <a:pt x="253" y="608"/>
                  </a:lnTo>
                  <a:lnTo>
                    <a:pt x="257" y="615"/>
                  </a:lnTo>
                  <a:lnTo>
                    <a:pt x="264" y="625"/>
                  </a:lnTo>
                  <a:lnTo>
                    <a:pt x="268" y="634"/>
                  </a:lnTo>
                  <a:lnTo>
                    <a:pt x="273" y="645"/>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67" y="952"/>
                  </a:lnTo>
                  <a:lnTo>
                    <a:pt x="259" y="958"/>
                  </a:lnTo>
                  <a:lnTo>
                    <a:pt x="250" y="961"/>
                  </a:lnTo>
                  <a:lnTo>
                    <a:pt x="242" y="965"/>
                  </a:lnTo>
                  <a:lnTo>
                    <a:pt x="233" y="968"/>
                  </a:lnTo>
                  <a:lnTo>
                    <a:pt x="226" y="969"/>
                  </a:lnTo>
                  <a:lnTo>
                    <a:pt x="218" y="969"/>
                  </a:lnTo>
                  <a:lnTo>
                    <a:pt x="208" y="968"/>
                  </a:lnTo>
                  <a:lnTo>
                    <a:pt x="198" y="961"/>
                  </a:lnTo>
                  <a:lnTo>
                    <a:pt x="189" y="951"/>
                  </a:lnTo>
                  <a:lnTo>
                    <a:pt x="179" y="937"/>
                  </a:lnTo>
                  <a:lnTo>
                    <a:pt x="169" y="920"/>
                  </a:lnTo>
                  <a:lnTo>
                    <a:pt x="158" y="900"/>
                  </a:lnTo>
                  <a:lnTo>
                    <a:pt x="149" y="881"/>
                  </a:lnTo>
                  <a:lnTo>
                    <a:pt x="137" y="861"/>
                  </a:lnTo>
                  <a:lnTo>
                    <a:pt x="126" y="842"/>
                  </a:lnTo>
                  <a:lnTo>
                    <a:pt x="116" y="834"/>
                  </a:lnTo>
                  <a:lnTo>
                    <a:pt x="107" y="822"/>
                  </a:lnTo>
                  <a:lnTo>
                    <a:pt x="98" y="808"/>
                  </a:lnTo>
                  <a:lnTo>
                    <a:pt x="89" y="788"/>
                  </a:lnTo>
                  <a:lnTo>
                    <a:pt x="82" y="768"/>
                  </a:lnTo>
                  <a:lnTo>
                    <a:pt x="77" y="742"/>
                  </a:lnTo>
                  <a:lnTo>
                    <a:pt x="74" y="713"/>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2" y="128"/>
                  </a:lnTo>
                  <a:lnTo>
                    <a:pt x="1" y="95"/>
                  </a:lnTo>
                  <a:lnTo>
                    <a:pt x="0" y="67"/>
                  </a:lnTo>
                  <a:lnTo>
                    <a:pt x="1" y="43"/>
                  </a:lnTo>
                  <a:lnTo>
                    <a:pt x="2" y="25"/>
                  </a:lnTo>
                  <a:lnTo>
                    <a:pt x="6" y="11"/>
                  </a:lnTo>
                  <a:lnTo>
                    <a:pt x="9" y="3"/>
                  </a:lnTo>
                  <a:lnTo>
                    <a:pt x="16" y="0"/>
                  </a:lnTo>
                  <a:lnTo>
                    <a:pt x="22" y="3"/>
                  </a:lnTo>
                  <a:lnTo>
                    <a:pt x="29" y="9"/>
                  </a:lnTo>
                  <a:lnTo>
                    <a:pt x="37" y="21"/>
                  </a:lnTo>
                  <a:lnTo>
                    <a:pt x="47" y="34"/>
                  </a:lnTo>
                  <a:lnTo>
                    <a:pt x="59" y="51"/>
                  </a:lnTo>
                  <a:lnTo>
                    <a:pt x="72" y="68"/>
                  </a:lnTo>
                  <a:lnTo>
                    <a:pt x="88" y="86"/>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close/>
                </a:path>
              </a:pathLst>
            </a:custGeom>
            <a:solidFill>
              <a:srgbClr val="FFFFFF"/>
            </a:solidFill>
            <a:ln w="9525">
              <a:noFill/>
              <a:round/>
              <a:headEnd/>
              <a:tailEnd/>
            </a:ln>
          </p:spPr>
          <p:txBody>
            <a:bodyPr/>
            <a:lstStyle/>
            <a:p>
              <a:endParaRPr lang="en-US"/>
            </a:p>
          </p:txBody>
        </p:sp>
        <p:sp>
          <p:nvSpPr>
            <p:cNvPr id="281607" name="Freeform 7"/>
            <p:cNvSpPr>
              <a:spLocks noChangeAspect="1"/>
            </p:cNvSpPr>
            <p:nvPr/>
          </p:nvSpPr>
          <p:spPr bwMode="auto">
            <a:xfrm>
              <a:off x="4326" y="2500"/>
              <a:ext cx="169" cy="534"/>
            </a:xfrm>
            <a:custGeom>
              <a:avLst/>
              <a:gdLst/>
              <a:ahLst/>
              <a:cxnLst>
                <a:cxn ang="0">
                  <a:pos x="243" y="574"/>
                </a:cxn>
                <a:cxn ang="0">
                  <a:pos x="248" y="597"/>
                </a:cxn>
                <a:cxn ang="0">
                  <a:pos x="257" y="615"/>
                </a:cxn>
                <a:cxn ang="0">
                  <a:pos x="268" y="634"/>
                </a:cxn>
                <a:cxn ang="0">
                  <a:pos x="277" y="658"/>
                </a:cxn>
                <a:cxn ang="0">
                  <a:pos x="280" y="671"/>
                </a:cxn>
                <a:cxn ang="0">
                  <a:pos x="289" y="700"/>
                </a:cxn>
                <a:cxn ang="0">
                  <a:pos x="296" y="730"/>
                </a:cxn>
                <a:cxn ang="0">
                  <a:pos x="301" y="764"/>
                </a:cxn>
                <a:cxn ang="0">
                  <a:pos x="303" y="799"/>
                </a:cxn>
                <a:cxn ang="0">
                  <a:pos x="302" y="838"/>
                </a:cxn>
                <a:cxn ang="0">
                  <a:pos x="296" y="879"/>
                </a:cxn>
                <a:cxn ang="0">
                  <a:pos x="285" y="922"/>
                </a:cxn>
                <a:cxn ang="0">
                  <a:pos x="277" y="946"/>
                </a:cxn>
                <a:cxn ang="0">
                  <a:pos x="259" y="958"/>
                </a:cxn>
                <a:cxn ang="0">
                  <a:pos x="242" y="965"/>
                </a:cxn>
                <a:cxn ang="0">
                  <a:pos x="226" y="969"/>
                </a:cxn>
                <a:cxn ang="0">
                  <a:pos x="208" y="968"/>
                </a:cxn>
                <a:cxn ang="0">
                  <a:pos x="198" y="961"/>
                </a:cxn>
                <a:cxn ang="0">
                  <a:pos x="179" y="937"/>
                </a:cxn>
                <a:cxn ang="0">
                  <a:pos x="158" y="900"/>
                </a:cxn>
                <a:cxn ang="0">
                  <a:pos x="137" y="861"/>
                </a:cxn>
                <a:cxn ang="0">
                  <a:pos x="126" y="842"/>
                </a:cxn>
                <a:cxn ang="0">
                  <a:pos x="107" y="822"/>
                </a:cxn>
                <a:cxn ang="0">
                  <a:pos x="89" y="788"/>
                </a:cxn>
                <a:cxn ang="0">
                  <a:pos x="77" y="742"/>
                </a:cxn>
                <a:cxn ang="0">
                  <a:pos x="72" y="682"/>
                </a:cxn>
                <a:cxn ang="0">
                  <a:pos x="68" y="652"/>
                </a:cxn>
                <a:cxn ang="0">
                  <a:pos x="57" y="587"/>
                </a:cxn>
                <a:cxn ang="0">
                  <a:pos x="46" y="513"/>
                </a:cxn>
                <a:cxn ang="0">
                  <a:pos x="34" y="437"/>
                </a:cxn>
                <a:cxn ang="0">
                  <a:pos x="24" y="362"/>
                </a:cxn>
                <a:cxn ang="0">
                  <a:pos x="16" y="293"/>
                </a:cxn>
                <a:cxn ang="0">
                  <a:pos x="9" y="231"/>
                </a:cxn>
                <a:cxn ang="0">
                  <a:pos x="6" y="182"/>
                </a:cxn>
                <a:cxn ang="0">
                  <a:pos x="6" y="164"/>
                </a:cxn>
                <a:cxn ang="0">
                  <a:pos x="1" y="95"/>
                </a:cxn>
                <a:cxn ang="0">
                  <a:pos x="1" y="43"/>
                </a:cxn>
                <a:cxn ang="0">
                  <a:pos x="6" y="11"/>
                </a:cxn>
                <a:cxn ang="0">
                  <a:pos x="16" y="0"/>
                </a:cxn>
                <a:cxn ang="0">
                  <a:pos x="22" y="3"/>
                </a:cxn>
                <a:cxn ang="0">
                  <a:pos x="37" y="21"/>
                </a:cxn>
                <a:cxn ang="0">
                  <a:pos x="59" y="51"/>
                </a:cxn>
                <a:cxn ang="0">
                  <a:pos x="88" y="86"/>
                </a:cxn>
                <a:cxn ang="0">
                  <a:pos x="105" y="104"/>
                </a:cxn>
                <a:cxn ang="0">
                  <a:pos x="129" y="150"/>
                </a:cxn>
                <a:cxn ang="0">
                  <a:pos x="150" y="201"/>
                </a:cxn>
                <a:cxn ang="0">
                  <a:pos x="167" y="257"/>
                </a:cxn>
                <a:cxn ang="0">
                  <a:pos x="184" y="315"/>
                </a:cxn>
                <a:cxn ang="0">
                  <a:pos x="198" y="379"/>
                </a:cxn>
                <a:cxn ang="0">
                  <a:pos x="213" y="442"/>
                </a:cxn>
                <a:cxn ang="0">
                  <a:pos x="227" y="509"/>
                </a:cxn>
                <a:cxn ang="0">
                  <a:pos x="243" y="574"/>
                </a:cxn>
              </a:cxnLst>
              <a:rect l="0" t="0" r="r" b="b"/>
              <a:pathLst>
                <a:path w="303" h="969">
                  <a:moveTo>
                    <a:pt x="243" y="574"/>
                  </a:moveTo>
                  <a:lnTo>
                    <a:pt x="243" y="574"/>
                  </a:lnTo>
                  <a:lnTo>
                    <a:pt x="244" y="587"/>
                  </a:lnTo>
                  <a:lnTo>
                    <a:pt x="248" y="597"/>
                  </a:lnTo>
                  <a:lnTo>
                    <a:pt x="253" y="608"/>
                  </a:lnTo>
                  <a:lnTo>
                    <a:pt x="257" y="615"/>
                  </a:lnTo>
                  <a:lnTo>
                    <a:pt x="264" y="625"/>
                  </a:lnTo>
                  <a:lnTo>
                    <a:pt x="268" y="634"/>
                  </a:lnTo>
                  <a:lnTo>
                    <a:pt x="273" y="645"/>
                  </a:lnTo>
                  <a:lnTo>
                    <a:pt x="277" y="658"/>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77" y="946"/>
                  </a:lnTo>
                  <a:lnTo>
                    <a:pt x="267" y="952"/>
                  </a:lnTo>
                  <a:lnTo>
                    <a:pt x="259" y="958"/>
                  </a:lnTo>
                  <a:lnTo>
                    <a:pt x="250" y="961"/>
                  </a:lnTo>
                  <a:lnTo>
                    <a:pt x="242" y="965"/>
                  </a:lnTo>
                  <a:lnTo>
                    <a:pt x="233" y="968"/>
                  </a:lnTo>
                  <a:lnTo>
                    <a:pt x="226" y="969"/>
                  </a:lnTo>
                  <a:lnTo>
                    <a:pt x="218" y="969"/>
                  </a:lnTo>
                  <a:lnTo>
                    <a:pt x="208" y="968"/>
                  </a:lnTo>
                  <a:lnTo>
                    <a:pt x="208" y="968"/>
                  </a:lnTo>
                  <a:lnTo>
                    <a:pt x="198" y="961"/>
                  </a:lnTo>
                  <a:lnTo>
                    <a:pt x="189" y="951"/>
                  </a:lnTo>
                  <a:lnTo>
                    <a:pt x="179" y="937"/>
                  </a:lnTo>
                  <a:lnTo>
                    <a:pt x="169" y="920"/>
                  </a:lnTo>
                  <a:lnTo>
                    <a:pt x="158" y="900"/>
                  </a:lnTo>
                  <a:lnTo>
                    <a:pt x="149" y="881"/>
                  </a:lnTo>
                  <a:lnTo>
                    <a:pt x="137" y="861"/>
                  </a:lnTo>
                  <a:lnTo>
                    <a:pt x="126" y="842"/>
                  </a:lnTo>
                  <a:lnTo>
                    <a:pt x="126" y="842"/>
                  </a:lnTo>
                  <a:lnTo>
                    <a:pt x="116" y="834"/>
                  </a:lnTo>
                  <a:lnTo>
                    <a:pt x="107" y="822"/>
                  </a:lnTo>
                  <a:lnTo>
                    <a:pt x="98" y="808"/>
                  </a:lnTo>
                  <a:lnTo>
                    <a:pt x="89" y="788"/>
                  </a:lnTo>
                  <a:lnTo>
                    <a:pt x="82" y="768"/>
                  </a:lnTo>
                  <a:lnTo>
                    <a:pt x="77" y="742"/>
                  </a:lnTo>
                  <a:lnTo>
                    <a:pt x="74" y="713"/>
                  </a:lnTo>
                  <a:lnTo>
                    <a:pt x="72" y="682"/>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6" y="164"/>
                  </a:lnTo>
                  <a:lnTo>
                    <a:pt x="2" y="128"/>
                  </a:lnTo>
                  <a:lnTo>
                    <a:pt x="1" y="95"/>
                  </a:lnTo>
                  <a:lnTo>
                    <a:pt x="0" y="67"/>
                  </a:lnTo>
                  <a:lnTo>
                    <a:pt x="1" y="43"/>
                  </a:lnTo>
                  <a:lnTo>
                    <a:pt x="2" y="25"/>
                  </a:lnTo>
                  <a:lnTo>
                    <a:pt x="6" y="11"/>
                  </a:lnTo>
                  <a:lnTo>
                    <a:pt x="9" y="3"/>
                  </a:lnTo>
                  <a:lnTo>
                    <a:pt x="16" y="0"/>
                  </a:lnTo>
                  <a:lnTo>
                    <a:pt x="16" y="0"/>
                  </a:lnTo>
                  <a:lnTo>
                    <a:pt x="22" y="3"/>
                  </a:lnTo>
                  <a:lnTo>
                    <a:pt x="29" y="9"/>
                  </a:lnTo>
                  <a:lnTo>
                    <a:pt x="37" y="21"/>
                  </a:lnTo>
                  <a:lnTo>
                    <a:pt x="47" y="34"/>
                  </a:lnTo>
                  <a:lnTo>
                    <a:pt x="59" y="51"/>
                  </a:lnTo>
                  <a:lnTo>
                    <a:pt x="72" y="68"/>
                  </a:lnTo>
                  <a:lnTo>
                    <a:pt x="88" y="86"/>
                  </a:lnTo>
                  <a:lnTo>
                    <a:pt x="105" y="104"/>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path>
              </a:pathLst>
            </a:custGeom>
            <a:solidFill>
              <a:srgbClr val="FFFFFF"/>
            </a:solidFill>
            <a:ln w="0">
              <a:solidFill>
                <a:srgbClr val="000000"/>
              </a:solidFill>
              <a:prstDash val="solid"/>
              <a:round/>
              <a:headEnd/>
              <a:tailEnd/>
            </a:ln>
          </p:spPr>
          <p:txBody>
            <a:bodyPr/>
            <a:lstStyle/>
            <a:p>
              <a:endParaRPr lang="en-US"/>
            </a:p>
          </p:txBody>
        </p:sp>
        <p:sp>
          <p:nvSpPr>
            <p:cNvPr id="281608" name="Freeform 8"/>
            <p:cNvSpPr>
              <a:spLocks noChangeAspect="1"/>
            </p:cNvSpPr>
            <p:nvPr/>
          </p:nvSpPr>
          <p:spPr bwMode="auto">
            <a:xfrm>
              <a:off x="4366" y="2818"/>
              <a:ext cx="97" cy="66"/>
            </a:xfrm>
            <a:custGeom>
              <a:avLst/>
              <a:gdLst/>
              <a:ahLst/>
              <a:cxnLst>
                <a:cxn ang="0">
                  <a:pos x="0" y="120"/>
                </a:cxn>
                <a:cxn ang="0">
                  <a:pos x="0" y="120"/>
                </a:cxn>
                <a:cxn ang="0">
                  <a:pos x="19" y="115"/>
                </a:cxn>
                <a:cxn ang="0">
                  <a:pos x="37" y="103"/>
                </a:cxn>
                <a:cxn ang="0">
                  <a:pos x="54" y="87"/>
                </a:cxn>
                <a:cxn ang="0">
                  <a:pos x="69" y="68"/>
                </a:cxn>
                <a:cxn ang="0">
                  <a:pos x="83" y="50"/>
                </a:cxn>
                <a:cxn ang="0">
                  <a:pos x="97" y="30"/>
                </a:cxn>
                <a:cxn ang="0">
                  <a:pos x="109" y="14"/>
                </a:cxn>
                <a:cxn ang="0">
                  <a:pos x="120" y="1"/>
                </a:cxn>
                <a:cxn ang="0">
                  <a:pos x="120" y="1"/>
                </a:cxn>
                <a:cxn ang="0">
                  <a:pos x="127" y="0"/>
                </a:cxn>
                <a:cxn ang="0">
                  <a:pos x="134" y="0"/>
                </a:cxn>
                <a:cxn ang="0">
                  <a:pos x="142" y="0"/>
                </a:cxn>
                <a:cxn ang="0">
                  <a:pos x="149" y="3"/>
                </a:cxn>
                <a:cxn ang="0">
                  <a:pos x="155" y="7"/>
                </a:cxn>
                <a:cxn ang="0">
                  <a:pos x="162" y="12"/>
                </a:cxn>
                <a:cxn ang="0">
                  <a:pos x="169" y="18"/>
                </a:cxn>
                <a:cxn ang="0">
                  <a:pos x="177" y="27"/>
                </a:cxn>
              </a:cxnLst>
              <a:rect l="0" t="0" r="r" b="b"/>
              <a:pathLst>
                <a:path w="177" h="120">
                  <a:moveTo>
                    <a:pt x="0" y="120"/>
                  </a:moveTo>
                  <a:lnTo>
                    <a:pt x="0" y="120"/>
                  </a:lnTo>
                  <a:lnTo>
                    <a:pt x="19" y="115"/>
                  </a:lnTo>
                  <a:lnTo>
                    <a:pt x="37" y="103"/>
                  </a:lnTo>
                  <a:lnTo>
                    <a:pt x="54" y="87"/>
                  </a:lnTo>
                  <a:lnTo>
                    <a:pt x="69" y="68"/>
                  </a:lnTo>
                  <a:lnTo>
                    <a:pt x="83" y="50"/>
                  </a:lnTo>
                  <a:lnTo>
                    <a:pt x="97" y="30"/>
                  </a:lnTo>
                  <a:lnTo>
                    <a:pt x="109" y="14"/>
                  </a:lnTo>
                  <a:lnTo>
                    <a:pt x="120" y="1"/>
                  </a:lnTo>
                  <a:lnTo>
                    <a:pt x="120" y="1"/>
                  </a:lnTo>
                  <a:lnTo>
                    <a:pt x="127" y="0"/>
                  </a:lnTo>
                  <a:lnTo>
                    <a:pt x="134" y="0"/>
                  </a:lnTo>
                  <a:lnTo>
                    <a:pt x="142" y="0"/>
                  </a:lnTo>
                  <a:lnTo>
                    <a:pt x="149" y="3"/>
                  </a:lnTo>
                  <a:lnTo>
                    <a:pt x="155" y="7"/>
                  </a:lnTo>
                  <a:lnTo>
                    <a:pt x="162" y="12"/>
                  </a:lnTo>
                  <a:lnTo>
                    <a:pt x="169" y="18"/>
                  </a:lnTo>
                  <a:lnTo>
                    <a:pt x="177" y="27"/>
                  </a:lnTo>
                </a:path>
              </a:pathLst>
            </a:custGeom>
            <a:solidFill>
              <a:srgbClr val="FFFFFF"/>
            </a:solidFill>
            <a:ln w="0">
              <a:solidFill>
                <a:srgbClr val="000000"/>
              </a:solidFill>
              <a:prstDash val="solid"/>
              <a:round/>
              <a:headEnd/>
              <a:tailEnd/>
            </a:ln>
          </p:spPr>
          <p:txBody>
            <a:bodyPr/>
            <a:lstStyle/>
            <a:p>
              <a:endParaRPr lang="en-US"/>
            </a:p>
          </p:txBody>
        </p:sp>
        <p:sp>
          <p:nvSpPr>
            <p:cNvPr id="281609" name="Freeform 9"/>
            <p:cNvSpPr>
              <a:spLocks noChangeAspect="1"/>
            </p:cNvSpPr>
            <p:nvPr/>
          </p:nvSpPr>
          <p:spPr bwMode="auto">
            <a:xfrm>
              <a:off x="4259" y="2571"/>
              <a:ext cx="148" cy="461"/>
            </a:xfrm>
            <a:custGeom>
              <a:avLst/>
              <a:gdLst/>
              <a:ahLst/>
              <a:cxnLst>
                <a:cxn ang="0">
                  <a:pos x="212" y="501"/>
                </a:cxn>
                <a:cxn ang="0">
                  <a:pos x="197" y="436"/>
                </a:cxn>
                <a:cxn ang="0">
                  <a:pos x="180" y="378"/>
                </a:cxn>
                <a:cxn ang="0">
                  <a:pos x="165" y="324"/>
                </a:cxn>
                <a:cxn ang="0">
                  <a:pos x="149" y="275"/>
                </a:cxn>
                <a:cxn ang="0">
                  <a:pos x="132" y="232"/>
                </a:cxn>
                <a:cxn ang="0">
                  <a:pos x="117" y="192"/>
                </a:cxn>
                <a:cxn ang="0">
                  <a:pos x="103" y="156"/>
                </a:cxn>
                <a:cxn ang="0">
                  <a:pos x="80" y="103"/>
                </a:cxn>
                <a:cxn ang="0">
                  <a:pos x="53" y="47"/>
                </a:cxn>
                <a:cxn ang="0">
                  <a:pos x="33" y="12"/>
                </a:cxn>
                <a:cxn ang="0">
                  <a:pos x="16" y="0"/>
                </a:cxn>
                <a:cxn ang="0">
                  <a:pos x="5" y="9"/>
                </a:cxn>
                <a:cxn ang="0">
                  <a:pos x="0" y="32"/>
                </a:cxn>
                <a:cxn ang="0">
                  <a:pos x="1" y="65"/>
                </a:cxn>
                <a:cxn ang="0">
                  <a:pos x="5" y="112"/>
                </a:cxn>
                <a:cxn ang="0">
                  <a:pos x="9" y="147"/>
                </a:cxn>
                <a:cxn ang="0">
                  <a:pos x="9" y="164"/>
                </a:cxn>
                <a:cxn ang="0">
                  <a:pos x="7" y="181"/>
                </a:cxn>
                <a:cxn ang="0">
                  <a:pos x="5" y="199"/>
                </a:cxn>
                <a:cxn ang="0">
                  <a:pos x="1" y="231"/>
                </a:cxn>
                <a:cxn ang="0">
                  <a:pos x="1" y="283"/>
                </a:cxn>
                <a:cxn ang="0">
                  <a:pos x="4" y="337"/>
                </a:cxn>
                <a:cxn ang="0">
                  <a:pos x="10" y="394"/>
                </a:cxn>
                <a:cxn ang="0">
                  <a:pos x="18" y="452"/>
                </a:cxn>
                <a:cxn ang="0">
                  <a:pos x="27" y="505"/>
                </a:cxn>
                <a:cxn ang="0">
                  <a:pos x="36" y="554"/>
                </a:cxn>
                <a:cxn ang="0">
                  <a:pos x="45" y="595"/>
                </a:cxn>
                <a:cxn ang="0">
                  <a:pos x="52" y="632"/>
                </a:cxn>
                <a:cxn ang="0">
                  <a:pos x="56" y="670"/>
                </a:cxn>
                <a:cxn ang="0">
                  <a:pos x="59" y="703"/>
                </a:cxn>
                <a:cxn ang="0">
                  <a:pos x="64" y="733"/>
                </a:cxn>
                <a:cxn ang="0">
                  <a:pos x="73" y="755"/>
                </a:cxn>
                <a:cxn ang="0">
                  <a:pos x="84" y="779"/>
                </a:cxn>
                <a:cxn ang="0">
                  <a:pos x="96" y="808"/>
                </a:cxn>
                <a:cxn ang="0">
                  <a:pos x="106" y="829"/>
                </a:cxn>
                <a:cxn ang="0">
                  <a:pos x="133" y="837"/>
                </a:cxn>
                <a:cxn ang="0">
                  <a:pos x="181" y="831"/>
                </a:cxn>
                <a:cxn ang="0">
                  <a:pos x="225" y="813"/>
                </a:cxn>
                <a:cxn ang="0">
                  <a:pos x="252" y="796"/>
                </a:cxn>
                <a:cxn ang="0">
                  <a:pos x="261" y="761"/>
                </a:cxn>
                <a:cxn ang="0">
                  <a:pos x="265" y="704"/>
                </a:cxn>
                <a:cxn ang="0">
                  <a:pos x="261" y="653"/>
                </a:cxn>
                <a:cxn ang="0">
                  <a:pos x="250" y="609"/>
                </a:cxn>
                <a:cxn ang="0">
                  <a:pos x="237" y="574"/>
                </a:cxn>
                <a:cxn ang="0">
                  <a:pos x="225" y="548"/>
                </a:cxn>
                <a:cxn ang="0">
                  <a:pos x="217" y="534"/>
                </a:cxn>
                <a:cxn ang="0">
                  <a:pos x="215" y="532"/>
                </a:cxn>
              </a:cxnLst>
              <a:rect l="0" t="0" r="r" b="b"/>
              <a:pathLst>
                <a:path w="265" h="837">
                  <a:moveTo>
                    <a:pt x="219" y="536"/>
                  </a:move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80" y="103"/>
                  </a:lnTo>
                  <a:lnTo>
                    <a:pt x="67" y="72"/>
                  </a:lnTo>
                  <a:lnTo>
                    <a:pt x="53" y="47"/>
                  </a:lnTo>
                  <a:lnTo>
                    <a:pt x="42" y="26"/>
                  </a:lnTo>
                  <a:lnTo>
                    <a:pt x="33" y="12"/>
                  </a:lnTo>
                  <a:lnTo>
                    <a:pt x="24" y="4"/>
                  </a:lnTo>
                  <a:lnTo>
                    <a:pt x="16" y="0"/>
                  </a:lnTo>
                  <a:lnTo>
                    <a:pt x="10" y="3"/>
                  </a:lnTo>
                  <a:lnTo>
                    <a:pt x="5" y="9"/>
                  </a:lnTo>
                  <a:lnTo>
                    <a:pt x="2" y="19"/>
                  </a:lnTo>
                  <a:lnTo>
                    <a:pt x="0" y="32"/>
                  </a:lnTo>
                  <a:lnTo>
                    <a:pt x="0" y="47"/>
                  </a:lnTo>
                  <a:lnTo>
                    <a:pt x="1" y="65"/>
                  </a:lnTo>
                  <a:lnTo>
                    <a:pt x="2" y="87"/>
                  </a:lnTo>
                  <a:lnTo>
                    <a:pt x="5" y="112"/>
                  </a:lnTo>
                  <a:lnTo>
                    <a:pt x="9" y="140"/>
                  </a:lnTo>
                  <a:lnTo>
                    <a:pt x="9" y="147"/>
                  </a:lnTo>
                  <a:lnTo>
                    <a:pt x="10" y="155"/>
                  </a:lnTo>
                  <a:lnTo>
                    <a:pt x="9" y="164"/>
                  </a:lnTo>
                  <a:lnTo>
                    <a:pt x="9" y="173"/>
                  </a:lnTo>
                  <a:lnTo>
                    <a:pt x="7" y="181"/>
                  </a:lnTo>
                  <a:lnTo>
                    <a:pt x="6" y="190"/>
                  </a:lnTo>
                  <a:lnTo>
                    <a:pt x="5" y="199"/>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2" y="632"/>
                  </a:lnTo>
                  <a:lnTo>
                    <a:pt x="54" y="652"/>
                  </a:lnTo>
                  <a:lnTo>
                    <a:pt x="56" y="670"/>
                  </a:lnTo>
                  <a:lnTo>
                    <a:pt x="57" y="687"/>
                  </a:lnTo>
                  <a:lnTo>
                    <a:pt x="59" y="703"/>
                  </a:lnTo>
                  <a:lnTo>
                    <a:pt x="62" y="718"/>
                  </a:lnTo>
                  <a:lnTo>
                    <a:pt x="64" y="733"/>
                  </a:lnTo>
                  <a:lnTo>
                    <a:pt x="68" y="746"/>
                  </a:lnTo>
                  <a:lnTo>
                    <a:pt x="73" y="755"/>
                  </a:lnTo>
                  <a:lnTo>
                    <a:pt x="77" y="766"/>
                  </a:lnTo>
                  <a:lnTo>
                    <a:pt x="84" y="779"/>
                  </a:lnTo>
                  <a:lnTo>
                    <a:pt x="90" y="794"/>
                  </a:lnTo>
                  <a:lnTo>
                    <a:pt x="96" y="808"/>
                  </a:lnTo>
                  <a:lnTo>
                    <a:pt x="100" y="820"/>
                  </a:lnTo>
                  <a:lnTo>
                    <a:pt x="106" y="829"/>
                  </a:lnTo>
                  <a:lnTo>
                    <a:pt x="111" y="833"/>
                  </a:lnTo>
                  <a:lnTo>
                    <a:pt x="133" y="837"/>
                  </a:lnTo>
                  <a:lnTo>
                    <a:pt x="157" y="837"/>
                  </a:lnTo>
                  <a:lnTo>
                    <a:pt x="181" y="831"/>
                  </a:lnTo>
                  <a:lnTo>
                    <a:pt x="204" y="822"/>
                  </a:lnTo>
                  <a:lnTo>
                    <a:pt x="225" y="813"/>
                  </a:lnTo>
                  <a:lnTo>
                    <a:pt x="241" y="804"/>
                  </a:lnTo>
                  <a:lnTo>
                    <a:pt x="252" y="796"/>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close/>
                </a:path>
              </a:pathLst>
            </a:custGeom>
            <a:solidFill>
              <a:srgbClr val="FFFFFF"/>
            </a:solidFill>
            <a:ln w="9525">
              <a:noFill/>
              <a:round/>
              <a:headEnd/>
              <a:tailEnd/>
            </a:ln>
          </p:spPr>
          <p:txBody>
            <a:bodyPr/>
            <a:lstStyle/>
            <a:p>
              <a:endParaRPr lang="en-US"/>
            </a:p>
          </p:txBody>
        </p:sp>
        <p:sp>
          <p:nvSpPr>
            <p:cNvPr id="281610" name="Freeform 10"/>
            <p:cNvSpPr>
              <a:spLocks noChangeAspect="1"/>
            </p:cNvSpPr>
            <p:nvPr/>
          </p:nvSpPr>
          <p:spPr bwMode="auto">
            <a:xfrm>
              <a:off x="4259" y="2571"/>
              <a:ext cx="148" cy="461"/>
            </a:xfrm>
            <a:custGeom>
              <a:avLst/>
              <a:gdLst/>
              <a:ahLst/>
              <a:cxnLst>
                <a:cxn ang="0">
                  <a:pos x="219" y="536"/>
                </a:cxn>
                <a:cxn ang="0">
                  <a:pos x="204" y="469"/>
                </a:cxn>
                <a:cxn ang="0">
                  <a:pos x="189" y="406"/>
                </a:cxn>
                <a:cxn ang="0">
                  <a:pos x="173" y="350"/>
                </a:cxn>
                <a:cxn ang="0">
                  <a:pos x="156" y="298"/>
                </a:cxn>
                <a:cxn ang="0">
                  <a:pos x="140" y="253"/>
                </a:cxn>
                <a:cxn ang="0">
                  <a:pos x="125" y="211"/>
                </a:cxn>
                <a:cxn ang="0">
                  <a:pos x="109" y="173"/>
                </a:cxn>
                <a:cxn ang="0">
                  <a:pos x="96" y="140"/>
                </a:cxn>
                <a:cxn ang="0">
                  <a:pos x="80" y="103"/>
                </a:cxn>
                <a:cxn ang="0">
                  <a:pos x="53" y="47"/>
                </a:cxn>
                <a:cxn ang="0">
                  <a:pos x="33" y="12"/>
                </a:cxn>
                <a:cxn ang="0">
                  <a:pos x="16" y="0"/>
                </a:cxn>
                <a:cxn ang="0">
                  <a:pos x="10" y="3"/>
                </a:cxn>
                <a:cxn ang="0">
                  <a:pos x="2" y="19"/>
                </a:cxn>
                <a:cxn ang="0">
                  <a:pos x="0" y="47"/>
                </a:cxn>
                <a:cxn ang="0">
                  <a:pos x="2" y="87"/>
                </a:cxn>
                <a:cxn ang="0">
                  <a:pos x="9" y="140"/>
                </a:cxn>
                <a:cxn ang="0">
                  <a:pos x="9" y="147"/>
                </a:cxn>
                <a:cxn ang="0">
                  <a:pos x="9" y="164"/>
                </a:cxn>
                <a:cxn ang="0">
                  <a:pos x="7" y="181"/>
                </a:cxn>
                <a:cxn ang="0">
                  <a:pos x="5" y="199"/>
                </a:cxn>
                <a:cxn ang="0">
                  <a:pos x="4" y="207"/>
                </a:cxn>
                <a:cxn ang="0">
                  <a:pos x="1" y="255"/>
                </a:cxn>
                <a:cxn ang="0">
                  <a:pos x="2" y="310"/>
                </a:cxn>
                <a:cxn ang="0">
                  <a:pos x="6" y="366"/>
                </a:cxn>
                <a:cxn ang="0">
                  <a:pos x="13" y="423"/>
                </a:cxn>
                <a:cxn ang="0">
                  <a:pos x="22" y="479"/>
                </a:cxn>
                <a:cxn ang="0">
                  <a:pos x="31" y="530"/>
                </a:cxn>
                <a:cxn ang="0">
                  <a:pos x="41" y="575"/>
                </a:cxn>
                <a:cxn ang="0">
                  <a:pos x="50" y="612"/>
                </a:cxn>
                <a:cxn ang="0">
                  <a:pos x="52" y="632"/>
                </a:cxn>
                <a:cxn ang="0">
                  <a:pos x="56" y="670"/>
                </a:cxn>
                <a:cxn ang="0">
                  <a:pos x="59" y="703"/>
                </a:cxn>
                <a:cxn ang="0">
                  <a:pos x="64" y="733"/>
                </a:cxn>
                <a:cxn ang="0">
                  <a:pos x="68" y="746"/>
                </a:cxn>
                <a:cxn ang="0">
                  <a:pos x="77" y="766"/>
                </a:cxn>
                <a:cxn ang="0">
                  <a:pos x="90" y="794"/>
                </a:cxn>
                <a:cxn ang="0">
                  <a:pos x="100" y="820"/>
                </a:cxn>
                <a:cxn ang="0">
                  <a:pos x="111" y="833"/>
                </a:cxn>
                <a:cxn ang="0">
                  <a:pos x="133" y="837"/>
                </a:cxn>
                <a:cxn ang="0">
                  <a:pos x="181" y="831"/>
                </a:cxn>
                <a:cxn ang="0">
                  <a:pos x="225" y="813"/>
                </a:cxn>
                <a:cxn ang="0">
                  <a:pos x="252" y="796"/>
                </a:cxn>
                <a:cxn ang="0">
                  <a:pos x="254" y="792"/>
                </a:cxn>
                <a:cxn ang="0">
                  <a:pos x="265" y="733"/>
                </a:cxn>
                <a:cxn ang="0">
                  <a:pos x="264" y="678"/>
                </a:cxn>
                <a:cxn ang="0">
                  <a:pos x="257" y="630"/>
                </a:cxn>
                <a:cxn ang="0">
                  <a:pos x="244" y="590"/>
                </a:cxn>
                <a:cxn ang="0">
                  <a:pos x="231" y="560"/>
                </a:cxn>
                <a:cxn ang="0">
                  <a:pos x="220" y="540"/>
                </a:cxn>
                <a:cxn ang="0">
                  <a:pos x="215" y="531"/>
                </a:cxn>
                <a:cxn ang="0">
                  <a:pos x="219" y="536"/>
                </a:cxn>
              </a:cxnLst>
              <a:rect l="0" t="0" r="r" b="b"/>
              <a:pathLst>
                <a:path w="265" h="837">
                  <a:moveTo>
                    <a:pt x="219" y="536"/>
                  </a:moveTo>
                  <a:lnTo>
                    <a:pt x="219" y="536"/>
                  </a:ln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96" y="140"/>
                  </a:lnTo>
                  <a:lnTo>
                    <a:pt x="80" y="103"/>
                  </a:lnTo>
                  <a:lnTo>
                    <a:pt x="67" y="72"/>
                  </a:lnTo>
                  <a:lnTo>
                    <a:pt x="53" y="47"/>
                  </a:lnTo>
                  <a:lnTo>
                    <a:pt x="42" y="26"/>
                  </a:lnTo>
                  <a:lnTo>
                    <a:pt x="33" y="12"/>
                  </a:lnTo>
                  <a:lnTo>
                    <a:pt x="24" y="4"/>
                  </a:lnTo>
                  <a:lnTo>
                    <a:pt x="16" y="0"/>
                  </a:lnTo>
                  <a:lnTo>
                    <a:pt x="10" y="3"/>
                  </a:lnTo>
                  <a:lnTo>
                    <a:pt x="10" y="3"/>
                  </a:lnTo>
                  <a:lnTo>
                    <a:pt x="5" y="9"/>
                  </a:lnTo>
                  <a:lnTo>
                    <a:pt x="2" y="19"/>
                  </a:lnTo>
                  <a:lnTo>
                    <a:pt x="0" y="32"/>
                  </a:lnTo>
                  <a:lnTo>
                    <a:pt x="0" y="47"/>
                  </a:lnTo>
                  <a:lnTo>
                    <a:pt x="1" y="65"/>
                  </a:lnTo>
                  <a:lnTo>
                    <a:pt x="2" y="87"/>
                  </a:lnTo>
                  <a:lnTo>
                    <a:pt x="5" y="112"/>
                  </a:lnTo>
                  <a:lnTo>
                    <a:pt x="9" y="140"/>
                  </a:lnTo>
                  <a:lnTo>
                    <a:pt x="9" y="140"/>
                  </a:lnTo>
                  <a:lnTo>
                    <a:pt x="9" y="147"/>
                  </a:lnTo>
                  <a:lnTo>
                    <a:pt x="10" y="155"/>
                  </a:lnTo>
                  <a:lnTo>
                    <a:pt x="9" y="164"/>
                  </a:lnTo>
                  <a:lnTo>
                    <a:pt x="9" y="173"/>
                  </a:lnTo>
                  <a:lnTo>
                    <a:pt x="7" y="181"/>
                  </a:lnTo>
                  <a:lnTo>
                    <a:pt x="6" y="190"/>
                  </a:lnTo>
                  <a:lnTo>
                    <a:pt x="5" y="199"/>
                  </a:lnTo>
                  <a:lnTo>
                    <a:pt x="4" y="207"/>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0" y="612"/>
                  </a:lnTo>
                  <a:lnTo>
                    <a:pt x="52" y="632"/>
                  </a:lnTo>
                  <a:lnTo>
                    <a:pt x="54" y="652"/>
                  </a:lnTo>
                  <a:lnTo>
                    <a:pt x="56" y="670"/>
                  </a:lnTo>
                  <a:lnTo>
                    <a:pt x="57" y="687"/>
                  </a:lnTo>
                  <a:lnTo>
                    <a:pt x="59" y="703"/>
                  </a:lnTo>
                  <a:lnTo>
                    <a:pt x="62" y="718"/>
                  </a:lnTo>
                  <a:lnTo>
                    <a:pt x="64" y="733"/>
                  </a:lnTo>
                  <a:lnTo>
                    <a:pt x="68" y="746"/>
                  </a:lnTo>
                  <a:lnTo>
                    <a:pt x="68" y="746"/>
                  </a:lnTo>
                  <a:lnTo>
                    <a:pt x="73" y="755"/>
                  </a:lnTo>
                  <a:lnTo>
                    <a:pt x="77" y="766"/>
                  </a:lnTo>
                  <a:lnTo>
                    <a:pt x="84" y="779"/>
                  </a:lnTo>
                  <a:lnTo>
                    <a:pt x="90" y="794"/>
                  </a:lnTo>
                  <a:lnTo>
                    <a:pt x="96" y="808"/>
                  </a:lnTo>
                  <a:lnTo>
                    <a:pt x="100" y="820"/>
                  </a:lnTo>
                  <a:lnTo>
                    <a:pt x="106" y="829"/>
                  </a:lnTo>
                  <a:lnTo>
                    <a:pt x="111" y="833"/>
                  </a:lnTo>
                  <a:lnTo>
                    <a:pt x="111" y="833"/>
                  </a:lnTo>
                  <a:lnTo>
                    <a:pt x="133" y="837"/>
                  </a:lnTo>
                  <a:lnTo>
                    <a:pt x="157" y="837"/>
                  </a:lnTo>
                  <a:lnTo>
                    <a:pt x="181" y="831"/>
                  </a:lnTo>
                  <a:lnTo>
                    <a:pt x="204" y="822"/>
                  </a:lnTo>
                  <a:lnTo>
                    <a:pt x="225" y="813"/>
                  </a:lnTo>
                  <a:lnTo>
                    <a:pt x="241" y="804"/>
                  </a:lnTo>
                  <a:lnTo>
                    <a:pt x="252" y="796"/>
                  </a:lnTo>
                  <a:lnTo>
                    <a:pt x="254" y="792"/>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path>
              </a:pathLst>
            </a:custGeom>
            <a:solidFill>
              <a:srgbClr val="FFFFFF"/>
            </a:solidFill>
            <a:ln w="0">
              <a:solidFill>
                <a:srgbClr val="000000"/>
              </a:solidFill>
              <a:prstDash val="solid"/>
              <a:round/>
              <a:headEnd/>
              <a:tailEnd/>
            </a:ln>
          </p:spPr>
          <p:txBody>
            <a:bodyPr/>
            <a:lstStyle/>
            <a:p>
              <a:endParaRPr lang="en-US"/>
            </a:p>
          </p:txBody>
        </p:sp>
        <p:sp>
          <p:nvSpPr>
            <p:cNvPr id="281611" name="Freeform 11"/>
            <p:cNvSpPr>
              <a:spLocks noChangeAspect="1"/>
            </p:cNvSpPr>
            <p:nvPr/>
          </p:nvSpPr>
          <p:spPr bwMode="auto">
            <a:xfrm>
              <a:off x="4289" y="2853"/>
              <a:ext cx="94" cy="69"/>
            </a:xfrm>
            <a:custGeom>
              <a:avLst/>
              <a:gdLst/>
              <a:ahLst/>
              <a:cxnLst>
                <a:cxn ang="0">
                  <a:pos x="0" y="127"/>
                </a:cxn>
                <a:cxn ang="0">
                  <a:pos x="0" y="127"/>
                </a:cxn>
                <a:cxn ang="0">
                  <a:pos x="7" y="122"/>
                </a:cxn>
                <a:cxn ang="0">
                  <a:pos x="14" y="116"/>
                </a:cxn>
                <a:cxn ang="0">
                  <a:pos x="22" y="109"/>
                </a:cxn>
                <a:cxn ang="0">
                  <a:pos x="29" y="101"/>
                </a:cxn>
                <a:cxn ang="0">
                  <a:pos x="35" y="92"/>
                </a:cxn>
                <a:cxn ang="0">
                  <a:pos x="41" y="82"/>
                </a:cxn>
                <a:cxn ang="0">
                  <a:pos x="48" y="71"/>
                </a:cxn>
                <a:cxn ang="0">
                  <a:pos x="54" y="60"/>
                </a:cxn>
                <a:cxn ang="0">
                  <a:pos x="54" y="60"/>
                </a:cxn>
                <a:cxn ang="0">
                  <a:pos x="58" y="53"/>
                </a:cxn>
                <a:cxn ang="0">
                  <a:pos x="62" y="47"/>
                </a:cxn>
                <a:cxn ang="0">
                  <a:pos x="66" y="40"/>
                </a:cxn>
                <a:cxn ang="0">
                  <a:pos x="71" y="34"/>
                </a:cxn>
                <a:cxn ang="0">
                  <a:pos x="76" y="27"/>
                </a:cxn>
                <a:cxn ang="0">
                  <a:pos x="81" y="21"/>
                </a:cxn>
                <a:cxn ang="0">
                  <a:pos x="87" y="15"/>
                </a:cxn>
                <a:cxn ang="0">
                  <a:pos x="92" y="9"/>
                </a:cxn>
                <a:cxn ang="0">
                  <a:pos x="92" y="9"/>
                </a:cxn>
                <a:cxn ang="0">
                  <a:pos x="99" y="4"/>
                </a:cxn>
                <a:cxn ang="0">
                  <a:pos x="108" y="0"/>
                </a:cxn>
                <a:cxn ang="0">
                  <a:pos x="117" y="0"/>
                </a:cxn>
                <a:cxn ang="0">
                  <a:pos x="127" y="1"/>
                </a:cxn>
                <a:cxn ang="0">
                  <a:pos x="138" y="5"/>
                </a:cxn>
                <a:cxn ang="0">
                  <a:pos x="149" y="10"/>
                </a:cxn>
                <a:cxn ang="0">
                  <a:pos x="161" y="18"/>
                </a:cxn>
                <a:cxn ang="0">
                  <a:pos x="172" y="28"/>
                </a:cxn>
              </a:cxnLst>
              <a:rect l="0" t="0" r="r" b="b"/>
              <a:pathLst>
                <a:path w="172" h="127">
                  <a:moveTo>
                    <a:pt x="0" y="127"/>
                  </a:moveTo>
                  <a:lnTo>
                    <a:pt x="0" y="127"/>
                  </a:lnTo>
                  <a:lnTo>
                    <a:pt x="7" y="122"/>
                  </a:lnTo>
                  <a:lnTo>
                    <a:pt x="14" y="116"/>
                  </a:lnTo>
                  <a:lnTo>
                    <a:pt x="22" y="109"/>
                  </a:lnTo>
                  <a:lnTo>
                    <a:pt x="29" y="101"/>
                  </a:lnTo>
                  <a:lnTo>
                    <a:pt x="35" y="92"/>
                  </a:lnTo>
                  <a:lnTo>
                    <a:pt x="41" y="82"/>
                  </a:lnTo>
                  <a:lnTo>
                    <a:pt x="48" y="71"/>
                  </a:lnTo>
                  <a:lnTo>
                    <a:pt x="54" y="60"/>
                  </a:lnTo>
                  <a:lnTo>
                    <a:pt x="54" y="60"/>
                  </a:lnTo>
                  <a:lnTo>
                    <a:pt x="58" y="53"/>
                  </a:lnTo>
                  <a:lnTo>
                    <a:pt x="62" y="47"/>
                  </a:lnTo>
                  <a:lnTo>
                    <a:pt x="66" y="40"/>
                  </a:lnTo>
                  <a:lnTo>
                    <a:pt x="71" y="34"/>
                  </a:lnTo>
                  <a:lnTo>
                    <a:pt x="76" y="27"/>
                  </a:lnTo>
                  <a:lnTo>
                    <a:pt x="81" y="21"/>
                  </a:lnTo>
                  <a:lnTo>
                    <a:pt x="87" y="15"/>
                  </a:lnTo>
                  <a:lnTo>
                    <a:pt x="92" y="9"/>
                  </a:lnTo>
                  <a:lnTo>
                    <a:pt x="92" y="9"/>
                  </a:lnTo>
                  <a:lnTo>
                    <a:pt x="99" y="4"/>
                  </a:lnTo>
                  <a:lnTo>
                    <a:pt x="108" y="0"/>
                  </a:lnTo>
                  <a:lnTo>
                    <a:pt x="117" y="0"/>
                  </a:lnTo>
                  <a:lnTo>
                    <a:pt x="127" y="1"/>
                  </a:lnTo>
                  <a:lnTo>
                    <a:pt x="138" y="5"/>
                  </a:lnTo>
                  <a:lnTo>
                    <a:pt x="149" y="10"/>
                  </a:lnTo>
                  <a:lnTo>
                    <a:pt x="161" y="18"/>
                  </a:lnTo>
                  <a:lnTo>
                    <a:pt x="172" y="28"/>
                  </a:lnTo>
                </a:path>
              </a:pathLst>
            </a:custGeom>
            <a:solidFill>
              <a:srgbClr val="FFFFFF"/>
            </a:solidFill>
            <a:ln w="0">
              <a:solidFill>
                <a:srgbClr val="000000"/>
              </a:solidFill>
              <a:prstDash val="solid"/>
              <a:round/>
              <a:headEnd/>
              <a:tailEnd/>
            </a:ln>
          </p:spPr>
          <p:txBody>
            <a:bodyPr/>
            <a:lstStyle/>
            <a:p>
              <a:endParaRPr lang="en-US"/>
            </a:p>
          </p:txBody>
        </p:sp>
        <p:sp>
          <p:nvSpPr>
            <p:cNvPr id="281612" name="Freeform 12"/>
            <p:cNvSpPr>
              <a:spLocks noChangeAspect="1"/>
            </p:cNvSpPr>
            <p:nvPr/>
          </p:nvSpPr>
          <p:spPr bwMode="auto">
            <a:xfrm>
              <a:off x="4133" y="2527"/>
              <a:ext cx="173" cy="541"/>
            </a:xfrm>
            <a:custGeom>
              <a:avLst/>
              <a:gdLst/>
              <a:ahLst/>
              <a:cxnLst>
                <a:cxn ang="0">
                  <a:pos x="227" y="631"/>
                </a:cxn>
                <a:cxn ang="0">
                  <a:pos x="248" y="658"/>
                </a:cxn>
                <a:cxn ang="0">
                  <a:pos x="268" y="697"/>
                </a:cxn>
                <a:cxn ang="0">
                  <a:pos x="287" y="744"/>
                </a:cxn>
                <a:cxn ang="0">
                  <a:pos x="300" y="791"/>
                </a:cxn>
                <a:cxn ang="0">
                  <a:pos x="308" y="835"/>
                </a:cxn>
                <a:cxn ang="0">
                  <a:pos x="308" y="873"/>
                </a:cxn>
                <a:cxn ang="0">
                  <a:pos x="299" y="898"/>
                </a:cxn>
                <a:cxn ang="0">
                  <a:pos x="277" y="925"/>
                </a:cxn>
                <a:cxn ang="0">
                  <a:pos x="254" y="951"/>
                </a:cxn>
                <a:cxn ang="0">
                  <a:pos x="232" y="964"/>
                </a:cxn>
                <a:cxn ang="0">
                  <a:pos x="213" y="974"/>
                </a:cxn>
                <a:cxn ang="0">
                  <a:pos x="193" y="985"/>
                </a:cxn>
                <a:cxn ang="0">
                  <a:pos x="161" y="973"/>
                </a:cxn>
                <a:cxn ang="0">
                  <a:pos x="118" y="939"/>
                </a:cxn>
                <a:cxn ang="0">
                  <a:pos x="72" y="892"/>
                </a:cxn>
                <a:cxn ang="0">
                  <a:pos x="45" y="845"/>
                </a:cxn>
                <a:cxn ang="0">
                  <a:pos x="43" y="790"/>
                </a:cxn>
                <a:cxn ang="0">
                  <a:pos x="48" y="731"/>
                </a:cxn>
                <a:cxn ang="0">
                  <a:pos x="52" y="683"/>
                </a:cxn>
                <a:cxn ang="0">
                  <a:pos x="45" y="641"/>
                </a:cxn>
                <a:cxn ang="0">
                  <a:pos x="36" y="587"/>
                </a:cxn>
                <a:cxn ang="0">
                  <a:pos x="26" y="529"/>
                </a:cxn>
                <a:cxn ang="0">
                  <a:pos x="18" y="474"/>
                </a:cxn>
                <a:cxn ang="0">
                  <a:pos x="9" y="419"/>
                </a:cxn>
                <a:cxn ang="0">
                  <a:pos x="3" y="367"/>
                </a:cxn>
                <a:cxn ang="0">
                  <a:pos x="0" y="320"/>
                </a:cxn>
                <a:cxn ang="0">
                  <a:pos x="0" y="278"/>
                </a:cxn>
                <a:cxn ang="0">
                  <a:pos x="2" y="242"/>
                </a:cxn>
                <a:cxn ang="0">
                  <a:pos x="5" y="204"/>
                </a:cxn>
                <a:cxn ang="0">
                  <a:pos x="5" y="168"/>
                </a:cxn>
                <a:cxn ang="0">
                  <a:pos x="3" y="135"/>
                </a:cxn>
                <a:cxn ang="0">
                  <a:pos x="1" y="104"/>
                </a:cxn>
                <a:cxn ang="0">
                  <a:pos x="2" y="72"/>
                </a:cxn>
                <a:cxn ang="0">
                  <a:pos x="5" y="47"/>
                </a:cxn>
                <a:cxn ang="0">
                  <a:pos x="8" y="29"/>
                </a:cxn>
                <a:cxn ang="0">
                  <a:pos x="14" y="11"/>
                </a:cxn>
                <a:cxn ang="0">
                  <a:pos x="25" y="0"/>
                </a:cxn>
                <a:cxn ang="0">
                  <a:pos x="37" y="11"/>
                </a:cxn>
                <a:cxn ang="0">
                  <a:pos x="53" y="40"/>
                </a:cxn>
                <a:cxn ang="0">
                  <a:pos x="72" y="87"/>
                </a:cxn>
                <a:cxn ang="0">
                  <a:pos x="94" y="151"/>
                </a:cxn>
                <a:cxn ang="0">
                  <a:pos x="118" y="230"/>
                </a:cxn>
                <a:cxn ang="0">
                  <a:pos x="146" y="325"/>
                </a:cxn>
                <a:cxn ang="0">
                  <a:pos x="166" y="392"/>
                </a:cxn>
                <a:cxn ang="0">
                  <a:pos x="174" y="419"/>
                </a:cxn>
                <a:cxn ang="0">
                  <a:pos x="181" y="448"/>
                </a:cxn>
                <a:cxn ang="0">
                  <a:pos x="190" y="477"/>
                </a:cxn>
                <a:cxn ang="0">
                  <a:pos x="198" y="509"/>
                </a:cxn>
                <a:cxn ang="0">
                  <a:pos x="204" y="541"/>
                </a:cxn>
                <a:cxn ang="0">
                  <a:pos x="212" y="574"/>
                </a:cxn>
                <a:cxn ang="0">
                  <a:pos x="216" y="606"/>
                </a:cxn>
              </a:cxnLst>
              <a:rect l="0" t="0" r="r" b="b"/>
              <a:pathLst>
                <a:path w="310" h="985">
                  <a:moveTo>
                    <a:pt x="218" y="622"/>
                  </a:move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77" y="925"/>
                  </a:lnTo>
                  <a:lnTo>
                    <a:pt x="265" y="940"/>
                  </a:lnTo>
                  <a:lnTo>
                    <a:pt x="254" y="951"/>
                  </a:lnTo>
                  <a:lnTo>
                    <a:pt x="243" y="959"/>
                  </a:lnTo>
                  <a:lnTo>
                    <a:pt x="232" y="964"/>
                  </a:lnTo>
                  <a:lnTo>
                    <a:pt x="222" y="969"/>
                  </a:lnTo>
                  <a:lnTo>
                    <a:pt x="213" y="974"/>
                  </a:lnTo>
                  <a:lnTo>
                    <a:pt x="204" y="981"/>
                  </a:lnTo>
                  <a:lnTo>
                    <a:pt x="193" y="985"/>
                  </a:lnTo>
                  <a:lnTo>
                    <a:pt x="179" y="982"/>
                  </a:lnTo>
                  <a:lnTo>
                    <a:pt x="161" y="973"/>
                  </a:lnTo>
                  <a:lnTo>
                    <a:pt x="140" y="959"/>
                  </a:lnTo>
                  <a:lnTo>
                    <a:pt x="118" y="939"/>
                  </a:lnTo>
                  <a:lnTo>
                    <a:pt x="95" y="917"/>
                  </a:lnTo>
                  <a:lnTo>
                    <a:pt x="72" y="892"/>
                  </a:lnTo>
                  <a:lnTo>
                    <a:pt x="51" y="866"/>
                  </a:lnTo>
                  <a:lnTo>
                    <a:pt x="45" y="845"/>
                  </a:lnTo>
                  <a:lnTo>
                    <a:pt x="43" y="819"/>
                  </a:lnTo>
                  <a:lnTo>
                    <a:pt x="43" y="790"/>
                  </a:lnTo>
                  <a:lnTo>
                    <a:pt x="46" y="760"/>
                  </a:lnTo>
                  <a:lnTo>
                    <a:pt x="48" y="731"/>
                  </a:lnTo>
                  <a:lnTo>
                    <a:pt x="51" y="704"/>
                  </a:lnTo>
                  <a:lnTo>
                    <a:pt x="52" y="683"/>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2" y="242"/>
                  </a:lnTo>
                  <a:lnTo>
                    <a:pt x="3" y="224"/>
                  </a:lnTo>
                  <a:lnTo>
                    <a:pt x="5" y="204"/>
                  </a:lnTo>
                  <a:lnTo>
                    <a:pt x="5" y="186"/>
                  </a:lnTo>
                  <a:lnTo>
                    <a:pt x="5" y="168"/>
                  </a:lnTo>
                  <a:lnTo>
                    <a:pt x="3" y="151"/>
                  </a:lnTo>
                  <a:lnTo>
                    <a:pt x="3" y="135"/>
                  </a:lnTo>
                  <a:lnTo>
                    <a:pt x="2" y="124"/>
                  </a:lnTo>
                  <a:lnTo>
                    <a:pt x="1" y="104"/>
                  </a:lnTo>
                  <a:lnTo>
                    <a:pt x="1" y="87"/>
                  </a:lnTo>
                  <a:lnTo>
                    <a:pt x="2" y="72"/>
                  </a:lnTo>
                  <a:lnTo>
                    <a:pt x="3" y="59"/>
                  </a:lnTo>
                  <a:lnTo>
                    <a:pt x="5" y="47"/>
                  </a:lnTo>
                  <a:lnTo>
                    <a:pt x="7" y="38"/>
                  </a:lnTo>
                  <a:lnTo>
                    <a:pt x="8" y="29"/>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close/>
                </a:path>
              </a:pathLst>
            </a:custGeom>
            <a:solidFill>
              <a:srgbClr val="FFFFFF"/>
            </a:solidFill>
            <a:ln w="9525">
              <a:noFill/>
              <a:round/>
              <a:headEnd/>
              <a:tailEnd/>
            </a:ln>
          </p:spPr>
          <p:txBody>
            <a:bodyPr/>
            <a:lstStyle/>
            <a:p>
              <a:endParaRPr lang="en-US"/>
            </a:p>
          </p:txBody>
        </p:sp>
        <p:sp>
          <p:nvSpPr>
            <p:cNvPr id="281613" name="Freeform 13"/>
            <p:cNvSpPr>
              <a:spLocks noChangeAspect="1"/>
            </p:cNvSpPr>
            <p:nvPr/>
          </p:nvSpPr>
          <p:spPr bwMode="auto">
            <a:xfrm>
              <a:off x="4133" y="2527"/>
              <a:ext cx="173" cy="541"/>
            </a:xfrm>
            <a:custGeom>
              <a:avLst/>
              <a:gdLst/>
              <a:ahLst/>
              <a:cxnLst>
                <a:cxn ang="0">
                  <a:pos x="218" y="622"/>
                </a:cxn>
                <a:cxn ang="0">
                  <a:pos x="238" y="643"/>
                </a:cxn>
                <a:cxn ang="0">
                  <a:pos x="259" y="676"/>
                </a:cxn>
                <a:cxn ang="0">
                  <a:pos x="278" y="721"/>
                </a:cxn>
                <a:cxn ang="0">
                  <a:pos x="294" y="767"/>
                </a:cxn>
                <a:cxn ang="0">
                  <a:pos x="305" y="814"/>
                </a:cxn>
                <a:cxn ang="0">
                  <a:pos x="310" y="856"/>
                </a:cxn>
                <a:cxn ang="0">
                  <a:pos x="305" y="887"/>
                </a:cxn>
                <a:cxn ang="0">
                  <a:pos x="289" y="904"/>
                </a:cxn>
                <a:cxn ang="0">
                  <a:pos x="277" y="925"/>
                </a:cxn>
                <a:cxn ang="0">
                  <a:pos x="254" y="951"/>
                </a:cxn>
                <a:cxn ang="0">
                  <a:pos x="232" y="964"/>
                </a:cxn>
                <a:cxn ang="0">
                  <a:pos x="213" y="974"/>
                </a:cxn>
                <a:cxn ang="0">
                  <a:pos x="204" y="981"/>
                </a:cxn>
                <a:cxn ang="0">
                  <a:pos x="179" y="982"/>
                </a:cxn>
                <a:cxn ang="0">
                  <a:pos x="140" y="959"/>
                </a:cxn>
                <a:cxn ang="0">
                  <a:pos x="95" y="917"/>
                </a:cxn>
                <a:cxn ang="0">
                  <a:pos x="51" y="866"/>
                </a:cxn>
                <a:cxn ang="0">
                  <a:pos x="45" y="845"/>
                </a:cxn>
                <a:cxn ang="0">
                  <a:pos x="43" y="790"/>
                </a:cxn>
                <a:cxn ang="0">
                  <a:pos x="48" y="731"/>
                </a:cxn>
                <a:cxn ang="0">
                  <a:pos x="52" y="683"/>
                </a:cxn>
                <a:cxn ang="0">
                  <a:pos x="49" y="669"/>
                </a:cxn>
                <a:cxn ang="0">
                  <a:pos x="41" y="614"/>
                </a:cxn>
                <a:cxn ang="0">
                  <a:pos x="31" y="558"/>
                </a:cxn>
                <a:cxn ang="0">
                  <a:pos x="22" y="501"/>
                </a:cxn>
                <a:cxn ang="0">
                  <a:pos x="13" y="446"/>
                </a:cxn>
                <a:cxn ang="0">
                  <a:pos x="7" y="393"/>
                </a:cxn>
                <a:cxn ang="0">
                  <a:pos x="2" y="343"/>
                </a:cxn>
                <a:cxn ang="0">
                  <a:pos x="0" y="298"/>
                </a:cxn>
                <a:cxn ang="0">
                  <a:pos x="1" y="260"/>
                </a:cxn>
                <a:cxn ang="0">
                  <a:pos x="2" y="242"/>
                </a:cxn>
                <a:cxn ang="0">
                  <a:pos x="5" y="204"/>
                </a:cxn>
                <a:cxn ang="0">
                  <a:pos x="5" y="168"/>
                </a:cxn>
                <a:cxn ang="0">
                  <a:pos x="3" y="135"/>
                </a:cxn>
                <a:cxn ang="0">
                  <a:pos x="2" y="124"/>
                </a:cxn>
                <a:cxn ang="0">
                  <a:pos x="1" y="87"/>
                </a:cxn>
                <a:cxn ang="0">
                  <a:pos x="3" y="59"/>
                </a:cxn>
                <a:cxn ang="0">
                  <a:pos x="7" y="38"/>
                </a:cxn>
                <a:cxn ang="0">
                  <a:pos x="11" y="22"/>
                </a:cxn>
                <a:cxn ang="0">
                  <a:pos x="14" y="11"/>
                </a:cxn>
                <a:cxn ang="0">
                  <a:pos x="25" y="0"/>
                </a:cxn>
                <a:cxn ang="0">
                  <a:pos x="37" y="11"/>
                </a:cxn>
                <a:cxn ang="0">
                  <a:pos x="53" y="40"/>
                </a:cxn>
                <a:cxn ang="0">
                  <a:pos x="72" y="87"/>
                </a:cxn>
                <a:cxn ang="0">
                  <a:pos x="94" y="151"/>
                </a:cxn>
                <a:cxn ang="0">
                  <a:pos x="118" y="230"/>
                </a:cxn>
                <a:cxn ang="0">
                  <a:pos x="146" y="325"/>
                </a:cxn>
                <a:cxn ang="0">
                  <a:pos x="162" y="379"/>
                </a:cxn>
                <a:cxn ang="0">
                  <a:pos x="169" y="405"/>
                </a:cxn>
                <a:cxn ang="0">
                  <a:pos x="178" y="432"/>
                </a:cxn>
                <a:cxn ang="0">
                  <a:pos x="186" y="462"/>
                </a:cxn>
                <a:cxn ang="0">
                  <a:pos x="193" y="493"/>
                </a:cxn>
                <a:cxn ang="0">
                  <a:pos x="202" y="524"/>
                </a:cxn>
                <a:cxn ang="0">
                  <a:pos x="208" y="557"/>
                </a:cxn>
                <a:cxn ang="0">
                  <a:pos x="214" y="589"/>
                </a:cxn>
                <a:cxn ang="0">
                  <a:pos x="218" y="622"/>
                </a:cxn>
              </a:cxnLst>
              <a:rect l="0" t="0" r="r" b="b"/>
              <a:pathLst>
                <a:path w="310" h="985">
                  <a:moveTo>
                    <a:pt x="218" y="622"/>
                  </a:moveTo>
                  <a:lnTo>
                    <a:pt x="218" y="622"/>
                  </a:ln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89" y="904"/>
                  </a:lnTo>
                  <a:lnTo>
                    <a:pt x="277" y="925"/>
                  </a:lnTo>
                  <a:lnTo>
                    <a:pt x="265" y="940"/>
                  </a:lnTo>
                  <a:lnTo>
                    <a:pt x="254" y="951"/>
                  </a:lnTo>
                  <a:lnTo>
                    <a:pt x="243" y="959"/>
                  </a:lnTo>
                  <a:lnTo>
                    <a:pt x="232" y="964"/>
                  </a:lnTo>
                  <a:lnTo>
                    <a:pt x="222" y="969"/>
                  </a:lnTo>
                  <a:lnTo>
                    <a:pt x="213" y="974"/>
                  </a:lnTo>
                  <a:lnTo>
                    <a:pt x="204" y="981"/>
                  </a:lnTo>
                  <a:lnTo>
                    <a:pt x="204" y="981"/>
                  </a:lnTo>
                  <a:lnTo>
                    <a:pt x="193" y="985"/>
                  </a:lnTo>
                  <a:lnTo>
                    <a:pt x="179" y="982"/>
                  </a:lnTo>
                  <a:lnTo>
                    <a:pt x="161" y="973"/>
                  </a:lnTo>
                  <a:lnTo>
                    <a:pt x="140" y="959"/>
                  </a:lnTo>
                  <a:lnTo>
                    <a:pt x="118" y="939"/>
                  </a:lnTo>
                  <a:lnTo>
                    <a:pt x="95" y="917"/>
                  </a:lnTo>
                  <a:lnTo>
                    <a:pt x="72" y="892"/>
                  </a:lnTo>
                  <a:lnTo>
                    <a:pt x="51" y="866"/>
                  </a:lnTo>
                  <a:lnTo>
                    <a:pt x="51" y="866"/>
                  </a:lnTo>
                  <a:lnTo>
                    <a:pt x="45" y="845"/>
                  </a:lnTo>
                  <a:lnTo>
                    <a:pt x="43" y="819"/>
                  </a:lnTo>
                  <a:lnTo>
                    <a:pt x="43" y="790"/>
                  </a:lnTo>
                  <a:lnTo>
                    <a:pt x="46" y="760"/>
                  </a:lnTo>
                  <a:lnTo>
                    <a:pt x="48" y="731"/>
                  </a:lnTo>
                  <a:lnTo>
                    <a:pt x="51" y="704"/>
                  </a:lnTo>
                  <a:lnTo>
                    <a:pt x="52" y="683"/>
                  </a:lnTo>
                  <a:lnTo>
                    <a:pt x="49" y="669"/>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1" y="260"/>
                  </a:lnTo>
                  <a:lnTo>
                    <a:pt x="2" y="242"/>
                  </a:lnTo>
                  <a:lnTo>
                    <a:pt x="3" y="224"/>
                  </a:lnTo>
                  <a:lnTo>
                    <a:pt x="5" y="204"/>
                  </a:lnTo>
                  <a:lnTo>
                    <a:pt x="5" y="186"/>
                  </a:lnTo>
                  <a:lnTo>
                    <a:pt x="5" y="168"/>
                  </a:lnTo>
                  <a:lnTo>
                    <a:pt x="3" y="151"/>
                  </a:lnTo>
                  <a:lnTo>
                    <a:pt x="3" y="135"/>
                  </a:lnTo>
                  <a:lnTo>
                    <a:pt x="2" y="124"/>
                  </a:lnTo>
                  <a:lnTo>
                    <a:pt x="2" y="124"/>
                  </a:lnTo>
                  <a:lnTo>
                    <a:pt x="1" y="104"/>
                  </a:lnTo>
                  <a:lnTo>
                    <a:pt x="1" y="87"/>
                  </a:lnTo>
                  <a:lnTo>
                    <a:pt x="2" y="72"/>
                  </a:lnTo>
                  <a:lnTo>
                    <a:pt x="3" y="59"/>
                  </a:lnTo>
                  <a:lnTo>
                    <a:pt x="5" y="47"/>
                  </a:lnTo>
                  <a:lnTo>
                    <a:pt x="7" y="38"/>
                  </a:lnTo>
                  <a:lnTo>
                    <a:pt x="8" y="29"/>
                  </a:lnTo>
                  <a:lnTo>
                    <a:pt x="11" y="22"/>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path>
              </a:pathLst>
            </a:custGeom>
            <a:solidFill>
              <a:srgbClr val="FFFFFF"/>
            </a:solidFill>
            <a:ln w="0">
              <a:solidFill>
                <a:srgbClr val="000000"/>
              </a:solidFill>
              <a:prstDash val="solid"/>
              <a:round/>
              <a:headEnd/>
              <a:tailEnd/>
            </a:ln>
          </p:spPr>
          <p:txBody>
            <a:bodyPr/>
            <a:lstStyle/>
            <a:p>
              <a:endParaRPr lang="en-US"/>
            </a:p>
          </p:txBody>
        </p:sp>
        <p:sp>
          <p:nvSpPr>
            <p:cNvPr id="281614" name="Freeform 14"/>
            <p:cNvSpPr>
              <a:spLocks noChangeAspect="1"/>
            </p:cNvSpPr>
            <p:nvPr/>
          </p:nvSpPr>
          <p:spPr bwMode="auto">
            <a:xfrm>
              <a:off x="4158" y="2860"/>
              <a:ext cx="103" cy="49"/>
            </a:xfrm>
            <a:custGeom>
              <a:avLst/>
              <a:gdLst/>
              <a:ahLst/>
              <a:cxnLst>
                <a:cxn ang="0">
                  <a:pos x="0" y="90"/>
                </a:cxn>
                <a:cxn ang="0">
                  <a:pos x="0" y="90"/>
                </a:cxn>
                <a:cxn ang="0">
                  <a:pos x="17" y="83"/>
                </a:cxn>
                <a:cxn ang="0">
                  <a:pos x="32" y="76"/>
                </a:cxn>
                <a:cxn ang="0">
                  <a:pos x="46" y="65"/>
                </a:cxn>
                <a:cxn ang="0">
                  <a:pos x="59" y="54"/>
                </a:cxn>
                <a:cxn ang="0">
                  <a:pos x="71" y="42"/>
                </a:cxn>
                <a:cxn ang="0">
                  <a:pos x="82" y="29"/>
                </a:cxn>
                <a:cxn ang="0">
                  <a:pos x="94" y="17"/>
                </a:cxn>
                <a:cxn ang="0">
                  <a:pos x="105" y="7"/>
                </a:cxn>
                <a:cxn ang="0">
                  <a:pos x="105" y="7"/>
                </a:cxn>
                <a:cxn ang="0">
                  <a:pos x="113" y="1"/>
                </a:cxn>
                <a:cxn ang="0">
                  <a:pos x="122" y="0"/>
                </a:cxn>
                <a:cxn ang="0">
                  <a:pos x="131" y="0"/>
                </a:cxn>
                <a:cxn ang="0">
                  <a:pos x="142" y="3"/>
                </a:cxn>
                <a:cxn ang="0">
                  <a:pos x="153" y="7"/>
                </a:cxn>
                <a:cxn ang="0">
                  <a:pos x="164" y="13"/>
                </a:cxn>
                <a:cxn ang="0">
                  <a:pos x="175" y="21"/>
                </a:cxn>
                <a:cxn ang="0">
                  <a:pos x="185" y="29"/>
                </a:cxn>
              </a:cxnLst>
              <a:rect l="0" t="0" r="r" b="b"/>
              <a:pathLst>
                <a:path w="185" h="90">
                  <a:moveTo>
                    <a:pt x="0" y="90"/>
                  </a:moveTo>
                  <a:lnTo>
                    <a:pt x="0" y="90"/>
                  </a:lnTo>
                  <a:lnTo>
                    <a:pt x="17" y="83"/>
                  </a:lnTo>
                  <a:lnTo>
                    <a:pt x="32" y="76"/>
                  </a:lnTo>
                  <a:lnTo>
                    <a:pt x="46" y="65"/>
                  </a:lnTo>
                  <a:lnTo>
                    <a:pt x="59" y="54"/>
                  </a:lnTo>
                  <a:lnTo>
                    <a:pt x="71" y="42"/>
                  </a:lnTo>
                  <a:lnTo>
                    <a:pt x="82" y="29"/>
                  </a:lnTo>
                  <a:lnTo>
                    <a:pt x="94" y="17"/>
                  </a:lnTo>
                  <a:lnTo>
                    <a:pt x="105" y="7"/>
                  </a:lnTo>
                  <a:lnTo>
                    <a:pt x="105" y="7"/>
                  </a:lnTo>
                  <a:lnTo>
                    <a:pt x="113" y="1"/>
                  </a:lnTo>
                  <a:lnTo>
                    <a:pt x="122" y="0"/>
                  </a:lnTo>
                  <a:lnTo>
                    <a:pt x="131" y="0"/>
                  </a:lnTo>
                  <a:lnTo>
                    <a:pt x="142" y="3"/>
                  </a:lnTo>
                  <a:lnTo>
                    <a:pt x="153" y="7"/>
                  </a:lnTo>
                  <a:lnTo>
                    <a:pt x="164" y="13"/>
                  </a:lnTo>
                  <a:lnTo>
                    <a:pt x="175" y="21"/>
                  </a:lnTo>
                  <a:lnTo>
                    <a:pt x="185" y="29"/>
                  </a:lnTo>
                </a:path>
              </a:pathLst>
            </a:custGeom>
            <a:solidFill>
              <a:srgbClr val="FFFFFF"/>
            </a:solidFill>
            <a:ln w="0">
              <a:solidFill>
                <a:srgbClr val="000000"/>
              </a:solidFill>
              <a:prstDash val="solid"/>
              <a:round/>
              <a:headEnd/>
              <a:tailEnd/>
            </a:ln>
          </p:spPr>
          <p:txBody>
            <a:bodyPr/>
            <a:lstStyle/>
            <a:p>
              <a:endParaRPr lang="en-US"/>
            </a:p>
          </p:txBody>
        </p:sp>
        <p:sp>
          <p:nvSpPr>
            <p:cNvPr id="281615" name="Freeform 15"/>
            <p:cNvSpPr>
              <a:spLocks noChangeAspect="1" noEditPoints="1"/>
            </p:cNvSpPr>
            <p:nvPr/>
          </p:nvSpPr>
          <p:spPr bwMode="auto">
            <a:xfrm>
              <a:off x="3521" y="2560"/>
              <a:ext cx="331" cy="501"/>
            </a:xfrm>
            <a:custGeom>
              <a:avLst/>
              <a:gdLst/>
              <a:ahLst/>
              <a:cxnLst>
                <a:cxn ang="0">
                  <a:pos x="132" y="0"/>
                </a:cxn>
                <a:cxn ang="0">
                  <a:pos x="108" y="18"/>
                </a:cxn>
                <a:cxn ang="0">
                  <a:pos x="80" y="69"/>
                </a:cxn>
                <a:cxn ang="0">
                  <a:pos x="57" y="147"/>
                </a:cxn>
                <a:cxn ang="0">
                  <a:pos x="45" y="240"/>
                </a:cxn>
                <a:cxn ang="0">
                  <a:pos x="49" y="331"/>
                </a:cxn>
                <a:cxn ang="0">
                  <a:pos x="53" y="402"/>
                </a:cxn>
                <a:cxn ang="0">
                  <a:pos x="55" y="472"/>
                </a:cxn>
                <a:cxn ang="0">
                  <a:pos x="51" y="541"/>
                </a:cxn>
                <a:cxn ang="0">
                  <a:pos x="35" y="608"/>
                </a:cxn>
                <a:cxn ang="0">
                  <a:pos x="7" y="673"/>
                </a:cxn>
                <a:cxn ang="0">
                  <a:pos x="0" y="712"/>
                </a:cxn>
                <a:cxn ang="0">
                  <a:pos x="12" y="766"/>
                </a:cxn>
                <a:cxn ang="0">
                  <a:pos x="43" y="825"/>
                </a:cxn>
                <a:cxn ang="0">
                  <a:pos x="86" y="876"/>
                </a:cxn>
                <a:cxn ang="0">
                  <a:pos x="140" y="907"/>
                </a:cxn>
                <a:cxn ang="0">
                  <a:pos x="182" y="908"/>
                </a:cxn>
                <a:cxn ang="0">
                  <a:pos x="214" y="890"/>
                </a:cxn>
                <a:cxn ang="0">
                  <a:pos x="247" y="866"/>
                </a:cxn>
                <a:cxn ang="0">
                  <a:pos x="270" y="855"/>
                </a:cxn>
                <a:cxn ang="0">
                  <a:pos x="293" y="847"/>
                </a:cxn>
                <a:cxn ang="0">
                  <a:pos x="322" y="848"/>
                </a:cxn>
                <a:cxn ang="0">
                  <a:pos x="380" y="878"/>
                </a:cxn>
                <a:cxn ang="0">
                  <a:pos x="430" y="908"/>
                </a:cxn>
                <a:cxn ang="0">
                  <a:pos x="484" y="905"/>
                </a:cxn>
                <a:cxn ang="0">
                  <a:pos x="529" y="881"/>
                </a:cxn>
                <a:cxn ang="0">
                  <a:pos x="559" y="840"/>
                </a:cxn>
                <a:cxn ang="0">
                  <a:pos x="577" y="788"/>
                </a:cxn>
                <a:cxn ang="0">
                  <a:pos x="589" y="731"/>
                </a:cxn>
                <a:cxn ang="0">
                  <a:pos x="570" y="641"/>
                </a:cxn>
                <a:cxn ang="0">
                  <a:pos x="534" y="493"/>
                </a:cxn>
                <a:cxn ang="0">
                  <a:pos x="529" y="353"/>
                </a:cxn>
                <a:cxn ang="0">
                  <a:pos x="531" y="223"/>
                </a:cxn>
                <a:cxn ang="0">
                  <a:pos x="512" y="104"/>
                </a:cxn>
                <a:cxn ang="0">
                  <a:pos x="444" y="3"/>
                </a:cxn>
                <a:cxn ang="0">
                  <a:pos x="414" y="16"/>
                </a:cxn>
                <a:cxn ang="0">
                  <a:pos x="398" y="44"/>
                </a:cxn>
                <a:cxn ang="0">
                  <a:pos x="390" y="87"/>
                </a:cxn>
                <a:cxn ang="0">
                  <a:pos x="385" y="139"/>
                </a:cxn>
                <a:cxn ang="0">
                  <a:pos x="376" y="199"/>
                </a:cxn>
                <a:cxn ang="0">
                  <a:pos x="356" y="279"/>
                </a:cxn>
                <a:cxn ang="0">
                  <a:pos x="335" y="347"/>
                </a:cxn>
                <a:cxn ang="0">
                  <a:pos x="317" y="393"/>
                </a:cxn>
                <a:cxn ang="0">
                  <a:pos x="301" y="418"/>
                </a:cxn>
                <a:cxn ang="0">
                  <a:pos x="287" y="419"/>
                </a:cxn>
                <a:cxn ang="0">
                  <a:pos x="276" y="409"/>
                </a:cxn>
                <a:cxn ang="0">
                  <a:pos x="278" y="418"/>
                </a:cxn>
                <a:cxn ang="0">
                  <a:pos x="276" y="422"/>
                </a:cxn>
                <a:cxn ang="0">
                  <a:pos x="259" y="396"/>
                </a:cxn>
                <a:cxn ang="0">
                  <a:pos x="253" y="359"/>
                </a:cxn>
                <a:cxn ang="0">
                  <a:pos x="247" y="329"/>
                </a:cxn>
                <a:cxn ang="0">
                  <a:pos x="231" y="286"/>
                </a:cxn>
                <a:cxn ang="0">
                  <a:pos x="225" y="251"/>
                </a:cxn>
                <a:cxn ang="0">
                  <a:pos x="212" y="207"/>
                </a:cxn>
                <a:cxn ang="0">
                  <a:pos x="194" y="150"/>
                </a:cxn>
                <a:cxn ang="0">
                  <a:pos x="178" y="90"/>
                </a:cxn>
                <a:cxn ang="0">
                  <a:pos x="163" y="39"/>
                </a:cxn>
                <a:cxn ang="0">
                  <a:pos x="151" y="9"/>
                </a:cxn>
                <a:cxn ang="0">
                  <a:pos x="143" y="12"/>
                </a:cxn>
                <a:cxn ang="0">
                  <a:pos x="299" y="848"/>
                </a:cxn>
                <a:cxn ang="0">
                  <a:pos x="304" y="840"/>
                </a:cxn>
                <a:cxn ang="0">
                  <a:pos x="300" y="787"/>
                </a:cxn>
                <a:cxn ang="0">
                  <a:pos x="298" y="721"/>
                </a:cxn>
              </a:cxnLst>
              <a:rect l="0" t="0" r="r" b="b"/>
              <a:pathLst>
                <a:path w="594" h="911">
                  <a:moveTo>
                    <a:pt x="143" y="12"/>
                  </a:move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71" y="911"/>
                  </a:lnTo>
                  <a:lnTo>
                    <a:pt x="182" y="908"/>
                  </a:lnTo>
                  <a:lnTo>
                    <a:pt x="191" y="903"/>
                  </a:lnTo>
                  <a:lnTo>
                    <a:pt x="202" y="898"/>
                  </a:lnTo>
                  <a:lnTo>
                    <a:pt x="214" y="890"/>
                  </a:lnTo>
                  <a:lnTo>
                    <a:pt x="225" y="882"/>
                  </a:lnTo>
                  <a:lnTo>
                    <a:pt x="236" y="874"/>
                  </a:lnTo>
                  <a:lnTo>
                    <a:pt x="247" y="866"/>
                  </a:lnTo>
                  <a:lnTo>
                    <a:pt x="254" y="863"/>
                  </a:lnTo>
                  <a:lnTo>
                    <a:pt x="263" y="859"/>
                  </a:lnTo>
                  <a:lnTo>
                    <a:pt x="270" y="855"/>
                  </a:lnTo>
                  <a:lnTo>
                    <a:pt x="278" y="852"/>
                  </a:lnTo>
                  <a:lnTo>
                    <a:pt x="286" y="850"/>
                  </a:lnTo>
                  <a:lnTo>
                    <a:pt x="293" y="847"/>
                  </a:lnTo>
                  <a:lnTo>
                    <a:pt x="299" y="846"/>
                  </a:lnTo>
                  <a:lnTo>
                    <a:pt x="303" y="846"/>
                  </a:lnTo>
                  <a:lnTo>
                    <a:pt x="322" y="848"/>
                  </a:lnTo>
                  <a:lnTo>
                    <a:pt x="343" y="856"/>
                  </a:lnTo>
                  <a:lnTo>
                    <a:pt x="361" y="866"/>
                  </a:lnTo>
                  <a:lnTo>
                    <a:pt x="380" y="878"/>
                  </a:lnTo>
                  <a:lnTo>
                    <a:pt x="397" y="890"/>
                  </a:lnTo>
                  <a:lnTo>
                    <a:pt x="414" y="900"/>
                  </a:lnTo>
                  <a:lnTo>
                    <a:pt x="430" y="908"/>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6" y="409"/>
                  </a:lnTo>
                  <a:lnTo>
                    <a:pt x="276" y="410"/>
                  </a:lnTo>
                  <a:lnTo>
                    <a:pt x="277" y="414"/>
                  </a:lnTo>
                  <a:lnTo>
                    <a:pt x="278" y="418"/>
                  </a:lnTo>
                  <a:lnTo>
                    <a:pt x="280" y="422"/>
                  </a:lnTo>
                  <a:lnTo>
                    <a:pt x="278" y="423"/>
                  </a:lnTo>
                  <a:lnTo>
                    <a:pt x="276" y="422"/>
                  </a:lnTo>
                  <a:lnTo>
                    <a:pt x="270" y="415"/>
                  </a:lnTo>
                  <a:lnTo>
                    <a:pt x="264" y="406"/>
                  </a:lnTo>
                  <a:lnTo>
                    <a:pt x="259" y="396"/>
                  </a:lnTo>
                  <a:lnTo>
                    <a:pt x="257" y="384"/>
                  </a:lnTo>
                  <a:lnTo>
                    <a:pt x="255" y="372"/>
                  </a:lnTo>
                  <a:lnTo>
                    <a:pt x="253" y="359"/>
                  </a:lnTo>
                  <a:lnTo>
                    <a:pt x="252" y="347"/>
                  </a:lnTo>
                  <a:lnTo>
                    <a:pt x="249" y="337"/>
                  </a:lnTo>
                  <a:lnTo>
                    <a:pt x="247" y="329"/>
                  </a:lnTo>
                  <a:lnTo>
                    <a:pt x="238" y="314"/>
                  </a:lnTo>
                  <a:lnTo>
                    <a:pt x="234" y="299"/>
                  </a:lnTo>
                  <a:lnTo>
                    <a:pt x="231" y="286"/>
                  </a:lnTo>
                  <a:lnTo>
                    <a:pt x="229" y="275"/>
                  </a:lnTo>
                  <a:lnTo>
                    <a:pt x="228" y="263"/>
                  </a:lnTo>
                  <a:lnTo>
                    <a:pt x="225" y="251"/>
                  </a:lnTo>
                  <a:lnTo>
                    <a:pt x="223" y="238"/>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close/>
                  <a:moveTo>
                    <a:pt x="303" y="852"/>
                  </a:moveTo>
                  <a:lnTo>
                    <a:pt x="304" y="850"/>
                  </a:lnTo>
                  <a:lnTo>
                    <a:pt x="299" y="848"/>
                  </a:lnTo>
                  <a:lnTo>
                    <a:pt x="295" y="848"/>
                  </a:lnTo>
                  <a:lnTo>
                    <a:pt x="300" y="846"/>
                  </a:lnTo>
                  <a:lnTo>
                    <a:pt x="304" y="840"/>
                  </a:lnTo>
                  <a:lnTo>
                    <a:pt x="304" y="827"/>
                  </a:lnTo>
                  <a:lnTo>
                    <a:pt x="303" y="809"/>
                  </a:lnTo>
                  <a:lnTo>
                    <a:pt x="300" y="787"/>
                  </a:lnTo>
                  <a:lnTo>
                    <a:pt x="297" y="764"/>
                  </a:lnTo>
                  <a:lnTo>
                    <a:pt x="295" y="742"/>
                  </a:lnTo>
                  <a:lnTo>
                    <a:pt x="298" y="721"/>
                  </a:lnTo>
                  <a:lnTo>
                    <a:pt x="303" y="705"/>
                  </a:lnTo>
                  <a:lnTo>
                    <a:pt x="303" y="852"/>
                  </a:lnTo>
                  <a:close/>
                </a:path>
              </a:pathLst>
            </a:custGeom>
            <a:solidFill>
              <a:srgbClr val="FFFFFF"/>
            </a:solidFill>
            <a:ln w="9525">
              <a:noFill/>
              <a:round/>
              <a:headEnd/>
              <a:tailEnd/>
            </a:ln>
          </p:spPr>
          <p:txBody>
            <a:bodyPr/>
            <a:lstStyle/>
            <a:p>
              <a:endParaRPr lang="en-US"/>
            </a:p>
          </p:txBody>
        </p:sp>
        <p:sp>
          <p:nvSpPr>
            <p:cNvPr id="281616" name="Freeform 16"/>
            <p:cNvSpPr>
              <a:spLocks noChangeAspect="1"/>
            </p:cNvSpPr>
            <p:nvPr/>
          </p:nvSpPr>
          <p:spPr bwMode="auto">
            <a:xfrm>
              <a:off x="3521" y="2560"/>
              <a:ext cx="331" cy="501"/>
            </a:xfrm>
            <a:custGeom>
              <a:avLst/>
              <a:gdLst/>
              <a:ahLst/>
              <a:cxnLst>
                <a:cxn ang="0">
                  <a:pos x="138" y="4"/>
                </a:cxn>
                <a:cxn ang="0">
                  <a:pos x="116" y="8"/>
                </a:cxn>
                <a:cxn ang="0">
                  <a:pos x="88" y="50"/>
                </a:cxn>
                <a:cxn ang="0">
                  <a:pos x="63" y="119"/>
                </a:cxn>
                <a:cxn ang="0">
                  <a:pos x="47" y="208"/>
                </a:cxn>
                <a:cxn ang="0">
                  <a:pos x="46" y="307"/>
                </a:cxn>
                <a:cxn ang="0">
                  <a:pos x="50" y="355"/>
                </a:cxn>
                <a:cxn ang="0">
                  <a:pos x="55" y="426"/>
                </a:cxn>
                <a:cxn ang="0">
                  <a:pos x="55" y="496"/>
                </a:cxn>
                <a:cxn ang="0">
                  <a:pos x="47" y="563"/>
                </a:cxn>
                <a:cxn ang="0">
                  <a:pos x="28" y="630"/>
                </a:cxn>
                <a:cxn ang="0">
                  <a:pos x="7" y="673"/>
                </a:cxn>
                <a:cxn ang="0">
                  <a:pos x="0" y="712"/>
                </a:cxn>
                <a:cxn ang="0">
                  <a:pos x="12" y="766"/>
                </a:cxn>
                <a:cxn ang="0">
                  <a:pos x="43" y="825"/>
                </a:cxn>
                <a:cxn ang="0">
                  <a:pos x="86" y="876"/>
                </a:cxn>
                <a:cxn ang="0">
                  <a:pos x="140" y="907"/>
                </a:cxn>
                <a:cxn ang="0">
                  <a:pos x="171" y="911"/>
                </a:cxn>
                <a:cxn ang="0">
                  <a:pos x="202" y="898"/>
                </a:cxn>
                <a:cxn ang="0">
                  <a:pos x="236" y="874"/>
                </a:cxn>
                <a:cxn ang="0">
                  <a:pos x="254" y="863"/>
                </a:cxn>
                <a:cxn ang="0">
                  <a:pos x="278" y="852"/>
                </a:cxn>
                <a:cxn ang="0">
                  <a:pos x="299" y="846"/>
                </a:cxn>
                <a:cxn ang="0">
                  <a:pos x="322" y="848"/>
                </a:cxn>
                <a:cxn ang="0">
                  <a:pos x="380" y="878"/>
                </a:cxn>
                <a:cxn ang="0">
                  <a:pos x="430" y="908"/>
                </a:cxn>
                <a:cxn ang="0">
                  <a:pos x="465" y="909"/>
                </a:cxn>
                <a:cxn ang="0">
                  <a:pos x="516" y="891"/>
                </a:cxn>
                <a:cxn ang="0">
                  <a:pos x="549" y="855"/>
                </a:cxn>
                <a:cxn ang="0">
                  <a:pos x="572" y="807"/>
                </a:cxn>
                <a:cxn ang="0">
                  <a:pos x="586" y="751"/>
                </a:cxn>
                <a:cxn ang="0">
                  <a:pos x="594" y="692"/>
                </a:cxn>
                <a:cxn ang="0">
                  <a:pos x="553" y="592"/>
                </a:cxn>
                <a:cxn ang="0">
                  <a:pos x="530" y="445"/>
                </a:cxn>
                <a:cxn ang="0">
                  <a:pos x="530" y="308"/>
                </a:cxn>
                <a:cxn ang="0">
                  <a:pos x="528" y="181"/>
                </a:cxn>
                <a:cxn ang="0">
                  <a:pos x="496" y="69"/>
                </a:cxn>
                <a:cxn ang="0">
                  <a:pos x="444" y="3"/>
                </a:cxn>
                <a:cxn ang="0">
                  <a:pos x="414" y="16"/>
                </a:cxn>
                <a:cxn ang="0">
                  <a:pos x="398" y="44"/>
                </a:cxn>
                <a:cxn ang="0">
                  <a:pos x="390" y="87"/>
                </a:cxn>
                <a:cxn ang="0">
                  <a:pos x="385" y="139"/>
                </a:cxn>
                <a:cxn ang="0">
                  <a:pos x="376" y="199"/>
                </a:cxn>
                <a:cxn ang="0">
                  <a:pos x="363" y="251"/>
                </a:cxn>
                <a:cxn ang="0">
                  <a:pos x="343" y="328"/>
                </a:cxn>
                <a:cxn ang="0">
                  <a:pos x="323" y="381"/>
                </a:cxn>
                <a:cxn ang="0">
                  <a:pos x="306" y="411"/>
                </a:cxn>
                <a:cxn ang="0">
                  <a:pos x="292" y="422"/>
                </a:cxn>
                <a:cxn ang="0">
                  <a:pos x="277" y="410"/>
                </a:cxn>
                <a:cxn ang="0">
                  <a:pos x="276" y="410"/>
                </a:cxn>
                <a:cxn ang="0">
                  <a:pos x="280" y="422"/>
                </a:cxn>
                <a:cxn ang="0">
                  <a:pos x="270" y="415"/>
                </a:cxn>
                <a:cxn ang="0">
                  <a:pos x="259" y="396"/>
                </a:cxn>
                <a:cxn ang="0">
                  <a:pos x="253" y="359"/>
                </a:cxn>
                <a:cxn ang="0">
                  <a:pos x="247" y="329"/>
                </a:cxn>
                <a:cxn ang="0">
                  <a:pos x="234" y="299"/>
                </a:cxn>
                <a:cxn ang="0">
                  <a:pos x="228" y="263"/>
                </a:cxn>
                <a:cxn ang="0">
                  <a:pos x="218" y="224"/>
                </a:cxn>
                <a:cxn ang="0">
                  <a:pos x="206" y="189"/>
                </a:cxn>
                <a:cxn ang="0">
                  <a:pos x="189" y="129"/>
                </a:cxn>
                <a:cxn ang="0">
                  <a:pos x="173" y="70"/>
                </a:cxn>
                <a:cxn ang="0">
                  <a:pos x="160" y="26"/>
                </a:cxn>
                <a:cxn ang="0">
                  <a:pos x="149" y="5"/>
                </a:cxn>
              </a:cxnLst>
              <a:rect l="0" t="0" r="r" b="b"/>
              <a:pathLst>
                <a:path w="594" h="911">
                  <a:moveTo>
                    <a:pt x="143" y="12"/>
                  </a:moveTo>
                  <a:lnTo>
                    <a:pt x="143" y="12"/>
                  </a:ln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61" y="911"/>
                  </a:lnTo>
                  <a:lnTo>
                    <a:pt x="171" y="911"/>
                  </a:lnTo>
                  <a:lnTo>
                    <a:pt x="182" y="908"/>
                  </a:lnTo>
                  <a:lnTo>
                    <a:pt x="191" y="903"/>
                  </a:lnTo>
                  <a:lnTo>
                    <a:pt x="202" y="898"/>
                  </a:lnTo>
                  <a:lnTo>
                    <a:pt x="214" y="890"/>
                  </a:lnTo>
                  <a:lnTo>
                    <a:pt x="225" y="882"/>
                  </a:lnTo>
                  <a:lnTo>
                    <a:pt x="236" y="874"/>
                  </a:lnTo>
                  <a:lnTo>
                    <a:pt x="247" y="866"/>
                  </a:lnTo>
                  <a:lnTo>
                    <a:pt x="247" y="866"/>
                  </a:lnTo>
                  <a:lnTo>
                    <a:pt x="254" y="863"/>
                  </a:lnTo>
                  <a:lnTo>
                    <a:pt x="263" y="859"/>
                  </a:lnTo>
                  <a:lnTo>
                    <a:pt x="270" y="855"/>
                  </a:lnTo>
                  <a:lnTo>
                    <a:pt x="278" y="852"/>
                  </a:lnTo>
                  <a:lnTo>
                    <a:pt x="286" y="850"/>
                  </a:lnTo>
                  <a:lnTo>
                    <a:pt x="293" y="847"/>
                  </a:lnTo>
                  <a:lnTo>
                    <a:pt x="299" y="846"/>
                  </a:lnTo>
                  <a:lnTo>
                    <a:pt x="303" y="846"/>
                  </a:lnTo>
                  <a:lnTo>
                    <a:pt x="303" y="846"/>
                  </a:lnTo>
                  <a:lnTo>
                    <a:pt x="322" y="848"/>
                  </a:lnTo>
                  <a:lnTo>
                    <a:pt x="343" y="856"/>
                  </a:lnTo>
                  <a:lnTo>
                    <a:pt x="361" y="866"/>
                  </a:lnTo>
                  <a:lnTo>
                    <a:pt x="380" y="878"/>
                  </a:lnTo>
                  <a:lnTo>
                    <a:pt x="397" y="890"/>
                  </a:lnTo>
                  <a:lnTo>
                    <a:pt x="414" y="900"/>
                  </a:lnTo>
                  <a:lnTo>
                    <a:pt x="430" y="908"/>
                  </a:lnTo>
                  <a:lnTo>
                    <a:pt x="444" y="911"/>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7" y="410"/>
                  </a:lnTo>
                  <a:lnTo>
                    <a:pt x="276" y="409"/>
                  </a:lnTo>
                  <a:lnTo>
                    <a:pt x="276" y="410"/>
                  </a:lnTo>
                  <a:lnTo>
                    <a:pt x="277" y="414"/>
                  </a:lnTo>
                  <a:lnTo>
                    <a:pt x="278" y="418"/>
                  </a:lnTo>
                  <a:lnTo>
                    <a:pt x="280" y="422"/>
                  </a:lnTo>
                  <a:lnTo>
                    <a:pt x="278" y="423"/>
                  </a:lnTo>
                  <a:lnTo>
                    <a:pt x="276" y="422"/>
                  </a:lnTo>
                  <a:lnTo>
                    <a:pt x="270" y="415"/>
                  </a:lnTo>
                  <a:lnTo>
                    <a:pt x="270" y="415"/>
                  </a:lnTo>
                  <a:lnTo>
                    <a:pt x="264" y="406"/>
                  </a:lnTo>
                  <a:lnTo>
                    <a:pt x="259" y="396"/>
                  </a:lnTo>
                  <a:lnTo>
                    <a:pt x="257" y="384"/>
                  </a:lnTo>
                  <a:lnTo>
                    <a:pt x="255" y="372"/>
                  </a:lnTo>
                  <a:lnTo>
                    <a:pt x="253" y="359"/>
                  </a:lnTo>
                  <a:lnTo>
                    <a:pt x="252" y="347"/>
                  </a:lnTo>
                  <a:lnTo>
                    <a:pt x="249" y="337"/>
                  </a:lnTo>
                  <a:lnTo>
                    <a:pt x="247" y="329"/>
                  </a:lnTo>
                  <a:lnTo>
                    <a:pt x="247" y="329"/>
                  </a:lnTo>
                  <a:lnTo>
                    <a:pt x="238" y="314"/>
                  </a:lnTo>
                  <a:lnTo>
                    <a:pt x="234" y="299"/>
                  </a:lnTo>
                  <a:lnTo>
                    <a:pt x="231" y="286"/>
                  </a:lnTo>
                  <a:lnTo>
                    <a:pt x="229" y="275"/>
                  </a:lnTo>
                  <a:lnTo>
                    <a:pt x="228" y="263"/>
                  </a:lnTo>
                  <a:lnTo>
                    <a:pt x="225" y="251"/>
                  </a:lnTo>
                  <a:lnTo>
                    <a:pt x="223" y="238"/>
                  </a:lnTo>
                  <a:lnTo>
                    <a:pt x="218" y="224"/>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path>
              </a:pathLst>
            </a:custGeom>
            <a:solidFill>
              <a:srgbClr val="FFFFFF"/>
            </a:solidFill>
            <a:ln w="0">
              <a:solidFill>
                <a:srgbClr val="000000"/>
              </a:solidFill>
              <a:prstDash val="solid"/>
              <a:round/>
              <a:headEnd/>
              <a:tailEnd/>
            </a:ln>
          </p:spPr>
          <p:txBody>
            <a:bodyPr/>
            <a:lstStyle/>
            <a:p>
              <a:endParaRPr lang="en-US"/>
            </a:p>
          </p:txBody>
        </p:sp>
        <p:sp>
          <p:nvSpPr>
            <p:cNvPr id="281617" name="Freeform 17"/>
            <p:cNvSpPr>
              <a:spLocks noChangeAspect="1"/>
            </p:cNvSpPr>
            <p:nvPr/>
          </p:nvSpPr>
          <p:spPr bwMode="auto">
            <a:xfrm>
              <a:off x="3685" y="2948"/>
              <a:ext cx="4" cy="80"/>
            </a:xfrm>
            <a:custGeom>
              <a:avLst/>
              <a:gdLst/>
              <a:ahLst/>
              <a:cxnLst>
                <a:cxn ang="0">
                  <a:pos x="8" y="147"/>
                </a:cxn>
                <a:cxn ang="0">
                  <a:pos x="8" y="147"/>
                </a:cxn>
                <a:cxn ang="0">
                  <a:pos x="9" y="145"/>
                </a:cxn>
                <a:cxn ang="0">
                  <a:pos x="4" y="143"/>
                </a:cxn>
                <a:cxn ang="0">
                  <a:pos x="0" y="143"/>
                </a:cxn>
                <a:cxn ang="0">
                  <a:pos x="5" y="141"/>
                </a:cxn>
                <a:cxn ang="0">
                  <a:pos x="5" y="141"/>
                </a:cxn>
                <a:cxn ang="0">
                  <a:pos x="9" y="135"/>
                </a:cxn>
                <a:cxn ang="0">
                  <a:pos x="9" y="122"/>
                </a:cxn>
                <a:cxn ang="0">
                  <a:pos x="8" y="104"/>
                </a:cxn>
                <a:cxn ang="0">
                  <a:pos x="5" y="82"/>
                </a:cxn>
                <a:cxn ang="0">
                  <a:pos x="2" y="59"/>
                </a:cxn>
                <a:cxn ang="0">
                  <a:pos x="0" y="37"/>
                </a:cxn>
                <a:cxn ang="0">
                  <a:pos x="3" y="16"/>
                </a:cxn>
                <a:cxn ang="0">
                  <a:pos x="8" y="0"/>
                </a:cxn>
              </a:cxnLst>
              <a:rect l="0" t="0" r="r" b="b"/>
              <a:pathLst>
                <a:path w="9" h="147">
                  <a:moveTo>
                    <a:pt x="8" y="147"/>
                  </a:moveTo>
                  <a:lnTo>
                    <a:pt x="8" y="147"/>
                  </a:lnTo>
                  <a:lnTo>
                    <a:pt x="9" y="145"/>
                  </a:lnTo>
                  <a:lnTo>
                    <a:pt x="4" y="143"/>
                  </a:lnTo>
                  <a:lnTo>
                    <a:pt x="0" y="143"/>
                  </a:lnTo>
                  <a:lnTo>
                    <a:pt x="5" y="141"/>
                  </a:lnTo>
                  <a:lnTo>
                    <a:pt x="5" y="141"/>
                  </a:lnTo>
                  <a:lnTo>
                    <a:pt x="9" y="135"/>
                  </a:lnTo>
                  <a:lnTo>
                    <a:pt x="9" y="122"/>
                  </a:lnTo>
                  <a:lnTo>
                    <a:pt x="8" y="104"/>
                  </a:lnTo>
                  <a:lnTo>
                    <a:pt x="5" y="82"/>
                  </a:lnTo>
                  <a:lnTo>
                    <a:pt x="2" y="59"/>
                  </a:lnTo>
                  <a:lnTo>
                    <a:pt x="0" y="37"/>
                  </a:lnTo>
                  <a:lnTo>
                    <a:pt x="3" y="16"/>
                  </a:lnTo>
                  <a:lnTo>
                    <a:pt x="8" y="0"/>
                  </a:lnTo>
                </a:path>
              </a:pathLst>
            </a:custGeom>
            <a:solidFill>
              <a:srgbClr val="FFFFFF"/>
            </a:solidFill>
            <a:ln w="0">
              <a:solidFill>
                <a:srgbClr val="000000"/>
              </a:solidFill>
              <a:prstDash val="solid"/>
              <a:round/>
              <a:headEnd/>
              <a:tailEnd/>
            </a:ln>
          </p:spPr>
          <p:txBody>
            <a:bodyPr/>
            <a:lstStyle/>
            <a:p>
              <a:endParaRPr lang="en-US"/>
            </a:p>
          </p:txBody>
        </p:sp>
        <p:sp>
          <p:nvSpPr>
            <p:cNvPr id="281618" name="Freeform 18"/>
            <p:cNvSpPr>
              <a:spLocks noChangeAspect="1"/>
            </p:cNvSpPr>
            <p:nvPr/>
          </p:nvSpPr>
          <p:spPr bwMode="auto">
            <a:xfrm>
              <a:off x="3547" y="2873"/>
              <a:ext cx="275" cy="16"/>
            </a:xfrm>
            <a:custGeom>
              <a:avLst/>
              <a:gdLst/>
              <a:ahLst/>
              <a:cxnLst>
                <a:cxn ang="0">
                  <a:pos x="0" y="5"/>
                </a:cxn>
                <a:cxn ang="0">
                  <a:pos x="0" y="5"/>
                </a:cxn>
                <a:cxn ang="0">
                  <a:pos x="13" y="6"/>
                </a:cxn>
                <a:cxn ang="0">
                  <a:pos x="27" y="6"/>
                </a:cxn>
                <a:cxn ang="0">
                  <a:pos x="43" y="5"/>
                </a:cxn>
                <a:cxn ang="0">
                  <a:pos x="59" y="4"/>
                </a:cxn>
                <a:cxn ang="0">
                  <a:pos x="75" y="1"/>
                </a:cxn>
                <a:cxn ang="0">
                  <a:pos x="90" y="0"/>
                </a:cxn>
                <a:cxn ang="0">
                  <a:pos x="105" y="0"/>
                </a:cxn>
                <a:cxn ang="0">
                  <a:pos x="118" y="0"/>
                </a:cxn>
                <a:cxn ang="0">
                  <a:pos x="118" y="0"/>
                </a:cxn>
                <a:cxn ang="0">
                  <a:pos x="135" y="1"/>
                </a:cxn>
                <a:cxn ang="0">
                  <a:pos x="150" y="5"/>
                </a:cxn>
                <a:cxn ang="0">
                  <a:pos x="164" y="9"/>
                </a:cxn>
                <a:cxn ang="0">
                  <a:pos x="177" y="14"/>
                </a:cxn>
                <a:cxn ang="0">
                  <a:pos x="191" y="19"/>
                </a:cxn>
                <a:cxn ang="0">
                  <a:pos x="205" y="25"/>
                </a:cxn>
                <a:cxn ang="0">
                  <a:pos x="220" y="29"/>
                </a:cxn>
                <a:cxn ang="0">
                  <a:pos x="237" y="31"/>
                </a:cxn>
                <a:cxn ang="0">
                  <a:pos x="237" y="31"/>
                </a:cxn>
                <a:cxn ang="0">
                  <a:pos x="252" y="31"/>
                </a:cxn>
                <a:cxn ang="0">
                  <a:pos x="269" y="27"/>
                </a:cxn>
                <a:cxn ang="0">
                  <a:pos x="287" y="23"/>
                </a:cxn>
                <a:cxn ang="0">
                  <a:pos x="306" y="17"/>
                </a:cxn>
                <a:cxn ang="0">
                  <a:pos x="325" y="12"/>
                </a:cxn>
                <a:cxn ang="0">
                  <a:pos x="343" y="6"/>
                </a:cxn>
                <a:cxn ang="0">
                  <a:pos x="360" y="3"/>
                </a:cxn>
                <a:cxn ang="0">
                  <a:pos x="376" y="0"/>
                </a:cxn>
                <a:cxn ang="0">
                  <a:pos x="376" y="0"/>
                </a:cxn>
                <a:cxn ang="0">
                  <a:pos x="390" y="0"/>
                </a:cxn>
                <a:cxn ang="0">
                  <a:pos x="405" y="1"/>
                </a:cxn>
                <a:cxn ang="0">
                  <a:pos x="419" y="3"/>
                </a:cxn>
                <a:cxn ang="0">
                  <a:pos x="434" y="5"/>
                </a:cxn>
                <a:cxn ang="0">
                  <a:pos x="448" y="8"/>
                </a:cxn>
                <a:cxn ang="0">
                  <a:pos x="463" y="8"/>
                </a:cxn>
                <a:cxn ang="0">
                  <a:pos x="479" y="8"/>
                </a:cxn>
                <a:cxn ang="0">
                  <a:pos x="493" y="5"/>
                </a:cxn>
              </a:cxnLst>
              <a:rect l="0" t="0" r="r" b="b"/>
              <a:pathLst>
                <a:path w="493" h="31">
                  <a:moveTo>
                    <a:pt x="0" y="5"/>
                  </a:moveTo>
                  <a:lnTo>
                    <a:pt x="0" y="5"/>
                  </a:lnTo>
                  <a:lnTo>
                    <a:pt x="13" y="6"/>
                  </a:lnTo>
                  <a:lnTo>
                    <a:pt x="27" y="6"/>
                  </a:lnTo>
                  <a:lnTo>
                    <a:pt x="43" y="5"/>
                  </a:lnTo>
                  <a:lnTo>
                    <a:pt x="59" y="4"/>
                  </a:lnTo>
                  <a:lnTo>
                    <a:pt x="75" y="1"/>
                  </a:lnTo>
                  <a:lnTo>
                    <a:pt x="90" y="0"/>
                  </a:lnTo>
                  <a:lnTo>
                    <a:pt x="105" y="0"/>
                  </a:lnTo>
                  <a:lnTo>
                    <a:pt x="118" y="0"/>
                  </a:lnTo>
                  <a:lnTo>
                    <a:pt x="118" y="0"/>
                  </a:lnTo>
                  <a:lnTo>
                    <a:pt x="135" y="1"/>
                  </a:lnTo>
                  <a:lnTo>
                    <a:pt x="150" y="5"/>
                  </a:lnTo>
                  <a:lnTo>
                    <a:pt x="164" y="9"/>
                  </a:lnTo>
                  <a:lnTo>
                    <a:pt x="177" y="14"/>
                  </a:lnTo>
                  <a:lnTo>
                    <a:pt x="191" y="19"/>
                  </a:lnTo>
                  <a:lnTo>
                    <a:pt x="205" y="25"/>
                  </a:lnTo>
                  <a:lnTo>
                    <a:pt x="220" y="29"/>
                  </a:lnTo>
                  <a:lnTo>
                    <a:pt x="237" y="31"/>
                  </a:lnTo>
                  <a:lnTo>
                    <a:pt x="237" y="31"/>
                  </a:lnTo>
                  <a:lnTo>
                    <a:pt x="252" y="31"/>
                  </a:lnTo>
                  <a:lnTo>
                    <a:pt x="269" y="27"/>
                  </a:lnTo>
                  <a:lnTo>
                    <a:pt x="287" y="23"/>
                  </a:lnTo>
                  <a:lnTo>
                    <a:pt x="306" y="17"/>
                  </a:lnTo>
                  <a:lnTo>
                    <a:pt x="325" y="12"/>
                  </a:lnTo>
                  <a:lnTo>
                    <a:pt x="343" y="6"/>
                  </a:lnTo>
                  <a:lnTo>
                    <a:pt x="360" y="3"/>
                  </a:lnTo>
                  <a:lnTo>
                    <a:pt x="376" y="0"/>
                  </a:lnTo>
                  <a:lnTo>
                    <a:pt x="376" y="0"/>
                  </a:lnTo>
                  <a:lnTo>
                    <a:pt x="390" y="0"/>
                  </a:lnTo>
                  <a:lnTo>
                    <a:pt x="405" y="1"/>
                  </a:lnTo>
                  <a:lnTo>
                    <a:pt x="419" y="3"/>
                  </a:lnTo>
                  <a:lnTo>
                    <a:pt x="434" y="5"/>
                  </a:lnTo>
                  <a:lnTo>
                    <a:pt x="448" y="8"/>
                  </a:lnTo>
                  <a:lnTo>
                    <a:pt x="463" y="8"/>
                  </a:lnTo>
                  <a:lnTo>
                    <a:pt x="479" y="8"/>
                  </a:lnTo>
                  <a:lnTo>
                    <a:pt x="493" y="5"/>
                  </a:lnTo>
                </a:path>
              </a:pathLst>
            </a:custGeom>
            <a:solidFill>
              <a:srgbClr val="FFFFFF"/>
            </a:solidFill>
            <a:ln w="0">
              <a:solidFill>
                <a:srgbClr val="000000"/>
              </a:solidFill>
              <a:prstDash val="solid"/>
              <a:round/>
              <a:headEnd/>
              <a:tailEnd/>
            </a:ln>
          </p:spPr>
          <p:txBody>
            <a:bodyPr/>
            <a:lstStyle/>
            <a:p>
              <a:endParaRPr lang="en-US"/>
            </a:p>
          </p:txBody>
        </p:sp>
        <p:sp>
          <p:nvSpPr>
            <p:cNvPr id="281619" name="Freeform 19"/>
            <p:cNvSpPr>
              <a:spLocks noChangeAspect="1" noEditPoints="1"/>
            </p:cNvSpPr>
            <p:nvPr/>
          </p:nvSpPr>
          <p:spPr bwMode="auto">
            <a:xfrm>
              <a:off x="3243" y="2575"/>
              <a:ext cx="279" cy="479"/>
            </a:xfrm>
            <a:custGeom>
              <a:avLst/>
              <a:gdLst/>
              <a:ahLst/>
              <a:cxnLst>
                <a:cxn ang="0">
                  <a:pos x="111" y="0"/>
                </a:cxn>
                <a:cxn ang="0">
                  <a:pos x="91" y="16"/>
                </a:cxn>
                <a:cxn ang="0">
                  <a:pos x="68" y="65"/>
                </a:cxn>
                <a:cxn ang="0">
                  <a:pos x="48" y="139"/>
                </a:cxn>
                <a:cxn ang="0">
                  <a:pos x="37" y="229"/>
                </a:cxn>
                <a:cxn ang="0">
                  <a:pos x="41" y="316"/>
                </a:cxn>
                <a:cxn ang="0">
                  <a:pos x="45" y="384"/>
                </a:cxn>
                <a:cxn ang="0">
                  <a:pos x="47" y="452"/>
                </a:cxn>
                <a:cxn ang="0">
                  <a:pos x="42" y="517"/>
                </a:cxn>
                <a:cxn ang="0">
                  <a:pos x="30" y="582"/>
                </a:cxn>
                <a:cxn ang="0">
                  <a:pos x="6" y="644"/>
                </a:cxn>
                <a:cxn ang="0">
                  <a:pos x="0" y="680"/>
                </a:cxn>
                <a:cxn ang="0">
                  <a:pos x="11" y="732"/>
                </a:cxn>
                <a:cxn ang="0">
                  <a:pos x="36" y="788"/>
                </a:cxn>
                <a:cxn ang="0">
                  <a:pos x="74" y="838"/>
                </a:cxn>
                <a:cxn ang="0">
                  <a:pos x="120" y="868"/>
                </a:cxn>
                <a:cxn ang="0">
                  <a:pos x="154" y="869"/>
                </a:cxn>
                <a:cxn ang="0">
                  <a:pos x="181" y="852"/>
                </a:cxn>
                <a:cxn ang="0">
                  <a:pos x="209" y="829"/>
                </a:cxn>
                <a:cxn ang="0">
                  <a:pos x="229" y="817"/>
                </a:cxn>
                <a:cxn ang="0">
                  <a:pos x="248" y="811"/>
                </a:cxn>
                <a:cxn ang="0">
                  <a:pos x="273" y="812"/>
                </a:cxn>
                <a:cxn ang="0">
                  <a:pos x="321" y="840"/>
                </a:cxn>
                <a:cxn ang="0">
                  <a:pos x="363" y="869"/>
                </a:cxn>
                <a:cxn ang="0">
                  <a:pos x="409" y="866"/>
                </a:cxn>
                <a:cxn ang="0">
                  <a:pos x="446" y="843"/>
                </a:cxn>
                <a:cxn ang="0">
                  <a:pos x="472" y="804"/>
                </a:cxn>
                <a:cxn ang="0">
                  <a:pos x="487" y="755"/>
                </a:cxn>
                <a:cxn ang="0">
                  <a:pos x="497" y="699"/>
                </a:cxn>
                <a:cxn ang="0">
                  <a:pos x="480" y="614"/>
                </a:cxn>
                <a:cxn ang="0">
                  <a:pos x="450" y="471"/>
                </a:cxn>
                <a:cxn ang="0">
                  <a:pos x="446" y="337"/>
                </a:cxn>
                <a:cxn ang="0">
                  <a:pos x="448" y="212"/>
                </a:cxn>
                <a:cxn ang="0">
                  <a:pos x="432" y="100"/>
                </a:cxn>
                <a:cxn ang="0">
                  <a:pos x="375" y="3"/>
                </a:cxn>
                <a:cxn ang="0">
                  <a:pos x="336" y="42"/>
                </a:cxn>
                <a:cxn ang="0">
                  <a:pos x="325" y="133"/>
                </a:cxn>
                <a:cxn ang="0">
                  <a:pos x="307" y="240"/>
                </a:cxn>
                <a:cxn ang="0">
                  <a:pos x="289" y="312"/>
                </a:cxn>
                <a:cxn ang="0">
                  <a:pos x="273" y="364"/>
                </a:cxn>
                <a:cxn ang="0">
                  <a:pos x="259" y="394"/>
                </a:cxn>
                <a:cxn ang="0">
                  <a:pos x="247" y="403"/>
                </a:cxn>
                <a:cxn ang="0">
                  <a:pos x="235" y="393"/>
                </a:cxn>
                <a:cxn ang="0">
                  <a:pos x="236" y="405"/>
                </a:cxn>
                <a:cxn ang="0">
                  <a:pos x="219" y="377"/>
                </a:cxn>
                <a:cxn ang="0">
                  <a:pos x="214" y="344"/>
                </a:cxn>
                <a:cxn ang="0">
                  <a:pos x="208" y="315"/>
                </a:cxn>
                <a:cxn ang="0">
                  <a:pos x="195" y="275"/>
                </a:cxn>
                <a:cxn ang="0">
                  <a:pos x="190" y="240"/>
                </a:cxn>
                <a:cxn ang="0">
                  <a:pos x="179" y="198"/>
                </a:cxn>
                <a:cxn ang="0">
                  <a:pos x="164" y="142"/>
                </a:cxn>
                <a:cxn ang="0">
                  <a:pos x="151" y="85"/>
                </a:cxn>
                <a:cxn ang="0">
                  <a:pos x="139" y="37"/>
                </a:cxn>
                <a:cxn ang="0">
                  <a:pos x="129" y="8"/>
                </a:cxn>
                <a:cxn ang="0">
                  <a:pos x="121" y="11"/>
                </a:cxn>
                <a:cxn ang="0">
                  <a:pos x="253" y="812"/>
                </a:cxn>
                <a:cxn ang="0">
                  <a:pos x="256" y="804"/>
                </a:cxn>
                <a:cxn ang="0">
                  <a:pos x="253" y="753"/>
                </a:cxn>
                <a:cxn ang="0">
                  <a:pos x="252" y="690"/>
                </a:cxn>
              </a:cxnLst>
              <a:rect l="0" t="0" r="r" b="b"/>
              <a:pathLst>
                <a:path w="501" h="872">
                  <a:moveTo>
                    <a:pt x="121" y="11"/>
                  </a:move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45" y="872"/>
                  </a:lnTo>
                  <a:lnTo>
                    <a:pt x="154" y="869"/>
                  </a:lnTo>
                  <a:lnTo>
                    <a:pt x="162" y="864"/>
                  </a:lnTo>
                  <a:lnTo>
                    <a:pt x="172" y="859"/>
                  </a:lnTo>
                  <a:lnTo>
                    <a:pt x="181" y="852"/>
                  </a:lnTo>
                  <a:lnTo>
                    <a:pt x="191" y="844"/>
                  </a:lnTo>
                  <a:lnTo>
                    <a:pt x="200" y="837"/>
                  </a:lnTo>
                  <a:lnTo>
                    <a:pt x="209" y="829"/>
                  </a:lnTo>
                  <a:lnTo>
                    <a:pt x="215" y="825"/>
                  </a:lnTo>
                  <a:lnTo>
                    <a:pt x="221" y="821"/>
                  </a:lnTo>
                  <a:lnTo>
                    <a:pt x="229" y="817"/>
                  </a:lnTo>
                  <a:lnTo>
                    <a:pt x="235" y="814"/>
                  </a:lnTo>
                  <a:lnTo>
                    <a:pt x="242" y="812"/>
                  </a:lnTo>
                  <a:lnTo>
                    <a:pt x="248" y="811"/>
                  </a:lnTo>
                  <a:lnTo>
                    <a:pt x="253" y="809"/>
                  </a:lnTo>
                  <a:lnTo>
                    <a:pt x="256" y="809"/>
                  </a:lnTo>
                  <a:lnTo>
                    <a:pt x="273" y="812"/>
                  </a:lnTo>
                  <a:lnTo>
                    <a:pt x="289" y="818"/>
                  </a:lnTo>
                  <a:lnTo>
                    <a:pt x="305" y="829"/>
                  </a:lnTo>
                  <a:lnTo>
                    <a:pt x="321" y="840"/>
                  </a:lnTo>
                  <a:lnTo>
                    <a:pt x="335" y="852"/>
                  </a:lnTo>
                  <a:lnTo>
                    <a:pt x="350" y="861"/>
                  </a:lnTo>
                  <a:lnTo>
                    <a:pt x="363" y="869"/>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57" y="9"/>
                  </a:lnTo>
                  <a:lnTo>
                    <a:pt x="344" y="22"/>
                  </a:lnTo>
                  <a:lnTo>
                    <a:pt x="336" y="42"/>
                  </a:lnTo>
                  <a:lnTo>
                    <a:pt x="331" y="68"/>
                  </a:lnTo>
                  <a:lnTo>
                    <a:pt x="328" y="99"/>
                  </a:lnTo>
                  <a:lnTo>
                    <a:pt x="325" y="133"/>
                  </a:lnTo>
                  <a:lnTo>
                    <a:pt x="321" y="171"/>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3" y="393"/>
                  </a:lnTo>
                  <a:lnTo>
                    <a:pt x="236" y="400"/>
                  </a:lnTo>
                  <a:lnTo>
                    <a:pt x="236" y="405"/>
                  </a:lnTo>
                  <a:lnTo>
                    <a:pt x="227" y="397"/>
                  </a:lnTo>
                  <a:lnTo>
                    <a:pt x="223" y="388"/>
                  </a:lnTo>
                  <a:lnTo>
                    <a:pt x="219" y="377"/>
                  </a:lnTo>
                  <a:lnTo>
                    <a:pt x="217" y="367"/>
                  </a:lnTo>
                  <a:lnTo>
                    <a:pt x="215" y="355"/>
                  </a:lnTo>
                  <a:lnTo>
                    <a:pt x="214" y="344"/>
                  </a:lnTo>
                  <a:lnTo>
                    <a:pt x="213" y="332"/>
                  </a:lnTo>
                  <a:lnTo>
                    <a:pt x="210" y="323"/>
                  </a:lnTo>
                  <a:lnTo>
                    <a:pt x="208" y="315"/>
                  </a:lnTo>
                  <a:lnTo>
                    <a:pt x="202" y="299"/>
                  </a:lnTo>
                  <a:lnTo>
                    <a:pt x="197" y="286"/>
                  </a:lnTo>
                  <a:lnTo>
                    <a:pt x="195" y="275"/>
                  </a:lnTo>
                  <a:lnTo>
                    <a:pt x="194" y="263"/>
                  </a:lnTo>
                  <a:lnTo>
                    <a:pt x="192" y="251"/>
                  </a:lnTo>
                  <a:lnTo>
                    <a:pt x="190" y="240"/>
                  </a:lnTo>
                  <a:lnTo>
                    <a:pt x="187" y="228"/>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close/>
                  <a:moveTo>
                    <a:pt x="256" y="816"/>
                  </a:moveTo>
                  <a:lnTo>
                    <a:pt x="258" y="813"/>
                  </a:lnTo>
                  <a:lnTo>
                    <a:pt x="253" y="812"/>
                  </a:lnTo>
                  <a:lnTo>
                    <a:pt x="249" y="812"/>
                  </a:lnTo>
                  <a:lnTo>
                    <a:pt x="253" y="809"/>
                  </a:lnTo>
                  <a:lnTo>
                    <a:pt x="256" y="804"/>
                  </a:lnTo>
                  <a:lnTo>
                    <a:pt x="256" y="791"/>
                  </a:lnTo>
                  <a:lnTo>
                    <a:pt x="255" y="774"/>
                  </a:lnTo>
                  <a:lnTo>
                    <a:pt x="253" y="753"/>
                  </a:lnTo>
                  <a:lnTo>
                    <a:pt x="250" y="731"/>
                  </a:lnTo>
                  <a:lnTo>
                    <a:pt x="250" y="709"/>
                  </a:lnTo>
                  <a:lnTo>
                    <a:pt x="252" y="690"/>
                  </a:lnTo>
                  <a:lnTo>
                    <a:pt x="256" y="675"/>
                  </a:lnTo>
                  <a:lnTo>
                    <a:pt x="256" y="816"/>
                  </a:lnTo>
                  <a:close/>
                </a:path>
              </a:pathLst>
            </a:custGeom>
            <a:solidFill>
              <a:srgbClr val="FFFFFF"/>
            </a:solidFill>
            <a:ln w="9525">
              <a:noFill/>
              <a:round/>
              <a:headEnd/>
              <a:tailEnd/>
            </a:ln>
          </p:spPr>
          <p:txBody>
            <a:bodyPr/>
            <a:lstStyle/>
            <a:p>
              <a:endParaRPr lang="en-US"/>
            </a:p>
          </p:txBody>
        </p:sp>
        <p:sp>
          <p:nvSpPr>
            <p:cNvPr id="281620" name="Freeform 20"/>
            <p:cNvSpPr>
              <a:spLocks noChangeAspect="1"/>
            </p:cNvSpPr>
            <p:nvPr/>
          </p:nvSpPr>
          <p:spPr bwMode="auto">
            <a:xfrm>
              <a:off x="3243" y="2575"/>
              <a:ext cx="279" cy="479"/>
            </a:xfrm>
            <a:custGeom>
              <a:avLst/>
              <a:gdLst/>
              <a:ahLst/>
              <a:cxnLst>
                <a:cxn ang="0">
                  <a:pos x="117" y="3"/>
                </a:cxn>
                <a:cxn ang="0">
                  <a:pos x="99" y="7"/>
                </a:cxn>
                <a:cxn ang="0">
                  <a:pos x="76" y="46"/>
                </a:cxn>
                <a:cxn ang="0">
                  <a:pos x="54" y="113"/>
                </a:cxn>
                <a:cxn ang="0">
                  <a:pos x="40" y="198"/>
                </a:cxn>
                <a:cxn ang="0">
                  <a:pos x="39" y="293"/>
                </a:cxn>
                <a:cxn ang="0">
                  <a:pos x="42" y="338"/>
                </a:cxn>
                <a:cxn ang="0">
                  <a:pos x="46" y="406"/>
                </a:cxn>
                <a:cxn ang="0">
                  <a:pos x="46" y="474"/>
                </a:cxn>
                <a:cxn ang="0">
                  <a:pos x="40" y="539"/>
                </a:cxn>
                <a:cxn ang="0">
                  <a:pos x="23" y="602"/>
                </a:cxn>
                <a:cxn ang="0">
                  <a:pos x="6" y="644"/>
                </a:cxn>
                <a:cxn ang="0">
                  <a:pos x="0" y="680"/>
                </a:cxn>
                <a:cxn ang="0">
                  <a:pos x="11" y="732"/>
                </a:cxn>
                <a:cxn ang="0">
                  <a:pos x="36" y="788"/>
                </a:cxn>
                <a:cxn ang="0">
                  <a:pos x="74" y="838"/>
                </a:cxn>
                <a:cxn ang="0">
                  <a:pos x="120" y="868"/>
                </a:cxn>
                <a:cxn ang="0">
                  <a:pos x="145" y="872"/>
                </a:cxn>
                <a:cxn ang="0">
                  <a:pos x="172" y="859"/>
                </a:cxn>
                <a:cxn ang="0">
                  <a:pos x="200" y="837"/>
                </a:cxn>
                <a:cxn ang="0">
                  <a:pos x="215" y="825"/>
                </a:cxn>
                <a:cxn ang="0">
                  <a:pos x="235" y="814"/>
                </a:cxn>
                <a:cxn ang="0">
                  <a:pos x="253" y="809"/>
                </a:cxn>
                <a:cxn ang="0">
                  <a:pos x="273" y="812"/>
                </a:cxn>
                <a:cxn ang="0">
                  <a:pos x="321" y="840"/>
                </a:cxn>
                <a:cxn ang="0">
                  <a:pos x="363" y="869"/>
                </a:cxn>
                <a:cxn ang="0">
                  <a:pos x="393" y="870"/>
                </a:cxn>
                <a:cxn ang="0">
                  <a:pos x="435" y="852"/>
                </a:cxn>
                <a:cxn ang="0">
                  <a:pos x="464" y="818"/>
                </a:cxn>
                <a:cxn ang="0">
                  <a:pos x="483" y="771"/>
                </a:cxn>
                <a:cxn ang="0">
                  <a:pos x="494" y="718"/>
                </a:cxn>
                <a:cxn ang="0">
                  <a:pos x="501" y="662"/>
                </a:cxn>
                <a:cxn ang="0">
                  <a:pos x="466" y="566"/>
                </a:cxn>
                <a:cxn ang="0">
                  <a:pos x="446" y="426"/>
                </a:cxn>
                <a:cxn ang="0">
                  <a:pos x="448" y="294"/>
                </a:cxn>
                <a:cxn ang="0">
                  <a:pos x="445" y="173"/>
                </a:cxn>
                <a:cxn ang="0">
                  <a:pos x="419" y="65"/>
                </a:cxn>
                <a:cxn ang="0">
                  <a:pos x="375" y="3"/>
                </a:cxn>
                <a:cxn ang="0">
                  <a:pos x="336" y="42"/>
                </a:cxn>
                <a:cxn ang="0">
                  <a:pos x="325" y="133"/>
                </a:cxn>
                <a:cxn ang="0">
                  <a:pos x="313" y="210"/>
                </a:cxn>
                <a:cxn ang="0">
                  <a:pos x="294" y="290"/>
                </a:cxn>
                <a:cxn ang="0">
                  <a:pos x="278" y="350"/>
                </a:cxn>
                <a:cxn ang="0">
                  <a:pos x="264" y="387"/>
                </a:cxn>
                <a:cxn ang="0">
                  <a:pos x="250" y="402"/>
                </a:cxn>
                <a:cxn ang="0">
                  <a:pos x="238" y="398"/>
                </a:cxn>
                <a:cxn ang="0">
                  <a:pos x="233" y="393"/>
                </a:cxn>
                <a:cxn ang="0">
                  <a:pos x="227" y="397"/>
                </a:cxn>
                <a:cxn ang="0">
                  <a:pos x="219" y="377"/>
                </a:cxn>
                <a:cxn ang="0">
                  <a:pos x="214" y="344"/>
                </a:cxn>
                <a:cxn ang="0">
                  <a:pos x="208" y="315"/>
                </a:cxn>
                <a:cxn ang="0">
                  <a:pos x="197" y="286"/>
                </a:cxn>
                <a:cxn ang="0">
                  <a:pos x="192" y="251"/>
                </a:cxn>
                <a:cxn ang="0">
                  <a:pos x="184" y="214"/>
                </a:cxn>
                <a:cxn ang="0">
                  <a:pos x="174" y="180"/>
                </a:cxn>
                <a:cxn ang="0">
                  <a:pos x="160" y="123"/>
                </a:cxn>
                <a:cxn ang="0">
                  <a:pos x="148" y="67"/>
                </a:cxn>
                <a:cxn ang="0">
                  <a:pos x="135" y="24"/>
                </a:cxn>
                <a:cxn ang="0">
                  <a:pos x="126" y="5"/>
                </a:cxn>
              </a:cxnLst>
              <a:rect l="0" t="0" r="r" b="b"/>
              <a:pathLst>
                <a:path w="501" h="872">
                  <a:moveTo>
                    <a:pt x="121" y="11"/>
                  </a:moveTo>
                  <a:lnTo>
                    <a:pt x="121" y="11"/>
                  </a:ln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37" y="872"/>
                  </a:lnTo>
                  <a:lnTo>
                    <a:pt x="145" y="872"/>
                  </a:lnTo>
                  <a:lnTo>
                    <a:pt x="154" y="869"/>
                  </a:lnTo>
                  <a:lnTo>
                    <a:pt x="162" y="864"/>
                  </a:lnTo>
                  <a:lnTo>
                    <a:pt x="172" y="859"/>
                  </a:lnTo>
                  <a:lnTo>
                    <a:pt x="181" y="852"/>
                  </a:lnTo>
                  <a:lnTo>
                    <a:pt x="191" y="844"/>
                  </a:lnTo>
                  <a:lnTo>
                    <a:pt x="200" y="837"/>
                  </a:lnTo>
                  <a:lnTo>
                    <a:pt x="209" y="829"/>
                  </a:lnTo>
                  <a:lnTo>
                    <a:pt x="209" y="829"/>
                  </a:lnTo>
                  <a:lnTo>
                    <a:pt x="215" y="825"/>
                  </a:lnTo>
                  <a:lnTo>
                    <a:pt x="221" y="821"/>
                  </a:lnTo>
                  <a:lnTo>
                    <a:pt x="229" y="817"/>
                  </a:lnTo>
                  <a:lnTo>
                    <a:pt x="235" y="814"/>
                  </a:lnTo>
                  <a:lnTo>
                    <a:pt x="242" y="812"/>
                  </a:lnTo>
                  <a:lnTo>
                    <a:pt x="248" y="811"/>
                  </a:lnTo>
                  <a:lnTo>
                    <a:pt x="253" y="809"/>
                  </a:lnTo>
                  <a:lnTo>
                    <a:pt x="256" y="809"/>
                  </a:lnTo>
                  <a:lnTo>
                    <a:pt x="256" y="809"/>
                  </a:lnTo>
                  <a:lnTo>
                    <a:pt x="273" y="812"/>
                  </a:lnTo>
                  <a:lnTo>
                    <a:pt x="289" y="818"/>
                  </a:lnTo>
                  <a:lnTo>
                    <a:pt x="305" y="829"/>
                  </a:lnTo>
                  <a:lnTo>
                    <a:pt x="321" y="840"/>
                  </a:lnTo>
                  <a:lnTo>
                    <a:pt x="335" y="852"/>
                  </a:lnTo>
                  <a:lnTo>
                    <a:pt x="350" y="861"/>
                  </a:lnTo>
                  <a:lnTo>
                    <a:pt x="363" y="869"/>
                  </a:lnTo>
                  <a:lnTo>
                    <a:pt x="375" y="872"/>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75" y="3"/>
                  </a:lnTo>
                  <a:lnTo>
                    <a:pt x="357" y="9"/>
                  </a:lnTo>
                  <a:lnTo>
                    <a:pt x="344" y="22"/>
                  </a:lnTo>
                  <a:lnTo>
                    <a:pt x="336" y="42"/>
                  </a:lnTo>
                  <a:lnTo>
                    <a:pt x="331" y="68"/>
                  </a:lnTo>
                  <a:lnTo>
                    <a:pt x="328" y="99"/>
                  </a:lnTo>
                  <a:lnTo>
                    <a:pt x="325" y="133"/>
                  </a:lnTo>
                  <a:lnTo>
                    <a:pt x="321" y="171"/>
                  </a:lnTo>
                  <a:lnTo>
                    <a:pt x="313" y="210"/>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5" y="393"/>
                  </a:lnTo>
                  <a:lnTo>
                    <a:pt x="233" y="393"/>
                  </a:lnTo>
                  <a:lnTo>
                    <a:pt x="236" y="400"/>
                  </a:lnTo>
                  <a:lnTo>
                    <a:pt x="236" y="405"/>
                  </a:lnTo>
                  <a:lnTo>
                    <a:pt x="227" y="397"/>
                  </a:lnTo>
                  <a:lnTo>
                    <a:pt x="227" y="397"/>
                  </a:lnTo>
                  <a:lnTo>
                    <a:pt x="223" y="388"/>
                  </a:lnTo>
                  <a:lnTo>
                    <a:pt x="219" y="377"/>
                  </a:lnTo>
                  <a:lnTo>
                    <a:pt x="217" y="367"/>
                  </a:lnTo>
                  <a:lnTo>
                    <a:pt x="215" y="355"/>
                  </a:lnTo>
                  <a:lnTo>
                    <a:pt x="214" y="344"/>
                  </a:lnTo>
                  <a:lnTo>
                    <a:pt x="213" y="332"/>
                  </a:lnTo>
                  <a:lnTo>
                    <a:pt x="210" y="323"/>
                  </a:lnTo>
                  <a:lnTo>
                    <a:pt x="208" y="315"/>
                  </a:lnTo>
                  <a:lnTo>
                    <a:pt x="208" y="315"/>
                  </a:lnTo>
                  <a:lnTo>
                    <a:pt x="202" y="299"/>
                  </a:lnTo>
                  <a:lnTo>
                    <a:pt x="197" y="286"/>
                  </a:lnTo>
                  <a:lnTo>
                    <a:pt x="195" y="275"/>
                  </a:lnTo>
                  <a:lnTo>
                    <a:pt x="194" y="263"/>
                  </a:lnTo>
                  <a:lnTo>
                    <a:pt x="192" y="251"/>
                  </a:lnTo>
                  <a:lnTo>
                    <a:pt x="190" y="240"/>
                  </a:lnTo>
                  <a:lnTo>
                    <a:pt x="187" y="228"/>
                  </a:lnTo>
                  <a:lnTo>
                    <a:pt x="184" y="214"/>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path>
              </a:pathLst>
            </a:custGeom>
            <a:solidFill>
              <a:srgbClr val="FFFFFF"/>
            </a:solidFill>
            <a:ln w="0">
              <a:solidFill>
                <a:srgbClr val="000000"/>
              </a:solidFill>
              <a:prstDash val="solid"/>
              <a:round/>
              <a:headEnd/>
              <a:tailEnd/>
            </a:ln>
          </p:spPr>
          <p:txBody>
            <a:bodyPr/>
            <a:lstStyle/>
            <a:p>
              <a:endParaRPr lang="en-US"/>
            </a:p>
          </p:txBody>
        </p:sp>
        <p:sp>
          <p:nvSpPr>
            <p:cNvPr id="281621" name="Freeform 21"/>
            <p:cNvSpPr>
              <a:spLocks noChangeAspect="1"/>
            </p:cNvSpPr>
            <p:nvPr/>
          </p:nvSpPr>
          <p:spPr bwMode="auto">
            <a:xfrm>
              <a:off x="3382" y="2946"/>
              <a:ext cx="5" cy="78"/>
            </a:xfrm>
            <a:custGeom>
              <a:avLst/>
              <a:gdLst/>
              <a:ahLst/>
              <a:cxnLst>
                <a:cxn ang="0">
                  <a:pos x="7" y="141"/>
                </a:cxn>
                <a:cxn ang="0">
                  <a:pos x="7" y="141"/>
                </a:cxn>
                <a:cxn ang="0">
                  <a:pos x="9" y="138"/>
                </a:cxn>
                <a:cxn ang="0">
                  <a:pos x="4" y="137"/>
                </a:cxn>
                <a:cxn ang="0">
                  <a:pos x="0" y="137"/>
                </a:cxn>
                <a:cxn ang="0">
                  <a:pos x="4" y="134"/>
                </a:cxn>
                <a:cxn ang="0">
                  <a:pos x="4" y="134"/>
                </a:cxn>
                <a:cxn ang="0">
                  <a:pos x="7" y="129"/>
                </a:cxn>
                <a:cxn ang="0">
                  <a:pos x="7" y="116"/>
                </a:cxn>
                <a:cxn ang="0">
                  <a:pos x="6" y="99"/>
                </a:cxn>
                <a:cxn ang="0">
                  <a:pos x="4" y="78"/>
                </a:cxn>
                <a:cxn ang="0">
                  <a:pos x="1" y="56"/>
                </a:cxn>
                <a:cxn ang="0">
                  <a:pos x="1" y="34"/>
                </a:cxn>
                <a:cxn ang="0">
                  <a:pos x="3" y="15"/>
                </a:cxn>
                <a:cxn ang="0">
                  <a:pos x="7" y="0"/>
                </a:cxn>
              </a:cxnLst>
              <a:rect l="0" t="0" r="r" b="b"/>
              <a:pathLst>
                <a:path w="9" h="141">
                  <a:moveTo>
                    <a:pt x="7" y="141"/>
                  </a:moveTo>
                  <a:lnTo>
                    <a:pt x="7" y="141"/>
                  </a:lnTo>
                  <a:lnTo>
                    <a:pt x="9" y="138"/>
                  </a:lnTo>
                  <a:lnTo>
                    <a:pt x="4" y="137"/>
                  </a:lnTo>
                  <a:lnTo>
                    <a:pt x="0" y="137"/>
                  </a:lnTo>
                  <a:lnTo>
                    <a:pt x="4" y="134"/>
                  </a:lnTo>
                  <a:lnTo>
                    <a:pt x="4" y="134"/>
                  </a:lnTo>
                  <a:lnTo>
                    <a:pt x="7" y="129"/>
                  </a:lnTo>
                  <a:lnTo>
                    <a:pt x="7" y="116"/>
                  </a:lnTo>
                  <a:lnTo>
                    <a:pt x="6" y="99"/>
                  </a:lnTo>
                  <a:lnTo>
                    <a:pt x="4" y="78"/>
                  </a:lnTo>
                  <a:lnTo>
                    <a:pt x="1" y="56"/>
                  </a:lnTo>
                  <a:lnTo>
                    <a:pt x="1" y="34"/>
                  </a:lnTo>
                  <a:lnTo>
                    <a:pt x="3" y="15"/>
                  </a:lnTo>
                  <a:lnTo>
                    <a:pt x="7" y="0"/>
                  </a:lnTo>
                </a:path>
              </a:pathLst>
            </a:custGeom>
            <a:solidFill>
              <a:srgbClr val="FFFFFF"/>
            </a:solidFill>
            <a:ln w="0">
              <a:solidFill>
                <a:srgbClr val="000000"/>
              </a:solidFill>
              <a:prstDash val="solid"/>
              <a:round/>
              <a:headEnd/>
              <a:tailEnd/>
            </a:ln>
          </p:spPr>
          <p:txBody>
            <a:bodyPr/>
            <a:lstStyle/>
            <a:p>
              <a:endParaRPr lang="en-US"/>
            </a:p>
          </p:txBody>
        </p:sp>
        <p:sp>
          <p:nvSpPr>
            <p:cNvPr id="281622" name="Freeform 22"/>
            <p:cNvSpPr>
              <a:spLocks noChangeAspect="1"/>
            </p:cNvSpPr>
            <p:nvPr/>
          </p:nvSpPr>
          <p:spPr bwMode="auto">
            <a:xfrm>
              <a:off x="3268" y="2873"/>
              <a:ext cx="230" cy="16"/>
            </a:xfrm>
            <a:custGeom>
              <a:avLst/>
              <a:gdLst/>
              <a:ahLst/>
              <a:cxnLst>
                <a:cxn ang="0">
                  <a:pos x="0" y="5"/>
                </a:cxn>
                <a:cxn ang="0">
                  <a:pos x="0" y="5"/>
                </a:cxn>
                <a:cxn ang="0">
                  <a:pos x="12" y="7"/>
                </a:cxn>
                <a:cxn ang="0">
                  <a:pos x="24" y="7"/>
                </a:cxn>
                <a:cxn ang="0">
                  <a:pos x="38" y="5"/>
                </a:cxn>
                <a:cxn ang="0">
                  <a:pos x="51" y="4"/>
                </a:cxn>
                <a:cxn ang="0">
                  <a:pos x="64" y="3"/>
                </a:cxn>
                <a:cxn ang="0">
                  <a:pos x="76" y="2"/>
                </a:cxn>
                <a:cxn ang="0">
                  <a:pos x="90" y="0"/>
                </a:cxn>
                <a:cxn ang="0">
                  <a:pos x="100" y="0"/>
                </a:cxn>
                <a:cxn ang="0">
                  <a:pos x="100" y="0"/>
                </a:cxn>
                <a:cxn ang="0">
                  <a:pos x="114" y="2"/>
                </a:cxn>
                <a:cxn ang="0">
                  <a:pos x="127" y="5"/>
                </a:cxn>
                <a:cxn ang="0">
                  <a:pos x="139" y="9"/>
                </a:cxn>
                <a:cxn ang="0">
                  <a:pos x="150" y="15"/>
                </a:cxn>
                <a:cxn ang="0">
                  <a:pos x="162" y="20"/>
                </a:cxn>
                <a:cxn ang="0">
                  <a:pos x="174" y="24"/>
                </a:cxn>
                <a:cxn ang="0">
                  <a:pos x="186" y="28"/>
                </a:cxn>
                <a:cxn ang="0">
                  <a:pos x="200" y="30"/>
                </a:cxn>
                <a:cxn ang="0">
                  <a:pos x="200" y="30"/>
                </a:cxn>
                <a:cxn ang="0">
                  <a:pos x="213" y="30"/>
                </a:cxn>
                <a:cxn ang="0">
                  <a:pos x="226" y="28"/>
                </a:cxn>
                <a:cxn ang="0">
                  <a:pos x="242" y="22"/>
                </a:cxn>
                <a:cxn ang="0">
                  <a:pos x="259" y="17"/>
                </a:cxn>
                <a:cxn ang="0">
                  <a:pos x="275" y="12"/>
                </a:cxn>
                <a:cxn ang="0">
                  <a:pos x="290" y="7"/>
                </a:cxn>
                <a:cxn ang="0">
                  <a:pos x="304" y="3"/>
                </a:cxn>
                <a:cxn ang="0">
                  <a:pos x="317" y="0"/>
                </a:cxn>
                <a:cxn ang="0">
                  <a:pos x="317" y="0"/>
                </a:cxn>
                <a:cxn ang="0">
                  <a:pos x="329" y="0"/>
                </a:cxn>
                <a:cxn ang="0">
                  <a:pos x="341" y="2"/>
                </a:cxn>
                <a:cxn ang="0">
                  <a:pos x="355" y="4"/>
                </a:cxn>
                <a:cxn ang="0">
                  <a:pos x="367" y="5"/>
                </a:cxn>
                <a:cxn ang="0">
                  <a:pos x="379" y="8"/>
                </a:cxn>
                <a:cxn ang="0">
                  <a:pos x="392" y="8"/>
                </a:cxn>
                <a:cxn ang="0">
                  <a:pos x="404" y="8"/>
                </a:cxn>
                <a:cxn ang="0">
                  <a:pos x="416" y="5"/>
                </a:cxn>
              </a:cxnLst>
              <a:rect l="0" t="0" r="r" b="b"/>
              <a:pathLst>
                <a:path w="416" h="30">
                  <a:moveTo>
                    <a:pt x="0" y="5"/>
                  </a:moveTo>
                  <a:lnTo>
                    <a:pt x="0" y="5"/>
                  </a:lnTo>
                  <a:lnTo>
                    <a:pt x="12" y="7"/>
                  </a:lnTo>
                  <a:lnTo>
                    <a:pt x="24" y="7"/>
                  </a:lnTo>
                  <a:lnTo>
                    <a:pt x="38" y="5"/>
                  </a:lnTo>
                  <a:lnTo>
                    <a:pt x="51" y="4"/>
                  </a:lnTo>
                  <a:lnTo>
                    <a:pt x="64" y="3"/>
                  </a:lnTo>
                  <a:lnTo>
                    <a:pt x="76" y="2"/>
                  </a:lnTo>
                  <a:lnTo>
                    <a:pt x="90" y="0"/>
                  </a:lnTo>
                  <a:lnTo>
                    <a:pt x="100" y="0"/>
                  </a:lnTo>
                  <a:lnTo>
                    <a:pt x="100" y="0"/>
                  </a:lnTo>
                  <a:lnTo>
                    <a:pt x="114" y="2"/>
                  </a:lnTo>
                  <a:lnTo>
                    <a:pt x="127" y="5"/>
                  </a:lnTo>
                  <a:lnTo>
                    <a:pt x="139" y="9"/>
                  </a:lnTo>
                  <a:lnTo>
                    <a:pt x="150" y="15"/>
                  </a:lnTo>
                  <a:lnTo>
                    <a:pt x="162" y="20"/>
                  </a:lnTo>
                  <a:lnTo>
                    <a:pt x="174" y="24"/>
                  </a:lnTo>
                  <a:lnTo>
                    <a:pt x="186" y="28"/>
                  </a:lnTo>
                  <a:lnTo>
                    <a:pt x="200" y="30"/>
                  </a:lnTo>
                  <a:lnTo>
                    <a:pt x="200" y="30"/>
                  </a:lnTo>
                  <a:lnTo>
                    <a:pt x="213" y="30"/>
                  </a:lnTo>
                  <a:lnTo>
                    <a:pt x="226" y="28"/>
                  </a:lnTo>
                  <a:lnTo>
                    <a:pt x="242" y="22"/>
                  </a:lnTo>
                  <a:lnTo>
                    <a:pt x="259" y="17"/>
                  </a:lnTo>
                  <a:lnTo>
                    <a:pt x="275" y="12"/>
                  </a:lnTo>
                  <a:lnTo>
                    <a:pt x="290" y="7"/>
                  </a:lnTo>
                  <a:lnTo>
                    <a:pt x="304" y="3"/>
                  </a:lnTo>
                  <a:lnTo>
                    <a:pt x="317" y="0"/>
                  </a:lnTo>
                  <a:lnTo>
                    <a:pt x="317" y="0"/>
                  </a:lnTo>
                  <a:lnTo>
                    <a:pt x="329" y="0"/>
                  </a:lnTo>
                  <a:lnTo>
                    <a:pt x="341" y="2"/>
                  </a:lnTo>
                  <a:lnTo>
                    <a:pt x="355" y="4"/>
                  </a:lnTo>
                  <a:lnTo>
                    <a:pt x="367" y="5"/>
                  </a:lnTo>
                  <a:lnTo>
                    <a:pt x="379" y="8"/>
                  </a:lnTo>
                  <a:lnTo>
                    <a:pt x="392" y="8"/>
                  </a:lnTo>
                  <a:lnTo>
                    <a:pt x="404" y="8"/>
                  </a:lnTo>
                  <a:lnTo>
                    <a:pt x="416" y="5"/>
                  </a:lnTo>
                </a:path>
              </a:pathLst>
            </a:custGeom>
            <a:solidFill>
              <a:srgbClr val="FFFFFF"/>
            </a:solidFill>
            <a:ln w="0">
              <a:solidFill>
                <a:srgbClr val="000000"/>
              </a:solidFill>
              <a:prstDash val="solid"/>
              <a:round/>
              <a:headEnd/>
              <a:tailEnd/>
            </a:ln>
          </p:spPr>
          <p:txBody>
            <a:bodyPr/>
            <a:lstStyle/>
            <a:p>
              <a:endParaRPr lang="en-US"/>
            </a:p>
          </p:txBody>
        </p:sp>
        <p:sp>
          <p:nvSpPr>
            <p:cNvPr id="281623" name="Freeform 23"/>
            <p:cNvSpPr>
              <a:spLocks noChangeAspect="1"/>
            </p:cNvSpPr>
            <p:nvPr/>
          </p:nvSpPr>
          <p:spPr bwMode="auto">
            <a:xfrm>
              <a:off x="3998" y="2562"/>
              <a:ext cx="165" cy="503"/>
            </a:xfrm>
            <a:custGeom>
              <a:avLst/>
              <a:gdLst/>
              <a:ahLst/>
              <a:cxnLst>
                <a:cxn ang="0">
                  <a:pos x="35" y="442"/>
                </a:cxn>
                <a:cxn ang="0">
                  <a:pos x="40" y="228"/>
                </a:cxn>
                <a:cxn ang="0">
                  <a:pos x="52" y="85"/>
                </a:cxn>
                <a:cxn ang="0">
                  <a:pos x="68" y="11"/>
                </a:cxn>
                <a:cxn ang="0">
                  <a:pos x="91" y="8"/>
                </a:cxn>
                <a:cxn ang="0">
                  <a:pos x="120" y="74"/>
                </a:cxn>
                <a:cxn ang="0">
                  <a:pos x="155" y="212"/>
                </a:cxn>
                <a:cxn ang="0">
                  <a:pos x="197" y="420"/>
                </a:cxn>
                <a:cxn ang="0">
                  <a:pos x="222" y="559"/>
                </a:cxn>
                <a:cxn ang="0">
                  <a:pos x="230" y="580"/>
                </a:cxn>
                <a:cxn ang="0">
                  <a:pos x="243" y="606"/>
                </a:cxn>
                <a:cxn ang="0">
                  <a:pos x="259" y="636"/>
                </a:cxn>
                <a:cxn ang="0">
                  <a:pos x="275" y="667"/>
                </a:cxn>
                <a:cxn ang="0">
                  <a:pos x="286" y="700"/>
                </a:cxn>
                <a:cxn ang="0">
                  <a:pos x="293" y="730"/>
                </a:cxn>
                <a:cxn ang="0">
                  <a:pos x="291" y="757"/>
                </a:cxn>
                <a:cxn ang="0">
                  <a:pos x="268" y="801"/>
                </a:cxn>
                <a:cxn ang="0">
                  <a:pos x="234" y="853"/>
                </a:cxn>
                <a:cxn ang="0">
                  <a:pos x="204" y="891"/>
                </a:cxn>
                <a:cxn ang="0">
                  <a:pos x="174" y="911"/>
                </a:cxn>
                <a:cxn ang="0">
                  <a:pos x="143" y="911"/>
                </a:cxn>
                <a:cxn ang="0">
                  <a:pos x="106" y="892"/>
                </a:cxn>
                <a:cxn ang="0">
                  <a:pos x="67" y="859"/>
                </a:cxn>
                <a:cxn ang="0">
                  <a:pos x="28" y="816"/>
                </a:cxn>
                <a:cxn ang="0">
                  <a:pos x="4" y="778"/>
                </a:cxn>
                <a:cxn ang="0">
                  <a:pos x="0" y="748"/>
                </a:cxn>
                <a:cxn ang="0">
                  <a:pos x="3" y="718"/>
                </a:cxn>
                <a:cxn ang="0">
                  <a:pos x="9" y="687"/>
                </a:cxn>
                <a:cxn ang="0">
                  <a:pos x="17" y="658"/>
                </a:cxn>
                <a:cxn ang="0">
                  <a:pos x="26" y="630"/>
                </a:cxn>
                <a:cxn ang="0">
                  <a:pos x="32" y="605"/>
                </a:cxn>
                <a:cxn ang="0">
                  <a:pos x="34" y="584"/>
                </a:cxn>
              </a:cxnLst>
              <a:rect l="0" t="0" r="r" b="b"/>
              <a:pathLst>
                <a:path w="293" h="913">
                  <a:moveTo>
                    <a:pt x="34" y="575"/>
                  </a:move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68" y="801"/>
                  </a:lnTo>
                  <a:lnTo>
                    <a:pt x="251" y="829"/>
                  </a:lnTo>
                  <a:lnTo>
                    <a:pt x="234" y="853"/>
                  </a:lnTo>
                  <a:lnTo>
                    <a:pt x="218" y="874"/>
                  </a:lnTo>
                  <a:lnTo>
                    <a:pt x="204" y="891"/>
                  </a:lnTo>
                  <a:lnTo>
                    <a:pt x="189" y="903"/>
                  </a:lnTo>
                  <a:lnTo>
                    <a:pt x="174" y="911"/>
                  </a:lnTo>
                  <a:lnTo>
                    <a:pt x="160" y="913"/>
                  </a:lnTo>
                  <a:lnTo>
                    <a:pt x="143" y="911"/>
                  </a:lnTo>
                  <a:lnTo>
                    <a:pt x="125" y="904"/>
                  </a:lnTo>
                  <a:lnTo>
                    <a:pt x="106" y="892"/>
                  </a:lnTo>
                  <a:lnTo>
                    <a:pt x="86" y="877"/>
                  </a:lnTo>
                  <a:lnTo>
                    <a:pt x="67" y="859"/>
                  </a:lnTo>
                  <a:lnTo>
                    <a:pt x="47" y="838"/>
                  </a:lnTo>
                  <a:lnTo>
                    <a:pt x="28" y="816"/>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close/>
                </a:path>
              </a:pathLst>
            </a:custGeom>
            <a:solidFill>
              <a:srgbClr val="FFFFFF"/>
            </a:solidFill>
            <a:ln w="9525">
              <a:noFill/>
              <a:round/>
              <a:headEnd/>
              <a:tailEnd/>
            </a:ln>
          </p:spPr>
          <p:txBody>
            <a:bodyPr/>
            <a:lstStyle/>
            <a:p>
              <a:endParaRPr lang="en-US"/>
            </a:p>
          </p:txBody>
        </p:sp>
        <p:sp>
          <p:nvSpPr>
            <p:cNvPr id="281624" name="Freeform 24"/>
            <p:cNvSpPr>
              <a:spLocks noChangeAspect="1"/>
            </p:cNvSpPr>
            <p:nvPr/>
          </p:nvSpPr>
          <p:spPr bwMode="auto">
            <a:xfrm>
              <a:off x="3998" y="2562"/>
              <a:ext cx="165" cy="503"/>
            </a:xfrm>
            <a:custGeom>
              <a:avLst/>
              <a:gdLst/>
              <a:ahLst/>
              <a:cxnLst>
                <a:cxn ang="0">
                  <a:pos x="34" y="575"/>
                </a:cxn>
                <a:cxn ang="0">
                  <a:pos x="38" y="327"/>
                </a:cxn>
                <a:cxn ang="0">
                  <a:pos x="45" y="147"/>
                </a:cxn>
                <a:cxn ang="0">
                  <a:pos x="60" y="39"/>
                </a:cxn>
                <a:cxn ang="0">
                  <a:pos x="79" y="0"/>
                </a:cxn>
                <a:cxn ang="0">
                  <a:pos x="106" y="33"/>
                </a:cxn>
                <a:cxn ang="0">
                  <a:pos x="137" y="134"/>
                </a:cxn>
                <a:cxn ang="0">
                  <a:pos x="176" y="307"/>
                </a:cxn>
                <a:cxn ang="0">
                  <a:pos x="220" y="552"/>
                </a:cxn>
                <a:cxn ang="0">
                  <a:pos x="222" y="559"/>
                </a:cxn>
                <a:cxn ang="0">
                  <a:pos x="230" y="580"/>
                </a:cxn>
                <a:cxn ang="0">
                  <a:pos x="243" y="606"/>
                </a:cxn>
                <a:cxn ang="0">
                  <a:pos x="259" y="636"/>
                </a:cxn>
                <a:cxn ang="0">
                  <a:pos x="275" y="667"/>
                </a:cxn>
                <a:cxn ang="0">
                  <a:pos x="286" y="700"/>
                </a:cxn>
                <a:cxn ang="0">
                  <a:pos x="293" y="730"/>
                </a:cxn>
                <a:cxn ang="0">
                  <a:pos x="291" y="757"/>
                </a:cxn>
                <a:cxn ang="0">
                  <a:pos x="286" y="769"/>
                </a:cxn>
                <a:cxn ang="0">
                  <a:pos x="251" y="829"/>
                </a:cxn>
                <a:cxn ang="0">
                  <a:pos x="218" y="874"/>
                </a:cxn>
                <a:cxn ang="0">
                  <a:pos x="189" y="903"/>
                </a:cxn>
                <a:cxn ang="0">
                  <a:pos x="160" y="913"/>
                </a:cxn>
                <a:cxn ang="0">
                  <a:pos x="143" y="911"/>
                </a:cxn>
                <a:cxn ang="0">
                  <a:pos x="106" y="892"/>
                </a:cxn>
                <a:cxn ang="0">
                  <a:pos x="67" y="859"/>
                </a:cxn>
                <a:cxn ang="0">
                  <a:pos x="28" y="816"/>
                </a:cxn>
                <a:cxn ang="0">
                  <a:pos x="9" y="792"/>
                </a:cxn>
                <a:cxn ang="0">
                  <a:pos x="1" y="764"/>
                </a:cxn>
                <a:cxn ang="0">
                  <a:pos x="1" y="734"/>
                </a:cxn>
                <a:cxn ang="0">
                  <a:pos x="5" y="702"/>
                </a:cxn>
                <a:cxn ang="0">
                  <a:pos x="12" y="673"/>
                </a:cxn>
                <a:cxn ang="0">
                  <a:pos x="21" y="644"/>
                </a:cxn>
                <a:cxn ang="0">
                  <a:pos x="28" y="617"/>
                </a:cxn>
                <a:cxn ang="0">
                  <a:pos x="34" y="595"/>
                </a:cxn>
                <a:cxn ang="0">
                  <a:pos x="34" y="575"/>
                </a:cxn>
              </a:cxnLst>
              <a:rect l="0" t="0" r="r" b="b"/>
              <a:pathLst>
                <a:path w="293" h="913">
                  <a:moveTo>
                    <a:pt x="34" y="575"/>
                  </a:moveTo>
                  <a:lnTo>
                    <a:pt x="34" y="575"/>
                  </a:ln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86" y="769"/>
                  </a:lnTo>
                  <a:lnTo>
                    <a:pt x="268" y="801"/>
                  </a:lnTo>
                  <a:lnTo>
                    <a:pt x="251" y="829"/>
                  </a:lnTo>
                  <a:lnTo>
                    <a:pt x="234" y="853"/>
                  </a:lnTo>
                  <a:lnTo>
                    <a:pt x="218" y="874"/>
                  </a:lnTo>
                  <a:lnTo>
                    <a:pt x="204" y="891"/>
                  </a:lnTo>
                  <a:lnTo>
                    <a:pt x="189" y="903"/>
                  </a:lnTo>
                  <a:lnTo>
                    <a:pt x="174" y="911"/>
                  </a:lnTo>
                  <a:lnTo>
                    <a:pt x="160" y="913"/>
                  </a:lnTo>
                  <a:lnTo>
                    <a:pt x="160" y="913"/>
                  </a:lnTo>
                  <a:lnTo>
                    <a:pt x="143" y="911"/>
                  </a:lnTo>
                  <a:lnTo>
                    <a:pt x="125" y="904"/>
                  </a:lnTo>
                  <a:lnTo>
                    <a:pt x="106" y="892"/>
                  </a:lnTo>
                  <a:lnTo>
                    <a:pt x="86" y="877"/>
                  </a:lnTo>
                  <a:lnTo>
                    <a:pt x="67" y="859"/>
                  </a:lnTo>
                  <a:lnTo>
                    <a:pt x="47" y="838"/>
                  </a:lnTo>
                  <a:lnTo>
                    <a:pt x="28" y="816"/>
                  </a:lnTo>
                  <a:lnTo>
                    <a:pt x="9" y="792"/>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path>
              </a:pathLst>
            </a:custGeom>
            <a:solidFill>
              <a:srgbClr val="FFFFFF"/>
            </a:solidFill>
            <a:ln w="0">
              <a:solidFill>
                <a:srgbClr val="000000"/>
              </a:solidFill>
              <a:prstDash val="solid"/>
              <a:round/>
              <a:headEnd/>
              <a:tailEnd/>
            </a:ln>
          </p:spPr>
          <p:txBody>
            <a:bodyPr/>
            <a:lstStyle/>
            <a:p>
              <a:endParaRPr lang="en-US"/>
            </a:p>
          </p:txBody>
        </p:sp>
        <p:sp>
          <p:nvSpPr>
            <p:cNvPr id="281625" name="Freeform 25"/>
            <p:cNvSpPr>
              <a:spLocks noChangeAspect="1"/>
            </p:cNvSpPr>
            <p:nvPr/>
          </p:nvSpPr>
          <p:spPr bwMode="auto">
            <a:xfrm>
              <a:off x="4021" y="2856"/>
              <a:ext cx="103" cy="28"/>
            </a:xfrm>
            <a:custGeom>
              <a:avLst/>
              <a:gdLst/>
              <a:ahLst/>
              <a:cxnLst>
                <a:cxn ang="0">
                  <a:pos x="0" y="49"/>
                </a:cxn>
                <a:cxn ang="0">
                  <a:pos x="0" y="49"/>
                </a:cxn>
                <a:cxn ang="0">
                  <a:pos x="21" y="30"/>
                </a:cxn>
                <a:cxn ang="0">
                  <a:pos x="44" y="14"/>
                </a:cxn>
                <a:cxn ang="0">
                  <a:pos x="67" y="5"/>
                </a:cxn>
                <a:cxn ang="0">
                  <a:pos x="90" y="0"/>
                </a:cxn>
                <a:cxn ang="0">
                  <a:pos x="115" y="0"/>
                </a:cxn>
                <a:cxn ang="0">
                  <a:pos x="139" y="6"/>
                </a:cxn>
                <a:cxn ang="0">
                  <a:pos x="163" y="17"/>
                </a:cxn>
                <a:cxn ang="0">
                  <a:pos x="188" y="32"/>
                </a:cxn>
              </a:cxnLst>
              <a:rect l="0" t="0" r="r" b="b"/>
              <a:pathLst>
                <a:path w="188" h="49">
                  <a:moveTo>
                    <a:pt x="0" y="49"/>
                  </a:moveTo>
                  <a:lnTo>
                    <a:pt x="0" y="49"/>
                  </a:lnTo>
                  <a:lnTo>
                    <a:pt x="21" y="30"/>
                  </a:lnTo>
                  <a:lnTo>
                    <a:pt x="44" y="14"/>
                  </a:lnTo>
                  <a:lnTo>
                    <a:pt x="67" y="5"/>
                  </a:lnTo>
                  <a:lnTo>
                    <a:pt x="90" y="0"/>
                  </a:lnTo>
                  <a:lnTo>
                    <a:pt x="115" y="0"/>
                  </a:lnTo>
                  <a:lnTo>
                    <a:pt x="139" y="6"/>
                  </a:lnTo>
                  <a:lnTo>
                    <a:pt x="163" y="17"/>
                  </a:lnTo>
                  <a:lnTo>
                    <a:pt x="188" y="32"/>
                  </a:lnTo>
                </a:path>
              </a:pathLst>
            </a:custGeom>
            <a:solidFill>
              <a:srgbClr val="FFFFFF"/>
            </a:solidFill>
            <a:ln w="0">
              <a:solidFill>
                <a:srgbClr val="000000"/>
              </a:solidFill>
              <a:prstDash val="solid"/>
              <a:round/>
              <a:headEnd/>
              <a:tailEnd/>
            </a:ln>
          </p:spPr>
          <p:txBody>
            <a:bodyPr/>
            <a:lstStyle/>
            <a:p>
              <a:endParaRPr lang="en-US"/>
            </a:p>
          </p:txBody>
        </p:sp>
        <p:sp>
          <p:nvSpPr>
            <p:cNvPr id="281626" name="Freeform 26"/>
            <p:cNvSpPr>
              <a:spLocks noChangeAspect="1"/>
            </p:cNvSpPr>
            <p:nvPr/>
          </p:nvSpPr>
          <p:spPr bwMode="auto">
            <a:xfrm>
              <a:off x="3847" y="2560"/>
              <a:ext cx="163" cy="503"/>
            </a:xfrm>
            <a:custGeom>
              <a:avLst/>
              <a:gdLst/>
              <a:ahLst/>
              <a:cxnLst>
                <a:cxn ang="0">
                  <a:pos x="39" y="442"/>
                </a:cxn>
                <a:cxn ang="0">
                  <a:pos x="48" y="228"/>
                </a:cxn>
                <a:cxn ang="0">
                  <a:pos x="62" y="85"/>
                </a:cxn>
                <a:cxn ang="0">
                  <a:pos x="80" y="11"/>
                </a:cxn>
                <a:cxn ang="0">
                  <a:pos x="103" y="8"/>
                </a:cxn>
                <a:cxn ang="0">
                  <a:pos x="131" y="74"/>
                </a:cxn>
                <a:cxn ang="0">
                  <a:pos x="163" y="214"/>
                </a:cxn>
                <a:cxn ang="0">
                  <a:pos x="202" y="422"/>
                </a:cxn>
                <a:cxn ang="0">
                  <a:pos x="225" y="561"/>
                </a:cxn>
                <a:cxn ang="0">
                  <a:pos x="233" y="582"/>
                </a:cxn>
                <a:cxn ang="0">
                  <a:pos x="245" y="609"/>
                </a:cxn>
                <a:cxn ang="0">
                  <a:pos x="261" y="639"/>
                </a:cxn>
                <a:cxn ang="0">
                  <a:pos x="274" y="671"/>
                </a:cxn>
                <a:cxn ang="0">
                  <a:pos x="287" y="704"/>
                </a:cxn>
                <a:cxn ang="0">
                  <a:pos x="291" y="734"/>
                </a:cxn>
                <a:cxn ang="0">
                  <a:pos x="289" y="761"/>
                </a:cxn>
                <a:cxn ang="0">
                  <a:pos x="265" y="804"/>
                </a:cxn>
                <a:cxn ang="0">
                  <a:pos x="231" y="857"/>
                </a:cxn>
                <a:cxn ang="0">
                  <a:pos x="199" y="894"/>
                </a:cxn>
                <a:cxn ang="0">
                  <a:pos x="170" y="912"/>
                </a:cxn>
                <a:cxn ang="0">
                  <a:pos x="139" y="912"/>
                </a:cxn>
                <a:cxn ang="0">
                  <a:pos x="103" y="892"/>
                </a:cxn>
                <a:cxn ang="0">
                  <a:pos x="64" y="859"/>
                </a:cxn>
                <a:cxn ang="0">
                  <a:pos x="26" y="814"/>
                </a:cxn>
                <a:cxn ang="0">
                  <a:pos x="4" y="777"/>
                </a:cxn>
                <a:cxn ang="0">
                  <a:pos x="0" y="747"/>
                </a:cxn>
                <a:cxn ang="0">
                  <a:pos x="2" y="716"/>
                </a:cxn>
                <a:cxn ang="0">
                  <a:pos x="10" y="686"/>
                </a:cxn>
                <a:cxn ang="0">
                  <a:pos x="17" y="656"/>
                </a:cxn>
                <a:cxn ang="0">
                  <a:pos x="26" y="628"/>
                </a:cxn>
                <a:cxn ang="0">
                  <a:pos x="33" y="605"/>
                </a:cxn>
                <a:cxn ang="0">
                  <a:pos x="36" y="584"/>
                </a:cxn>
              </a:cxnLst>
              <a:rect l="0" t="0" r="r" b="b"/>
              <a:pathLst>
                <a:path w="291" h="915">
                  <a:moveTo>
                    <a:pt x="36" y="575"/>
                  </a:move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65" y="804"/>
                  </a:lnTo>
                  <a:lnTo>
                    <a:pt x="248" y="833"/>
                  </a:lnTo>
                  <a:lnTo>
                    <a:pt x="231" y="857"/>
                  </a:lnTo>
                  <a:lnTo>
                    <a:pt x="215" y="877"/>
                  </a:lnTo>
                  <a:lnTo>
                    <a:pt x="199" y="894"/>
                  </a:lnTo>
                  <a:lnTo>
                    <a:pt x="185" y="905"/>
                  </a:lnTo>
                  <a:lnTo>
                    <a:pt x="170" y="912"/>
                  </a:lnTo>
                  <a:lnTo>
                    <a:pt x="156" y="915"/>
                  </a:lnTo>
                  <a:lnTo>
                    <a:pt x="139" y="912"/>
                  </a:lnTo>
                  <a:lnTo>
                    <a:pt x="121" y="904"/>
                  </a:lnTo>
                  <a:lnTo>
                    <a:pt x="103" y="892"/>
                  </a:lnTo>
                  <a:lnTo>
                    <a:pt x="83" y="877"/>
                  </a:lnTo>
                  <a:lnTo>
                    <a:pt x="64" y="859"/>
                  </a:lnTo>
                  <a:lnTo>
                    <a:pt x="45" y="838"/>
                  </a:lnTo>
                  <a:lnTo>
                    <a:pt x="26" y="814"/>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close/>
                </a:path>
              </a:pathLst>
            </a:custGeom>
            <a:solidFill>
              <a:srgbClr val="FFFFFF"/>
            </a:solidFill>
            <a:ln w="9525">
              <a:noFill/>
              <a:round/>
              <a:headEnd/>
              <a:tailEnd/>
            </a:ln>
          </p:spPr>
          <p:txBody>
            <a:bodyPr/>
            <a:lstStyle/>
            <a:p>
              <a:endParaRPr lang="en-US"/>
            </a:p>
          </p:txBody>
        </p:sp>
        <p:sp>
          <p:nvSpPr>
            <p:cNvPr id="281627" name="Freeform 27"/>
            <p:cNvSpPr>
              <a:spLocks noChangeAspect="1"/>
            </p:cNvSpPr>
            <p:nvPr/>
          </p:nvSpPr>
          <p:spPr bwMode="auto">
            <a:xfrm>
              <a:off x="3847" y="2560"/>
              <a:ext cx="163" cy="503"/>
            </a:xfrm>
            <a:custGeom>
              <a:avLst/>
              <a:gdLst/>
              <a:ahLst/>
              <a:cxnLst>
                <a:cxn ang="0">
                  <a:pos x="36" y="575"/>
                </a:cxn>
                <a:cxn ang="0">
                  <a:pos x="43" y="327"/>
                </a:cxn>
                <a:cxn ang="0">
                  <a:pos x="54" y="147"/>
                </a:cxn>
                <a:cxn ang="0">
                  <a:pos x="70" y="39"/>
                </a:cxn>
                <a:cxn ang="0">
                  <a:pos x="91" y="0"/>
                </a:cxn>
                <a:cxn ang="0">
                  <a:pos x="116" y="33"/>
                </a:cxn>
                <a:cxn ang="0">
                  <a:pos x="146" y="136"/>
                </a:cxn>
                <a:cxn ang="0">
                  <a:pos x="183" y="308"/>
                </a:cxn>
                <a:cxn ang="0">
                  <a:pos x="224" y="553"/>
                </a:cxn>
                <a:cxn ang="0">
                  <a:pos x="225" y="561"/>
                </a:cxn>
                <a:cxn ang="0">
                  <a:pos x="233" y="582"/>
                </a:cxn>
                <a:cxn ang="0">
                  <a:pos x="245" y="609"/>
                </a:cxn>
                <a:cxn ang="0">
                  <a:pos x="261" y="639"/>
                </a:cxn>
                <a:cxn ang="0">
                  <a:pos x="274" y="671"/>
                </a:cxn>
                <a:cxn ang="0">
                  <a:pos x="287" y="704"/>
                </a:cxn>
                <a:cxn ang="0">
                  <a:pos x="291" y="734"/>
                </a:cxn>
                <a:cxn ang="0">
                  <a:pos x="289" y="761"/>
                </a:cxn>
                <a:cxn ang="0">
                  <a:pos x="284" y="773"/>
                </a:cxn>
                <a:cxn ang="0">
                  <a:pos x="248" y="833"/>
                </a:cxn>
                <a:cxn ang="0">
                  <a:pos x="215" y="877"/>
                </a:cxn>
                <a:cxn ang="0">
                  <a:pos x="185" y="905"/>
                </a:cxn>
                <a:cxn ang="0">
                  <a:pos x="156" y="915"/>
                </a:cxn>
                <a:cxn ang="0">
                  <a:pos x="139" y="912"/>
                </a:cxn>
                <a:cxn ang="0">
                  <a:pos x="103" y="892"/>
                </a:cxn>
                <a:cxn ang="0">
                  <a:pos x="64" y="859"/>
                </a:cxn>
                <a:cxn ang="0">
                  <a:pos x="26" y="814"/>
                </a:cxn>
                <a:cxn ang="0">
                  <a:pos x="7" y="791"/>
                </a:cxn>
                <a:cxn ang="0">
                  <a:pos x="1" y="762"/>
                </a:cxn>
                <a:cxn ang="0">
                  <a:pos x="1" y="731"/>
                </a:cxn>
                <a:cxn ang="0">
                  <a:pos x="6" y="701"/>
                </a:cxn>
                <a:cxn ang="0">
                  <a:pos x="13" y="671"/>
                </a:cxn>
                <a:cxn ang="0">
                  <a:pos x="22" y="643"/>
                </a:cxn>
                <a:cxn ang="0">
                  <a:pos x="30" y="617"/>
                </a:cxn>
                <a:cxn ang="0">
                  <a:pos x="35" y="593"/>
                </a:cxn>
                <a:cxn ang="0">
                  <a:pos x="36" y="575"/>
                </a:cxn>
              </a:cxnLst>
              <a:rect l="0" t="0" r="r" b="b"/>
              <a:pathLst>
                <a:path w="291" h="915">
                  <a:moveTo>
                    <a:pt x="36" y="575"/>
                  </a:moveTo>
                  <a:lnTo>
                    <a:pt x="36" y="575"/>
                  </a:ln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84" y="773"/>
                  </a:lnTo>
                  <a:lnTo>
                    <a:pt x="265" y="804"/>
                  </a:lnTo>
                  <a:lnTo>
                    <a:pt x="248" y="833"/>
                  </a:lnTo>
                  <a:lnTo>
                    <a:pt x="231" y="857"/>
                  </a:lnTo>
                  <a:lnTo>
                    <a:pt x="215" y="877"/>
                  </a:lnTo>
                  <a:lnTo>
                    <a:pt x="199" y="894"/>
                  </a:lnTo>
                  <a:lnTo>
                    <a:pt x="185" y="905"/>
                  </a:lnTo>
                  <a:lnTo>
                    <a:pt x="170" y="912"/>
                  </a:lnTo>
                  <a:lnTo>
                    <a:pt x="156" y="915"/>
                  </a:lnTo>
                  <a:lnTo>
                    <a:pt x="156" y="915"/>
                  </a:lnTo>
                  <a:lnTo>
                    <a:pt x="139" y="912"/>
                  </a:lnTo>
                  <a:lnTo>
                    <a:pt x="121" y="904"/>
                  </a:lnTo>
                  <a:lnTo>
                    <a:pt x="103" y="892"/>
                  </a:lnTo>
                  <a:lnTo>
                    <a:pt x="83" y="877"/>
                  </a:lnTo>
                  <a:lnTo>
                    <a:pt x="64" y="859"/>
                  </a:lnTo>
                  <a:lnTo>
                    <a:pt x="45" y="838"/>
                  </a:lnTo>
                  <a:lnTo>
                    <a:pt x="26" y="814"/>
                  </a:lnTo>
                  <a:lnTo>
                    <a:pt x="7" y="791"/>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path>
              </a:pathLst>
            </a:custGeom>
            <a:solidFill>
              <a:srgbClr val="FFFFFF"/>
            </a:solidFill>
            <a:ln w="0">
              <a:solidFill>
                <a:srgbClr val="000000"/>
              </a:solidFill>
              <a:prstDash val="solid"/>
              <a:round/>
              <a:headEnd/>
              <a:tailEnd/>
            </a:ln>
          </p:spPr>
          <p:txBody>
            <a:bodyPr/>
            <a:lstStyle/>
            <a:p>
              <a:endParaRPr lang="en-US"/>
            </a:p>
          </p:txBody>
        </p:sp>
        <p:sp>
          <p:nvSpPr>
            <p:cNvPr id="281628" name="Freeform 28"/>
            <p:cNvSpPr>
              <a:spLocks noChangeAspect="1"/>
            </p:cNvSpPr>
            <p:nvPr/>
          </p:nvSpPr>
          <p:spPr bwMode="auto">
            <a:xfrm>
              <a:off x="3869" y="2854"/>
              <a:ext cx="105" cy="26"/>
            </a:xfrm>
            <a:custGeom>
              <a:avLst/>
              <a:gdLst/>
              <a:ahLst/>
              <a:cxnLst>
                <a:cxn ang="0">
                  <a:pos x="0" y="48"/>
                </a:cxn>
                <a:cxn ang="0">
                  <a:pos x="0" y="48"/>
                </a:cxn>
                <a:cxn ang="0">
                  <a:pos x="23" y="28"/>
                </a:cxn>
                <a:cxn ang="0">
                  <a:pos x="46" y="14"/>
                </a:cxn>
                <a:cxn ang="0">
                  <a:pos x="69" y="5"/>
                </a:cxn>
                <a:cxn ang="0">
                  <a:pos x="94" y="0"/>
                </a:cxn>
                <a:cxn ang="0">
                  <a:pos x="117" y="1"/>
                </a:cxn>
                <a:cxn ang="0">
                  <a:pos x="141" y="8"/>
                </a:cxn>
                <a:cxn ang="0">
                  <a:pos x="166" y="18"/>
                </a:cxn>
                <a:cxn ang="0">
                  <a:pos x="190" y="35"/>
                </a:cxn>
              </a:cxnLst>
              <a:rect l="0" t="0" r="r" b="b"/>
              <a:pathLst>
                <a:path w="190" h="48">
                  <a:moveTo>
                    <a:pt x="0" y="48"/>
                  </a:moveTo>
                  <a:lnTo>
                    <a:pt x="0" y="48"/>
                  </a:lnTo>
                  <a:lnTo>
                    <a:pt x="23" y="28"/>
                  </a:lnTo>
                  <a:lnTo>
                    <a:pt x="46" y="14"/>
                  </a:lnTo>
                  <a:lnTo>
                    <a:pt x="69" y="5"/>
                  </a:lnTo>
                  <a:lnTo>
                    <a:pt x="94" y="0"/>
                  </a:lnTo>
                  <a:lnTo>
                    <a:pt x="117" y="1"/>
                  </a:lnTo>
                  <a:lnTo>
                    <a:pt x="141" y="8"/>
                  </a:lnTo>
                  <a:lnTo>
                    <a:pt x="166" y="18"/>
                  </a:lnTo>
                  <a:lnTo>
                    <a:pt x="190" y="35"/>
                  </a:lnTo>
                </a:path>
              </a:pathLst>
            </a:custGeom>
            <a:solidFill>
              <a:srgbClr val="FFFFFF"/>
            </a:solidFill>
            <a:ln w="0">
              <a:solidFill>
                <a:srgbClr val="000000"/>
              </a:solidFill>
              <a:prstDash val="solid"/>
              <a:round/>
              <a:headEnd/>
              <a:tailEnd/>
            </a:ln>
          </p:spPr>
          <p:txBody>
            <a:bodyPr/>
            <a:lstStyle/>
            <a:p>
              <a:endParaRPr lang="en-US"/>
            </a:p>
          </p:txBody>
        </p:sp>
        <p:sp>
          <p:nvSpPr>
            <p:cNvPr id="281629" name="Line 29"/>
            <p:cNvSpPr>
              <a:spLocks noChangeAspect="1" noChangeShapeType="1"/>
            </p:cNvSpPr>
            <p:nvPr/>
          </p:nvSpPr>
          <p:spPr bwMode="auto">
            <a:xfrm>
              <a:off x="4255" y="2869"/>
              <a:ext cx="2" cy="2"/>
            </a:xfrm>
            <a:prstGeom prst="line">
              <a:avLst/>
            </a:prstGeom>
            <a:noFill/>
            <a:ln w="0">
              <a:solidFill>
                <a:srgbClr val="C29469"/>
              </a:solidFill>
              <a:round/>
              <a:headEnd/>
              <a:tailEnd/>
            </a:ln>
          </p:spPr>
          <p:txBody>
            <a:bodyPr/>
            <a:lstStyle/>
            <a:p>
              <a:endParaRPr lang="en-US"/>
            </a:p>
          </p:txBody>
        </p:sp>
        <p:sp>
          <p:nvSpPr>
            <p:cNvPr id="281630" name="Line 30"/>
            <p:cNvSpPr>
              <a:spLocks noChangeAspect="1" noChangeShapeType="1"/>
            </p:cNvSpPr>
            <p:nvPr/>
          </p:nvSpPr>
          <p:spPr bwMode="auto">
            <a:xfrm flipV="1">
              <a:off x="4255" y="2869"/>
              <a:ext cx="2" cy="2"/>
            </a:xfrm>
            <a:prstGeom prst="line">
              <a:avLst/>
            </a:prstGeom>
            <a:noFill/>
            <a:ln w="0">
              <a:solidFill>
                <a:srgbClr val="C29469"/>
              </a:solidFill>
              <a:round/>
              <a:headEnd/>
              <a:tailEnd/>
            </a:ln>
          </p:spPr>
          <p:txBody>
            <a:bodyPr/>
            <a:lstStyle/>
            <a:p>
              <a:endParaRPr lang="en-US"/>
            </a:p>
          </p:txBody>
        </p:sp>
        <p:sp>
          <p:nvSpPr>
            <p:cNvPr id="281631" name="Freeform 31"/>
            <p:cNvSpPr>
              <a:spLocks noChangeAspect="1"/>
            </p:cNvSpPr>
            <p:nvPr/>
          </p:nvSpPr>
          <p:spPr bwMode="auto">
            <a:xfrm>
              <a:off x="4255" y="2869"/>
              <a:ext cx="2" cy="2"/>
            </a:xfrm>
            <a:custGeom>
              <a:avLst/>
              <a:gdLst/>
              <a:ahLst/>
              <a:cxnLst>
                <a:cxn ang="0">
                  <a:pos x="0" y="1"/>
                </a:cxn>
                <a:cxn ang="0">
                  <a:pos x="0" y="0"/>
                </a:cxn>
                <a:cxn ang="0">
                  <a:pos x="0" y="0"/>
                </a:cxn>
              </a:cxnLst>
              <a:rect l="0" t="0" r="r" b="b"/>
              <a:pathLst>
                <a:path h="1">
                  <a:moveTo>
                    <a:pt x="0" y="1"/>
                  </a:moveTo>
                  <a:lnTo>
                    <a:pt x="0" y="0"/>
                  </a:lnTo>
                  <a:lnTo>
                    <a:pt x="0" y="0"/>
                  </a:lnTo>
                </a:path>
              </a:pathLst>
            </a:custGeom>
            <a:solidFill>
              <a:srgbClr val="FFFFFF"/>
            </a:solidFill>
            <a:ln w="0">
              <a:solidFill>
                <a:srgbClr val="C29469"/>
              </a:solidFill>
              <a:prstDash val="solid"/>
              <a:round/>
              <a:headEnd/>
              <a:tailEnd/>
            </a:ln>
          </p:spPr>
          <p:txBody>
            <a:bodyPr/>
            <a:lstStyle/>
            <a:p>
              <a:endParaRPr lang="en-US"/>
            </a:p>
          </p:txBody>
        </p:sp>
        <p:sp>
          <p:nvSpPr>
            <p:cNvPr id="281632" name="Line 32"/>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281633" name="Line 33"/>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281634" name="Line 34"/>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281635" name="Freeform 35"/>
            <p:cNvSpPr>
              <a:spLocks noChangeAspect="1"/>
            </p:cNvSpPr>
            <p:nvPr/>
          </p:nvSpPr>
          <p:spPr bwMode="auto">
            <a:xfrm>
              <a:off x="3815" y="2873"/>
              <a:ext cx="7" cy="2"/>
            </a:xfrm>
            <a:custGeom>
              <a:avLst/>
              <a:gdLst/>
              <a:ahLst/>
              <a:cxnLst>
                <a:cxn ang="0">
                  <a:pos x="0" y="3"/>
                </a:cxn>
                <a:cxn ang="0">
                  <a:pos x="14" y="0"/>
                </a:cxn>
                <a:cxn ang="0">
                  <a:pos x="0" y="3"/>
                </a:cxn>
              </a:cxnLst>
              <a:rect l="0" t="0" r="r" b="b"/>
              <a:pathLst>
                <a:path w="14" h="3">
                  <a:moveTo>
                    <a:pt x="0" y="3"/>
                  </a:moveTo>
                  <a:lnTo>
                    <a:pt x="14" y="0"/>
                  </a:lnTo>
                  <a:lnTo>
                    <a:pt x="0" y="3"/>
                  </a:lnTo>
                </a:path>
              </a:pathLst>
            </a:custGeom>
            <a:solidFill>
              <a:srgbClr val="FFFFFF"/>
            </a:solidFill>
            <a:ln w="0">
              <a:solidFill>
                <a:srgbClr val="C29469"/>
              </a:solidFill>
              <a:prstDash val="solid"/>
              <a:round/>
              <a:headEnd/>
              <a:tailEnd/>
            </a:ln>
          </p:spPr>
          <p:txBody>
            <a:bodyPr/>
            <a:lstStyle/>
            <a:p>
              <a:endParaRPr lang="en-US"/>
            </a:p>
          </p:txBody>
        </p:sp>
        <p:sp>
          <p:nvSpPr>
            <p:cNvPr id="281636" name="Line 36"/>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281637" name="Line 37"/>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281638" name="Line 38"/>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281639" name="Line 39"/>
            <p:cNvSpPr>
              <a:spLocks noChangeAspect="1" noChangeShapeType="1"/>
            </p:cNvSpPr>
            <p:nvPr/>
          </p:nvSpPr>
          <p:spPr bwMode="auto">
            <a:xfrm>
              <a:off x="3268" y="2875"/>
              <a:ext cx="1" cy="1"/>
            </a:xfrm>
            <a:prstGeom prst="line">
              <a:avLst/>
            </a:prstGeom>
            <a:noFill/>
            <a:ln w="0">
              <a:solidFill>
                <a:srgbClr val="C29469"/>
              </a:solidFill>
              <a:round/>
              <a:headEnd/>
              <a:tailEnd/>
            </a:ln>
          </p:spPr>
          <p:txBody>
            <a:bodyPr/>
            <a:lstStyle/>
            <a:p>
              <a:endParaRPr lang="en-US"/>
            </a:p>
          </p:txBody>
        </p:sp>
        <p:sp>
          <p:nvSpPr>
            <p:cNvPr id="281640" name="Line 40"/>
            <p:cNvSpPr>
              <a:spLocks noChangeAspect="1" noChangeShapeType="1"/>
            </p:cNvSpPr>
            <p:nvPr/>
          </p:nvSpPr>
          <p:spPr bwMode="auto">
            <a:xfrm flipH="1" flipV="1">
              <a:off x="3268" y="2875"/>
              <a:ext cx="3" cy="1"/>
            </a:xfrm>
            <a:prstGeom prst="line">
              <a:avLst/>
            </a:prstGeom>
            <a:noFill/>
            <a:ln w="0">
              <a:solidFill>
                <a:srgbClr val="C29469"/>
              </a:solidFill>
              <a:round/>
              <a:headEnd/>
              <a:tailEnd/>
            </a:ln>
          </p:spPr>
          <p:txBody>
            <a:bodyPr/>
            <a:lstStyle/>
            <a:p>
              <a:endParaRPr lang="en-US"/>
            </a:p>
          </p:txBody>
        </p:sp>
        <p:sp>
          <p:nvSpPr>
            <p:cNvPr id="281641" name="Freeform 41"/>
            <p:cNvSpPr>
              <a:spLocks noChangeAspect="1"/>
            </p:cNvSpPr>
            <p:nvPr/>
          </p:nvSpPr>
          <p:spPr bwMode="auto">
            <a:xfrm>
              <a:off x="3489" y="2875"/>
              <a:ext cx="9" cy="1"/>
            </a:xfrm>
            <a:custGeom>
              <a:avLst/>
              <a:gdLst/>
              <a:ahLst/>
              <a:cxnLst>
                <a:cxn ang="0">
                  <a:pos x="0" y="3"/>
                </a:cxn>
                <a:cxn ang="0">
                  <a:pos x="3" y="3"/>
                </a:cxn>
                <a:cxn ang="0">
                  <a:pos x="15" y="0"/>
                </a:cxn>
                <a:cxn ang="0">
                  <a:pos x="3" y="3"/>
                </a:cxn>
                <a:cxn ang="0">
                  <a:pos x="0" y="3"/>
                </a:cxn>
              </a:cxnLst>
              <a:rect l="0" t="0" r="r" b="b"/>
              <a:pathLst>
                <a:path w="15" h="3">
                  <a:moveTo>
                    <a:pt x="0" y="3"/>
                  </a:moveTo>
                  <a:lnTo>
                    <a:pt x="3" y="3"/>
                  </a:lnTo>
                  <a:lnTo>
                    <a:pt x="15" y="0"/>
                  </a:lnTo>
                  <a:lnTo>
                    <a:pt x="3" y="3"/>
                  </a:lnTo>
                  <a:lnTo>
                    <a:pt x="0" y="3"/>
                  </a:lnTo>
                </a:path>
              </a:pathLst>
            </a:custGeom>
            <a:solidFill>
              <a:srgbClr val="FFFFFF"/>
            </a:solidFill>
            <a:ln w="0">
              <a:solidFill>
                <a:srgbClr val="C29469"/>
              </a:solidFill>
              <a:prstDash val="solid"/>
              <a:round/>
              <a:headEnd/>
              <a:tailEnd/>
            </a:ln>
          </p:spPr>
          <p:txBody>
            <a:bodyPr/>
            <a:lstStyle/>
            <a:p>
              <a:endParaRPr lang="en-US"/>
            </a:p>
          </p:txBody>
        </p:sp>
        <p:sp>
          <p:nvSpPr>
            <p:cNvPr id="281642" name="Freeform 42"/>
            <p:cNvSpPr>
              <a:spLocks noChangeAspect="1"/>
            </p:cNvSpPr>
            <p:nvPr/>
          </p:nvSpPr>
          <p:spPr bwMode="auto">
            <a:xfrm>
              <a:off x="3268" y="2875"/>
              <a:ext cx="3" cy="1"/>
            </a:xfrm>
            <a:custGeom>
              <a:avLst/>
              <a:gdLst/>
              <a:ahLst/>
              <a:cxnLst>
                <a:cxn ang="0">
                  <a:pos x="11" y="2"/>
                </a:cxn>
                <a:cxn ang="0">
                  <a:pos x="0" y="0"/>
                </a:cxn>
                <a:cxn ang="0">
                  <a:pos x="0" y="0"/>
                </a:cxn>
              </a:cxnLst>
              <a:rect l="0" t="0" r="r" b="b"/>
              <a:pathLst>
                <a:path w="11" h="2">
                  <a:moveTo>
                    <a:pt x="11" y="2"/>
                  </a:moveTo>
                  <a:lnTo>
                    <a:pt x="0" y="0"/>
                  </a:lnTo>
                  <a:lnTo>
                    <a:pt x="0" y="0"/>
                  </a:lnTo>
                </a:path>
              </a:pathLst>
            </a:custGeom>
            <a:solidFill>
              <a:srgbClr val="FFFFFF"/>
            </a:solidFill>
            <a:ln w="0">
              <a:solidFill>
                <a:srgbClr val="C29469"/>
              </a:solidFill>
              <a:prstDash val="solid"/>
              <a:round/>
              <a:headEnd/>
              <a:tailEnd/>
            </a:ln>
          </p:spPr>
          <p:txBody>
            <a:bodyPr/>
            <a:lstStyle/>
            <a:p>
              <a:endParaRPr lang="en-US"/>
            </a:p>
          </p:txBody>
        </p:sp>
        <p:sp>
          <p:nvSpPr>
            <p:cNvPr id="281643" name="Line 43"/>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281644" name="Freeform 44"/>
            <p:cNvSpPr>
              <a:spLocks noChangeAspect="1"/>
            </p:cNvSpPr>
            <p:nvPr/>
          </p:nvSpPr>
          <p:spPr bwMode="auto">
            <a:xfrm>
              <a:off x="4017" y="2878"/>
              <a:ext cx="2" cy="17"/>
            </a:xfrm>
            <a:custGeom>
              <a:avLst/>
              <a:gdLst/>
              <a:ahLst/>
              <a:cxnLst>
                <a:cxn ang="0">
                  <a:pos x="0" y="29"/>
                </a:cxn>
                <a:cxn ang="0">
                  <a:pos x="2" y="20"/>
                </a:cxn>
                <a:cxn ang="0">
                  <a:pos x="2" y="9"/>
                </a:cxn>
                <a:cxn ang="0">
                  <a:pos x="2" y="0"/>
                </a:cxn>
                <a:cxn ang="0">
                  <a:pos x="2" y="9"/>
                </a:cxn>
                <a:cxn ang="0">
                  <a:pos x="2" y="20"/>
                </a:cxn>
                <a:cxn ang="0">
                  <a:pos x="0" y="29"/>
                </a:cxn>
              </a:cxnLst>
              <a:rect l="0" t="0" r="r" b="b"/>
              <a:pathLst>
                <a:path w="2" h="29">
                  <a:moveTo>
                    <a:pt x="0" y="29"/>
                  </a:moveTo>
                  <a:lnTo>
                    <a:pt x="2" y="20"/>
                  </a:lnTo>
                  <a:lnTo>
                    <a:pt x="2" y="9"/>
                  </a:lnTo>
                  <a:lnTo>
                    <a:pt x="2" y="0"/>
                  </a:lnTo>
                  <a:lnTo>
                    <a:pt x="2" y="9"/>
                  </a:lnTo>
                  <a:lnTo>
                    <a:pt x="2" y="20"/>
                  </a:lnTo>
                  <a:lnTo>
                    <a:pt x="0" y="29"/>
                  </a:lnTo>
                </a:path>
              </a:pathLst>
            </a:custGeom>
            <a:solidFill>
              <a:srgbClr val="FFFFFF"/>
            </a:solidFill>
            <a:ln w="0">
              <a:solidFill>
                <a:srgbClr val="C29469"/>
              </a:solidFill>
              <a:prstDash val="solid"/>
              <a:round/>
              <a:headEnd/>
              <a:tailEnd/>
            </a:ln>
          </p:spPr>
          <p:txBody>
            <a:bodyPr/>
            <a:lstStyle/>
            <a:p>
              <a:endParaRPr lang="en-US"/>
            </a:p>
          </p:txBody>
        </p:sp>
        <p:sp>
          <p:nvSpPr>
            <p:cNvPr id="281645" name="Line 45"/>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281646" name="Line 46"/>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281647" name="Line 47"/>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281648" name="Line 48"/>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281649" name="Freeform 49"/>
            <p:cNvSpPr>
              <a:spLocks noChangeAspect="1"/>
            </p:cNvSpPr>
            <p:nvPr/>
          </p:nvSpPr>
          <p:spPr bwMode="auto">
            <a:xfrm>
              <a:off x="3865" y="2876"/>
              <a:ext cx="2" cy="17"/>
            </a:xfrm>
            <a:custGeom>
              <a:avLst/>
              <a:gdLst/>
              <a:ahLst/>
              <a:cxnLst>
                <a:cxn ang="0">
                  <a:pos x="0" y="31"/>
                </a:cxn>
                <a:cxn ang="0">
                  <a:pos x="2" y="30"/>
                </a:cxn>
                <a:cxn ang="0">
                  <a:pos x="4" y="18"/>
                </a:cxn>
                <a:cxn ang="0">
                  <a:pos x="5" y="9"/>
                </a:cxn>
                <a:cxn ang="0">
                  <a:pos x="5" y="0"/>
                </a:cxn>
                <a:cxn ang="0">
                  <a:pos x="5" y="9"/>
                </a:cxn>
                <a:cxn ang="0">
                  <a:pos x="4" y="18"/>
                </a:cxn>
                <a:cxn ang="0">
                  <a:pos x="2" y="30"/>
                </a:cxn>
                <a:cxn ang="0">
                  <a:pos x="0" y="31"/>
                </a:cxn>
              </a:cxnLst>
              <a:rect l="0" t="0" r="r" b="b"/>
              <a:pathLst>
                <a:path w="5" h="31">
                  <a:moveTo>
                    <a:pt x="0" y="31"/>
                  </a:moveTo>
                  <a:lnTo>
                    <a:pt x="2" y="30"/>
                  </a:lnTo>
                  <a:lnTo>
                    <a:pt x="4" y="18"/>
                  </a:lnTo>
                  <a:lnTo>
                    <a:pt x="5" y="9"/>
                  </a:lnTo>
                  <a:lnTo>
                    <a:pt x="5" y="0"/>
                  </a:lnTo>
                  <a:lnTo>
                    <a:pt x="5" y="9"/>
                  </a:lnTo>
                  <a:lnTo>
                    <a:pt x="4" y="18"/>
                  </a:lnTo>
                  <a:lnTo>
                    <a:pt x="2" y="30"/>
                  </a:lnTo>
                  <a:lnTo>
                    <a:pt x="0" y="31"/>
                  </a:lnTo>
                </a:path>
              </a:pathLst>
            </a:custGeom>
            <a:solidFill>
              <a:srgbClr val="FFFFFF"/>
            </a:solidFill>
            <a:ln w="0">
              <a:solidFill>
                <a:srgbClr val="C29469"/>
              </a:solidFill>
              <a:prstDash val="solid"/>
              <a:round/>
              <a:headEnd/>
              <a:tailEnd/>
            </a:ln>
          </p:spPr>
          <p:txBody>
            <a:bodyPr/>
            <a:lstStyle/>
            <a:p>
              <a:endParaRPr lang="en-US"/>
            </a:p>
          </p:txBody>
        </p:sp>
        <p:sp>
          <p:nvSpPr>
            <p:cNvPr id="281650" name="Line 50"/>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281651" name="Line 51"/>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sp>
          <p:nvSpPr>
            <p:cNvPr id="281652" name="Line 52"/>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grpSp>
      <p:sp>
        <p:nvSpPr>
          <p:cNvPr id="281653" name="Freeform 53"/>
          <p:cNvSpPr>
            <a:spLocks/>
          </p:cNvSpPr>
          <p:nvPr/>
        </p:nvSpPr>
        <p:spPr bwMode="auto">
          <a:xfrm>
            <a:off x="319088" y="1497013"/>
            <a:ext cx="4002087" cy="3994150"/>
          </a:xfrm>
          <a:custGeom>
            <a:avLst/>
            <a:gdLst/>
            <a:ahLst/>
            <a:cxnLst>
              <a:cxn ang="0">
                <a:pos x="2482" y="807"/>
              </a:cxn>
              <a:cxn ang="0">
                <a:pos x="2061" y="0"/>
              </a:cxn>
              <a:cxn ang="0">
                <a:pos x="1781" y="0"/>
              </a:cxn>
              <a:cxn ang="0">
                <a:pos x="1873" y="572"/>
              </a:cxn>
              <a:cxn ang="0">
                <a:pos x="1539" y="855"/>
              </a:cxn>
              <a:cxn ang="0">
                <a:pos x="1060" y="703"/>
              </a:cxn>
              <a:cxn ang="0">
                <a:pos x="379" y="1074"/>
              </a:cxn>
              <a:cxn ang="0">
                <a:pos x="347" y="2072"/>
              </a:cxn>
              <a:cxn ang="0">
                <a:pos x="359" y="2458"/>
              </a:cxn>
              <a:cxn ang="0">
                <a:pos x="2504" y="2420"/>
              </a:cxn>
              <a:cxn ang="0">
                <a:pos x="2422" y="1958"/>
              </a:cxn>
              <a:cxn ang="0">
                <a:pos x="2521" y="1651"/>
              </a:cxn>
              <a:cxn ang="0">
                <a:pos x="2106" y="1608"/>
              </a:cxn>
              <a:cxn ang="0">
                <a:pos x="2482" y="807"/>
              </a:cxn>
            </a:cxnLst>
            <a:rect l="0" t="0" r="r" b="b"/>
            <a:pathLst>
              <a:path w="2521" h="2516">
                <a:moveTo>
                  <a:pt x="2482" y="807"/>
                </a:moveTo>
                <a:lnTo>
                  <a:pt x="2061" y="0"/>
                </a:lnTo>
                <a:lnTo>
                  <a:pt x="1781" y="0"/>
                </a:lnTo>
                <a:cubicBezTo>
                  <a:pt x="1750" y="94"/>
                  <a:pt x="1913" y="430"/>
                  <a:pt x="1873" y="572"/>
                </a:cubicBezTo>
                <a:cubicBezTo>
                  <a:pt x="1839" y="727"/>
                  <a:pt x="1709" y="849"/>
                  <a:pt x="1539" y="855"/>
                </a:cubicBezTo>
                <a:cubicBezTo>
                  <a:pt x="1370" y="861"/>
                  <a:pt x="1290" y="697"/>
                  <a:pt x="1060" y="703"/>
                </a:cubicBezTo>
                <a:lnTo>
                  <a:pt x="379" y="1074"/>
                </a:lnTo>
                <a:lnTo>
                  <a:pt x="347" y="2072"/>
                </a:lnTo>
                <a:cubicBezTo>
                  <a:pt x="344" y="2303"/>
                  <a:pt x="0" y="2400"/>
                  <a:pt x="359" y="2458"/>
                </a:cubicBezTo>
                <a:cubicBezTo>
                  <a:pt x="718" y="2516"/>
                  <a:pt x="2160" y="2503"/>
                  <a:pt x="2504" y="2420"/>
                </a:cubicBezTo>
                <a:cubicBezTo>
                  <a:pt x="2453" y="2235"/>
                  <a:pt x="2394" y="2076"/>
                  <a:pt x="2422" y="1958"/>
                </a:cubicBezTo>
                <a:cubicBezTo>
                  <a:pt x="2449" y="1839"/>
                  <a:pt x="2515" y="1735"/>
                  <a:pt x="2521" y="1651"/>
                </a:cubicBezTo>
                <a:cubicBezTo>
                  <a:pt x="2428" y="1651"/>
                  <a:pt x="2223" y="1795"/>
                  <a:pt x="2106" y="1608"/>
                </a:cubicBezTo>
                <a:cubicBezTo>
                  <a:pt x="1989" y="1422"/>
                  <a:pt x="2482" y="807"/>
                  <a:pt x="2482" y="807"/>
                </a:cubicBezTo>
                <a:close/>
              </a:path>
            </a:pathLst>
          </a:custGeom>
          <a:solidFill>
            <a:srgbClr val="FFCC66">
              <a:alpha val="50000"/>
            </a:srgbClr>
          </a:solidFill>
          <a:ln w="9525" cap="flat" cmpd="sng">
            <a:solidFill>
              <a:schemeClr val="tx1"/>
            </a:solidFill>
            <a:prstDash val="solid"/>
            <a:round/>
            <a:headEnd/>
            <a:tailEnd/>
          </a:ln>
          <a:effectLst/>
        </p:spPr>
        <p:txBody>
          <a:bodyPr wrap="none" anchor="ctr"/>
          <a:lstStyle/>
          <a:p>
            <a:endParaRPr lang="en-US"/>
          </a:p>
        </p:txBody>
      </p:sp>
      <p:sp>
        <p:nvSpPr>
          <p:cNvPr id="281654" name="AutoShape 54"/>
          <p:cNvSpPr>
            <a:spLocks noChangeArrowheads="1"/>
          </p:cNvSpPr>
          <p:nvPr/>
        </p:nvSpPr>
        <p:spPr bwMode="auto">
          <a:xfrm flipV="1">
            <a:off x="1779588" y="3170238"/>
            <a:ext cx="1039812" cy="1157287"/>
          </a:xfrm>
          <a:prstGeom prst="triangle">
            <a:avLst>
              <a:gd name="adj" fmla="val 50000"/>
            </a:avLst>
          </a:prstGeom>
          <a:solidFill>
            <a:srgbClr val="FF9966"/>
          </a:solidFill>
          <a:ln w="9525">
            <a:solidFill>
              <a:schemeClr val="tx1"/>
            </a:solidFill>
            <a:miter lim="800000"/>
            <a:headEnd/>
            <a:tailEnd/>
          </a:ln>
          <a:effectLst/>
        </p:spPr>
        <p:txBody>
          <a:bodyPr wrap="none" anchor="ctr"/>
          <a:lstStyle/>
          <a:p>
            <a:endParaRPr lang="en-US"/>
          </a:p>
        </p:txBody>
      </p:sp>
      <p:grpSp>
        <p:nvGrpSpPr>
          <p:cNvPr id="3" name="Group 55"/>
          <p:cNvGrpSpPr>
            <a:grpSpLocks/>
          </p:cNvGrpSpPr>
          <p:nvPr/>
        </p:nvGrpSpPr>
        <p:grpSpPr bwMode="auto">
          <a:xfrm>
            <a:off x="768350" y="1028700"/>
            <a:ext cx="2671763" cy="4800600"/>
            <a:chOff x="484" y="648"/>
            <a:chExt cx="1683" cy="3024"/>
          </a:xfrm>
        </p:grpSpPr>
        <p:sp>
          <p:nvSpPr>
            <p:cNvPr id="281656" name="AutoShape 56"/>
            <p:cNvSpPr>
              <a:spLocks noChangeArrowheads="1"/>
            </p:cNvSpPr>
            <p:nvPr/>
          </p:nvSpPr>
          <p:spPr bwMode="auto">
            <a:xfrm rot="2081853">
              <a:off x="622" y="648"/>
              <a:ext cx="1395" cy="3024"/>
            </a:xfrm>
            <a:prstGeom prst="diamond">
              <a:avLst/>
            </a:prstGeom>
            <a:noFill/>
            <a:ln w="9525">
              <a:solidFill>
                <a:schemeClr val="tx1"/>
              </a:solidFill>
              <a:miter lim="800000"/>
              <a:headEnd/>
              <a:tailEnd/>
            </a:ln>
            <a:effectLst/>
          </p:spPr>
          <p:txBody>
            <a:bodyPr wrap="none" anchor="ctr"/>
            <a:lstStyle/>
            <a:p>
              <a:endParaRPr lang="en-US"/>
            </a:p>
          </p:txBody>
        </p:sp>
        <p:sp>
          <p:nvSpPr>
            <p:cNvPr id="281657" name="Line 57"/>
            <p:cNvSpPr>
              <a:spLocks noChangeShapeType="1"/>
            </p:cNvSpPr>
            <p:nvPr/>
          </p:nvSpPr>
          <p:spPr bwMode="auto">
            <a:xfrm flipV="1">
              <a:off x="484" y="901"/>
              <a:ext cx="1683" cy="2506"/>
            </a:xfrm>
            <a:prstGeom prst="line">
              <a:avLst/>
            </a:prstGeom>
            <a:noFill/>
            <a:ln w="19050">
              <a:solidFill>
                <a:schemeClr val="bg2"/>
              </a:solidFill>
              <a:prstDash val="sysDot"/>
              <a:round/>
              <a:headEnd/>
              <a:tailEnd/>
            </a:ln>
            <a:effectLst/>
          </p:spPr>
          <p:txBody>
            <a:bodyPr wrap="none" anchor="ctr"/>
            <a:lstStyle/>
            <a:p>
              <a:endParaRPr lang="en-US"/>
            </a:p>
          </p:txBody>
        </p:sp>
        <p:sp>
          <p:nvSpPr>
            <p:cNvPr id="281658" name="Line 58"/>
            <p:cNvSpPr>
              <a:spLocks noChangeShapeType="1"/>
            </p:cNvSpPr>
            <p:nvPr/>
          </p:nvSpPr>
          <p:spPr bwMode="auto">
            <a:xfrm rot="5400000" flipV="1">
              <a:off x="898" y="1558"/>
              <a:ext cx="868" cy="1215"/>
            </a:xfrm>
            <a:prstGeom prst="line">
              <a:avLst/>
            </a:prstGeom>
            <a:noFill/>
            <a:ln w="19050">
              <a:solidFill>
                <a:schemeClr val="bg2"/>
              </a:solidFill>
              <a:prstDash val="sysDot"/>
              <a:round/>
              <a:headEnd/>
              <a:tailEnd/>
            </a:ln>
            <a:effectLst/>
          </p:spPr>
          <p:txBody>
            <a:bodyPr wrap="none" anchor="ctr"/>
            <a:lstStyle/>
            <a:p>
              <a:endParaRPr lang="en-US"/>
            </a:p>
          </p:txBody>
        </p:sp>
      </p:grpSp>
      <p:sp>
        <p:nvSpPr>
          <p:cNvPr id="281659" name="Oval 59"/>
          <p:cNvSpPr>
            <a:spLocks noChangeArrowheads="1"/>
          </p:cNvSpPr>
          <p:nvPr/>
        </p:nvSpPr>
        <p:spPr bwMode="auto">
          <a:xfrm>
            <a:off x="1997075" y="3324225"/>
            <a:ext cx="212725" cy="212725"/>
          </a:xfrm>
          <a:prstGeom prst="ellipse">
            <a:avLst/>
          </a:prstGeom>
          <a:solidFill>
            <a:srgbClr val="FFFF00"/>
          </a:solidFill>
          <a:ln w="9525">
            <a:solidFill>
              <a:schemeClr val="tx1"/>
            </a:solidFill>
            <a:round/>
            <a:headEnd/>
            <a:tailEnd/>
          </a:ln>
          <a:effectLst>
            <a:outerShdw dist="35921" dir="2700000" algn="ctr" rotWithShape="0">
              <a:schemeClr val="tx2"/>
            </a:outerShdw>
          </a:effectLst>
        </p:spPr>
        <p:txBody>
          <a:bodyPr wrap="none" anchor="ctr"/>
          <a:lstStyle/>
          <a:p>
            <a:endParaRPr lang="en-US"/>
          </a:p>
        </p:txBody>
      </p:sp>
      <p:sp>
        <p:nvSpPr>
          <p:cNvPr id="59" name="Slide Number Placeholder 58"/>
          <p:cNvSpPr>
            <a:spLocks noGrp="1"/>
          </p:cNvSpPr>
          <p:nvPr>
            <p:ph type="sldNum" sz="quarter" idx="12"/>
          </p:nvPr>
        </p:nvSpPr>
        <p:spPr/>
        <p:txBody>
          <a:bodyPr/>
          <a:lstStyle/>
          <a:p>
            <a:fld id="{AF333DBE-2D87-49A9-A0ED-049DA20A4216}" type="slidenum">
              <a:rPr lang="en-US" smtClean="0"/>
              <a:pPr/>
              <a:t>28</a:t>
            </a:fld>
            <a:endParaRPr lang="en-US"/>
          </a:p>
        </p:txBody>
      </p:sp>
    </p:spTree>
    <p:extLst>
      <p:ext uri="{BB962C8B-B14F-4D97-AF65-F5344CB8AC3E}">
        <p14:creationId xmlns:p14="http://schemas.microsoft.com/office/powerpoint/2010/main" val="19657612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618" name="Freeform 90"/>
          <p:cNvSpPr>
            <a:spLocks noChangeAspect="1"/>
          </p:cNvSpPr>
          <p:nvPr/>
        </p:nvSpPr>
        <p:spPr bwMode="auto">
          <a:xfrm>
            <a:off x="533400" y="1600200"/>
            <a:ext cx="4048125" cy="3913188"/>
          </a:xfrm>
          <a:custGeom>
            <a:avLst/>
            <a:gdLst/>
            <a:ahLst/>
            <a:cxnLst>
              <a:cxn ang="0">
                <a:pos x="860" y="118"/>
              </a:cxn>
              <a:cxn ang="0">
                <a:pos x="838" y="86"/>
              </a:cxn>
              <a:cxn ang="0">
                <a:pos x="798" y="115"/>
              </a:cxn>
              <a:cxn ang="0">
                <a:pos x="768" y="106"/>
              </a:cxn>
              <a:cxn ang="0">
                <a:pos x="725" y="132"/>
              </a:cxn>
              <a:cxn ang="0">
                <a:pos x="689" y="109"/>
              </a:cxn>
              <a:cxn ang="0">
                <a:pos x="654" y="132"/>
              </a:cxn>
              <a:cxn ang="0">
                <a:pos x="635" y="92"/>
              </a:cxn>
              <a:cxn ang="0">
                <a:pos x="592" y="86"/>
              </a:cxn>
              <a:cxn ang="0">
                <a:pos x="551" y="81"/>
              </a:cxn>
              <a:cxn ang="0">
                <a:pos x="500" y="78"/>
              </a:cxn>
              <a:cxn ang="0">
                <a:pos x="470" y="34"/>
              </a:cxn>
              <a:cxn ang="0">
                <a:pos x="422" y="70"/>
              </a:cxn>
              <a:cxn ang="0">
                <a:pos x="410" y="14"/>
              </a:cxn>
              <a:cxn ang="0">
                <a:pos x="362" y="6"/>
              </a:cxn>
              <a:cxn ang="0">
                <a:pos x="366" y="50"/>
              </a:cxn>
              <a:cxn ang="0">
                <a:pos x="322" y="78"/>
              </a:cxn>
              <a:cxn ang="0">
                <a:pos x="366" y="94"/>
              </a:cxn>
              <a:cxn ang="0">
                <a:pos x="322" y="130"/>
              </a:cxn>
              <a:cxn ang="0">
                <a:pos x="362" y="158"/>
              </a:cxn>
              <a:cxn ang="0">
                <a:pos x="298" y="170"/>
              </a:cxn>
              <a:cxn ang="0">
                <a:pos x="322" y="206"/>
              </a:cxn>
              <a:cxn ang="0">
                <a:pos x="290" y="250"/>
              </a:cxn>
              <a:cxn ang="0">
                <a:pos x="314" y="322"/>
              </a:cxn>
              <a:cxn ang="0">
                <a:pos x="302" y="366"/>
              </a:cxn>
              <a:cxn ang="0">
                <a:pos x="345" y="399"/>
              </a:cxn>
              <a:cxn ang="0">
                <a:pos x="360" y="564"/>
              </a:cxn>
              <a:cxn ang="0">
                <a:pos x="274" y="626"/>
              </a:cxn>
              <a:cxn ang="0">
                <a:pos x="29" y="573"/>
              </a:cxn>
              <a:cxn ang="0">
                <a:pos x="98" y="612"/>
              </a:cxn>
              <a:cxn ang="0">
                <a:pos x="59" y="639"/>
              </a:cxn>
              <a:cxn ang="0">
                <a:pos x="128" y="636"/>
              </a:cxn>
              <a:cxn ang="0">
                <a:pos x="104" y="687"/>
              </a:cxn>
              <a:cxn ang="0">
                <a:pos x="173" y="681"/>
              </a:cxn>
              <a:cxn ang="0">
                <a:pos x="137" y="732"/>
              </a:cxn>
              <a:cxn ang="0">
                <a:pos x="176" y="729"/>
              </a:cxn>
              <a:cxn ang="0">
                <a:pos x="140" y="762"/>
              </a:cxn>
              <a:cxn ang="0">
                <a:pos x="105" y="998"/>
              </a:cxn>
              <a:cxn ang="0">
                <a:pos x="170" y="1069"/>
              </a:cxn>
              <a:cxn ang="0">
                <a:pos x="407" y="1116"/>
              </a:cxn>
              <a:cxn ang="0">
                <a:pos x="629" y="1161"/>
              </a:cxn>
              <a:cxn ang="0">
                <a:pos x="728" y="1182"/>
              </a:cxn>
              <a:cxn ang="0">
                <a:pos x="848" y="1203"/>
              </a:cxn>
              <a:cxn ang="0">
                <a:pos x="932" y="1218"/>
              </a:cxn>
              <a:cxn ang="0">
                <a:pos x="1016" y="1185"/>
              </a:cxn>
              <a:cxn ang="0">
                <a:pos x="1064" y="1185"/>
              </a:cxn>
              <a:cxn ang="0">
                <a:pos x="1142" y="891"/>
              </a:cxn>
              <a:cxn ang="0">
                <a:pos x="944" y="747"/>
              </a:cxn>
              <a:cxn ang="0">
                <a:pos x="1109" y="420"/>
              </a:cxn>
              <a:cxn ang="0">
                <a:pos x="938" y="246"/>
              </a:cxn>
              <a:cxn ang="0">
                <a:pos x="905" y="93"/>
              </a:cxn>
              <a:cxn ang="0">
                <a:pos x="860" y="118"/>
              </a:cxn>
            </a:cxnLst>
            <a:rect l="0" t="0" r="r" b="b"/>
            <a:pathLst>
              <a:path w="1142" h="1218">
                <a:moveTo>
                  <a:pt x="860" y="118"/>
                </a:moveTo>
                <a:cubicBezTo>
                  <a:pt x="850" y="119"/>
                  <a:pt x="848" y="87"/>
                  <a:pt x="838" y="86"/>
                </a:cubicBezTo>
                <a:cubicBezTo>
                  <a:pt x="828" y="86"/>
                  <a:pt x="809" y="111"/>
                  <a:pt x="798" y="115"/>
                </a:cubicBezTo>
                <a:cubicBezTo>
                  <a:pt x="786" y="118"/>
                  <a:pt x="780" y="103"/>
                  <a:pt x="768" y="106"/>
                </a:cubicBezTo>
                <a:cubicBezTo>
                  <a:pt x="756" y="109"/>
                  <a:pt x="737" y="131"/>
                  <a:pt x="725" y="132"/>
                </a:cubicBezTo>
                <a:cubicBezTo>
                  <a:pt x="712" y="133"/>
                  <a:pt x="701" y="109"/>
                  <a:pt x="689" y="109"/>
                </a:cubicBezTo>
                <a:cubicBezTo>
                  <a:pt x="678" y="109"/>
                  <a:pt x="663" y="135"/>
                  <a:pt x="654" y="132"/>
                </a:cubicBezTo>
                <a:cubicBezTo>
                  <a:pt x="645" y="129"/>
                  <a:pt x="645" y="100"/>
                  <a:pt x="635" y="92"/>
                </a:cubicBezTo>
                <a:cubicBezTo>
                  <a:pt x="625" y="84"/>
                  <a:pt x="606" y="88"/>
                  <a:pt x="592" y="86"/>
                </a:cubicBezTo>
                <a:cubicBezTo>
                  <a:pt x="578" y="84"/>
                  <a:pt x="566" y="82"/>
                  <a:pt x="551" y="81"/>
                </a:cubicBezTo>
                <a:cubicBezTo>
                  <a:pt x="536" y="80"/>
                  <a:pt x="514" y="86"/>
                  <a:pt x="500" y="78"/>
                </a:cubicBezTo>
                <a:cubicBezTo>
                  <a:pt x="486" y="70"/>
                  <a:pt x="483" y="35"/>
                  <a:pt x="470" y="34"/>
                </a:cubicBezTo>
                <a:cubicBezTo>
                  <a:pt x="457" y="33"/>
                  <a:pt x="432" y="73"/>
                  <a:pt x="422" y="70"/>
                </a:cubicBezTo>
                <a:cubicBezTo>
                  <a:pt x="412" y="67"/>
                  <a:pt x="420" y="25"/>
                  <a:pt x="410" y="14"/>
                </a:cubicBezTo>
                <a:cubicBezTo>
                  <a:pt x="400" y="3"/>
                  <a:pt x="369" y="0"/>
                  <a:pt x="362" y="6"/>
                </a:cubicBezTo>
                <a:cubicBezTo>
                  <a:pt x="327" y="63"/>
                  <a:pt x="373" y="38"/>
                  <a:pt x="366" y="50"/>
                </a:cubicBezTo>
                <a:cubicBezTo>
                  <a:pt x="359" y="62"/>
                  <a:pt x="322" y="71"/>
                  <a:pt x="322" y="78"/>
                </a:cubicBezTo>
                <a:cubicBezTo>
                  <a:pt x="322" y="85"/>
                  <a:pt x="366" y="85"/>
                  <a:pt x="366" y="94"/>
                </a:cubicBezTo>
                <a:cubicBezTo>
                  <a:pt x="366" y="103"/>
                  <a:pt x="323" y="119"/>
                  <a:pt x="322" y="130"/>
                </a:cubicBezTo>
                <a:cubicBezTo>
                  <a:pt x="321" y="141"/>
                  <a:pt x="366" y="151"/>
                  <a:pt x="362" y="158"/>
                </a:cubicBezTo>
                <a:cubicBezTo>
                  <a:pt x="358" y="165"/>
                  <a:pt x="305" y="162"/>
                  <a:pt x="298" y="170"/>
                </a:cubicBezTo>
                <a:cubicBezTo>
                  <a:pt x="291" y="178"/>
                  <a:pt x="323" y="193"/>
                  <a:pt x="322" y="206"/>
                </a:cubicBezTo>
                <a:cubicBezTo>
                  <a:pt x="321" y="219"/>
                  <a:pt x="291" y="231"/>
                  <a:pt x="290" y="250"/>
                </a:cubicBezTo>
                <a:cubicBezTo>
                  <a:pt x="289" y="269"/>
                  <a:pt x="312" y="303"/>
                  <a:pt x="314" y="322"/>
                </a:cubicBezTo>
                <a:cubicBezTo>
                  <a:pt x="316" y="341"/>
                  <a:pt x="297" y="353"/>
                  <a:pt x="302" y="366"/>
                </a:cubicBezTo>
                <a:cubicBezTo>
                  <a:pt x="307" y="379"/>
                  <a:pt x="335" y="366"/>
                  <a:pt x="345" y="399"/>
                </a:cubicBezTo>
                <a:cubicBezTo>
                  <a:pt x="355" y="432"/>
                  <a:pt x="372" y="526"/>
                  <a:pt x="360" y="564"/>
                </a:cubicBezTo>
                <a:cubicBezTo>
                  <a:pt x="348" y="602"/>
                  <a:pt x="329" y="625"/>
                  <a:pt x="274" y="626"/>
                </a:cubicBezTo>
                <a:cubicBezTo>
                  <a:pt x="219" y="627"/>
                  <a:pt x="58" y="575"/>
                  <a:pt x="29" y="573"/>
                </a:cubicBezTo>
                <a:cubicBezTo>
                  <a:pt x="0" y="571"/>
                  <a:pt x="93" y="601"/>
                  <a:pt x="98" y="612"/>
                </a:cubicBezTo>
                <a:cubicBezTo>
                  <a:pt x="103" y="623"/>
                  <a:pt x="54" y="635"/>
                  <a:pt x="59" y="639"/>
                </a:cubicBezTo>
                <a:cubicBezTo>
                  <a:pt x="64" y="643"/>
                  <a:pt x="121" y="628"/>
                  <a:pt x="128" y="636"/>
                </a:cubicBezTo>
                <a:cubicBezTo>
                  <a:pt x="207" y="614"/>
                  <a:pt x="47" y="675"/>
                  <a:pt x="104" y="687"/>
                </a:cubicBezTo>
                <a:cubicBezTo>
                  <a:pt x="102" y="702"/>
                  <a:pt x="173" y="668"/>
                  <a:pt x="173" y="681"/>
                </a:cubicBezTo>
                <a:cubicBezTo>
                  <a:pt x="178" y="688"/>
                  <a:pt x="136" y="724"/>
                  <a:pt x="137" y="732"/>
                </a:cubicBezTo>
                <a:lnTo>
                  <a:pt x="176" y="729"/>
                </a:lnTo>
                <a:lnTo>
                  <a:pt x="140" y="762"/>
                </a:lnTo>
                <a:cubicBezTo>
                  <a:pt x="128" y="807"/>
                  <a:pt x="100" y="947"/>
                  <a:pt x="105" y="998"/>
                </a:cubicBezTo>
                <a:cubicBezTo>
                  <a:pt x="110" y="1049"/>
                  <a:pt x="125" y="1051"/>
                  <a:pt x="170" y="1069"/>
                </a:cubicBezTo>
                <a:cubicBezTo>
                  <a:pt x="250" y="1037"/>
                  <a:pt x="362" y="1077"/>
                  <a:pt x="407" y="1116"/>
                </a:cubicBezTo>
                <a:cubicBezTo>
                  <a:pt x="470" y="1091"/>
                  <a:pt x="578" y="1128"/>
                  <a:pt x="629" y="1161"/>
                </a:cubicBezTo>
                <a:cubicBezTo>
                  <a:pt x="684" y="1132"/>
                  <a:pt x="687" y="1127"/>
                  <a:pt x="728" y="1182"/>
                </a:cubicBezTo>
                <a:cubicBezTo>
                  <a:pt x="792" y="1134"/>
                  <a:pt x="819" y="1189"/>
                  <a:pt x="848" y="1203"/>
                </a:cubicBezTo>
                <a:cubicBezTo>
                  <a:pt x="869" y="1189"/>
                  <a:pt x="920" y="1141"/>
                  <a:pt x="932" y="1218"/>
                </a:cubicBezTo>
                <a:cubicBezTo>
                  <a:pt x="952" y="1192"/>
                  <a:pt x="979" y="1145"/>
                  <a:pt x="1016" y="1185"/>
                </a:cubicBezTo>
                <a:cubicBezTo>
                  <a:pt x="1031" y="1167"/>
                  <a:pt x="1037" y="1143"/>
                  <a:pt x="1064" y="1185"/>
                </a:cubicBezTo>
                <a:cubicBezTo>
                  <a:pt x="1040" y="975"/>
                  <a:pt x="1082" y="954"/>
                  <a:pt x="1142" y="891"/>
                </a:cubicBezTo>
                <a:cubicBezTo>
                  <a:pt x="1055" y="895"/>
                  <a:pt x="971" y="894"/>
                  <a:pt x="944" y="747"/>
                </a:cubicBezTo>
                <a:cubicBezTo>
                  <a:pt x="917" y="601"/>
                  <a:pt x="1031" y="476"/>
                  <a:pt x="1109" y="420"/>
                </a:cubicBezTo>
                <a:cubicBezTo>
                  <a:pt x="1049" y="363"/>
                  <a:pt x="973" y="303"/>
                  <a:pt x="938" y="246"/>
                </a:cubicBezTo>
                <a:cubicBezTo>
                  <a:pt x="904" y="192"/>
                  <a:pt x="918" y="114"/>
                  <a:pt x="905" y="93"/>
                </a:cubicBezTo>
                <a:cubicBezTo>
                  <a:pt x="892" y="72"/>
                  <a:pt x="870" y="113"/>
                  <a:pt x="860" y="118"/>
                </a:cubicBezTo>
                <a:close/>
              </a:path>
            </a:pathLst>
          </a:custGeom>
          <a:solidFill>
            <a:srgbClr val="FF9966">
              <a:alpha val="30000"/>
            </a:srgbClr>
          </a:solidFill>
          <a:ln w="9525">
            <a:solidFill>
              <a:schemeClr val="tx1"/>
            </a:solidFill>
            <a:round/>
            <a:headEnd/>
            <a:tailEnd/>
          </a:ln>
          <a:effectLst/>
        </p:spPr>
        <p:txBody>
          <a:bodyPr/>
          <a:lstStyle/>
          <a:p>
            <a:endParaRPr lang="en-US"/>
          </a:p>
        </p:txBody>
      </p:sp>
      <p:sp>
        <p:nvSpPr>
          <p:cNvPr id="278530" name="Rectangle 2"/>
          <p:cNvSpPr>
            <a:spLocks noGrp="1" noChangeArrowheads="1"/>
          </p:cNvSpPr>
          <p:nvPr>
            <p:ph type="title"/>
          </p:nvPr>
        </p:nvSpPr>
        <p:spPr/>
        <p:txBody>
          <a:bodyPr/>
          <a:lstStyle/>
          <a:p>
            <a:endParaRPr lang="en-US"/>
          </a:p>
        </p:txBody>
      </p:sp>
      <p:sp>
        <p:nvSpPr>
          <p:cNvPr id="278531" name="Rectangle 3"/>
          <p:cNvSpPr>
            <a:spLocks noGrp="1" noChangeArrowheads="1"/>
          </p:cNvSpPr>
          <p:nvPr>
            <p:ph type="body" sz="half" idx="2"/>
          </p:nvPr>
        </p:nvSpPr>
        <p:spPr>
          <a:xfrm>
            <a:off x="4538663" y="1676400"/>
            <a:ext cx="4300537" cy="4267200"/>
          </a:xfrm>
        </p:spPr>
        <p:txBody>
          <a:bodyPr/>
          <a:lstStyle/>
          <a:p>
            <a:r>
              <a:rPr lang="en-US" sz="2800"/>
              <a:t>A force vector would have to pass through the center of resistance of the dentition and through the center of resistance of the maxilla if no rotational effects are to be induced.</a:t>
            </a:r>
          </a:p>
        </p:txBody>
      </p:sp>
      <p:grpSp>
        <p:nvGrpSpPr>
          <p:cNvPr id="2" name="Group 28"/>
          <p:cNvGrpSpPr>
            <a:grpSpLocks noChangeAspect="1"/>
          </p:cNvGrpSpPr>
          <p:nvPr/>
        </p:nvGrpSpPr>
        <p:grpSpPr bwMode="auto">
          <a:xfrm rot="535599">
            <a:off x="1306513" y="4437063"/>
            <a:ext cx="3100387" cy="1277937"/>
            <a:chOff x="3243" y="2500"/>
            <a:chExt cx="1252" cy="568"/>
          </a:xfrm>
        </p:grpSpPr>
        <p:sp>
          <p:nvSpPr>
            <p:cNvPr id="278557" name="Freeform 29"/>
            <p:cNvSpPr>
              <a:spLocks noChangeAspect="1"/>
            </p:cNvSpPr>
            <p:nvPr/>
          </p:nvSpPr>
          <p:spPr bwMode="auto">
            <a:xfrm>
              <a:off x="4326" y="2500"/>
              <a:ext cx="169" cy="534"/>
            </a:xfrm>
            <a:custGeom>
              <a:avLst/>
              <a:gdLst/>
              <a:ahLst/>
              <a:cxnLst>
                <a:cxn ang="0">
                  <a:pos x="244" y="587"/>
                </a:cxn>
                <a:cxn ang="0">
                  <a:pos x="253" y="608"/>
                </a:cxn>
                <a:cxn ang="0">
                  <a:pos x="264" y="625"/>
                </a:cxn>
                <a:cxn ang="0">
                  <a:pos x="273" y="645"/>
                </a:cxn>
                <a:cxn ang="0">
                  <a:pos x="280" y="671"/>
                </a:cxn>
                <a:cxn ang="0">
                  <a:pos x="289" y="700"/>
                </a:cxn>
                <a:cxn ang="0">
                  <a:pos x="296" y="730"/>
                </a:cxn>
                <a:cxn ang="0">
                  <a:pos x="301" y="764"/>
                </a:cxn>
                <a:cxn ang="0">
                  <a:pos x="303" y="799"/>
                </a:cxn>
                <a:cxn ang="0">
                  <a:pos x="302" y="838"/>
                </a:cxn>
                <a:cxn ang="0">
                  <a:pos x="296" y="879"/>
                </a:cxn>
                <a:cxn ang="0">
                  <a:pos x="285" y="922"/>
                </a:cxn>
                <a:cxn ang="0">
                  <a:pos x="267" y="952"/>
                </a:cxn>
                <a:cxn ang="0">
                  <a:pos x="250" y="961"/>
                </a:cxn>
                <a:cxn ang="0">
                  <a:pos x="233" y="968"/>
                </a:cxn>
                <a:cxn ang="0">
                  <a:pos x="218" y="969"/>
                </a:cxn>
                <a:cxn ang="0">
                  <a:pos x="198" y="961"/>
                </a:cxn>
                <a:cxn ang="0">
                  <a:pos x="179" y="937"/>
                </a:cxn>
                <a:cxn ang="0">
                  <a:pos x="158" y="900"/>
                </a:cxn>
                <a:cxn ang="0">
                  <a:pos x="137" y="861"/>
                </a:cxn>
                <a:cxn ang="0">
                  <a:pos x="116" y="834"/>
                </a:cxn>
                <a:cxn ang="0">
                  <a:pos x="98" y="808"/>
                </a:cxn>
                <a:cxn ang="0">
                  <a:pos x="82" y="768"/>
                </a:cxn>
                <a:cxn ang="0">
                  <a:pos x="74" y="713"/>
                </a:cxn>
                <a:cxn ang="0">
                  <a:pos x="68" y="652"/>
                </a:cxn>
                <a:cxn ang="0">
                  <a:pos x="57" y="587"/>
                </a:cxn>
                <a:cxn ang="0">
                  <a:pos x="46" y="513"/>
                </a:cxn>
                <a:cxn ang="0">
                  <a:pos x="34" y="437"/>
                </a:cxn>
                <a:cxn ang="0">
                  <a:pos x="24" y="362"/>
                </a:cxn>
                <a:cxn ang="0">
                  <a:pos x="16" y="293"/>
                </a:cxn>
                <a:cxn ang="0">
                  <a:pos x="9" y="231"/>
                </a:cxn>
                <a:cxn ang="0">
                  <a:pos x="6" y="182"/>
                </a:cxn>
                <a:cxn ang="0">
                  <a:pos x="2" y="128"/>
                </a:cxn>
                <a:cxn ang="0">
                  <a:pos x="0" y="67"/>
                </a:cxn>
                <a:cxn ang="0">
                  <a:pos x="2" y="25"/>
                </a:cxn>
                <a:cxn ang="0">
                  <a:pos x="9" y="3"/>
                </a:cxn>
                <a:cxn ang="0">
                  <a:pos x="22" y="3"/>
                </a:cxn>
                <a:cxn ang="0">
                  <a:pos x="37" y="21"/>
                </a:cxn>
                <a:cxn ang="0">
                  <a:pos x="59" y="51"/>
                </a:cxn>
                <a:cxn ang="0">
                  <a:pos x="88" y="86"/>
                </a:cxn>
                <a:cxn ang="0">
                  <a:pos x="117" y="126"/>
                </a:cxn>
                <a:cxn ang="0">
                  <a:pos x="139" y="175"/>
                </a:cxn>
                <a:cxn ang="0">
                  <a:pos x="158" y="228"/>
                </a:cxn>
                <a:cxn ang="0">
                  <a:pos x="175" y="285"/>
                </a:cxn>
                <a:cxn ang="0">
                  <a:pos x="191" y="346"/>
                </a:cxn>
                <a:cxn ang="0">
                  <a:pos x="205" y="410"/>
                </a:cxn>
                <a:cxn ang="0">
                  <a:pos x="220" y="475"/>
                </a:cxn>
                <a:cxn ang="0">
                  <a:pos x="236" y="541"/>
                </a:cxn>
              </a:cxnLst>
              <a:rect l="0" t="0" r="r" b="b"/>
              <a:pathLst>
                <a:path w="303" h="969">
                  <a:moveTo>
                    <a:pt x="243" y="574"/>
                  </a:moveTo>
                  <a:lnTo>
                    <a:pt x="244" y="587"/>
                  </a:lnTo>
                  <a:lnTo>
                    <a:pt x="248" y="597"/>
                  </a:lnTo>
                  <a:lnTo>
                    <a:pt x="253" y="608"/>
                  </a:lnTo>
                  <a:lnTo>
                    <a:pt x="257" y="615"/>
                  </a:lnTo>
                  <a:lnTo>
                    <a:pt x="264" y="625"/>
                  </a:lnTo>
                  <a:lnTo>
                    <a:pt x="268" y="634"/>
                  </a:lnTo>
                  <a:lnTo>
                    <a:pt x="273" y="645"/>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67" y="952"/>
                  </a:lnTo>
                  <a:lnTo>
                    <a:pt x="259" y="958"/>
                  </a:lnTo>
                  <a:lnTo>
                    <a:pt x="250" y="961"/>
                  </a:lnTo>
                  <a:lnTo>
                    <a:pt x="242" y="965"/>
                  </a:lnTo>
                  <a:lnTo>
                    <a:pt x="233" y="968"/>
                  </a:lnTo>
                  <a:lnTo>
                    <a:pt x="226" y="969"/>
                  </a:lnTo>
                  <a:lnTo>
                    <a:pt x="218" y="969"/>
                  </a:lnTo>
                  <a:lnTo>
                    <a:pt x="208" y="968"/>
                  </a:lnTo>
                  <a:lnTo>
                    <a:pt x="198" y="961"/>
                  </a:lnTo>
                  <a:lnTo>
                    <a:pt x="189" y="951"/>
                  </a:lnTo>
                  <a:lnTo>
                    <a:pt x="179" y="937"/>
                  </a:lnTo>
                  <a:lnTo>
                    <a:pt x="169" y="920"/>
                  </a:lnTo>
                  <a:lnTo>
                    <a:pt x="158" y="900"/>
                  </a:lnTo>
                  <a:lnTo>
                    <a:pt x="149" y="881"/>
                  </a:lnTo>
                  <a:lnTo>
                    <a:pt x="137" y="861"/>
                  </a:lnTo>
                  <a:lnTo>
                    <a:pt x="126" y="842"/>
                  </a:lnTo>
                  <a:lnTo>
                    <a:pt x="116" y="834"/>
                  </a:lnTo>
                  <a:lnTo>
                    <a:pt x="107" y="822"/>
                  </a:lnTo>
                  <a:lnTo>
                    <a:pt x="98" y="808"/>
                  </a:lnTo>
                  <a:lnTo>
                    <a:pt x="89" y="788"/>
                  </a:lnTo>
                  <a:lnTo>
                    <a:pt x="82" y="768"/>
                  </a:lnTo>
                  <a:lnTo>
                    <a:pt x="77" y="742"/>
                  </a:lnTo>
                  <a:lnTo>
                    <a:pt x="74" y="713"/>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2" y="128"/>
                  </a:lnTo>
                  <a:lnTo>
                    <a:pt x="1" y="95"/>
                  </a:lnTo>
                  <a:lnTo>
                    <a:pt x="0" y="67"/>
                  </a:lnTo>
                  <a:lnTo>
                    <a:pt x="1" y="43"/>
                  </a:lnTo>
                  <a:lnTo>
                    <a:pt x="2" y="25"/>
                  </a:lnTo>
                  <a:lnTo>
                    <a:pt x="6" y="11"/>
                  </a:lnTo>
                  <a:lnTo>
                    <a:pt x="9" y="3"/>
                  </a:lnTo>
                  <a:lnTo>
                    <a:pt x="16" y="0"/>
                  </a:lnTo>
                  <a:lnTo>
                    <a:pt x="22" y="3"/>
                  </a:lnTo>
                  <a:lnTo>
                    <a:pt x="29" y="9"/>
                  </a:lnTo>
                  <a:lnTo>
                    <a:pt x="37" y="21"/>
                  </a:lnTo>
                  <a:lnTo>
                    <a:pt x="47" y="34"/>
                  </a:lnTo>
                  <a:lnTo>
                    <a:pt x="59" y="51"/>
                  </a:lnTo>
                  <a:lnTo>
                    <a:pt x="72" y="68"/>
                  </a:lnTo>
                  <a:lnTo>
                    <a:pt x="88" y="86"/>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close/>
                </a:path>
              </a:pathLst>
            </a:custGeom>
            <a:solidFill>
              <a:srgbClr val="FFFFFF"/>
            </a:solidFill>
            <a:ln w="9525">
              <a:noFill/>
              <a:round/>
              <a:headEnd/>
              <a:tailEnd/>
            </a:ln>
          </p:spPr>
          <p:txBody>
            <a:bodyPr/>
            <a:lstStyle/>
            <a:p>
              <a:endParaRPr lang="en-US"/>
            </a:p>
          </p:txBody>
        </p:sp>
        <p:sp>
          <p:nvSpPr>
            <p:cNvPr id="278558" name="Freeform 30"/>
            <p:cNvSpPr>
              <a:spLocks noChangeAspect="1"/>
            </p:cNvSpPr>
            <p:nvPr/>
          </p:nvSpPr>
          <p:spPr bwMode="auto">
            <a:xfrm>
              <a:off x="4326" y="2500"/>
              <a:ext cx="169" cy="534"/>
            </a:xfrm>
            <a:custGeom>
              <a:avLst/>
              <a:gdLst/>
              <a:ahLst/>
              <a:cxnLst>
                <a:cxn ang="0">
                  <a:pos x="243" y="574"/>
                </a:cxn>
                <a:cxn ang="0">
                  <a:pos x="248" y="597"/>
                </a:cxn>
                <a:cxn ang="0">
                  <a:pos x="257" y="615"/>
                </a:cxn>
                <a:cxn ang="0">
                  <a:pos x="268" y="634"/>
                </a:cxn>
                <a:cxn ang="0">
                  <a:pos x="277" y="658"/>
                </a:cxn>
                <a:cxn ang="0">
                  <a:pos x="280" y="671"/>
                </a:cxn>
                <a:cxn ang="0">
                  <a:pos x="289" y="700"/>
                </a:cxn>
                <a:cxn ang="0">
                  <a:pos x="296" y="730"/>
                </a:cxn>
                <a:cxn ang="0">
                  <a:pos x="301" y="764"/>
                </a:cxn>
                <a:cxn ang="0">
                  <a:pos x="303" y="799"/>
                </a:cxn>
                <a:cxn ang="0">
                  <a:pos x="302" y="838"/>
                </a:cxn>
                <a:cxn ang="0">
                  <a:pos x="296" y="879"/>
                </a:cxn>
                <a:cxn ang="0">
                  <a:pos x="285" y="922"/>
                </a:cxn>
                <a:cxn ang="0">
                  <a:pos x="277" y="946"/>
                </a:cxn>
                <a:cxn ang="0">
                  <a:pos x="259" y="958"/>
                </a:cxn>
                <a:cxn ang="0">
                  <a:pos x="242" y="965"/>
                </a:cxn>
                <a:cxn ang="0">
                  <a:pos x="226" y="969"/>
                </a:cxn>
                <a:cxn ang="0">
                  <a:pos x="208" y="968"/>
                </a:cxn>
                <a:cxn ang="0">
                  <a:pos x="198" y="961"/>
                </a:cxn>
                <a:cxn ang="0">
                  <a:pos x="179" y="937"/>
                </a:cxn>
                <a:cxn ang="0">
                  <a:pos x="158" y="900"/>
                </a:cxn>
                <a:cxn ang="0">
                  <a:pos x="137" y="861"/>
                </a:cxn>
                <a:cxn ang="0">
                  <a:pos x="126" y="842"/>
                </a:cxn>
                <a:cxn ang="0">
                  <a:pos x="107" y="822"/>
                </a:cxn>
                <a:cxn ang="0">
                  <a:pos x="89" y="788"/>
                </a:cxn>
                <a:cxn ang="0">
                  <a:pos x="77" y="742"/>
                </a:cxn>
                <a:cxn ang="0">
                  <a:pos x="72" y="682"/>
                </a:cxn>
                <a:cxn ang="0">
                  <a:pos x="68" y="652"/>
                </a:cxn>
                <a:cxn ang="0">
                  <a:pos x="57" y="587"/>
                </a:cxn>
                <a:cxn ang="0">
                  <a:pos x="46" y="513"/>
                </a:cxn>
                <a:cxn ang="0">
                  <a:pos x="34" y="437"/>
                </a:cxn>
                <a:cxn ang="0">
                  <a:pos x="24" y="362"/>
                </a:cxn>
                <a:cxn ang="0">
                  <a:pos x="16" y="293"/>
                </a:cxn>
                <a:cxn ang="0">
                  <a:pos x="9" y="231"/>
                </a:cxn>
                <a:cxn ang="0">
                  <a:pos x="6" y="182"/>
                </a:cxn>
                <a:cxn ang="0">
                  <a:pos x="6" y="164"/>
                </a:cxn>
                <a:cxn ang="0">
                  <a:pos x="1" y="95"/>
                </a:cxn>
                <a:cxn ang="0">
                  <a:pos x="1" y="43"/>
                </a:cxn>
                <a:cxn ang="0">
                  <a:pos x="6" y="11"/>
                </a:cxn>
                <a:cxn ang="0">
                  <a:pos x="16" y="0"/>
                </a:cxn>
                <a:cxn ang="0">
                  <a:pos x="22" y="3"/>
                </a:cxn>
                <a:cxn ang="0">
                  <a:pos x="37" y="21"/>
                </a:cxn>
                <a:cxn ang="0">
                  <a:pos x="59" y="51"/>
                </a:cxn>
                <a:cxn ang="0">
                  <a:pos x="88" y="86"/>
                </a:cxn>
                <a:cxn ang="0">
                  <a:pos x="105" y="104"/>
                </a:cxn>
                <a:cxn ang="0">
                  <a:pos x="129" y="150"/>
                </a:cxn>
                <a:cxn ang="0">
                  <a:pos x="150" y="201"/>
                </a:cxn>
                <a:cxn ang="0">
                  <a:pos x="167" y="257"/>
                </a:cxn>
                <a:cxn ang="0">
                  <a:pos x="184" y="315"/>
                </a:cxn>
                <a:cxn ang="0">
                  <a:pos x="198" y="379"/>
                </a:cxn>
                <a:cxn ang="0">
                  <a:pos x="213" y="442"/>
                </a:cxn>
                <a:cxn ang="0">
                  <a:pos x="227" y="509"/>
                </a:cxn>
                <a:cxn ang="0">
                  <a:pos x="243" y="574"/>
                </a:cxn>
              </a:cxnLst>
              <a:rect l="0" t="0" r="r" b="b"/>
              <a:pathLst>
                <a:path w="303" h="969">
                  <a:moveTo>
                    <a:pt x="243" y="574"/>
                  </a:moveTo>
                  <a:lnTo>
                    <a:pt x="243" y="574"/>
                  </a:lnTo>
                  <a:lnTo>
                    <a:pt x="244" y="587"/>
                  </a:lnTo>
                  <a:lnTo>
                    <a:pt x="248" y="597"/>
                  </a:lnTo>
                  <a:lnTo>
                    <a:pt x="253" y="608"/>
                  </a:lnTo>
                  <a:lnTo>
                    <a:pt x="257" y="615"/>
                  </a:lnTo>
                  <a:lnTo>
                    <a:pt x="264" y="625"/>
                  </a:lnTo>
                  <a:lnTo>
                    <a:pt x="268" y="634"/>
                  </a:lnTo>
                  <a:lnTo>
                    <a:pt x="273" y="645"/>
                  </a:lnTo>
                  <a:lnTo>
                    <a:pt x="277" y="658"/>
                  </a:lnTo>
                  <a:lnTo>
                    <a:pt x="277" y="658"/>
                  </a:lnTo>
                  <a:lnTo>
                    <a:pt x="280" y="671"/>
                  </a:lnTo>
                  <a:lnTo>
                    <a:pt x="285" y="686"/>
                  </a:lnTo>
                  <a:lnTo>
                    <a:pt x="289" y="700"/>
                  </a:lnTo>
                  <a:lnTo>
                    <a:pt x="293" y="714"/>
                  </a:lnTo>
                  <a:lnTo>
                    <a:pt x="296" y="730"/>
                  </a:lnTo>
                  <a:lnTo>
                    <a:pt x="299" y="747"/>
                  </a:lnTo>
                  <a:lnTo>
                    <a:pt x="301" y="764"/>
                  </a:lnTo>
                  <a:lnTo>
                    <a:pt x="302" y="781"/>
                  </a:lnTo>
                  <a:lnTo>
                    <a:pt x="303" y="799"/>
                  </a:lnTo>
                  <a:lnTo>
                    <a:pt x="303" y="818"/>
                  </a:lnTo>
                  <a:lnTo>
                    <a:pt x="302" y="838"/>
                  </a:lnTo>
                  <a:lnTo>
                    <a:pt x="300" y="859"/>
                  </a:lnTo>
                  <a:lnTo>
                    <a:pt x="296" y="879"/>
                  </a:lnTo>
                  <a:lnTo>
                    <a:pt x="291" y="900"/>
                  </a:lnTo>
                  <a:lnTo>
                    <a:pt x="285" y="922"/>
                  </a:lnTo>
                  <a:lnTo>
                    <a:pt x="277" y="946"/>
                  </a:lnTo>
                  <a:lnTo>
                    <a:pt x="277" y="946"/>
                  </a:lnTo>
                  <a:lnTo>
                    <a:pt x="267" y="952"/>
                  </a:lnTo>
                  <a:lnTo>
                    <a:pt x="259" y="958"/>
                  </a:lnTo>
                  <a:lnTo>
                    <a:pt x="250" y="961"/>
                  </a:lnTo>
                  <a:lnTo>
                    <a:pt x="242" y="965"/>
                  </a:lnTo>
                  <a:lnTo>
                    <a:pt x="233" y="968"/>
                  </a:lnTo>
                  <a:lnTo>
                    <a:pt x="226" y="969"/>
                  </a:lnTo>
                  <a:lnTo>
                    <a:pt x="218" y="969"/>
                  </a:lnTo>
                  <a:lnTo>
                    <a:pt x="208" y="968"/>
                  </a:lnTo>
                  <a:lnTo>
                    <a:pt x="208" y="968"/>
                  </a:lnTo>
                  <a:lnTo>
                    <a:pt x="198" y="961"/>
                  </a:lnTo>
                  <a:lnTo>
                    <a:pt x="189" y="951"/>
                  </a:lnTo>
                  <a:lnTo>
                    <a:pt x="179" y="937"/>
                  </a:lnTo>
                  <a:lnTo>
                    <a:pt x="169" y="920"/>
                  </a:lnTo>
                  <a:lnTo>
                    <a:pt x="158" y="900"/>
                  </a:lnTo>
                  <a:lnTo>
                    <a:pt x="149" y="881"/>
                  </a:lnTo>
                  <a:lnTo>
                    <a:pt x="137" y="861"/>
                  </a:lnTo>
                  <a:lnTo>
                    <a:pt x="126" y="842"/>
                  </a:lnTo>
                  <a:lnTo>
                    <a:pt x="126" y="842"/>
                  </a:lnTo>
                  <a:lnTo>
                    <a:pt x="116" y="834"/>
                  </a:lnTo>
                  <a:lnTo>
                    <a:pt x="107" y="822"/>
                  </a:lnTo>
                  <a:lnTo>
                    <a:pt x="98" y="808"/>
                  </a:lnTo>
                  <a:lnTo>
                    <a:pt x="89" y="788"/>
                  </a:lnTo>
                  <a:lnTo>
                    <a:pt x="82" y="768"/>
                  </a:lnTo>
                  <a:lnTo>
                    <a:pt x="77" y="742"/>
                  </a:lnTo>
                  <a:lnTo>
                    <a:pt x="74" y="713"/>
                  </a:lnTo>
                  <a:lnTo>
                    <a:pt x="72" y="682"/>
                  </a:lnTo>
                  <a:lnTo>
                    <a:pt x="72" y="682"/>
                  </a:lnTo>
                  <a:lnTo>
                    <a:pt x="68" y="652"/>
                  </a:lnTo>
                  <a:lnTo>
                    <a:pt x="63" y="621"/>
                  </a:lnTo>
                  <a:lnTo>
                    <a:pt x="57" y="587"/>
                  </a:lnTo>
                  <a:lnTo>
                    <a:pt x="51" y="550"/>
                  </a:lnTo>
                  <a:lnTo>
                    <a:pt x="46" y="513"/>
                  </a:lnTo>
                  <a:lnTo>
                    <a:pt x="40" y="475"/>
                  </a:lnTo>
                  <a:lnTo>
                    <a:pt x="34" y="437"/>
                  </a:lnTo>
                  <a:lnTo>
                    <a:pt x="29" y="400"/>
                  </a:lnTo>
                  <a:lnTo>
                    <a:pt x="24" y="362"/>
                  </a:lnTo>
                  <a:lnTo>
                    <a:pt x="19" y="327"/>
                  </a:lnTo>
                  <a:lnTo>
                    <a:pt x="16" y="293"/>
                  </a:lnTo>
                  <a:lnTo>
                    <a:pt x="12" y="260"/>
                  </a:lnTo>
                  <a:lnTo>
                    <a:pt x="9" y="231"/>
                  </a:lnTo>
                  <a:lnTo>
                    <a:pt x="7" y="204"/>
                  </a:lnTo>
                  <a:lnTo>
                    <a:pt x="6" y="182"/>
                  </a:lnTo>
                  <a:lnTo>
                    <a:pt x="6" y="164"/>
                  </a:lnTo>
                  <a:lnTo>
                    <a:pt x="6" y="164"/>
                  </a:lnTo>
                  <a:lnTo>
                    <a:pt x="2" y="128"/>
                  </a:lnTo>
                  <a:lnTo>
                    <a:pt x="1" y="95"/>
                  </a:lnTo>
                  <a:lnTo>
                    <a:pt x="0" y="67"/>
                  </a:lnTo>
                  <a:lnTo>
                    <a:pt x="1" y="43"/>
                  </a:lnTo>
                  <a:lnTo>
                    <a:pt x="2" y="25"/>
                  </a:lnTo>
                  <a:lnTo>
                    <a:pt x="6" y="11"/>
                  </a:lnTo>
                  <a:lnTo>
                    <a:pt x="9" y="3"/>
                  </a:lnTo>
                  <a:lnTo>
                    <a:pt x="16" y="0"/>
                  </a:lnTo>
                  <a:lnTo>
                    <a:pt x="16" y="0"/>
                  </a:lnTo>
                  <a:lnTo>
                    <a:pt x="22" y="3"/>
                  </a:lnTo>
                  <a:lnTo>
                    <a:pt x="29" y="9"/>
                  </a:lnTo>
                  <a:lnTo>
                    <a:pt x="37" y="21"/>
                  </a:lnTo>
                  <a:lnTo>
                    <a:pt x="47" y="34"/>
                  </a:lnTo>
                  <a:lnTo>
                    <a:pt x="59" y="51"/>
                  </a:lnTo>
                  <a:lnTo>
                    <a:pt x="72" y="68"/>
                  </a:lnTo>
                  <a:lnTo>
                    <a:pt x="88" y="86"/>
                  </a:lnTo>
                  <a:lnTo>
                    <a:pt x="105" y="104"/>
                  </a:lnTo>
                  <a:lnTo>
                    <a:pt x="105" y="104"/>
                  </a:lnTo>
                  <a:lnTo>
                    <a:pt x="117" y="126"/>
                  </a:lnTo>
                  <a:lnTo>
                    <a:pt x="129" y="150"/>
                  </a:lnTo>
                  <a:lnTo>
                    <a:pt x="139" y="175"/>
                  </a:lnTo>
                  <a:lnTo>
                    <a:pt x="150" y="201"/>
                  </a:lnTo>
                  <a:lnTo>
                    <a:pt x="158" y="228"/>
                  </a:lnTo>
                  <a:lnTo>
                    <a:pt x="167" y="257"/>
                  </a:lnTo>
                  <a:lnTo>
                    <a:pt x="175" y="285"/>
                  </a:lnTo>
                  <a:lnTo>
                    <a:pt x="184" y="315"/>
                  </a:lnTo>
                  <a:lnTo>
                    <a:pt x="191" y="346"/>
                  </a:lnTo>
                  <a:lnTo>
                    <a:pt x="198" y="379"/>
                  </a:lnTo>
                  <a:lnTo>
                    <a:pt x="205" y="410"/>
                  </a:lnTo>
                  <a:lnTo>
                    <a:pt x="213" y="442"/>
                  </a:lnTo>
                  <a:lnTo>
                    <a:pt x="220" y="475"/>
                  </a:lnTo>
                  <a:lnTo>
                    <a:pt x="227" y="509"/>
                  </a:lnTo>
                  <a:lnTo>
                    <a:pt x="236" y="541"/>
                  </a:lnTo>
                  <a:lnTo>
                    <a:pt x="243" y="574"/>
                  </a:lnTo>
                </a:path>
              </a:pathLst>
            </a:custGeom>
            <a:solidFill>
              <a:srgbClr val="FFFFFF"/>
            </a:solidFill>
            <a:ln w="0">
              <a:solidFill>
                <a:srgbClr val="000000"/>
              </a:solidFill>
              <a:prstDash val="solid"/>
              <a:round/>
              <a:headEnd/>
              <a:tailEnd/>
            </a:ln>
          </p:spPr>
          <p:txBody>
            <a:bodyPr/>
            <a:lstStyle/>
            <a:p>
              <a:endParaRPr lang="en-US"/>
            </a:p>
          </p:txBody>
        </p:sp>
        <p:sp>
          <p:nvSpPr>
            <p:cNvPr id="278559" name="Freeform 31"/>
            <p:cNvSpPr>
              <a:spLocks noChangeAspect="1"/>
            </p:cNvSpPr>
            <p:nvPr/>
          </p:nvSpPr>
          <p:spPr bwMode="auto">
            <a:xfrm>
              <a:off x="4366" y="2818"/>
              <a:ext cx="97" cy="66"/>
            </a:xfrm>
            <a:custGeom>
              <a:avLst/>
              <a:gdLst/>
              <a:ahLst/>
              <a:cxnLst>
                <a:cxn ang="0">
                  <a:pos x="0" y="120"/>
                </a:cxn>
                <a:cxn ang="0">
                  <a:pos x="0" y="120"/>
                </a:cxn>
                <a:cxn ang="0">
                  <a:pos x="19" y="115"/>
                </a:cxn>
                <a:cxn ang="0">
                  <a:pos x="37" y="103"/>
                </a:cxn>
                <a:cxn ang="0">
                  <a:pos x="54" y="87"/>
                </a:cxn>
                <a:cxn ang="0">
                  <a:pos x="69" y="68"/>
                </a:cxn>
                <a:cxn ang="0">
                  <a:pos x="83" y="50"/>
                </a:cxn>
                <a:cxn ang="0">
                  <a:pos x="97" y="30"/>
                </a:cxn>
                <a:cxn ang="0">
                  <a:pos x="109" y="14"/>
                </a:cxn>
                <a:cxn ang="0">
                  <a:pos x="120" y="1"/>
                </a:cxn>
                <a:cxn ang="0">
                  <a:pos x="120" y="1"/>
                </a:cxn>
                <a:cxn ang="0">
                  <a:pos x="127" y="0"/>
                </a:cxn>
                <a:cxn ang="0">
                  <a:pos x="134" y="0"/>
                </a:cxn>
                <a:cxn ang="0">
                  <a:pos x="142" y="0"/>
                </a:cxn>
                <a:cxn ang="0">
                  <a:pos x="149" y="3"/>
                </a:cxn>
                <a:cxn ang="0">
                  <a:pos x="155" y="7"/>
                </a:cxn>
                <a:cxn ang="0">
                  <a:pos x="162" y="12"/>
                </a:cxn>
                <a:cxn ang="0">
                  <a:pos x="169" y="18"/>
                </a:cxn>
                <a:cxn ang="0">
                  <a:pos x="177" y="27"/>
                </a:cxn>
              </a:cxnLst>
              <a:rect l="0" t="0" r="r" b="b"/>
              <a:pathLst>
                <a:path w="177" h="120">
                  <a:moveTo>
                    <a:pt x="0" y="120"/>
                  </a:moveTo>
                  <a:lnTo>
                    <a:pt x="0" y="120"/>
                  </a:lnTo>
                  <a:lnTo>
                    <a:pt x="19" y="115"/>
                  </a:lnTo>
                  <a:lnTo>
                    <a:pt x="37" y="103"/>
                  </a:lnTo>
                  <a:lnTo>
                    <a:pt x="54" y="87"/>
                  </a:lnTo>
                  <a:lnTo>
                    <a:pt x="69" y="68"/>
                  </a:lnTo>
                  <a:lnTo>
                    <a:pt x="83" y="50"/>
                  </a:lnTo>
                  <a:lnTo>
                    <a:pt x="97" y="30"/>
                  </a:lnTo>
                  <a:lnTo>
                    <a:pt x="109" y="14"/>
                  </a:lnTo>
                  <a:lnTo>
                    <a:pt x="120" y="1"/>
                  </a:lnTo>
                  <a:lnTo>
                    <a:pt x="120" y="1"/>
                  </a:lnTo>
                  <a:lnTo>
                    <a:pt x="127" y="0"/>
                  </a:lnTo>
                  <a:lnTo>
                    <a:pt x="134" y="0"/>
                  </a:lnTo>
                  <a:lnTo>
                    <a:pt x="142" y="0"/>
                  </a:lnTo>
                  <a:lnTo>
                    <a:pt x="149" y="3"/>
                  </a:lnTo>
                  <a:lnTo>
                    <a:pt x="155" y="7"/>
                  </a:lnTo>
                  <a:lnTo>
                    <a:pt x="162" y="12"/>
                  </a:lnTo>
                  <a:lnTo>
                    <a:pt x="169" y="18"/>
                  </a:lnTo>
                  <a:lnTo>
                    <a:pt x="177" y="27"/>
                  </a:lnTo>
                </a:path>
              </a:pathLst>
            </a:custGeom>
            <a:solidFill>
              <a:srgbClr val="FFFFFF"/>
            </a:solidFill>
            <a:ln w="0">
              <a:solidFill>
                <a:srgbClr val="000000"/>
              </a:solidFill>
              <a:prstDash val="solid"/>
              <a:round/>
              <a:headEnd/>
              <a:tailEnd/>
            </a:ln>
          </p:spPr>
          <p:txBody>
            <a:bodyPr/>
            <a:lstStyle/>
            <a:p>
              <a:endParaRPr lang="en-US"/>
            </a:p>
          </p:txBody>
        </p:sp>
        <p:sp>
          <p:nvSpPr>
            <p:cNvPr id="278560" name="Freeform 32"/>
            <p:cNvSpPr>
              <a:spLocks noChangeAspect="1"/>
            </p:cNvSpPr>
            <p:nvPr/>
          </p:nvSpPr>
          <p:spPr bwMode="auto">
            <a:xfrm>
              <a:off x="4259" y="2571"/>
              <a:ext cx="148" cy="461"/>
            </a:xfrm>
            <a:custGeom>
              <a:avLst/>
              <a:gdLst/>
              <a:ahLst/>
              <a:cxnLst>
                <a:cxn ang="0">
                  <a:pos x="212" y="501"/>
                </a:cxn>
                <a:cxn ang="0">
                  <a:pos x="197" y="436"/>
                </a:cxn>
                <a:cxn ang="0">
                  <a:pos x="180" y="378"/>
                </a:cxn>
                <a:cxn ang="0">
                  <a:pos x="165" y="324"/>
                </a:cxn>
                <a:cxn ang="0">
                  <a:pos x="149" y="275"/>
                </a:cxn>
                <a:cxn ang="0">
                  <a:pos x="132" y="232"/>
                </a:cxn>
                <a:cxn ang="0">
                  <a:pos x="117" y="192"/>
                </a:cxn>
                <a:cxn ang="0">
                  <a:pos x="103" y="156"/>
                </a:cxn>
                <a:cxn ang="0">
                  <a:pos x="80" y="103"/>
                </a:cxn>
                <a:cxn ang="0">
                  <a:pos x="53" y="47"/>
                </a:cxn>
                <a:cxn ang="0">
                  <a:pos x="33" y="12"/>
                </a:cxn>
                <a:cxn ang="0">
                  <a:pos x="16" y="0"/>
                </a:cxn>
                <a:cxn ang="0">
                  <a:pos x="5" y="9"/>
                </a:cxn>
                <a:cxn ang="0">
                  <a:pos x="0" y="32"/>
                </a:cxn>
                <a:cxn ang="0">
                  <a:pos x="1" y="65"/>
                </a:cxn>
                <a:cxn ang="0">
                  <a:pos x="5" y="112"/>
                </a:cxn>
                <a:cxn ang="0">
                  <a:pos x="9" y="147"/>
                </a:cxn>
                <a:cxn ang="0">
                  <a:pos x="9" y="164"/>
                </a:cxn>
                <a:cxn ang="0">
                  <a:pos x="7" y="181"/>
                </a:cxn>
                <a:cxn ang="0">
                  <a:pos x="5" y="199"/>
                </a:cxn>
                <a:cxn ang="0">
                  <a:pos x="1" y="231"/>
                </a:cxn>
                <a:cxn ang="0">
                  <a:pos x="1" y="283"/>
                </a:cxn>
                <a:cxn ang="0">
                  <a:pos x="4" y="337"/>
                </a:cxn>
                <a:cxn ang="0">
                  <a:pos x="10" y="394"/>
                </a:cxn>
                <a:cxn ang="0">
                  <a:pos x="18" y="452"/>
                </a:cxn>
                <a:cxn ang="0">
                  <a:pos x="27" y="505"/>
                </a:cxn>
                <a:cxn ang="0">
                  <a:pos x="36" y="554"/>
                </a:cxn>
                <a:cxn ang="0">
                  <a:pos x="45" y="595"/>
                </a:cxn>
                <a:cxn ang="0">
                  <a:pos x="52" y="632"/>
                </a:cxn>
                <a:cxn ang="0">
                  <a:pos x="56" y="670"/>
                </a:cxn>
                <a:cxn ang="0">
                  <a:pos x="59" y="703"/>
                </a:cxn>
                <a:cxn ang="0">
                  <a:pos x="64" y="733"/>
                </a:cxn>
                <a:cxn ang="0">
                  <a:pos x="73" y="755"/>
                </a:cxn>
                <a:cxn ang="0">
                  <a:pos x="84" y="779"/>
                </a:cxn>
                <a:cxn ang="0">
                  <a:pos x="96" y="808"/>
                </a:cxn>
                <a:cxn ang="0">
                  <a:pos x="106" y="829"/>
                </a:cxn>
                <a:cxn ang="0">
                  <a:pos x="133" y="837"/>
                </a:cxn>
                <a:cxn ang="0">
                  <a:pos x="181" y="831"/>
                </a:cxn>
                <a:cxn ang="0">
                  <a:pos x="225" y="813"/>
                </a:cxn>
                <a:cxn ang="0">
                  <a:pos x="252" y="796"/>
                </a:cxn>
                <a:cxn ang="0">
                  <a:pos x="261" y="761"/>
                </a:cxn>
                <a:cxn ang="0">
                  <a:pos x="265" y="704"/>
                </a:cxn>
                <a:cxn ang="0">
                  <a:pos x="261" y="653"/>
                </a:cxn>
                <a:cxn ang="0">
                  <a:pos x="250" y="609"/>
                </a:cxn>
                <a:cxn ang="0">
                  <a:pos x="237" y="574"/>
                </a:cxn>
                <a:cxn ang="0">
                  <a:pos x="225" y="548"/>
                </a:cxn>
                <a:cxn ang="0">
                  <a:pos x="217" y="534"/>
                </a:cxn>
                <a:cxn ang="0">
                  <a:pos x="215" y="532"/>
                </a:cxn>
              </a:cxnLst>
              <a:rect l="0" t="0" r="r" b="b"/>
              <a:pathLst>
                <a:path w="265" h="837">
                  <a:moveTo>
                    <a:pt x="219" y="536"/>
                  </a:move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80" y="103"/>
                  </a:lnTo>
                  <a:lnTo>
                    <a:pt x="67" y="72"/>
                  </a:lnTo>
                  <a:lnTo>
                    <a:pt x="53" y="47"/>
                  </a:lnTo>
                  <a:lnTo>
                    <a:pt x="42" y="26"/>
                  </a:lnTo>
                  <a:lnTo>
                    <a:pt x="33" y="12"/>
                  </a:lnTo>
                  <a:lnTo>
                    <a:pt x="24" y="4"/>
                  </a:lnTo>
                  <a:lnTo>
                    <a:pt x="16" y="0"/>
                  </a:lnTo>
                  <a:lnTo>
                    <a:pt x="10" y="3"/>
                  </a:lnTo>
                  <a:lnTo>
                    <a:pt x="5" y="9"/>
                  </a:lnTo>
                  <a:lnTo>
                    <a:pt x="2" y="19"/>
                  </a:lnTo>
                  <a:lnTo>
                    <a:pt x="0" y="32"/>
                  </a:lnTo>
                  <a:lnTo>
                    <a:pt x="0" y="47"/>
                  </a:lnTo>
                  <a:lnTo>
                    <a:pt x="1" y="65"/>
                  </a:lnTo>
                  <a:lnTo>
                    <a:pt x="2" y="87"/>
                  </a:lnTo>
                  <a:lnTo>
                    <a:pt x="5" y="112"/>
                  </a:lnTo>
                  <a:lnTo>
                    <a:pt x="9" y="140"/>
                  </a:lnTo>
                  <a:lnTo>
                    <a:pt x="9" y="147"/>
                  </a:lnTo>
                  <a:lnTo>
                    <a:pt x="10" y="155"/>
                  </a:lnTo>
                  <a:lnTo>
                    <a:pt x="9" y="164"/>
                  </a:lnTo>
                  <a:lnTo>
                    <a:pt x="9" y="173"/>
                  </a:lnTo>
                  <a:lnTo>
                    <a:pt x="7" y="181"/>
                  </a:lnTo>
                  <a:lnTo>
                    <a:pt x="6" y="190"/>
                  </a:lnTo>
                  <a:lnTo>
                    <a:pt x="5" y="199"/>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2" y="632"/>
                  </a:lnTo>
                  <a:lnTo>
                    <a:pt x="54" y="652"/>
                  </a:lnTo>
                  <a:lnTo>
                    <a:pt x="56" y="670"/>
                  </a:lnTo>
                  <a:lnTo>
                    <a:pt x="57" y="687"/>
                  </a:lnTo>
                  <a:lnTo>
                    <a:pt x="59" y="703"/>
                  </a:lnTo>
                  <a:lnTo>
                    <a:pt x="62" y="718"/>
                  </a:lnTo>
                  <a:lnTo>
                    <a:pt x="64" y="733"/>
                  </a:lnTo>
                  <a:lnTo>
                    <a:pt x="68" y="746"/>
                  </a:lnTo>
                  <a:lnTo>
                    <a:pt x="73" y="755"/>
                  </a:lnTo>
                  <a:lnTo>
                    <a:pt x="77" y="766"/>
                  </a:lnTo>
                  <a:lnTo>
                    <a:pt x="84" y="779"/>
                  </a:lnTo>
                  <a:lnTo>
                    <a:pt x="90" y="794"/>
                  </a:lnTo>
                  <a:lnTo>
                    <a:pt x="96" y="808"/>
                  </a:lnTo>
                  <a:lnTo>
                    <a:pt x="100" y="820"/>
                  </a:lnTo>
                  <a:lnTo>
                    <a:pt x="106" y="829"/>
                  </a:lnTo>
                  <a:lnTo>
                    <a:pt x="111" y="833"/>
                  </a:lnTo>
                  <a:lnTo>
                    <a:pt x="133" y="837"/>
                  </a:lnTo>
                  <a:lnTo>
                    <a:pt x="157" y="837"/>
                  </a:lnTo>
                  <a:lnTo>
                    <a:pt x="181" y="831"/>
                  </a:lnTo>
                  <a:lnTo>
                    <a:pt x="204" y="822"/>
                  </a:lnTo>
                  <a:lnTo>
                    <a:pt x="225" y="813"/>
                  </a:lnTo>
                  <a:lnTo>
                    <a:pt x="241" y="804"/>
                  </a:lnTo>
                  <a:lnTo>
                    <a:pt x="252" y="796"/>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close/>
                </a:path>
              </a:pathLst>
            </a:custGeom>
            <a:solidFill>
              <a:srgbClr val="FFFFFF"/>
            </a:solidFill>
            <a:ln w="9525">
              <a:noFill/>
              <a:round/>
              <a:headEnd/>
              <a:tailEnd/>
            </a:ln>
          </p:spPr>
          <p:txBody>
            <a:bodyPr/>
            <a:lstStyle/>
            <a:p>
              <a:endParaRPr lang="en-US"/>
            </a:p>
          </p:txBody>
        </p:sp>
        <p:sp>
          <p:nvSpPr>
            <p:cNvPr id="278561" name="Freeform 33"/>
            <p:cNvSpPr>
              <a:spLocks noChangeAspect="1"/>
            </p:cNvSpPr>
            <p:nvPr/>
          </p:nvSpPr>
          <p:spPr bwMode="auto">
            <a:xfrm>
              <a:off x="4259" y="2571"/>
              <a:ext cx="148" cy="461"/>
            </a:xfrm>
            <a:custGeom>
              <a:avLst/>
              <a:gdLst/>
              <a:ahLst/>
              <a:cxnLst>
                <a:cxn ang="0">
                  <a:pos x="219" y="536"/>
                </a:cxn>
                <a:cxn ang="0">
                  <a:pos x="204" y="469"/>
                </a:cxn>
                <a:cxn ang="0">
                  <a:pos x="189" y="406"/>
                </a:cxn>
                <a:cxn ang="0">
                  <a:pos x="173" y="350"/>
                </a:cxn>
                <a:cxn ang="0">
                  <a:pos x="156" y="298"/>
                </a:cxn>
                <a:cxn ang="0">
                  <a:pos x="140" y="253"/>
                </a:cxn>
                <a:cxn ang="0">
                  <a:pos x="125" y="211"/>
                </a:cxn>
                <a:cxn ang="0">
                  <a:pos x="109" y="173"/>
                </a:cxn>
                <a:cxn ang="0">
                  <a:pos x="96" y="140"/>
                </a:cxn>
                <a:cxn ang="0">
                  <a:pos x="80" y="103"/>
                </a:cxn>
                <a:cxn ang="0">
                  <a:pos x="53" y="47"/>
                </a:cxn>
                <a:cxn ang="0">
                  <a:pos x="33" y="12"/>
                </a:cxn>
                <a:cxn ang="0">
                  <a:pos x="16" y="0"/>
                </a:cxn>
                <a:cxn ang="0">
                  <a:pos x="10" y="3"/>
                </a:cxn>
                <a:cxn ang="0">
                  <a:pos x="2" y="19"/>
                </a:cxn>
                <a:cxn ang="0">
                  <a:pos x="0" y="47"/>
                </a:cxn>
                <a:cxn ang="0">
                  <a:pos x="2" y="87"/>
                </a:cxn>
                <a:cxn ang="0">
                  <a:pos x="9" y="140"/>
                </a:cxn>
                <a:cxn ang="0">
                  <a:pos x="9" y="147"/>
                </a:cxn>
                <a:cxn ang="0">
                  <a:pos x="9" y="164"/>
                </a:cxn>
                <a:cxn ang="0">
                  <a:pos x="7" y="181"/>
                </a:cxn>
                <a:cxn ang="0">
                  <a:pos x="5" y="199"/>
                </a:cxn>
                <a:cxn ang="0">
                  <a:pos x="4" y="207"/>
                </a:cxn>
                <a:cxn ang="0">
                  <a:pos x="1" y="255"/>
                </a:cxn>
                <a:cxn ang="0">
                  <a:pos x="2" y="310"/>
                </a:cxn>
                <a:cxn ang="0">
                  <a:pos x="6" y="366"/>
                </a:cxn>
                <a:cxn ang="0">
                  <a:pos x="13" y="423"/>
                </a:cxn>
                <a:cxn ang="0">
                  <a:pos x="22" y="479"/>
                </a:cxn>
                <a:cxn ang="0">
                  <a:pos x="31" y="530"/>
                </a:cxn>
                <a:cxn ang="0">
                  <a:pos x="41" y="575"/>
                </a:cxn>
                <a:cxn ang="0">
                  <a:pos x="50" y="612"/>
                </a:cxn>
                <a:cxn ang="0">
                  <a:pos x="52" y="632"/>
                </a:cxn>
                <a:cxn ang="0">
                  <a:pos x="56" y="670"/>
                </a:cxn>
                <a:cxn ang="0">
                  <a:pos x="59" y="703"/>
                </a:cxn>
                <a:cxn ang="0">
                  <a:pos x="64" y="733"/>
                </a:cxn>
                <a:cxn ang="0">
                  <a:pos x="68" y="746"/>
                </a:cxn>
                <a:cxn ang="0">
                  <a:pos x="77" y="766"/>
                </a:cxn>
                <a:cxn ang="0">
                  <a:pos x="90" y="794"/>
                </a:cxn>
                <a:cxn ang="0">
                  <a:pos x="100" y="820"/>
                </a:cxn>
                <a:cxn ang="0">
                  <a:pos x="111" y="833"/>
                </a:cxn>
                <a:cxn ang="0">
                  <a:pos x="133" y="837"/>
                </a:cxn>
                <a:cxn ang="0">
                  <a:pos x="181" y="831"/>
                </a:cxn>
                <a:cxn ang="0">
                  <a:pos x="225" y="813"/>
                </a:cxn>
                <a:cxn ang="0">
                  <a:pos x="252" y="796"/>
                </a:cxn>
                <a:cxn ang="0">
                  <a:pos x="254" y="792"/>
                </a:cxn>
                <a:cxn ang="0">
                  <a:pos x="265" y="733"/>
                </a:cxn>
                <a:cxn ang="0">
                  <a:pos x="264" y="678"/>
                </a:cxn>
                <a:cxn ang="0">
                  <a:pos x="257" y="630"/>
                </a:cxn>
                <a:cxn ang="0">
                  <a:pos x="244" y="590"/>
                </a:cxn>
                <a:cxn ang="0">
                  <a:pos x="231" y="560"/>
                </a:cxn>
                <a:cxn ang="0">
                  <a:pos x="220" y="540"/>
                </a:cxn>
                <a:cxn ang="0">
                  <a:pos x="215" y="531"/>
                </a:cxn>
                <a:cxn ang="0">
                  <a:pos x="219" y="536"/>
                </a:cxn>
              </a:cxnLst>
              <a:rect l="0" t="0" r="r" b="b"/>
              <a:pathLst>
                <a:path w="265" h="837">
                  <a:moveTo>
                    <a:pt x="219" y="536"/>
                  </a:moveTo>
                  <a:lnTo>
                    <a:pt x="219" y="536"/>
                  </a:lnTo>
                  <a:lnTo>
                    <a:pt x="212" y="501"/>
                  </a:lnTo>
                  <a:lnTo>
                    <a:pt x="204" y="469"/>
                  </a:lnTo>
                  <a:lnTo>
                    <a:pt x="197" y="436"/>
                  </a:lnTo>
                  <a:lnTo>
                    <a:pt x="189" y="406"/>
                  </a:lnTo>
                  <a:lnTo>
                    <a:pt x="180" y="378"/>
                  </a:lnTo>
                  <a:lnTo>
                    <a:pt x="173" y="350"/>
                  </a:lnTo>
                  <a:lnTo>
                    <a:pt x="165" y="324"/>
                  </a:lnTo>
                  <a:lnTo>
                    <a:pt x="156" y="298"/>
                  </a:lnTo>
                  <a:lnTo>
                    <a:pt x="149" y="275"/>
                  </a:lnTo>
                  <a:lnTo>
                    <a:pt x="140" y="253"/>
                  </a:lnTo>
                  <a:lnTo>
                    <a:pt x="132" y="232"/>
                  </a:lnTo>
                  <a:lnTo>
                    <a:pt x="125" y="211"/>
                  </a:lnTo>
                  <a:lnTo>
                    <a:pt x="117" y="192"/>
                  </a:lnTo>
                  <a:lnTo>
                    <a:pt x="109" y="173"/>
                  </a:lnTo>
                  <a:lnTo>
                    <a:pt x="103" y="156"/>
                  </a:lnTo>
                  <a:lnTo>
                    <a:pt x="96" y="140"/>
                  </a:lnTo>
                  <a:lnTo>
                    <a:pt x="96" y="140"/>
                  </a:lnTo>
                  <a:lnTo>
                    <a:pt x="80" y="103"/>
                  </a:lnTo>
                  <a:lnTo>
                    <a:pt x="67" y="72"/>
                  </a:lnTo>
                  <a:lnTo>
                    <a:pt x="53" y="47"/>
                  </a:lnTo>
                  <a:lnTo>
                    <a:pt x="42" y="26"/>
                  </a:lnTo>
                  <a:lnTo>
                    <a:pt x="33" y="12"/>
                  </a:lnTo>
                  <a:lnTo>
                    <a:pt x="24" y="4"/>
                  </a:lnTo>
                  <a:lnTo>
                    <a:pt x="16" y="0"/>
                  </a:lnTo>
                  <a:lnTo>
                    <a:pt x="10" y="3"/>
                  </a:lnTo>
                  <a:lnTo>
                    <a:pt x="10" y="3"/>
                  </a:lnTo>
                  <a:lnTo>
                    <a:pt x="5" y="9"/>
                  </a:lnTo>
                  <a:lnTo>
                    <a:pt x="2" y="19"/>
                  </a:lnTo>
                  <a:lnTo>
                    <a:pt x="0" y="32"/>
                  </a:lnTo>
                  <a:lnTo>
                    <a:pt x="0" y="47"/>
                  </a:lnTo>
                  <a:lnTo>
                    <a:pt x="1" y="65"/>
                  </a:lnTo>
                  <a:lnTo>
                    <a:pt x="2" y="87"/>
                  </a:lnTo>
                  <a:lnTo>
                    <a:pt x="5" y="112"/>
                  </a:lnTo>
                  <a:lnTo>
                    <a:pt x="9" y="140"/>
                  </a:lnTo>
                  <a:lnTo>
                    <a:pt x="9" y="140"/>
                  </a:lnTo>
                  <a:lnTo>
                    <a:pt x="9" y="147"/>
                  </a:lnTo>
                  <a:lnTo>
                    <a:pt x="10" y="155"/>
                  </a:lnTo>
                  <a:lnTo>
                    <a:pt x="9" y="164"/>
                  </a:lnTo>
                  <a:lnTo>
                    <a:pt x="9" y="173"/>
                  </a:lnTo>
                  <a:lnTo>
                    <a:pt x="7" y="181"/>
                  </a:lnTo>
                  <a:lnTo>
                    <a:pt x="6" y="190"/>
                  </a:lnTo>
                  <a:lnTo>
                    <a:pt x="5" y="199"/>
                  </a:lnTo>
                  <a:lnTo>
                    <a:pt x="4" y="207"/>
                  </a:lnTo>
                  <a:lnTo>
                    <a:pt x="4" y="207"/>
                  </a:lnTo>
                  <a:lnTo>
                    <a:pt x="1" y="231"/>
                  </a:lnTo>
                  <a:lnTo>
                    <a:pt x="1" y="255"/>
                  </a:lnTo>
                  <a:lnTo>
                    <a:pt x="1" y="283"/>
                  </a:lnTo>
                  <a:lnTo>
                    <a:pt x="2" y="310"/>
                  </a:lnTo>
                  <a:lnTo>
                    <a:pt x="4" y="337"/>
                  </a:lnTo>
                  <a:lnTo>
                    <a:pt x="6" y="366"/>
                  </a:lnTo>
                  <a:lnTo>
                    <a:pt x="10" y="394"/>
                  </a:lnTo>
                  <a:lnTo>
                    <a:pt x="13" y="423"/>
                  </a:lnTo>
                  <a:lnTo>
                    <a:pt x="18" y="452"/>
                  </a:lnTo>
                  <a:lnTo>
                    <a:pt x="22" y="479"/>
                  </a:lnTo>
                  <a:lnTo>
                    <a:pt x="27" y="505"/>
                  </a:lnTo>
                  <a:lnTo>
                    <a:pt x="31" y="530"/>
                  </a:lnTo>
                  <a:lnTo>
                    <a:pt x="36" y="554"/>
                  </a:lnTo>
                  <a:lnTo>
                    <a:pt x="41" y="575"/>
                  </a:lnTo>
                  <a:lnTo>
                    <a:pt x="45" y="595"/>
                  </a:lnTo>
                  <a:lnTo>
                    <a:pt x="50" y="612"/>
                  </a:lnTo>
                  <a:lnTo>
                    <a:pt x="50" y="612"/>
                  </a:lnTo>
                  <a:lnTo>
                    <a:pt x="52" y="632"/>
                  </a:lnTo>
                  <a:lnTo>
                    <a:pt x="54" y="652"/>
                  </a:lnTo>
                  <a:lnTo>
                    <a:pt x="56" y="670"/>
                  </a:lnTo>
                  <a:lnTo>
                    <a:pt x="57" y="687"/>
                  </a:lnTo>
                  <a:lnTo>
                    <a:pt x="59" y="703"/>
                  </a:lnTo>
                  <a:lnTo>
                    <a:pt x="62" y="718"/>
                  </a:lnTo>
                  <a:lnTo>
                    <a:pt x="64" y="733"/>
                  </a:lnTo>
                  <a:lnTo>
                    <a:pt x="68" y="746"/>
                  </a:lnTo>
                  <a:lnTo>
                    <a:pt x="68" y="746"/>
                  </a:lnTo>
                  <a:lnTo>
                    <a:pt x="73" y="755"/>
                  </a:lnTo>
                  <a:lnTo>
                    <a:pt x="77" y="766"/>
                  </a:lnTo>
                  <a:lnTo>
                    <a:pt x="84" y="779"/>
                  </a:lnTo>
                  <a:lnTo>
                    <a:pt x="90" y="794"/>
                  </a:lnTo>
                  <a:lnTo>
                    <a:pt x="96" y="808"/>
                  </a:lnTo>
                  <a:lnTo>
                    <a:pt x="100" y="820"/>
                  </a:lnTo>
                  <a:lnTo>
                    <a:pt x="106" y="829"/>
                  </a:lnTo>
                  <a:lnTo>
                    <a:pt x="111" y="833"/>
                  </a:lnTo>
                  <a:lnTo>
                    <a:pt x="111" y="833"/>
                  </a:lnTo>
                  <a:lnTo>
                    <a:pt x="133" y="837"/>
                  </a:lnTo>
                  <a:lnTo>
                    <a:pt x="157" y="837"/>
                  </a:lnTo>
                  <a:lnTo>
                    <a:pt x="181" y="831"/>
                  </a:lnTo>
                  <a:lnTo>
                    <a:pt x="204" y="822"/>
                  </a:lnTo>
                  <a:lnTo>
                    <a:pt x="225" y="813"/>
                  </a:lnTo>
                  <a:lnTo>
                    <a:pt x="241" y="804"/>
                  </a:lnTo>
                  <a:lnTo>
                    <a:pt x="252" y="796"/>
                  </a:lnTo>
                  <a:lnTo>
                    <a:pt x="254" y="792"/>
                  </a:lnTo>
                  <a:lnTo>
                    <a:pt x="254" y="792"/>
                  </a:lnTo>
                  <a:lnTo>
                    <a:pt x="261" y="761"/>
                  </a:lnTo>
                  <a:lnTo>
                    <a:pt x="265" y="733"/>
                  </a:lnTo>
                  <a:lnTo>
                    <a:pt x="265" y="704"/>
                  </a:lnTo>
                  <a:lnTo>
                    <a:pt x="264" y="678"/>
                  </a:lnTo>
                  <a:lnTo>
                    <a:pt x="261" y="653"/>
                  </a:lnTo>
                  <a:lnTo>
                    <a:pt x="257" y="630"/>
                  </a:lnTo>
                  <a:lnTo>
                    <a:pt x="250" y="609"/>
                  </a:lnTo>
                  <a:lnTo>
                    <a:pt x="244" y="590"/>
                  </a:lnTo>
                  <a:lnTo>
                    <a:pt x="237" y="574"/>
                  </a:lnTo>
                  <a:lnTo>
                    <a:pt x="231" y="560"/>
                  </a:lnTo>
                  <a:lnTo>
                    <a:pt x="225" y="548"/>
                  </a:lnTo>
                  <a:lnTo>
                    <a:pt x="220" y="540"/>
                  </a:lnTo>
                  <a:lnTo>
                    <a:pt x="217" y="534"/>
                  </a:lnTo>
                  <a:lnTo>
                    <a:pt x="215" y="531"/>
                  </a:lnTo>
                  <a:lnTo>
                    <a:pt x="215" y="532"/>
                  </a:lnTo>
                  <a:lnTo>
                    <a:pt x="219" y="536"/>
                  </a:lnTo>
                </a:path>
              </a:pathLst>
            </a:custGeom>
            <a:solidFill>
              <a:srgbClr val="FFFFFF"/>
            </a:solidFill>
            <a:ln w="0">
              <a:solidFill>
                <a:srgbClr val="000000"/>
              </a:solidFill>
              <a:prstDash val="solid"/>
              <a:round/>
              <a:headEnd/>
              <a:tailEnd/>
            </a:ln>
          </p:spPr>
          <p:txBody>
            <a:bodyPr/>
            <a:lstStyle/>
            <a:p>
              <a:endParaRPr lang="en-US"/>
            </a:p>
          </p:txBody>
        </p:sp>
        <p:sp>
          <p:nvSpPr>
            <p:cNvPr id="278562" name="Freeform 34"/>
            <p:cNvSpPr>
              <a:spLocks noChangeAspect="1"/>
            </p:cNvSpPr>
            <p:nvPr/>
          </p:nvSpPr>
          <p:spPr bwMode="auto">
            <a:xfrm>
              <a:off x="4289" y="2853"/>
              <a:ext cx="94" cy="69"/>
            </a:xfrm>
            <a:custGeom>
              <a:avLst/>
              <a:gdLst/>
              <a:ahLst/>
              <a:cxnLst>
                <a:cxn ang="0">
                  <a:pos x="0" y="127"/>
                </a:cxn>
                <a:cxn ang="0">
                  <a:pos x="0" y="127"/>
                </a:cxn>
                <a:cxn ang="0">
                  <a:pos x="7" y="122"/>
                </a:cxn>
                <a:cxn ang="0">
                  <a:pos x="14" y="116"/>
                </a:cxn>
                <a:cxn ang="0">
                  <a:pos x="22" y="109"/>
                </a:cxn>
                <a:cxn ang="0">
                  <a:pos x="29" y="101"/>
                </a:cxn>
                <a:cxn ang="0">
                  <a:pos x="35" y="92"/>
                </a:cxn>
                <a:cxn ang="0">
                  <a:pos x="41" y="82"/>
                </a:cxn>
                <a:cxn ang="0">
                  <a:pos x="48" y="71"/>
                </a:cxn>
                <a:cxn ang="0">
                  <a:pos x="54" y="60"/>
                </a:cxn>
                <a:cxn ang="0">
                  <a:pos x="54" y="60"/>
                </a:cxn>
                <a:cxn ang="0">
                  <a:pos x="58" y="53"/>
                </a:cxn>
                <a:cxn ang="0">
                  <a:pos x="62" y="47"/>
                </a:cxn>
                <a:cxn ang="0">
                  <a:pos x="66" y="40"/>
                </a:cxn>
                <a:cxn ang="0">
                  <a:pos x="71" y="34"/>
                </a:cxn>
                <a:cxn ang="0">
                  <a:pos x="76" y="27"/>
                </a:cxn>
                <a:cxn ang="0">
                  <a:pos x="81" y="21"/>
                </a:cxn>
                <a:cxn ang="0">
                  <a:pos x="87" y="15"/>
                </a:cxn>
                <a:cxn ang="0">
                  <a:pos x="92" y="9"/>
                </a:cxn>
                <a:cxn ang="0">
                  <a:pos x="92" y="9"/>
                </a:cxn>
                <a:cxn ang="0">
                  <a:pos x="99" y="4"/>
                </a:cxn>
                <a:cxn ang="0">
                  <a:pos x="108" y="0"/>
                </a:cxn>
                <a:cxn ang="0">
                  <a:pos x="117" y="0"/>
                </a:cxn>
                <a:cxn ang="0">
                  <a:pos x="127" y="1"/>
                </a:cxn>
                <a:cxn ang="0">
                  <a:pos x="138" y="5"/>
                </a:cxn>
                <a:cxn ang="0">
                  <a:pos x="149" y="10"/>
                </a:cxn>
                <a:cxn ang="0">
                  <a:pos x="161" y="18"/>
                </a:cxn>
                <a:cxn ang="0">
                  <a:pos x="172" y="28"/>
                </a:cxn>
              </a:cxnLst>
              <a:rect l="0" t="0" r="r" b="b"/>
              <a:pathLst>
                <a:path w="172" h="127">
                  <a:moveTo>
                    <a:pt x="0" y="127"/>
                  </a:moveTo>
                  <a:lnTo>
                    <a:pt x="0" y="127"/>
                  </a:lnTo>
                  <a:lnTo>
                    <a:pt x="7" y="122"/>
                  </a:lnTo>
                  <a:lnTo>
                    <a:pt x="14" y="116"/>
                  </a:lnTo>
                  <a:lnTo>
                    <a:pt x="22" y="109"/>
                  </a:lnTo>
                  <a:lnTo>
                    <a:pt x="29" y="101"/>
                  </a:lnTo>
                  <a:lnTo>
                    <a:pt x="35" y="92"/>
                  </a:lnTo>
                  <a:lnTo>
                    <a:pt x="41" y="82"/>
                  </a:lnTo>
                  <a:lnTo>
                    <a:pt x="48" y="71"/>
                  </a:lnTo>
                  <a:lnTo>
                    <a:pt x="54" y="60"/>
                  </a:lnTo>
                  <a:lnTo>
                    <a:pt x="54" y="60"/>
                  </a:lnTo>
                  <a:lnTo>
                    <a:pt x="58" y="53"/>
                  </a:lnTo>
                  <a:lnTo>
                    <a:pt x="62" y="47"/>
                  </a:lnTo>
                  <a:lnTo>
                    <a:pt x="66" y="40"/>
                  </a:lnTo>
                  <a:lnTo>
                    <a:pt x="71" y="34"/>
                  </a:lnTo>
                  <a:lnTo>
                    <a:pt x="76" y="27"/>
                  </a:lnTo>
                  <a:lnTo>
                    <a:pt x="81" y="21"/>
                  </a:lnTo>
                  <a:lnTo>
                    <a:pt x="87" y="15"/>
                  </a:lnTo>
                  <a:lnTo>
                    <a:pt x="92" y="9"/>
                  </a:lnTo>
                  <a:lnTo>
                    <a:pt x="92" y="9"/>
                  </a:lnTo>
                  <a:lnTo>
                    <a:pt x="99" y="4"/>
                  </a:lnTo>
                  <a:lnTo>
                    <a:pt x="108" y="0"/>
                  </a:lnTo>
                  <a:lnTo>
                    <a:pt x="117" y="0"/>
                  </a:lnTo>
                  <a:lnTo>
                    <a:pt x="127" y="1"/>
                  </a:lnTo>
                  <a:lnTo>
                    <a:pt x="138" y="5"/>
                  </a:lnTo>
                  <a:lnTo>
                    <a:pt x="149" y="10"/>
                  </a:lnTo>
                  <a:lnTo>
                    <a:pt x="161" y="18"/>
                  </a:lnTo>
                  <a:lnTo>
                    <a:pt x="172" y="28"/>
                  </a:lnTo>
                </a:path>
              </a:pathLst>
            </a:custGeom>
            <a:solidFill>
              <a:srgbClr val="FFFFFF"/>
            </a:solidFill>
            <a:ln w="0">
              <a:solidFill>
                <a:srgbClr val="000000"/>
              </a:solidFill>
              <a:prstDash val="solid"/>
              <a:round/>
              <a:headEnd/>
              <a:tailEnd/>
            </a:ln>
          </p:spPr>
          <p:txBody>
            <a:bodyPr/>
            <a:lstStyle/>
            <a:p>
              <a:endParaRPr lang="en-US"/>
            </a:p>
          </p:txBody>
        </p:sp>
        <p:sp>
          <p:nvSpPr>
            <p:cNvPr id="278563" name="Freeform 35"/>
            <p:cNvSpPr>
              <a:spLocks noChangeAspect="1"/>
            </p:cNvSpPr>
            <p:nvPr/>
          </p:nvSpPr>
          <p:spPr bwMode="auto">
            <a:xfrm>
              <a:off x="4133" y="2527"/>
              <a:ext cx="173" cy="541"/>
            </a:xfrm>
            <a:custGeom>
              <a:avLst/>
              <a:gdLst/>
              <a:ahLst/>
              <a:cxnLst>
                <a:cxn ang="0">
                  <a:pos x="227" y="631"/>
                </a:cxn>
                <a:cxn ang="0">
                  <a:pos x="248" y="658"/>
                </a:cxn>
                <a:cxn ang="0">
                  <a:pos x="268" y="697"/>
                </a:cxn>
                <a:cxn ang="0">
                  <a:pos x="287" y="744"/>
                </a:cxn>
                <a:cxn ang="0">
                  <a:pos x="300" y="791"/>
                </a:cxn>
                <a:cxn ang="0">
                  <a:pos x="308" y="835"/>
                </a:cxn>
                <a:cxn ang="0">
                  <a:pos x="308" y="873"/>
                </a:cxn>
                <a:cxn ang="0">
                  <a:pos x="299" y="898"/>
                </a:cxn>
                <a:cxn ang="0">
                  <a:pos x="277" y="925"/>
                </a:cxn>
                <a:cxn ang="0">
                  <a:pos x="254" y="951"/>
                </a:cxn>
                <a:cxn ang="0">
                  <a:pos x="232" y="964"/>
                </a:cxn>
                <a:cxn ang="0">
                  <a:pos x="213" y="974"/>
                </a:cxn>
                <a:cxn ang="0">
                  <a:pos x="193" y="985"/>
                </a:cxn>
                <a:cxn ang="0">
                  <a:pos x="161" y="973"/>
                </a:cxn>
                <a:cxn ang="0">
                  <a:pos x="118" y="939"/>
                </a:cxn>
                <a:cxn ang="0">
                  <a:pos x="72" y="892"/>
                </a:cxn>
                <a:cxn ang="0">
                  <a:pos x="45" y="845"/>
                </a:cxn>
                <a:cxn ang="0">
                  <a:pos x="43" y="790"/>
                </a:cxn>
                <a:cxn ang="0">
                  <a:pos x="48" y="731"/>
                </a:cxn>
                <a:cxn ang="0">
                  <a:pos x="52" y="683"/>
                </a:cxn>
                <a:cxn ang="0">
                  <a:pos x="45" y="641"/>
                </a:cxn>
                <a:cxn ang="0">
                  <a:pos x="36" y="587"/>
                </a:cxn>
                <a:cxn ang="0">
                  <a:pos x="26" y="529"/>
                </a:cxn>
                <a:cxn ang="0">
                  <a:pos x="18" y="474"/>
                </a:cxn>
                <a:cxn ang="0">
                  <a:pos x="9" y="419"/>
                </a:cxn>
                <a:cxn ang="0">
                  <a:pos x="3" y="367"/>
                </a:cxn>
                <a:cxn ang="0">
                  <a:pos x="0" y="320"/>
                </a:cxn>
                <a:cxn ang="0">
                  <a:pos x="0" y="278"/>
                </a:cxn>
                <a:cxn ang="0">
                  <a:pos x="2" y="242"/>
                </a:cxn>
                <a:cxn ang="0">
                  <a:pos x="5" y="204"/>
                </a:cxn>
                <a:cxn ang="0">
                  <a:pos x="5" y="168"/>
                </a:cxn>
                <a:cxn ang="0">
                  <a:pos x="3" y="135"/>
                </a:cxn>
                <a:cxn ang="0">
                  <a:pos x="1" y="104"/>
                </a:cxn>
                <a:cxn ang="0">
                  <a:pos x="2" y="72"/>
                </a:cxn>
                <a:cxn ang="0">
                  <a:pos x="5" y="47"/>
                </a:cxn>
                <a:cxn ang="0">
                  <a:pos x="8" y="29"/>
                </a:cxn>
                <a:cxn ang="0">
                  <a:pos x="14" y="11"/>
                </a:cxn>
                <a:cxn ang="0">
                  <a:pos x="25" y="0"/>
                </a:cxn>
                <a:cxn ang="0">
                  <a:pos x="37" y="11"/>
                </a:cxn>
                <a:cxn ang="0">
                  <a:pos x="53" y="40"/>
                </a:cxn>
                <a:cxn ang="0">
                  <a:pos x="72" y="87"/>
                </a:cxn>
                <a:cxn ang="0">
                  <a:pos x="94" y="151"/>
                </a:cxn>
                <a:cxn ang="0">
                  <a:pos x="118" y="230"/>
                </a:cxn>
                <a:cxn ang="0">
                  <a:pos x="146" y="325"/>
                </a:cxn>
                <a:cxn ang="0">
                  <a:pos x="166" y="392"/>
                </a:cxn>
                <a:cxn ang="0">
                  <a:pos x="174" y="419"/>
                </a:cxn>
                <a:cxn ang="0">
                  <a:pos x="181" y="448"/>
                </a:cxn>
                <a:cxn ang="0">
                  <a:pos x="190" y="477"/>
                </a:cxn>
                <a:cxn ang="0">
                  <a:pos x="198" y="509"/>
                </a:cxn>
                <a:cxn ang="0">
                  <a:pos x="204" y="541"/>
                </a:cxn>
                <a:cxn ang="0">
                  <a:pos x="212" y="574"/>
                </a:cxn>
                <a:cxn ang="0">
                  <a:pos x="216" y="606"/>
                </a:cxn>
              </a:cxnLst>
              <a:rect l="0" t="0" r="r" b="b"/>
              <a:pathLst>
                <a:path w="310" h="985">
                  <a:moveTo>
                    <a:pt x="218" y="622"/>
                  </a:move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77" y="925"/>
                  </a:lnTo>
                  <a:lnTo>
                    <a:pt x="265" y="940"/>
                  </a:lnTo>
                  <a:lnTo>
                    <a:pt x="254" y="951"/>
                  </a:lnTo>
                  <a:lnTo>
                    <a:pt x="243" y="959"/>
                  </a:lnTo>
                  <a:lnTo>
                    <a:pt x="232" y="964"/>
                  </a:lnTo>
                  <a:lnTo>
                    <a:pt x="222" y="969"/>
                  </a:lnTo>
                  <a:lnTo>
                    <a:pt x="213" y="974"/>
                  </a:lnTo>
                  <a:lnTo>
                    <a:pt x="204" y="981"/>
                  </a:lnTo>
                  <a:lnTo>
                    <a:pt x="193" y="985"/>
                  </a:lnTo>
                  <a:lnTo>
                    <a:pt x="179" y="982"/>
                  </a:lnTo>
                  <a:lnTo>
                    <a:pt x="161" y="973"/>
                  </a:lnTo>
                  <a:lnTo>
                    <a:pt x="140" y="959"/>
                  </a:lnTo>
                  <a:lnTo>
                    <a:pt x="118" y="939"/>
                  </a:lnTo>
                  <a:lnTo>
                    <a:pt x="95" y="917"/>
                  </a:lnTo>
                  <a:lnTo>
                    <a:pt x="72" y="892"/>
                  </a:lnTo>
                  <a:lnTo>
                    <a:pt x="51" y="866"/>
                  </a:lnTo>
                  <a:lnTo>
                    <a:pt x="45" y="845"/>
                  </a:lnTo>
                  <a:lnTo>
                    <a:pt x="43" y="819"/>
                  </a:lnTo>
                  <a:lnTo>
                    <a:pt x="43" y="790"/>
                  </a:lnTo>
                  <a:lnTo>
                    <a:pt x="46" y="760"/>
                  </a:lnTo>
                  <a:lnTo>
                    <a:pt x="48" y="731"/>
                  </a:lnTo>
                  <a:lnTo>
                    <a:pt x="51" y="704"/>
                  </a:lnTo>
                  <a:lnTo>
                    <a:pt x="52" y="683"/>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2" y="242"/>
                  </a:lnTo>
                  <a:lnTo>
                    <a:pt x="3" y="224"/>
                  </a:lnTo>
                  <a:lnTo>
                    <a:pt x="5" y="204"/>
                  </a:lnTo>
                  <a:lnTo>
                    <a:pt x="5" y="186"/>
                  </a:lnTo>
                  <a:lnTo>
                    <a:pt x="5" y="168"/>
                  </a:lnTo>
                  <a:lnTo>
                    <a:pt x="3" y="151"/>
                  </a:lnTo>
                  <a:lnTo>
                    <a:pt x="3" y="135"/>
                  </a:lnTo>
                  <a:lnTo>
                    <a:pt x="2" y="124"/>
                  </a:lnTo>
                  <a:lnTo>
                    <a:pt x="1" y="104"/>
                  </a:lnTo>
                  <a:lnTo>
                    <a:pt x="1" y="87"/>
                  </a:lnTo>
                  <a:lnTo>
                    <a:pt x="2" y="72"/>
                  </a:lnTo>
                  <a:lnTo>
                    <a:pt x="3" y="59"/>
                  </a:lnTo>
                  <a:lnTo>
                    <a:pt x="5" y="47"/>
                  </a:lnTo>
                  <a:lnTo>
                    <a:pt x="7" y="38"/>
                  </a:lnTo>
                  <a:lnTo>
                    <a:pt x="8" y="29"/>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close/>
                </a:path>
              </a:pathLst>
            </a:custGeom>
            <a:solidFill>
              <a:srgbClr val="FFFFFF"/>
            </a:solidFill>
            <a:ln w="9525">
              <a:noFill/>
              <a:round/>
              <a:headEnd/>
              <a:tailEnd/>
            </a:ln>
          </p:spPr>
          <p:txBody>
            <a:bodyPr/>
            <a:lstStyle/>
            <a:p>
              <a:endParaRPr lang="en-US"/>
            </a:p>
          </p:txBody>
        </p:sp>
        <p:sp>
          <p:nvSpPr>
            <p:cNvPr id="278564" name="Freeform 36"/>
            <p:cNvSpPr>
              <a:spLocks noChangeAspect="1"/>
            </p:cNvSpPr>
            <p:nvPr/>
          </p:nvSpPr>
          <p:spPr bwMode="auto">
            <a:xfrm>
              <a:off x="4133" y="2527"/>
              <a:ext cx="173" cy="541"/>
            </a:xfrm>
            <a:custGeom>
              <a:avLst/>
              <a:gdLst/>
              <a:ahLst/>
              <a:cxnLst>
                <a:cxn ang="0">
                  <a:pos x="218" y="622"/>
                </a:cxn>
                <a:cxn ang="0">
                  <a:pos x="238" y="643"/>
                </a:cxn>
                <a:cxn ang="0">
                  <a:pos x="259" y="676"/>
                </a:cxn>
                <a:cxn ang="0">
                  <a:pos x="278" y="721"/>
                </a:cxn>
                <a:cxn ang="0">
                  <a:pos x="294" y="767"/>
                </a:cxn>
                <a:cxn ang="0">
                  <a:pos x="305" y="814"/>
                </a:cxn>
                <a:cxn ang="0">
                  <a:pos x="310" y="856"/>
                </a:cxn>
                <a:cxn ang="0">
                  <a:pos x="305" y="887"/>
                </a:cxn>
                <a:cxn ang="0">
                  <a:pos x="289" y="904"/>
                </a:cxn>
                <a:cxn ang="0">
                  <a:pos x="277" y="925"/>
                </a:cxn>
                <a:cxn ang="0">
                  <a:pos x="254" y="951"/>
                </a:cxn>
                <a:cxn ang="0">
                  <a:pos x="232" y="964"/>
                </a:cxn>
                <a:cxn ang="0">
                  <a:pos x="213" y="974"/>
                </a:cxn>
                <a:cxn ang="0">
                  <a:pos x="204" y="981"/>
                </a:cxn>
                <a:cxn ang="0">
                  <a:pos x="179" y="982"/>
                </a:cxn>
                <a:cxn ang="0">
                  <a:pos x="140" y="959"/>
                </a:cxn>
                <a:cxn ang="0">
                  <a:pos x="95" y="917"/>
                </a:cxn>
                <a:cxn ang="0">
                  <a:pos x="51" y="866"/>
                </a:cxn>
                <a:cxn ang="0">
                  <a:pos x="45" y="845"/>
                </a:cxn>
                <a:cxn ang="0">
                  <a:pos x="43" y="790"/>
                </a:cxn>
                <a:cxn ang="0">
                  <a:pos x="48" y="731"/>
                </a:cxn>
                <a:cxn ang="0">
                  <a:pos x="52" y="683"/>
                </a:cxn>
                <a:cxn ang="0">
                  <a:pos x="49" y="669"/>
                </a:cxn>
                <a:cxn ang="0">
                  <a:pos x="41" y="614"/>
                </a:cxn>
                <a:cxn ang="0">
                  <a:pos x="31" y="558"/>
                </a:cxn>
                <a:cxn ang="0">
                  <a:pos x="22" y="501"/>
                </a:cxn>
                <a:cxn ang="0">
                  <a:pos x="13" y="446"/>
                </a:cxn>
                <a:cxn ang="0">
                  <a:pos x="7" y="393"/>
                </a:cxn>
                <a:cxn ang="0">
                  <a:pos x="2" y="343"/>
                </a:cxn>
                <a:cxn ang="0">
                  <a:pos x="0" y="298"/>
                </a:cxn>
                <a:cxn ang="0">
                  <a:pos x="1" y="260"/>
                </a:cxn>
                <a:cxn ang="0">
                  <a:pos x="2" y="242"/>
                </a:cxn>
                <a:cxn ang="0">
                  <a:pos x="5" y="204"/>
                </a:cxn>
                <a:cxn ang="0">
                  <a:pos x="5" y="168"/>
                </a:cxn>
                <a:cxn ang="0">
                  <a:pos x="3" y="135"/>
                </a:cxn>
                <a:cxn ang="0">
                  <a:pos x="2" y="124"/>
                </a:cxn>
                <a:cxn ang="0">
                  <a:pos x="1" y="87"/>
                </a:cxn>
                <a:cxn ang="0">
                  <a:pos x="3" y="59"/>
                </a:cxn>
                <a:cxn ang="0">
                  <a:pos x="7" y="38"/>
                </a:cxn>
                <a:cxn ang="0">
                  <a:pos x="11" y="22"/>
                </a:cxn>
                <a:cxn ang="0">
                  <a:pos x="14" y="11"/>
                </a:cxn>
                <a:cxn ang="0">
                  <a:pos x="25" y="0"/>
                </a:cxn>
                <a:cxn ang="0">
                  <a:pos x="37" y="11"/>
                </a:cxn>
                <a:cxn ang="0">
                  <a:pos x="53" y="40"/>
                </a:cxn>
                <a:cxn ang="0">
                  <a:pos x="72" y="87"/>
                </a:cxn>
                <a:cxn ang="0">
                  <a:pos x="94" y="151"/>
                </a:cxn>
                <a:cxn ang="0">
                  <a:pos x="118" y="230"/>
                </a:cxn>
                <a:cxn ang="0">
                  <a:pos x="146" y="325"/>
                </a:cxn>
                <a:cxn ang="0">
                  <a:pos x="162" y="379"/>
                </a:cxn>
                <a:cxn ang="0">
                  <a:pos x="169" y="405"/>
                </a:cxn>
                <a:cxn ang="0">
                  <a:pos x="178" y="432"/>
                </a:cxn>
                <a:cxn ang="0">
                  <a:pos x="186" y="462"/>
                </a:cxn>
                <a:cxn ang="0">
                  <a:pos x="193" y="493"/>
                </a:cxn>
                <a:cxn ang="0">
                  <a:pos x="202" y="524"/>
                </a:cxn>
                <a:cxn ang="0">
                  <a:pos x="208" y="557"/>
                </a:cxn>
                <a:cxn ang="0">
                  <a:pos x="214" y="589"/>
                </a:cxn>
                <a:cxn ang="0">
                  <a:pos x="218" y="622"/>
                </a:cxn>
              </a:cxnLst>
              <a:rect l="0" t="0" r="r" b="b"/>
              <a:pathLst>
                <a:path w="310" h="985">
                  <a:moveTo>
                    <a:pt x="218" y="622"/>
                  </a:moveTo>
                  <a:lnTo>
                    <a:pt x="218" y="622"/>
                  </a:lnTo>
                  <a:lnTo>
                    <a:pt x="227" y="631"/>
                  </a:lnTo>
                  <a:lnTo>
                    <a:pt x="238" y="643"/>
                  </a:lnTo>
                  <a:lnTo>
                    <a:pt x="248" y="658"/>
                  </a:lnTo>
                  <a:lnTo>
                    <a:pt x="259" y="676"/>
                  </a:lnTo>
                  <a:lnTo>
                    <a:pt x="268" y="697"/>
                  </a:lnTo>
                  <a:lnTo>
                    <a:pt x="278" y="721"/>
                  </a:lnTo>
                  <a:lnTo>
                    <a:pt x="287" y="744"/>
                  </a:lnTo>
                  <a:lnTo>
                    <a:pt x="294" y="767"/>
                  </a:lnTo>
                  <a:lnTo>
                    <a:pt x="300" y="791"/>
                  </a:lnTo>
                  <a:lnTo>
                    <a:pt x="305" y="814"/>
                  </a:lnTo>
                  <a:lnTo>
                    <a:pt x="308" y="835"/>
                  </a:lnTo>
                  <a:lnTo>
                    <a:pt x="310" y="856"/>
                  </a:lnTo>
                  <a:lnTo>
                    <a:pt x="308" y="873"/>
                  </a:lnTo>
                  <a:lnTo>
                    <a:pt x="305" y="887"/>
                  </a:lnTo>
                  <a:lnTo>
                    <a:pt x="299" y="898"/>
                  </a:lnTo>
                  <a:lnTo>
                    <a:pt x="289" y="904"/>
                  </a:lnTo>
                  <a:lnTo>
                    <a:pt x="289" y="904"/>
                  </a:lnTo>
                  <a:lnTo>
                    <a:pt x="277" y="925"/>
                  </a:lnTo>
                  <a:lnTo>
                    <a:pt x="265" y="940"/>
                  </a:lnTo>
                  <a:lnTo>
                    <a:pt x="254" y="951"/>
                  </a:lnTo>
                  <a:lnTo>
                    <a:pt x="243" y="959"/>
                  </a:lnTo>
                  <a:lnTo>
                    <a:pt x="232" y="964"/>
                  </a:lnTo>
                  <a:lnTo>
                    <a:pt x="222" y="969"/>
                  </a:lnTo>
                  <a:lnTo>
                    <a:pt x="213" y="974"/>
                  </a:lnTo>
                  <a:lnTo>
                    <a:pt x="204" y="981"/>
                  </a:lnTo>
                  <a:lnTo>
                    <a:pt x="204" y="981"/>
                  </a:lnTo>
                  <a:lnTo>
                    <a:pt x="193" y="985"/>
                  </a:lnTo>
                  <a:lnTo>
                    <a:pt x="179" y="982"/>
                  </a:lnTo>
                  <a:lnTo>
                    <a:pt x="161" y="973"/>
                  </a:lnTo>
                  <a:lnTo>
                    <a:pt x="140" y="959"/>
                  </a:lnTo>
                  <a:lnTo>
                    <a:pt x="118" y="939"/>
                  </a:lnTo>
                  <a:lnTo>
                    <a:pt x="95" y="917"/>
                  </a:lnTo>
                  <a:lnTo>
                    <a:pt x="72" y="892"/>
                  </a:lnTo>
                  <a:lnTo>
                    <a:pt x="51" y="866"/>
                  </a:lnTo>
                  <a:lnTo>
                    <a:pt x="51" y="866"/>
                  </a:lnTo>
                  <a:lnTo>
                    <a:pt x="45" y="845"/>
                  </a:lnTo>
                  <a:lnTo>
                    <a:pt x="43" y="819"/>
                  </a:lnTo>
                  <a:lnTo>
                    <a:pt x="43" y="790"/>
                  </a:lnTo>
                  <a:lnTo>
                    <a:pt x="46" y="760"/>
                  </a:lnTo>
                  <a:lnTo>
                    <a:pt x="48" y="731"/>
                  </a:lnTo>
                  <a:lnTo>
                    <a:pt x="51" y="704"/>
                  </a:lnTo>
                  <a:lnTo>
                    <a:pt x="52" y="683"/>
                  </a:lnTo>
                  <a:lnTo>
                    <a:pt x="49" y="669"/>
                  </a:lnTo>
                  <a:lnTo>
                    <a:pt x="49" y="669"/>
                  </a:lnTo>
                  <a:lnTo>
                    <a:pt x="45" y="641"/>
                  </a:lnTo>
                  <a:lnTo>
                    <a:pt x="41" y="614"/>
                  </a:lnTo>
                  <a:lnTo>
                    <a:pt x="36" y="587"/>
                  </a:lnTo>
                  <a:lnTo>
                    <a:pt x="31" y="558"/>
                  </a:lnTo>
                  <a:lnTo>
                    <a:pt x="26" y="529"/>
                  </a:lnTo>
                  <a:lnTo>
                    <a:pt x="22" y="501"/>
                  </a:lnTo>
                  <a:lnTo>
                    <a:pt x="18" y="474"/>
                  </a:lnTo>
                  <a:lnTo>
                    <a:pt x="13" y="446"/>
                  </a:lnTo>
                  <a:lnTo>
                    <a:pt x="9" y="419"/>
                  </a:lnTo>
                  <a:lnTo>
                    <a:pt x="7" y="393"/>
                  </a:lnTo>
                  <a:lnTo>
                    <a:pt x="3" y="367"/>
                  </a:lnTo>
                  <a:lnTo>
                    <a:pt x="2" y="343"/>
                  </a:lnTo>
                  <a:lnTo>
                    <a:pt x="0" y="320"/>
                  </a:lnTo>
                  <a:lnTo>
                    <a:pt x="0" y="298"/>
                  </a:lnTo>
                  <a:lnTo>
                    <a:pt x="0" y="278"/>
                  </a:lnTo>
                  <a:lnTo>
                    <a:pt x="1" y="260"/>
                  </a:lnTo>
                  <a:lnTo>
                    <a:pt x="1" y="260"/>
                  </a:lnTo>
                  <a:lnTo>
                    <a:pt x="2" y="242"/>
                  </a:lnTo>
                  <a:lnTo>
                    <a:pt x="3" y="224"/>
                  </a:lnTo>
                  <a:lnTo>
                    <a:pt x="5" y="204"/>
                  </a:lnTo>
                  <a:lnTo>
                    <a:pt x="5" y="186"/>
                  </a:lnTo>
                  <a:lnTo>
                    <a:pt x="5" y="168"/>
                  </a:lnTo>
                  <a:lnTo>
                    <a:pt x="3" y="151"/>
                  </a:lnTo>
                  <a:lnTo>
                    <a:pt x="3" y="135"/>
                  </a:lnTo>
                  <a:lnTo>
                    <a:pt x="2" y="124"/>
                  </a:lnTo>
                  <a:lnTo>
                    <a:pt x="2" y="124"/>
                  </a:lnTo>
                  <a:lnTo>
                    <a:pt x="1" y="104"/>
                  </a:lnTo>
                  <a:lnTo>
                    <a:pt x="1" y="87"/>
                  </a:lnTo>
                  <a:lnTo>
                    <a:pt x="2" y="72"/>
                  </a:lnTo>
                  <a:lnTo>
                    <a:pt x="3" y="59"/>
                  </a:lnTo>
                  <a:lnTo>
                    <a:pt x="5" y="47"/>
                  </a:lnTo>
                  <a:lnTo>
                    <a:pt x="7" y="38"/>
                  </a:lnTo>
                  <a:lnTo>
                    <a:pt x="8" y="29"/>
                  </a:lnTo>
                  <a:lnTo>
                    <a:pt x="11" y="22"/>
                  </a:lnTo>
                  <a:lnTo>
                    <a:pt x="11" y="22"/>
                  </a:lnTo>
                  <a:lnTo>
                    <a:pt x="14" y="11"/>
                  </a:lnTo>
                  <a:lnTo>
                    <a:pt x="19" y="3"/>
                  </a:lnTo>
                  <a:lnTo>
                    <a:pt x="25" y="0"/>
                  </a:lnTo>
                  <a:lnTo>
                    <a:pt x="31" y="4"/>
                  </a:lnTo>
                  <a:lnTo>
                    <a:pt x="37" y="11"/>
                  </a:lnTo>
                  <a:lnTo>
                    <a:pt x="45" y="24"/>
                  </a:lnTo>
                  <a:lnTo>
                    <a:pt x="53" y="40"/>
                  </a:lnTo>
                  <a:lnTo>
                    <a:pt x="63" y="61"/>
                  </a:lnTo>
                  <a:lnTo>
                    <a:pt x="72" y="87"/>
                  </a:lnTo>
                  <a:lnTo>
                    <a:pt x="82" y="117"/>
                  </a:lnTo>
                  <a:lnTo>
                    <a:pt x="94" y="151"/>
                  </a:lnTo>
                  <a:lnTo>
                    <a:pt x="106" y="189"/>
                  </a:lnTo>
                  <a:lnTo>
                    <a:pt x="118" y="230"/>
                  </a:lnTo>
                  <a:lnTo>
                    <a:pt x="132" y="276"/>
                  </a:lnTo>
                  <a:lnTo>
                    <a:pt x="146" y="325"/>
                  </a:lnTo>
                  <a:lnTo>
                    <a:pt x="162" y="379"/>
                  </a:lnTo>
                  <a:lnTo>
                    <a:pt x="162" y="379"/>
                  </a:lnTo>
                  <a:lnTo>
                    <a:pt x="166" y="392"/>
                  </a:lnTo>
                  <a:lnTo>
                    <a:pt x="169" y="405"/>
                  </a:lnTo>
                  <a:lnTo>
                    <a:pt x="174" y="419"/>
                  </a:lnTo>
                  <a:lnTo>
                    <a:pt x="178" y="432"/>
                  </a:lnTo>
                  <a:lnTo>
                    <a:pt x="181" y="448"/>
                  </a:lnTo>
                  <a:lnTo>
                    <a:pt x="186" y="462"/>
                  </a:lnTo>
                  <a:lnTo>
                    <a:pt x="190" y="477"/>
                  </a:lnTo>
                  <a:lnTo>
                    <a:pt x="193" y="493"/>
                  </a:lnTo>
                  <a:lnTo>
                    <a:pt x="198" y="509"/>
                  </a:lnTo>
                  <a:lnTo>
                    <a:pt x="202" y="524"/>
                  </a:lnTo>
                  <a:lnTo>
                    <a:pt x="204" y="541"/>
                  </a:lnTo>
                  <a:lnTo>
                    <a:pt x="208" y="557"/>
                  </a:lnTo>
                  <a:lnTo>
                    <a:pt x="212" y="574"/>
                  </a:lnTo>
                  <a:lnTo>
                    <a:pt x="214" y="589"/>
                  </a:lnTo>
                  <a:lnTo>
                    <a:pt x="216" y="606"/>
                  </a:lnTo>
                  <a:lnTo>
                    <a:pt x="218" y="622"/>
                  </a:lnTo>
                </a:path>
              </a:pathLst>
            </a:custGeom>
            <a:solidFill>
              <a:srgbClr val="FFFFFF"/>
            </a:solidFill>
            <a:ln w="0">
              <a:solidFill>
                <a:srgbClr val="000000"/>
              </a:solidFill>
              <a:prstDash val="solid"/>
              <a:round/>
              <a:headEnd/>
              <a:tailEnd/>
            </a:ln>
          </p:spPr>
          <p:txBody>
            <a:bodyPr/>
            <a:lstStyle/>
            <a:p>
              <a:endParaRPr lang="en-US"/>
            </a:p>
          </p:txBody>
        </p:sp>
        <p:sp>
          <p:nvSpPr>
            <p:cNvPr id="278565" name="Freeform 37"/>
            <p:cNvSpPr>
              <a:spLocks noChangeAspect="1"/>
            </p:cNvSpPr>
            <p:nvPr/>
          </p:nvSpPr>
          <p:spPr bwMode="auto">
            <a:xfrm>
              <a:off x="4158" y="2860"/>
              <a:ext cx="103" cy="49"/>
            </a:xfrm>
            <a:custGeom>
              <a:avLst/>
              <a:gdLst/>
              <a:ahLst/>
              <a:cxnLst>
                <a:cxn ang="0">
                  <a:pos x="0" y="90"/>
                </a:cxn>
                <a:cxn ang="0">
                  <a:pos x="0" y="90"/>
                </a:cxn>
                <a:cxn ang="0">
                  <a:pos x="17" y="83"/>
                </a:cxn>
                <a:cxn ang="0">
                  <a:pos x="32" y="76"/>
                </a:cxn>
                <a:cxn ang="0">
                  <a:pos x="46" y="65"/>
                </a:cxn>
                <a:cxn ang="0">
                  <a:pos x="59" y="54"/>
                </a:cxn>
                <a:cxn ang="0">
                  <a:pos x="71" y="42"/>
                </a:cxn>
                <a:cxn ang="0">
                  <a:pos x="82" y="29"/>
                </a:cxn>
                <a:cxn ang="0">
                  <a:pos x="94" y="17"/>
                </a:cxn>
                <a:cxn ang="0">
                  <a:pos x="105" y="7"/>
                </a:cxn>
                <a:cxn ang="0">
                  <a:pos x="105" y="7"/>
                </a:cxn>
                <a:cxn ang="0">
                  <a:pos x="113" y="1"/>
                </a:cxn>
                <a:cxn ang="0">
                  <a:pos x="122" y="0"/>
                </a:cxn>
                <a:cxn ang="0">
                  <a:pos x="131" y="0"/>
                </a:cxn>
                <a:cxn ang="0">
                  <a:pos x="142" y="3"/>
                </a:cxn>
                <a:cxn ang="0">
                  <a:pos x="153" y="7"/>
                </a:cxn>
                <a:cxn ang="0">
                  <a:pos x="164" y="13"/>
                </a:cxn>
                <a:cxn ang="0">
                  <a:pos x="175" y="21"/>
                </a:cxn>
                <a:cxn ang="0">
                  <a:pos x="185" y="29"/>
                </a:cxn>
              </a:cxnLst>
              <a:rect l="0" t="0" r="r" b="b"/>
              <a:pathLst>
                <a:path w="185" h="90">
                  <a:moveTo>
                    <a:pt x="0" y="90"/>
                  </a:moveTo>
                  <a:lnTo>
                    <a:pt x="0" y="90"/>
                  </a:lnTo>
                  <a:lnTo>
                    <a:pt x="17" y="83"/>
                  </a:lnTo>
                  <a:lnTo>
                    <a:pt x="32" y="76"/>
                  </a:lnTo>
                  <a:lnTo>
                    <a:pt x="46" y="65"/>
                  </a:lnTo>
                  <a:lnTo>
                    <a:pt x="59" y="54"/>
                  </a:lnTo>
                  <a:lnTo>
                    <a:pt x="71" y="42"/>
                  </a:lnTo>
                  <a:lnTo>
                    <a:pt x="82" y="29"/>
                  </a:lnTo>
                  <a:lnTo>
                    <a:pt x="94" y="17"/>
                  </a:lnTo>
                  <a:lnTo>
                    <a:pt x="105" y="7"/>
                  </a:lnTo>
                  <a:lnTo>
                    <a:pt x="105" y="7"/>
                  </a:lnTo>
                  <a:lnTo>
                    <a:pt x="113" y="1"/>
                  </a:lnTo>
                  <a:lnTo>
                    <a:pt x="122" y="0"/>
                  </a:lnTo>
                  <a:lnTo>
                    <a:pt x="131" y="0"/>
                  </a:lnTo>
                  <a:lnTo>
                    <a:pt x="142" y="3"/>
                  </a:lnTo>
                  <a:lnTo>
                    <a:pt x="153" y="7"/>
                  </a:lnTo>
                  <a:lnTo>
                    <a:pt x="164" y="13"/>
                  </a:lnTo>
                  <a:lnTo>
                    <a:pt x="175" y="21"/>
                  </a:lnTo>
                  <a:lnTo>
                    <a:pt x="185" y="29"/>
                  </a:lnTo>
                </a:path>
              </a:pathLst>
            </a:custGeom>
            <a:solidFill>
              <a:srgbClr val="FFFFFF"/>
            </a:solidFill>
            <a:ln w="0">
              <a:solidFill>
                <a:srgbClr val="000000"/>
              </a:solidFill>
              <a:prstDash val="solid"/>
              <a:round/>
              <a:headEnd/>
              <a:tailEnd/>
            </a:ln>
          </p:spPr>
          <p:txBody>
            <a:bodyPr/>
            <a:lstStyle/>
            <a:p>
              <a:endParaRPr lang="en-US"/>
            </a:p>
          </p:txBody>
        </p:sp>
        <p:sp>
          <p:nvSpPr>
            <p:cNvPr id="278566" name="Freeform 38"/>
            <p:cNvSpPr>
              <a:spLocks noChangeAspect="1" noEditPoints="1"/>
            </p:cNvSpPr>
            <p:nvPr/>
          </p:nvSpPr>
          <p:spPr bwMode="auto">
            <a:xfrm>
              <a:off x="3521" y="2560"/>
              <a:ext cx="331" cy="501"/>
            </a:xfrm>
            <a:custGeom>
              <a:avLst/>
              <a:gdLst/>
              <a:ahLst/>
              <a:cxnLst>
                <a:cxn ang="0">
                  <a:pos x="132" y="0"/>
                </a:cxn>
                <a:cxn ang="0">
                  <a:pos x="108" y="18"/>
                </a:cxn>
                <a:cxn ang="0">
                  <a:pos x="80" y="69"/>
                </a:cxn>
                <a:cxn ang="0">
                  <a:pos x="57" y="147"/>
                </a:cxn>
                <a:cxn ang="0">
                  <a:pos x="45" y="240"/>
                </a:cxn>
                <a:cxn ang="0">
                  <a:pos x="49" y="331"/>
                </a:cxn>
                <a:cxn ang="0">
                  <a:pos x="53" y="402"/>
                </a:cxn>
                <a:cxn ang="0">
                  <a:pos x="55" y="472"/>
                </a:cxn>
                <a:cxn ang="0">
                  <a:pos x="51" y="541"/>
                </a:cxn>
                <a:cxn ang="0">
                  <a:pos x="35" y="608"/>
                </a:cxn>
                <a:cxn ang="0">
                  <a:pos x="7" y="673"/>
                </a:cxn>
                <a:cxn ang="0">
                  <a:pos x="0" y="712"/>
                </a:cxn>
                <a:cxn ang="0">
                  <a:pos x="12" y="766"/>
                </a:cxn>
                <a:cxn ang="0">
                  <a:pos x="43" y="825"/>
                </a:cxn>
                <a:cxn ang="0">
                  <a:pos x="86" y="876"/>
                </a:cxn>
                <a:cxn ang="0">
                  <a:pos x="140" y="907"/>
                </a:cxn>
                <a:cxn ang="0">
                  <a:pos x="182" y="908"/>
                </a:cxn>
                <a:cxn ang="0">
                  <a:pos x="214" y="890"/>
                </a:cxn>
                <a:cxn ang="0">
                  <a:pos x="247" y="866"/>
                </a:cxn>
                <a:cxn ang="0">
                  <a:pos x="270" y="855"/>
                </a:cxn>
                <a:cxn ang="0">
                  <a:pos x="293" y="847"/>
                </a:cxn>
                <a:cxn ang="0">
                  <a:pos x="322" y="848"/>
                </a:cxn>
                <a:cxn ang="0">
                  <a:pos x="380" y="878"/>
                </a:cxn>
                <a:cxn ang="0">
                  <a:pos x="430" y="908"/>
                </a:cxn>
                <a:cxn ang="0">
                  <a:pos x="484" y="905"/>
                </a:cxn>
                <a:cxn ang="0">
                  <a:pos x="529" y="881"/>
                </a:cxn>
                <a:cxn ang="0">
                  <a:pos x="559" y="840"/>
                </a:cxn>
                <a:cxn ang="0">
                  <a:pos x="577" y="788"/>
                </a:cxn>
                <a:cxn ang="0">
                  <a:pos x="589" y="731"/>
                </a:cxn>
                <a:cxn ang="0">
                  <a:pos x="570" y="641"/>
                </a:cxn>
                <a:cxn ang="0">
                  <a:pos x="534" y="493"/>
                </a:cxn>
                <a:cxn ang="0">
                  <a:pos x="529" y="353"/>
                </a:cxn>
                <a:cxn ang="0">
                  <a:pos x="531" y="223"/>
                </a:cxn>
                <a:cxn ang="0">
                  <a:pos x="512" y="104"/>
                </a:cxn>
                <a:cxn ang="0">
                  <a:pos x="444" y="3"/>
                </a:cxn>
                <a:cxn ang="0">
                  <a:pos x="414" y="16"/>
                </a:cxn>
                <a:cxn ang="0">
                  <a:pos x="398" y="44"/>
                </a:cxn>
                <a:cxn ang="0">
                  <a:pos x="390" y="87"/>
                </a:cxn>
                <a:cxn ang="0">
                  <a:pos x="385" y="139"/>
                </a:cxn>
                <a:cxn ang="0">
                  <a:pos x="376" y="199"/>
                </a:cxn>
                <a:cxn ang="0">
                  <a:pos x="356" y="279"/>
                </a:cxn>
                <a:cxn ang="0">
                  <a:pos x="335" y="347"/>
                </a:cxn>
                <a:cxn ang="0">
                  <a:pos x="317" y="393"/>
                </a:cxn>
                <a:cxn ang="0">
                  <a:pos x="301" y="418"/>
                </a:cxn>
                <a:cxn ang="0">
                  <a:pos x="287" y="419"/>
                </a:cxn>
                <a:cxn ang="0">
                  <a:pos x="276" y="409"/>
                </a:cxn>
                <a:cxn ang="0">
                  <a:pos x="278" y="418"/>
                </a:cxn>
                <a:cxn ang="0">
                  <a:pos x="276" y="422"/>
                </a:cxn>
                <a:cxn ang="0">
                  <a:pos x="259" y="396"/>
                </a:cxn>
                <a:cxn ang="0">
                  <a:pos x="253" y="359"/>
                </a:cxn>
                <a:cxn ang="0">
                  <a:pos x="247" y="329"/>
                </a:cxn>
                <a:cxn ang="0">
                  <a:pos x="231" y="286"/>
                </a:cxn>
                <a:cxn ang="0">
                  <a:pos x="225" y="251"/>
                </a:cxn>
                <a:cxn ang="0">
                  <a:pos x="212" y="207"/>
                </a:cxn>
                <a:cxn ang="0">
                  <a:pos x="194" y="150"/>
                </a:cxn>
                <a:cxn ang="0">
                  <a:pos x="178" y="90"/>
                </a:cxn>
                <a:cxn ang="0">
                  <a:pos x="163" y="39"/>
                </a:cxn>
                <a:cxn ang="0">
                  <a:pos x="151" y="9"/>
                </a:cxn>
                <a:cxn ang="0">
                  <a:pos x="143" y="12"/>
                </a:cxn>
                <a:cxn ang="0">
                  <a:pos x="299" y="848"/>
                </a:cxn>
                <a:cxn ang="0">
                  <a:pos x="304" y="840"/>
                </a:cxn>
                <a:cxn ang="0">
                  <a:pos x="300" y="787"/>
                </a:cxn>
                <a:cxn ang="0">
                  <a:pos x="298" y="721"/>
                </a:cxn>
              </a:cxnLst>
              <a:rect l="0" t="0" r="r" b="b"/>
              <a:pathLst>
                <a:path w="594" h="911">
                  <a:moveTo>
                    <a:pt x="143" y="12"/>
                  </a:move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71" y="911"/>
                  </a:lnTo>
                  <a:lnTo>
                    <a:pt x="182" y="908"/>
                  </a:lnTo>
                  <a:lnTo>
                    <a:pt x="191" y="903"/>
                  </a:lnTo>
                  <a:lnTo>
                    <a:pt x="202" y="898"/>
                  </a:lnTo>
                  <a:lnTo>
                    <a:pt x="214" y="890"/>
                  </a:lnTo>
                  <a:lnTo>
                    <a:pt x="225" y="882"/>
                  </a:lnTo>
                  <a:lnTo>
                    <a:pt x="236" y="874"/>
                  </a:lnTo>
                  <a:lnTo>
                    <a:pt x="247" y="866"/>
                  </a:lnTo>
                  <a:lnTo>
                    <a:pt x="254" y="863"/>
                  </a:lnTo>
                  <a:lnTo>
                    <a:pt x="263" y="859"/>
                  </a:lnTo>
                  <a:lnTo>
                    <a:pt x="270" y="855"/>
                  </a:lnTo>
                  <a:lnTo>
                    <a:pt x="278" y="852"/>
                  </a:lnTo>
                  <a:lnTo>
                    <a:pt x="286" y="850"/>
                  </a:lnTo>
                  <a:lnTo>
                    <a:pt x="293" y="847"/>
                  </a:lnTo>
                  <a:lnTo>
                    <a:pt x="299" y="846"/>
                  </a:lnTo>
                  <a:lnTo>
                    <a:pt x="303" y="846"/>
                  </a:lnTo>
                  <a:lnTo>
                    <a:pt x="322" y="848"/>
                  </a:lnTo>
                  <a:lnTo>
                    <a:pt x="343" y="856"/>
                  </a:lnTo>
                  <a:lnTo>
                    <a:pt x="361" y="866"/>
                  </a:lnTo>
                  <a:lnTo>
                    <a:pt x="380" y="878"/>
                  </a:lnTo>
                  <a:lnTo>
                    <a:pt x="397" y="890"/>
                  </a:lnTo>
                  <a:lnTo>
                    <a:pt x="414" y="900"/>
                  </a:lnTo>
                  <a:lnTo>
                    <a:pt x="430" y="908"/>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6" y="409"/>
                  </a:lnTo>
                  <a:lnTo>
                    <a:pt x="276" y="410"/>
                  </a:lnTo>
                  <a:lnTo>
                    <a:pt x="277" y="414"/>
                  </a:lnTo>
                  <a:lnTo>
                    <a:pt x="278" y="418"/>
                  </a:lnTo>
                  <a:lnTo>
                    <a:pt x="280" y="422"/>
                  </a:lnTo>
                  <a:lnTo>
                    <a:pt x="278" y="423"/>
                  </a:lnTo>
                  <a:lnTo>
                    <a:pt x="276" y="422"/>
                  </a:lnTo>
                  <a:lnTo>
                    <a:pt x="270" y="415"/>
                  </a:lnTo>
                  <a:lnTo>
                    <a:pt x="264" y="406"/>
                  </a:lnTo>
                  <a:lnTo>
                    <a:pt x="259" y="396"/>
                  </a:lnTo>
                  <a:lnTo>
                    <a:pt x="257" y="384"/>
                  </a:lnTo>
                  <a:lnTo>
                    <a:pt x="255" y="372"/>
                  </a:lnTo>
                  <a:lnTo>
                    <a:pt x="253" y="359"/>
                  </a:lnTo>
                  <a:lnTo>
                    <a:pt x="252" y="347"/>
                  </a:lnTo>
                  <a:lnTo>
                    <a:pt x="249" y="337"/>
                  </a:lnTo>
                  <a:lnTo>
                    <a:pt x="247" y="329"/>
                  </a:lnTo>
                  <a:lnTo>
                    <a:pt x="238" y="314"/>
                  </a:lnTo>
                  <a:lnTo>
                    <a:pt x="234" y="299"/>
                  </a:lnTo>
                  <a:lnTo>
                    <a:pt x="231" y="286"/>
                  </a:lnTo>
                  <a:lnTo>
                    <a:pt x="229" y="275"/>
                  </a:lnTo>
                  <a:lnTo>
                    <a:pt x="228" y="263"/>
                  </a:lnTo>
                  <a:lnTo>
                    <a:pt x="225" y="251"/>
                  </a:lnTo>
                  <a:lnTo>
                    <a:pt x="223" y="238"/>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close/>
                  <a:moveTo>
                    <a:pt x="303" y="852"/>
                  </a:moveTo>
                  <a:lnTo>
                    <a:pt x="304" y="850"/>
                  </a:lnTo>
                  <a:lnTo>
                    <a:pt x="299" y="848"/>
                  </a:lnTo>
                  <a:lnTo>
                    <a:pt x="295" y="848"/>
                  </a:lnTo>
                  <a:lnTo>
                    <a:pt x="300" y="846"/>
                  </a:lnTo>
                  <a:lnTo>
                    <a:pt x="304" y="840"/>
                  </a:lnTo>
                  <a:lnTo>
                    <a:pt x="304" y="827"/>
                  </a:lnTo>
                  <a:lnTo>
                    <a:pt x="303" y="809"/>
                  </a:lnTo>
                  <a:lnTo>
                    <a:pt x="300" y="787"/>
                  </a:lnTo>
                  <a:lnTo>
                    <a:pt x="297" y="764"/>
                  </a:lnTo>
                  <a:lnTo>
                    <a:pt x="295" y="742"/>
                  </a:lnTo>
                  <a:lnTo>
                    <a:pt x="298" y="721"/>
                  </a:lnTo>
                  <a:lnTo>
                    <a:pt x="303" y="705"/>
                  </a:lnTo>
                  <a:lnTo>
                    <a:pt x="303" y="852"/>
                  </a:lnTo>
                  <a:close/>
                </a:path>
              </a:pathLst>
            </a:custGeom>
            <a:solidFill>
              <a:srgbClr val="FFFFFF"/>
            </a:solidFill>
            <a:ln w="9525">
              <a:noFill/>
              <a:round/>
              <a:headEnd/>
              <a:tailEnd/>
            </a:ln>
          </p:spPr>
          <p:txBody>
            <a:bodyPr/>
            <a:lstStyle/>
            <a:p>
              <a:endParaRPr lang="en-US"/>
            </a:p>
          </p:txBody>
        </p:sp>
        <p:sp>
          <p:nvSpPr>
            <p:cNvPr id="278567" name="Freeform 39"/>
            <p:cNvSpPr>
              <a:spLocks noChangeAspect="1"/>
            </p:cNvSpPr>
            <p:nvPr/>
          </p:nvSpPr>
          <p:spPr bwMode="auto">
            <a:xfrm>
              <a:off x="3521" y="2560"/>
              <a:ext cx="331" cy="501"/>
            </a:xfrm>
            <a:custGeom>
              <a:avLst/>
              <a:gdLst/>
              <a:ahLst/>
              <a:cxnLst>
                <a:cxn ang="0">
                  <a:pos x="138" y="4"/>
                </a:cxn>
                <a:cxn ang="0">
                  <a:pos x="116" y="8"/>
                </a:cxn>
                <a:cxn ang="0">
                  <a:pos x="88" y="50"/>
                </a:cxn>
                <a:cxn ang="0">
                  <a:pos x="63" y="119"/>
                </a:cxn>
                <a:cxn ang="0">
                  <a:pos x="47" y="208"/>
                </a:cxn>
                <a:cxn ang="0">
                  <a:pos x="46" y="307"/>
                </a:cxn>
                <a:cxn ang="0">
                  <a:pos x="50" y="355"/>
                </a:cxn>
                <a:cxn ang="0">
                  <a:pos x="55" y="426"/>
                </a:cxn>
                <a:cxn ang="0">
                  <a:pos x="55" y="496"/>
                </a:cxn>
                <a:cxn ang="0">
                  <a:pos x="47" y="563"/>
                </a:cxn>
                <a:cxn ang="0">
                  <a:pos x="28" y="630"/>
                </a:cxn>
                <a:cxn ang="0">
                  <a:pos x="7" y="673"/>
                </a:cxn>
                <a:cxn ang="0">
                  <a:pos x="0" y="712"/>
                </a:cxn>
                <a:cxn ang="0">
                  <a:pos x="12" y="766"/>
                </a:cxn>
                <a:cxn ang="0">
                  <a:pos x="43" y="825"/>
                </a:cxn>
                <a:cxn ang="0">
                  <a:pos x="86" y="876"/>
                </a:cxn>
                <a:cxn ang="0">
                  <a:pos x="140" y="907"/>
                </a:cxn>
                <a:cxn ang="0">
                  <a:pos x="171" y="911"/>
                </a:cxn>
                <a:cxn ang="0">
                  <a:pos x="202" y="898"/>
                </a:cxn>
                <a:cxn ang="0">
                  <a:pos x="236" y="874"/>
                </a:cxn>
                <a:cxn ang="0">
                  <a:pos x="254" y="863"/>
                </a:cxn>
                <a:cxn ang="0">
                  <a:pos x="278" y="852"/>
                </a:cxn>
                <a:cxn ang="0">
                  <a:pos x="299" y="846"/>
                </a:cxn>
                <a:cxn ang="0">
                  <a:pos x="322" y="848"/>
                </a:cxn>
                <a:cxn ang="0">
                  <a:pos x="380" y="878"/>
                </a:cxn>
                <a:cxn ang="0">
                  <a:pos x="430" y="908"/>
                </a:cxn>
                <a:cxn ang="0">
                  <a:pos x="465" y="909"/>
                </a:cxn>
                <a:cxn ang="0">
                  <a:pos x="516" y="891"/>
                </a:cxn>
                <a:cxn ang="0">
                  <a:pos x="549" y="855"/>
                </a:cxn>
                <a:cxn ang="0">
                  <a:pos x="572" y="807"/>
                </a:cxn>
                <a:cxn ang="0">
                  <a:pos x="586" y="751"/>
                </a:cxn>
                <a:cxn ang="0">
                  <a:pos x="594" y="692"/>
                </a:cxn>
                <a:cxn ang="0">
                  <a:pos x="553" y="592"/>
                </a:cxn>
                <a:cxn ang="0">
                  <a:pos x="530" y="445"/>
                </a:cxn>
                <a:cxn ang="0">
                  <a:pos x="530" y="308"/>
                </a:cxn>
                <a:cxn ang="0">
                  <a:pos x="528" y="181"/>
                </a:cxn>
                <a:cxn ang="0">
                  <a:pos x="496" y="69"/>
                </a:cxn>
                <a:cxn ang="0">
                  <a:pos x="444" y="3"/>
                </a:cxn>
                <a:cxn ang="0">
                  <a:pos x="414" y="16"/>
                </a:cxn>
                <a:cxn ang="0">
                  <a:pos x="398" y="44"/>
                </a:cxn>
                <a:cxn ang="0">
                  <a:pos x="390" y="87"/>
                </a:cxn>
                <a:cxn ang="0">
                  <a:pos x="385" y="139"/>
                </a:cxn>
                <a:cxn ang="0">
                  <a:pos x="376" y="199"/>
                </a:cxn>
                <a:cxn ang="0">
                  <a:pos x="363" y="251"/>
                </a:cxn>
                <a:cxn ang="0">
                  <a:pos x="343" y="328"/>
                </a:cxn>
                <a:cxn ang="0">
                  <a:pos x="323" y="381"/>
                </a:cxn>
                <a:cxn ang="0">
                  <a:pos x="306" y="411"/>
                </a:cxn>
                <a:cxn ang="0">
                  <a:pos x="292" y="422"/>
                </a:cxn>
                <a:cxn ang="0">
                  <a:pos x="277" y="410"/>
                </a:cxn>
                <a:cxn ang="0">
                  <a:pos x="276" y="410"/>
                </a:cxn>
                <a:cxn ang="0">
                  <a:pos x="280" y="422"/>
                </a:cxn>
                <a:cxn ang="0">
                  <a:pos x="270" y="415"/>
                </a:cxn>
                <a:cxn ang="0">
                  <a:pos x="259" y="396"/>
                </a:cxn>
                <a:cxn ang="0">
                  <a:pos x="253" y="359"/>
                </a:cxn>
                <a:cxn ang="0">
                  <a:pos x="247" y="329"/>
                </a:cxn>
                <a:cxn ang="0">
                  <a:pos x="234" y="299"/>
                </a:cxn>
                <a:cxn ang="0">
                  <a:pos x="228" y="263"/>
                </a:cxn>
                <a:cxn ang="0">
                  <a:pos x="218" y="224"/>
                </a:cxn>
                <a:cxn ang="0">
                  <a:pos x="206" y="189"/>
                </a:cxn>
                <a:cxn ang="0">
                  <a:pos x="189" y="129"/>
                </a:cxn>
                <a:cxn ang="0">
                  <a:pos x="173" y="70"/>
                </a:cxn>
                <a:cxn ang="0">
                  <a:pos x="160" y="26"/>
                </a:cxn>
                <a:cxn ang="0">
                  <a:pos x="149" y="5"/>
                </a:cxn>
              </a:cxnLst>
              <a:rect l="0" t="0" r="r" b="b"/>
              <a:pathLst>
                <a:path w="594" h="911">
                  <a:moveTo>
                    <a:pt x="143" y="12"/>
                  </a:moveTo>
                  <a:lnTo>
                    <a:pt x="143" y="12"/>
                  </a:lnTo>
                  <a:lnTo>
                    <a:pt x="138" y="4"/>
                  </a:lnTo>
                  <a:lnTo>
                    <a:pt x="132" y="0"/>
                  </a:lnTo>
                  <a:lnTo>
                    <a:pt x="125" y="2"/>
                  </a:lnTo>
                  <a:lnTo>
                    <a:pt x="116" y="8"/>
                  </a:lnTo>
                  <a:lnTo>
                    <a:pt x="108" y="18"/>
                  </a:lnTo>
                  <a:lnTo>
                    <a:pt x="98" y="31"/>
                  </a:lnTo>
                  <a:lnTo>
                    <a:pt x="88" y="50"/>
                  </a:lnTo>
                  <a:lnTo>
                    <a:pt x="80" y="69"/>
                  </a:lnTo>
                  <a:lnTo>
                    <a:pt x="72" y="93"/>
                  </a:lnTo>
                  <a:lnTo>
                    <a:pt x="63" y="119"/>
                  </a:lnTo>
                  <a:lnTo>
                    <a:pt x="57" y="147"/>
                  </a:lnTo>
                  <a:lnTo>
                    <a:pt x="51" y="177"/>
                  </a:lnTo>
                  <a:lnTo>
                    <a:pt x="47" y="208"/>
                  </a:lnTo>
                  <a:lnTo>
                    <a:pt x="45" y="240"/>
                  </a:lnTo>
                  <a:lnTo>
                    <a:pt x="44" y="273"/>
                  </a:lnTo>
                  <a:lnTo>
                    <a:pt x="46" y="307"/>
                  </a:lnTo>
                  <a:lnTo>
                    <a:pt x="46" y="307"/>
                  </a:lnTo>
                  <a:lnTo>
                    <a:pt x="49" y="331"/>
                  </a:lnTo>
                  <a:lnTo>
                    <a:pt x="50" y="355"/>
                  </a:lnTo>
                  <a:lnTo>
                    <a:pt x="52" y="379"/>
                  </a:lnTo>
                  <a:lnTo>
                    <a:pt x="53" y="402"/>
                  </a:lnTo>
                  <a:lnTo>
                    <a:pt x="55" y="426"/>
                  </a:lnTo>
                  <a:lnTo>
                    <a:pt x="55" y="449"/>
                  </a:lnTo>
                  <a:lnTo>
                    <a:pt x="55" y="472"/>
                  </a:lnTo>
                  <a:lnTo>
                    <a:pt x="55" y="496"/>
                  </a:lnTo>
                  <a:lnTo>
                    <a:pt x="53" y="518"/>
                  </a:lnTo>
                  <a:lnTo>
                    <a:pt x="51" y="541"/>
                  </a:lnTo>
                  <a:lnTo>
                    <a:pt x="47" y="563"/>
                  </a:lnTo>
                  <a:lnTo>
                    <a:pt x="41" y="585"/>
                  </a:lnTo>
                  <a:lnTo>
                    <a:pt x="35" y="608"/>
                  </a:lnTo>
                  <a:lnTo>
                    <a:pt x="28" y="630"/>
                  </a:lnTo>
                  <a:lnTo>
                    <a:pt x="18" y="652"/>
                  </a:lnTo>
                  <a:lnTo>
                    <a:pt x="7" y="673"/>
                  </a:lnTo>
                  <a:lnTo>
                    <a:pt x="7" y="673"/>
                  </a:lnTo>
                  <a:lnTo>
                    <a:pt x="3" y="683"/>
                  </a:lnTo>
                  <a:lnTo>
                    <a:pt x="0" y="696"/>
                  </a:lnTo>
                  <a:lnTo>
                    <a:pt x="0" y="712"/>
                  </a:lnTo>
                  <a:lnTo>
                    <a:pt x="3" y="729"/>
                  </a:lnTo>
                  <a:lnTo>
                    <a:pt x="6" y="747"/>
                  </a:lnTo>
                  <a:lnTo>
                    <a:pt x="12" y="766"/>
                  </a:lnTo>
                  <a:lnTo>
                    <a:pt x="21" y="786"/>
                  </a:lnTo>
                  <a:lnTo>
                    <a:pt x="30" y="805"/>
                  </a:lnTo>
                  <a:lnTo>
                    <a:pt x="43" y="825"/>
                  </a:lnTo>
                  <a:lnTo>
                    <a:pt x="56" y="843"/>
                  </a:lnTo>
                  <a:lnTo>
                    <a:pt x="70" y="860"/>
                  </a:lnTo>
                  <a:lnTo>
                    <a:pt x="86" y="876"/>
                  </a:lnTo>
                  <a:lnTo>
                    <a:pt x="103" y="889"/>
                  </a:lnTo>
                  <a:lnTo>
                    <a:pt x="121" y="899"/>
                  </a:lnTo>
                  <a:lnTo>
                    <a:pt x="140" y="907"/>
                  </a:lnTo>
                  <a:lnTo>
                    <a:pt x="161" y="911"/>
                  </a:lnTo>
                  <a:lnTo>
                    <a:pt x="161" y="911"/>
                  </a:lnTo>
                  <a:lnTo>
                    <a:pt x="171" y="911"/>
                  </a:lnTo>
                  <a:lnTo>
                    <a:pt x="182" y="908"/>
                  </a:lnTo>
                  <a:lnTo>
                    <a:pt x="191" y="903"/>
                  </a:lnTo>
                  <a:lnTo>
                    <a:pt x="202" y="898"/>
                  </a:lnTo>
                  <a:lnTo>
                    <a:pt x="214" y="890"/>
                  </a:lnTo>
                  <a:lnTo>
                    <a:pt x="225" y="882"/>
                  </a:lnTo>
                  <a:lnTo>
                    <a:pt x="236" y="874"/>
                  </a:lnTo>
                  <a:lnTo>
                    <a:pt x="247" y="866"/>
                  </a:lnTo>
                  <a:lnTo>
                    <a:pt x="247" y="866"/>
                  </a:lnTo>
                  <a:lnTo>
                    <a:pt x="254" y="863"/>
                  </a:lnTo>
                  <a:lnTo>
                    <a:pt x="263" y="859"/>
                  </a:lnTo>
                  <a:lnTo>
                    <a:pt x="270" y="855"/>
                  </a:lnTo>
                  <a:lnTo>
                    <a:pt x="278" y="852"/>
                  </a:lnTo>
                  <a:lnTo>
                    <a:pt x="286" y="850"/>
                  </a:lnTo>
                  <a:lnTo>
                    <a:pt x="293" y="847"/>
                  </a:lnTo>
                  <a:lnTo>
                    <a:pt x="299" y="846"/>
                  </a:lnTo>
                  <a:lnTo>
                    <a:pt x="303" y="846"/>
                  </a:lnTo>
                  <a:lnTo>
                    <a:pt x="303" y="846"/>
                  </a:lnTo>
                  <a:lnTo>
                    <a:pt x="322" y="848"/>
                  </a:lnTo>
                  <a:lnTo>
                    <a:pt x="343" y="856"/>
                  </a:lnTo>
                  <a:lnTo>
                    <a:pt x="361" y="866"/>
                  </a:lnTo>
                  <a:lnTo>
                    <a:pt x="380" y="878"/>
                  </a:lnTo>
                  <a:lnTo>
                    <a:pt x="397" y="890"/>
                  </a:lnTo>
                  <a:lnTo>
                    <a:pt x="414" y="900"/>
                  </a:lnTo>
                  <a:lnTo>
                    <a:pt x="430" y="908"/>
                  </a:lnTo>
                  <a:lnTo>
                    <a:pt x="444" y="911"/>
                  </a:lnTo>
                  <a:lnTo>
                    <a:pt x="444" y="911"/>
                  </a:lnTo>
                  <a:lnTo>
                    <a:pt x="465" y="909"/>
                  </a:lnTo>
                  <a:lnTo>
                    <a:pt x="484" y="905"/>
                  </a:lnTo>
                  <a:lnTo>
                    <a:pt x="501" y="899"/>
                  </a:lnTo>
                  <a:lnTo>
                    <a:pt x="516" y="891"/>
                  </a:lnTo>
                  <a:lnTo>
                    <a:pt x="529" y="881"/>
                  </a:lnTo>
                  <a:lnTo>
                    <a:pt x="540" y="869"/>
                  </a:lnTo>
                  <a:lnTo>
                    <a:pt x="549" y="855"/>
                  </a:lnTo>
                  <a:lnTo>
                    <a:pt x="559" y="840"/>
                  </a:lnTo>
                  <a:lnTo>
                    <a:pt x="566" y="823"/>
                  </a:lnTo>
                  <a:lnTo>
                    <a:pt x="572" y="807"/>
                  </a:lnTo>
                  <a:lnTo>
                    <a:pt x="577" y="788"/>
                  </a:lnTo>
                  <a:lnTo>
                    <a:pt x="582" y="770"/>
                  </a:lnTo>
                  <a:lnTo>
                    <a:pt x="586" y="751"/>
                  </a:lnTo>
                  <a:lnTo>
                    <a:pt x="589" y="731"/>
                  </a:lnTo>
                  <a:lnTo>
                    <a:pt x="592" y="712"/>
                  </a:lnTo>
                  <a:lnTo>
                    <a:pt x="594" y="692"/>
                  </a:lnTo>
                  <a:lnTo>
                    <a:pt x="594" y="692"/>
                  </a:lnTo>
                  <a:lnTo>
                    <a:pt x="570" y="641"/>
                  </a:lnTo>
                  <a:lnTo>
                    <a:pt x="553" y="592"/>
                  </a:lnTo>
                  <a:lnTo>
                    <a:pt x="541" y="543"/>
                  </a:lnTo>
                  <a:lnTo>
                    <a:pt x="534" y="493"/>
                  </a:lnTo>
                  <a:lnTo>
                    <a:pt x="530" y="445"/>
                  </a:lnTo>
                  <a:lnTo>
                    <a:pt x="529" y="398"/>
                  </a:lnTo>
                  <a:lnTo>
                    <a:pt x="529" y="353"/>
                  </a:lnTo>
                  <a:lnTo>
                    <a:pt x="530" y="308"/>
                  </a:lnTo>
                  <a:lnTo>
                    <a:pt x="531" y="264"/>
                  </a:lnTo>
                  <a:lnTo>
                    <a:pt x="531" y="223"/>
                  </a:lnTo>
                  <a:lnTo>
                    <a:pt x="528" y="181"/>
                  </a:lnTo>
                  <a:lnTo>
                    <a:pt x="522" y="142"/>
                  </a:lnTo>
                  <a:lnTo>
                    <a:pt x="512" y="104"/>
                  </a:lnTo>
                  <a:lnTo>
                    <a:pt x="496" y="69"/>
                  </a:lnTo>
                  <a:lnTo>
                    <a:pt x="473" y="35"/>
                  </a:lnTo>
                  <a:lnTo>
                    <a:pt x="444" y="3"/>
                  </a:lnTo>
                  <a:lnTo>
                    <a:pt x="444" y="3"/>
                  </a:lnTo>
                  <a:lnTo>
                    <a:pt x="432" y="5"/>
                  </a:lnTo>
                  <a:lnTo>
                    <a:pt x="422" y="9"/>
                  </a:lnTo>
                  <a:lnTo>
                    <a:pt x="414" y="16"/>
                  </a:lnTo>
                  <a:lnTo>
                    <a:pt x="407" y="24"/>
                  </a:lnTo>
                  <a:lnTo>
                    <a:pt x="402" y="33"/>
                  </a:lnTo>
                  <a:lnTo>
                    <a:pt x="398" y="44"/>
                  </a:lnTo>
                  <a:lnTo>
                    <a:pt x="395" y="57"/>
                  </a:lnTo>
                  <a:lnTo>
                    <a:pt x="392" y="72"/>
                  </a:lnTo>
                  <a:lnTo>
                    <a:pt x="390" y="87"/>
                  </a:lnTo>
                  <a:lnTo>
                    <a:pt x="388" y="103"/>
                  </a:lnTo>
                  <a:lnTo>
                    <a:pt x="386" y="121"/>
                  </a:lnTo>
                  <a:lnTo>
                    <a:pt x="385" y="139"/>
                  </a:lnTo>
                  <a:lnTo>
                    <a:pt x="382" y="159"/>
                  </a:lnTo>
                  <a:lnTo>
                    <a:pt x="380" y="178"/>
                  </a:lnTo>
                  <a:lnTo>
                    <a:pt x="376" y="199"/>
                  </a:lnTo>
                  <a:lnTo>
                    <a:pt x="372" y="220"/>
                  </a:lnTo>
                  <a:lnTo>
                    <a:pt x="372" y="220"/>
                  </a:lnTo>
                  <a:lnTo>
                    <a:pt x="363" y="251"/>
                  </a:lnTo>
                  <a:lnTo>
                    <a:pt x="356" y="279"/>
                  </a:lnTo>
                  <a:lnTo>
                    <a:pt x="349" y="305"/>
                  </a:lnTo>
                  <a:lnTo>
                    <a:pt x="343" y="328"/>
                  </a:lnTo>
                  <a:lnTo>
                    <a:pt x="335" y="347"/>
                  </a:lnTo>
                  <a:lnTo>
                    <a:pt x="329" y="366"/>
                  </a:lnTo>
                  <a:lnTo>
                    <a:pt x="323" y="381"/>
                  </a:lnTo>
                  <a:lnTo>
                    <a:pt x="317" y="393"/>
                  </a:lnTo>
                  <a:lnTo>
                    <a:pt x="312" y="403"/>
                  </a:lnTo>
                  <a:lnTo>
                    <a:pt x="306" y="411"/>
                  </a:lnTo>
                  <a:lnTo>
                    <a:pt x="301" y="418"/>
                  </a:lnTo>
                  <a:lnTo>
                    <a:pt x="297" y="420"/>
                  </a:lnTo>
                  <a:lnTo>
                    <a:pt x="292" y="422"/>
                  </a:lnTo>
                  <a:lnTo>
                    <a:pt x="287" y="419"/>
                  </a:lnTo>
                  <a:lnTo>
                    <a:pt x="282" y="416"/>
                  </a:lnTo>
                  <a:lnTo>
                    <a:pt x="277" y="410"/>
                  </a:lnTo>
                  <a:lnTo>
                    <a:pt x="277" y="410"/>
                  </a:lnTo>
                  <a:lnTo>
                    <a:pt x="276" y="409"/>
                  </a:lnTo>
                  <a:lnTo>
                    <a:pt x="276" y="410"/>
                  </a:lnTo>
                  <a:lnTo>
                    <a:pt x="277" y="414"/>
                  </a:lnTo>
                  <a:lnTo>
                    <a:pt x="278" y="418"/>
                  </a:lnTo>
                  <a:lnTo>
                    <a:pt x="280" y="422"/>
                  </a:lnTo>
                  <a:lnTo>
                    <a:pt x="278" y="423"/>
                  </a:lnTo>
                  <a:lnTo>
                    <a:pt x="276" y="422"/>
                  </a:lnTo>
                  <a:lnTo>
                    <a:pt x="270" y="415"/>
                  </a:lnTo>
                  <a:lnTo>
                    <a:pt x="270" y="415"/>
                  </a:lnTo>
                  <a:lnTo>
                    <a:pt x="264" y="406"/>
                  </a:lnTo>
                  <a:lnTo>
                    <a:pt x="259" y="396"/>
                  </a:lnTo>
                  <a:lnTo>
                    <a:pt x="257" y="384"/>
                  </a:lnTo>
                  <a:lnTo>
                    <a:pt x="255" y="372"/>
                  </a:lnTo>
                  <a:lnTo>
                    <a:pt x="253" y="359"/>
                  </a:lnTo>
                  <a:lnTo>
                    <a:pt x="252" y="347"/>
                  </a:lnTo>
                  <a:lnTo>
                    <a:pt x="249" y="337"/>
                  </a:lnTo>
                  <a:lnTo>
                    <a:pt x="247" y="329"/>
                  </a:lnTo>
                  <a:lnTo>
                    <a:pt x="247" y="329"/>
                  </a:lnTo>
                  <a:lnTo>
                    <a:pt x="238" y="314"/>
                  </a:lnTo>
                  <a:lnTo>
                    <a:pt x="234" y="299"/>
                  </a:lnTo>
                  <a:lnTo>
                    <a:pt x="231" y="286"/>
                  </a:lnTo>
                  <a:lnTo>
                    <a:pt x="229" y="275"/>
                  </a:lnTo>
                  <a:lnTo>
                    <a:pt x="228" y="263"/>
                  </a:lnTo>
                  <a:lnTo>
                    <a:pt x="225" y="251"/>
                  </a:lnTo>
                  <a:lnTo>
                    <a:pt x="223" y="238"/>
                  </a:lnTo>
                  <a:lnTo>
                    <a:pt x="218" y="224"/>
                  </a:lnTo>
                  <a:lnTo>
                    <a:pt x="218" y="224"/>
                  </a:lnTo>
                  <a:lnTo>
                    <a:pt x="212" y="207"/>
                  </a:lnTo>
                  <a:lnTo>
                    <a:pt x="206" y="189"/>
                  </a:lnTo>
                  <a:lnTo>
                    <a:pt x="200" y="169"/>
                  </a:lnTo>
                  <a:lnTo>
                    <a:pt x="194" y="150"/>
                  </a:lnTo>
                  <a:lnTo>
                    <a:pt x="189" y="129"/>
                  </a:lnTo>
                  <a:lnTo>
                    <a:pt x="183" y="109"/>
                  </a:lnTo>
                  <a:lnTo>
                    <a:pt x="178" y="90"/>
                  </a:lnTo>
                  <a:lnTo>
                    <a:pt x="173" y="70"/>
                  </a:lnTo>
                  <a:lnTo>
                    <a:pt x="168" y="54"/>
                  </a:lnTo>
                  <a:lnTo>
                    <a:pt x="163" y="39"/>
                  </a:lnTo>
                  <a:lnTo>
                    <a:pt x="160" y="26"/>
                  </a:lnTo>
                  <a:lnTo>
                    <a:pt x="156" y="16"/>
                  </a:lnTo>
                  <a:lnTo>
                    <a:pt x="151" y="9"/>
                  </a:lnTo>
                  <a:lnTo>
                    <a:pt x="149" y="5"/>
                  </a:lnTo>
                  <a:lnTo>
                    <a:pt x="145" y="7"/>
                  </a:lnTo>
                  <a:lnTo>
                    <a:pt x="143" y="12"/>
                  </a:lnTo>
                </a:path>
              </a:pathLst>
            </a:custGeom>
            <a:solidFill>
              <a:srgbClr val="FFFFFF"/>
            </a:solidFill>
            <a:ln w="0">
              <a:solidFill>
                <a:srgbClr val="000000"/>
              </a:solidFill>
              <a:prstDash val="solid"/>
              <a:round/>
              <a:headEnd/>
              <a:tailEnd/>
            </a:ln>
          </p:spPr>
          <p:txBody>
            <a:bodyPr/>
            <a:lstStyle/>
            <a:p>
              <a:endParaRPr lang="en-US"/>
            </a:p>
          </p:txBody>
        </p:sp>
        <p:sp>
          <p:nvSpPr>
            <p:cNvPr id="278568" name="Freeform 40"/>
            <p:cNvSpPr>
              <a:spLocks noChangeAspect="1"/>
            </p:cNvSpPr>
            <p:nvPr/>
          </p:nvSpPr>
          <p:spPr bwMode="auto">
            <a:xfrm>
              <a:off x="3685" y="2948"/>
              <a:ext cx="4" cy="80"/>
            </a:xfrm>
            <a:custGeom>
              <a:avLst/>
              <a:gdLst/>
              <a:ahLst/>
              <a:cxnLst>
                <a:cxn ang="0">
                  <a:pos x="8" y="147"/>
                </a:cxn>
                <a:cxn ang="0">
                  <a:pos x="8" y="147"/>
                </a:cxn>
                <a:cxn ang="0">
                  <a:pos x="9" y="145"/>
                </a:cxn>
                <a:cxn ang="0">
                  <a:pos x="4" y="143"/>
                </a:cxn>
                <a:cxn ang="0">
                  <a:pos x="0" y="143"/>
                </a:cxn>
                <a:cxn ang="0">
                  <a:pos x="5" y="141"/>
                </a:cxn>
                <a:cxn ang="0">
                  <a:pos x="5" y="141"/>
                </a:cxn>
                <a:cxn ang="0">
                  <a:pos x="9" y="135"/>
                </a:cxn>
                <a:cxn ang="0">
                  <a:pos x="9" y="122"/>
                </a:cxn>
                <a:cxn ang="0">
                  <a:pos x="8" y="104"/>
                </a:cxn>
                <a:cxn ang="0">
                  <a:pos x="5" y="82"/>
                </a:cxn>
                <a:cxn ang="0">
                  <a:pos x="2" y="59"/>
                </a:cxn>
                <a:cxn ang="0">
                  <a:pos x="0" y="37"/>
                </a:cxn>
                <a:cxn ang="0">
                  <a:pos x="3" y="16"/>
                </a:cxn>
                <a:cxn ang="0">
                  <a:pos x="8" y="0"/>
                </a:cxn>
              </a:cxnLst>
              <a:rect l="0" t="0" r="r" b="b"/>
              <a:pathLst>
                <a:path w="9" h="147">
                  <a:moveTo>
                    <a:pt x="8" y="147"/>
                  </a:moveTo>
                  <a:lnTo>
                    <a:pt x="8" y="147"/>
                  </a:lnTo>
                  <a:lnTo>
                    <a:pt x="9" y="145"/>
                  </a:lnTo>
                  <a:lnTo>
                    <a:pt x="4" y="143"/>
                  </a:lnTo>
                  <a:lnTo>
                    <a:pt x="0" y="143"/>
                  </a:lnTo>
                  <a:lnTo>
                    <a:pt x="5" y="141"/>
                  </a:lnTo>
                  <a:lnTo>
                    <a:pt x="5" y="141"/>
                  </a:lnTo>
                  <a:lnTo>
                    <a:pt x="9" y="135"/>
                  </a:lnTo>
                  <a:lnTo>
                    <a:pt x="9" y="122"/>
                  </a:lnTo>
                  <a:lnTo>
                    <a:pt x="8" y="104"/>
                  </a:lnTo>
                  <a:lnTo>
                    <a:pt x="5" y="82"/>
                  </a:lnTo>
                  <a:lnTo>
                    <a:pt x="2" y="59"/>
                  </a:lnTo>
                  <a:lnTo>
                    <a:pt x="0" y="37"/>
                  </a:lnTo>
                  <a:lnTo>
                    <a:pt x="3" y="16"/>
                  </a:lnTo>
                  <a:lnTo>
                    <a:pt x="8" y="0"/>
                  </a:lnTo>
                </a:path>
              </a:pathLst>
            </a:custGeom>
            <a:solidFill>
              <a:srgbClr val="FFFFFF"/>
            </a:solidFill>
            <a:ln w="0">
              <a:solidFill>
                <a:srgbClr val="000000"/>
              </a:solidFill>
              <a:prstDash val="solid"/>
              <a:round/>
              <a:headEnd/>
              <a:tailEnd/>
            </a:ln>
          </p:spPr>
          <p:txBody>
            <a:bodyPr/>
            <a:lstStyle/>
            <a:p>
              <a:endParaRPr lang="en-US"/>
            </a:p>
          </p:txBody>
        </p:sp>
        <p:sp>
          <p:nvSpPr>
            <p:cNvPr id="278569" name="Freeform 41"/>
            <p:cNvSpPr>
              <a:spLocks noChangeAspect="1"/>
            </p:cNvSpPr>
            <p:nvPr/>
          </p:nvSpPr>
          <p:spPr bwMode="auto">
            <a:xfrm>
              <a:off x="3547" y="2873"/>
              <a:ext cx="275" cy="16"/>
            </a:xfrm>
            <a:custGeom>
              <a:avLst/>
              <a:gdLst/>
              <a:ahLst/>
              <a:cxnLst>
                <a:cxn ang="0">
                  <a:pos x="0" y="5"/>
                </a:cxn>
                <a:cxn ang="0">
                  <a:pos x="0" y="5"/>
                </a:cxn>
                <a:cxn ang="0">
                  <a:pos x="13" y="6"/>
                </a:cxn>
                <a:cxn ang="0">
                  <a:pos x="27" y="6"/>
                </a:cxn>
                <a:cxn ang="0">
                  <a:pos x="43" y="5"/>
                </a:cxn>
                <a:cxn ang="0">
                  <a:pos x="59" y="4"/>
                </a:cxn>
                <a:cxn ang="0">
                  <a:pos x="75" y="1"/>
                </a:cxn>
                <a:cxn ang="0">
                  <a:pos x="90" y="0"/>
                </a:cxn>
                <a:cxn ang="0">
                  <a:pos x="105" y="0"/>
                </a:cxn>
                <a:cxn ang="0">
                  <a:pos x="118" y="0"/>
                </a:cxn>
                <a:cxn ang="0">
                  <a:pos x="118" y="0"/>
                </a:cxn>
                <a:cxn ang="0">
                  <a:pos x="135" y="1"/>
                </a:cxn>
                <a:cxn ang="0">
                  <a:pos x="150" y="5"/>
                </a:cxn>
                <a:cxn ang="0">
                  <a:pos x="164" y="9"/>
                </a:cxn>
                <a:cxn ang="0">
                  <a:pos x="177" y="14"/>
                </a:cxn>
                <a:cxn ang="0">
                  <a:pos x="191" y="19"/>
                </a:cxn>
                <a:cxn ang="0">
                  <a:pos x="205" y="25"/>
                </a:cxn>
                <a:cxn ang="0">
                  <a:pos x="220" y="29"/>
                </a:cxn>
                <a:cxn ang="0">
                  <a:pos x="237" y="31"/>
                </a:cxn>
                <a:cxn ang="0">
                  <a:pos x="237" y="31"/>
                </a:cxn>
                <a:cxn ang="0">
                  <a:pos x="252" y="31"/>
                </a:cxn>
                <a:cxn ang="0">
                  <a:pos x="269" y="27"/>
                </a:cxn>
                <a:cxn ang="0">
                  <a:pos x="287" y="23"/>
                </a:cxn>
                <a:cxn ang="0">
                  <a:pos x="306" y="17"/>
                </a:cxn>
                <a:cxn ang="0">
                  <a:pos x="325" y="12"/>
                </a:cxn>
                <a:cxn ang="0">
                  <a:pos x="343" y="6"/>
                </a:cxn>
                <a:cxn ang="0">
                  <a:pos x="360" y="3"/>
                </a:cxn>
                <a:cxn ang="0">
                  <a:pos x="376" y="0"/>
                </a:cxn>
                <a:cxn ang="0">
                  <a:pos x="376" y="0"/>
                </a:cxn>
                <a:cxn ang="0">
                  <a:pos x="390" y="0"/>
                </a:cxn>
                <a:cxn ang="0">
                  <a:pos x="405" y="1"/>
                </a:cxn>
                <a:cxn ang="0">
                  <a:pos x="419" y="3"/>
                </a:cxn>
                <a:cxn ang="0">
                  <a:pos x="434" y="5"/>
                </a:cxn>
                <a:cxn ang="0">
                  <a:pos x="448" y="8"/>
                </a:cxn>
                <a:cxn ang="0">
                  <a:pos x="463" y="8"/>
                </a:cxn>
                <a:cxn ang="0">
                  <a:pos x="479" y="8"/>
                </a:cxn>
                <a:cxn ang="0">
                  <a:pos x="493" y="5"/>
                </a:cxn>
              </a:cxnLst>
              <a:rect l="0" t="0" r="r" b="b"/>
              <a:pathLst>
                <a:path w="493" h="31">
                  <a:moveTo>
                    <a:pt x="0" y="5"/>
                  </a:moveTo>
                  <a:lnTo>
                    <a:pt x="0" y="5"/>
                  </a:lnTo>
                  <a:lnTo>
                    <a:pt x="13" y="6"/>
                  </a:lnTo>
                  <a:lnTo>
                    <a:pt x="27" y="6"/>
                  </a:lnTo>
                  <a:lnTo>
                    <a:pt x="43" y="5"/>
                  </a:lnTo>
                  <a:lnTo>
                    <a:pt x="59" y="4"/>
                  </a:lnTo>
                  <a:lnTo>
                    <a:pt x="75" y="1"/>
                  </a:lnTo>
                  <a:lnTo>
                    <a:pt x="90" y="0"/>
                  </a:lnTo>
                  <a:lnTo>
                    <a:pt x="105" y="0"/>
                  </a:lnTo>
                  <a:lnTo>
                    <a:pt x="118" y="0"/>
                  </a:lnTo>
                  <a:lnTo>
                    <a:pt x="118" y="0"/>
                  </a:lnTo>
                  <a:lnTo>
                    <a:pt x="135" y="1"/>
                  </a:lnTo>
                  <a:lnTo>
                    <a:pt x="150" y="5"/>
                  </a:lnTo>
                  <a:lnTo>
                    <a:pt x="164" y="9"/>
                  </a:lnTo>
                  <a:lnTo>
                    <a:pt x="177" y="14"/>
                  </a:lnTo>
                  <a:lnTo>
                    <a:pt x="191" y="19"/>
                  </a:lnTo>
                  <a:lnTo>
                    <a:pt x="205" y="25"/>
                  </a:lnTo>
                  <a:lnTo>
                    <a:pt x="220" y="29"/>
                  </a:lnTo>
                  <a:lnTo>
                    <a:pt x="237" y="31"/>
                  </a:lnTo>
                  <a:lnTo>
                    <a:pt x="237" y="31"/>
                  </a:lnTo>
                  <a:lnTo>
                    <a:pt x="252" y="31"/>
                  </a:lnTo>
                  <a:lnTo>
                    <a:pt x="269" y="27"/>
                  </a:lnTo>
                  <a:lnTo>
                    <a:pt x="287" y="23"/>
                  </a:lnTo>
                  <a:lnTo>
                    <a:pt x="306" y="17"/>
                  </a:lnTo>
                  <a:lnTo>
                    <a:pt x="325" y="12"/>
                  </a:lnTo>
                  <a:lnTo>
                    <a:pt x="343" y="6"/>
                  </a:lnTo>
                  <a:lnTo>
                    <a:pt x="360" y="3"/>
                  </a:lnTo>
                  <a:lnTo>
                    <a:pt x="376" y="0"/>
                  </a:lnTo>
                  <a:lnTo>
                    <a:pt x="376" y="0"/>
                  </a:lnTo>
                  <a:lnTo>
                    <a:pt x="390" y="0"/>
                  </a:lnTo>
                  <a:lnTo>
                    <a:pt x="405" y="1"/>
                  </a:lnTo>
                  <a:lnTo>
                    <a:pt x="419" y="3"/>
                  </a:lnTo>
                  <a:lnTo>
                    <a:pt x="434" y="5"/>
                  </a:lnTo>
                  <a:lnTo>
                    <a:pt x="448" y="8"/>
                  </a:lnTo>
                  <a:lnTo>
                    <a:pt x="463" y="8"/>
                  </a:lnTo>
                  <a:lnTo>
                    <a:pt x="479" y="8"/>
                  </a:lnTo>
                  <a:lnTo>
                    <a:pt x="493" y="5"/>
                  </a:lnTo>
                </a:path>
              </a:pathLst>
            </a:custGeom>
            <a:solidFill>
              <a:srgbClr val="FFFFFF"/>
            </a:solidFill>
            <a:ln w="0">
              <a:solidFill>
                <a:srgbClr val="000000"/>
              </a:solidFill>
              <a:prstDash val="solid"/>
              <a:round/>
              <a:headEnd/>
              <a:tailEnd/>
            </a:ln>
          </p:spPr>
          <p:txBody>
            <a:bodyPr/>
            <a:lstStyle/>
            <a:p>
              <a:endParaRPr lang="en-US"/>
            </a:p>
          </p:txBody>
        </p:sp>
        <p:sp>
          <p:nvSpPr>
            <p:cNvPr id="278570" name="Freeform 42"/>
            <p:cNvSpPr>
              <a:spLocks noChangeAspect="1" noEditPoints="1"/>
            </p:cNvSpPr>
            <p:nvPr/>
          </p:nvSpPr>
          <p:spPr bwMode="auto">
            <a:xfrm>
              <a:off x="3243" y="2575"/>
              <a:ext cx="279" cy="479"/>
            </a:xfrm>
            <a:custGeom>
              <a:avLst/>
              <a:gdLst/>
              <a:ahLst/>
              <a:cxnLst>
                <a:cxn ang="0">
                  <a:pos x="111" y="0"/>
                </a:cxn>
                <a:cxn ang="0">
                  <a:pos x="91" y="16"/>
                </a:cxn>
                <a:cxn ang="0">
                  <a:pos x="68" y="65"/>
                </a:cxn>
                <a:cxn ang="0">
                  <a:pos x="48" y="139"/>
                </a:cxn>
                <a:cxn ang="0">
                  <a:pos x="37" y="229"/>
                </a:cxn>
                <a:cxn ang="0">
                  <a:pos x="41" y="316"/>
                </a:cxn>
                <a:cxn ang="0">
                  <a:pos x="45" y="384"/>
                </a:cxn>
                <a:cxn ang="0">
                  <a:pos x="47" y="452"/>
                </a:cxn>
                <a:cxn ang="0">
                  <a:pos x="42" y="517"/>
                </a:cxn>
                <a:cxn ang="0">
                  <a:pos x="30" y="582"/>
                </a:cxn>
                <a:cxn ang="0">
                  <a:pos x="6" y="644"/>
                </a:cxn>
                <a:cxn ang="0">
                  <a:pos x="0" y="680"/>
                </a:cxn>
                <a:cxn ang="0">
                  <a:pos x="11" y="732"/>
                </a:cxn>
                <a:cxn ang="0">
                  <a:pos x="36" y="788"/>
                </a:cxn>
                <a:cxn ang="0">
                  <a:pos x="74" y="838"/>
                </a:cxn>
                <a:cxn ang="0">
                  <a:pos x="120" y="868"/>
                </a:cxn>
                <a:cxn ang="0">
                  <a:pos x="154" y="869"/>
                </a:cxn>
                <a:cxn ang="0">
                  <a:pos x="181" y="852"/>
                </a:cxn>
                <a:cxn ang="0">
                  <a:pos x="209" y="829"/>
                </a:cxn>
                <a:cxn ang="0">
                  <a:pos x="229" y="817"/>
                </a:cxn>
                <a:cxn ang="0">
                  <a:pos x="248" y="811"/>
                </a:cxn>
                <a:cxn ang="0">
                  <a:pos x="273" y="812"/>
                </a:cxn>
                <a:cxn ang="0">
                  <a:pos x="321" y="840"/>
                </a:cxn>
                <a:cxn ang="0">
                  <a:pos x="363" y="869"/>
                </a:cxn>
                <a:cxn ang="0">
                  <a:pos x="409" y="866"/>
                </a:cxn>
                <a:cxn ang="0">
                  <a:pos x="446" y="843"/>
                </a:cxn>
                <a:cxn ang="0">
                  <a:pos x="472" y="804"/>
                </a:cxn>
                <a:cxn ang="0">
                  <a:pos x="487" y="755"/>
                </a:cxn>
                <a:cxn ang="0">
                  <a:pos x="497" y="699"/>
                </a:cxn>
                <a:cxn ang="0">
                  <a:pos x="480" y="614"/>
                </a:cxn>
                <a:cxn ang="0">
                  <a:pos x="450" y="471"/>
                </a:cxn>
                <a:cxn ang="0">
                  <a:pos x="446" y="337"/>
                </a:cxn>
                <a:cxn ang="0">
                  <a:pos x="448" y="212"/>
                </a:cxn>
                <a:cxn ang="0">
                  <a:pos x="432" y="100"/>
                </a:cxn>
                <a:cxn ang="0">
                  <a:pos x="375" y="3"/>
                </a:cxn>
                <a:cxn ang="0">
                  <a:pos x="336" y="42"/>
                </a:cxn>
                <a:cxn ang="0">
                  <a:pos x="325" y="133"/>
                </a:cxn>
                <a:cxn ang="0">
                  <a:pos x="307" y="240"/>
                </a:cxn>
                <a:cxn ang="0">
                  <a:pos x="289" y="312"/>
                </a:cxn>
                <a:cxn ang="0">
                  <a:pos x="273" y="364"/>
                </a:cxn>
                <a:cxn ang="0">
                  <a:pos x="259" y="394"/>
                </a:cxn>
                <a:cxn ang="0">
                  <a:pos x="247" y="403"/>
                </a:cxn>
                <a:cxn ang="0">
                  <a:pos x="235" y="393"/>
                </a:cxn>
                <a:cxn ang="0">
                  <a:pos x="236" y="405"/>
                </a:cxn>
                <a:cxn ang="0">
                  <a:pos x="219" y="377"/>
                </a:cxn>
                <a:cxn ang="0">
                  <a:pos x="214" y="344"/>
                </a:cxn>
                <a:cxn ang="0">
                  <a:pos x="208" y="315"/>
                </a:cxn>
                <a:cxn ang="0">
                  <a:pos x="195" y="275"/>
                </a:cxn>
                <a:cxn ang="0">
                  <a:pos x="190" y="240"/>
                </a:cxn>
                <a:cxn ang="0">
                  <a:pos x="179" y="198"/>
                </a:cxn>
                <a:cxn ang="0">
                  <a:pos x="164" y="142"/>
                </a:cxn>
                <a:cxn ang="0">
                  <a:pos x="151" y="85"/>
                </a:cxn>
                <a:cxn ang="0">
                  <a:pos x="139" y="37"/>
                </a:cxn>
                <a:cxn ang="0">
                  <a:pos x="129" y="8"/>
                </a:cxn>
                <a:cxn ang="0">
                  <a:pos x="121" y="11"/>
                </a:cxn>
                <a:cxn ang="0">
                  <a:pos x="253" y="812"/>
                </a:cxn>
                <a:cxn ang="0">
                  <a:pos x="256" y="804"/>
                </a:cxn>
                <a:cxn ang="0">
                  <a:pos x="253" y="753"/>
                </a:cxn>
                <a:cxn ang="0">
                  <a:pos x="252" y="690"/>
                </a:cxn>
              </a:cxnLst>
              <a:rect l="0" t="0" r="r" b="b"/>
              <a:pathLst>
                <a:path w="501" h="872">
                  <a:moveTo>
                    <a:pt x="121" y="11"/>
                  </a:move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45" y="872"/>
                  </a:lnTo>
                  <a:lnTo>
                    <a:pt x="154" y="869"/>
                  </a:lnTo>
                  <a:lnTo>
                    <a:pt x="162" y="864"/>
                  </a:lnTo>
                  <a:lnTo>
                    <a:pt x="172" y="859"/>
                  </a:lnTo>
                  <a:lnTo>
                    <a:pt x="181" y="852"/>
                  </a:lnTo>
                  <a:lnTo>
                    <a:pt x="191" y="844"/>
                  </a:lnTo>
                  <a:lnTo>
                    <a:pt x="200" y="837"/>
                  </a:lnTo>
                  <a:lnTo>
                    <a:pt x="209" y="829"/>
                  </a:lnTo>
                  <a:lnTo>
                    <a:pt x="215" y="825"/>
                  </a:lnTo>
                  <a:lnTo>
                    <a:pt x="221" y="821"/>
                  </a:lnTo>
                  <a:lnTo>
                    <a:pt x="229" y="817"/>
                  </a:lnTo>
                  <a:lnTo>
                    <a:pt x="235" y="814"/>
                  </a:lnTo>
                  <a:lnTo>
                    <a:pt x="242" y="812"/>
                  </a:lnTo>
                  <a:lnTo>
                    <a:pt x="248" y="811"/>
                  </a:lnTo>
                  <a:lnTo>
                    <a:pt x="253" y="809"/>
                  </a:lnTo>
                  <a:lnTo>
                    <a:pt x="256" y="809"/>
                  </a:lnTo>
                  <a:lnTo>
                    <a:pt x="273" y="812"/>
                  </a:lnTo>
                  <a:lnTo>
                    <a:pt x="289" y="818"/>
                  </a:lnTo>
                  <a:lnTo>
                    <a:pt x="305" y="829"/>
                  </a:lnTo>
                  <a:lnTo>
                    <a:pt x="321" y="840"/>
                  </a:lnTo>
                  <a:lnTo>
                    <a:pt x="335" y="852"/>
                  </a:lnTo>
                  <a:lnTo>
                    <a:pt x="350" y="861"/>
                  </a:lnTo>
                  <a:lnTo>
                    <a:pt x="363" y="869"/>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57" y="9"/>
                  </a:lnTo>
                  <a:lnTo>
                    <a:pt x="344" y="22"/>
                  </a:lnTo>
                  <a:lnTo>
                    <a:pt x="336" y="42"/>
                  </a:lnTo>
                  <a:lnTo>
                    <a:pt x="331" y="68"/>
                  </a:lnTo>
                  <a:lnTo>
                    <a:pt x="328" y="99"/>
                  </a:lnTo>
                  <a:lnTo>
                    <a:pt x="325" y="133"/>
                  </a:lnTo>
                  <a:lnTo>
                    <a:pt x="321" y="171"/>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3" y="393"/>
                  </a:lnTo>
                  <a:lnTo>
                    <a:pt x="236" y="400"/>
                  </a:lnTo>
                  <a:lnTo>
                    <a:pt x="236" y="405"/>
                  </a:lnTo>
                  <a:lnTo>
                    <a:pt x="227" y="397"/>
                  </a:lnTo>
                  <a:lnTo>
                    <a:pt x="223" y="388"/>
                  </a:lnTo>
                  <a:lnTo>
                    <a:pt x="219" y="377"/>
                  </a:lnTo>
                  <a:lnTo>
                    <a:pt x="217" y="367"/>
                  </a:lnTo>
                  <a:lnTo>
                    <a:pt x="215" y="355"/>
                  </a:lnTo>
                  <a:lnTo>
                    <a:pt x="214" y="344"/>
                  </a:lnTo>
                  <a:lnTo>
                    <a:pt x="213" y="332"/>
                  </a:lnTo>
                  <a:lnTo>
                    <a:pt x="210" y="323"/>
                  </a:lnTo>
                  <a:lnTo>
                    <a:pt x="208" y="315"/>
                  </a:lnTo>
                  <a:lnTo>
                    <a:pt x="202" y="299"/>
                  </a:lnTo>
                  <a:lnTo>
                    <a:pt x="197" y="286"/>
                  </a:lnTo>
                  <a:lnTo>
                    <a:pt x="195" y="275"/>
                  </a:lnTo>
                  <a:lnTo>
                    <a:pt x="194" y="263"/>
                  </a:lnTo>
                  <a:lnTo>
                    <a:pt x="192" y="251"/>
                  </a:lnTo>
                  <a:lnTo>
                    <a:pt x="190" y="240"/>
                  </a:lnTo>
                  <a:lnTo>
                    <a:pt x="187" y="228"/>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close/>
                  <a:moveTo>
                    <a:pt x="256" y="816"/>
                  </a:moveTo>
                  <a:lnTo>
                    <a:pt x="258" y="813"/>
                  </a:lnTo>
                  <a:lnTo>
                    <a:pt x="253" y="812"/>
                  </a:lnTo>
                  <a:lnTo>
                    <a:pt x="249" y="812"/>
                  </a:lnTo>
                  <a:lnTo>
                    <a:pt x="253" y="809"/>
                  </a:lnTo>
                  <a:lnTo>
                    <a:pt x="256" y="804"/>
                  </a:lnTo>
                  <a:lnTo>
                    <a:pt x="256" y="791"/>
                  </a:lnTo>
                  <a:lnTo>
                    <a:pt x="255" y="774"/>
                  </a:lnTo>
                  <a:lnTo>
                    <a:pt x="253" y="753"/>
                  </a:lnTo>
                  <a:lnTo>
                    <a:pt x="250" y="731"/>
                  </a:lnTo>
                  <a:lnTo>
                    <a:pt x="250" y="709"/>
                  </a:lnTo>
                  <a:lnTo>
                    <a:pt x="252" y="690"/>
                  </a:lnTo>
                  <a:lnTo>
                    <a:pt x="256" y="675"/>
                  </a:lnTo>
                  <a:lnTo>
                    <a:pt x="256" y="816"/>
                  </a:lnTo>
                  <a:close/>
                </a:path>
              </a:pathLst>
            </a:custGeom>
            <a:solidFill>
              <a:srgbClr val="FFFFFF"/>
            </a:solidFill>
            <a:ln w="9525">
              <a:noFill/>
              <a:round/>
              <a:headEnd/>
              <a:tailEnd/>
            </a:ln>
          </p:spPr>
          <p:txBody>
            <a:bodyPr/>
            <a:lstStyle/>
            <a:p>
              <a:endParaRPr lang="en-US"/>
            </a:p>
          </p:txBody>
        </p:sp>
        <p:sp>
          <p:nvSpPr>
            <p:cNvPr id="278571" name="Freeform 43"/>
            <p:cNvSpPr>
              <a:spLocks noChangeAspect="1"/>
            </p:cNvSpPr>
            <p:nvPr/>
          </p:nvSpPr>
          <p:spPr bwMode="auto">
            <a:xfrm>
              <a:off x="3243" y="2575"/>
              <a:ext cx="279" cy="479"/>
            </a:xfrm>
            <a:custGeom>
              <a:avLst/>
              <a:gdLst/>
              <a:ahLst/>
              <a:cxnLst>
                <a:cxn ang="0">
                  <a:pos x="117" y="3"/>
                </a:cxn>
                <a:cxn ang="0">
                  <a:pos x="99" y="7"/>
                </a:cxn>
                <a:cxn ang="0">
                  <a:pos x="76" y="46"/>
                </a:cxn>
                <a:cxn ang="0">
                  <a:pos x="54" y="113"/>
                </a:cxn>
                <a:cxn ang="0">
                  <a:pos x="40" y="198"/>
                </a:cxn>
                <a:cxn ang="0">
                  <a:pos x="39" y="293"/>
                </a:cxn>
                <a:cxn ang="0">
                  <a:pos x="42" y="338"/>
                </a:cxn>
                <a:cxn ang="0">
                  <a:pos x="46" y="406"/>
                </a:cxn>
                <a:cxn ang="0">
                  <a:pos x="46" y="474"/>
                </a:cxn>
                <a:cxn ang="0">
                  <a:pos x="40" y="539"/>
                </a:cxn>
                <a:cxn ang="0">
                  <a:pos x="23" y="602"/>
                </a:cxn>
                <a:cxn ang="0">
                  <a:pos x="6" y="644"/>
                </a:cxn>
                <a:cxn ang="0">
                  <a:pos x="0" y="680"/>
                </a:cxn>
                <a:cxn ang="0">
                  <a:pos x="11" y="732"/>
                </a:cxn>
                <a:cxn ang="0">
                  <a:pos x="36" y="788"/>
                </a:cxn>
                <a:cxn ang="0">
                  <a:pos x="74" y="838"/>
                </a:cxn>
                <a:cxn ang="0">
                  <a:pos x="120" y="868"/>
                </a:cxn>
                <a:cxn ang="0">
                  <a:pos x="145" y="872"/>
                </a:cxn>
                <a:cxn ang="0">
                  <a:pos x="172" y="859"/>
                </a:cxn>
                <a:cxn ang="0">
                  <a:pos x="200" y="837"/>
                </a:cxn>
                <a:cxn ang="0">
                  <a:pos x="215" y="825"/>
                </a:cxn>
                <a:cxn ang="0">
                  <a:pos x="235" y="814"/>
                </a:cxn>
                <a:cxn ang="0">
                  <a:pos x="253" y="809"/>
                </a:cxn>
                <a:cxn ang="0">
                  <a:pos x="273" y="812"/>
                </a:cxn>
                <a:cxn ang="0">
                  <a:pos x="321" y="840"/>
                </a:cxn>
                <a:cxn ang="0">
                  <a:pos x="363" y="869"/>
                </a:cxn>
                <a:cxn ang="0">
                  <a:pos x="393" y="870"/>
                </a:cxn>
                <a:cxn ang="0">
                  <a:pos x="435" y="852"/>
                </a:cxn>
                <a:cxn ang="0">
                  <a:pos x="464" y="818"/>
                </a:cxn>
                <a:cxn ang="0">
                  <a:pos x="483" y="771"/>
                </a:cxn>
                <a:cxn ang="0">
                  <a:pos x="494" y="718"/>
                </a:cxn>
                <a:cxn ang="0">
                  <a:pos x="501" y="662"/>
                </a:cxn>
                <a:cxn ang="0">
                  <a:pos x="466" y="566"/>
                </a:cxn>
                <a:cxn ang="0">
                  <a:pos x="446" y="426"/>
                </a:cxn>
                <a:cxn ang="0">
                  <a:pos x="448" y="294"/>
                </a:cxn>
                <a:cxn ang="0">
                  <a:pos x="445" y="173"/>
                </a:cxn>
                <a:cxn ang="0">
                  <a:pos x="419" y="65"/>
                </a:cxn>
                <a:cxn ang="0">
                  <a:pos x="375" y="3"/>
                </a:cxn>
                <a:cxn ang="0">
                  <a:pos x="336" y="42"/>
                </a:cxn>
                <a:cxn ang="0">
                  <a:pos x="325" y="133"/>
                </a:cxn>
                <a:cxn ang="0">
                  <a:pos x="313" y="210"/>
                </a:cxn>
                <a:cxn ang="0">
                  <a:pos x="294" y="290"/>
                </a:cxn>
                <a:cxn ang="0">
                  <a:pos x="278" y="350"/>
                </a:cxn>
                <a:cxn ang="0">
                  <a:pos x="264" y="387"/>
                </a:cxn>
                <a:cxn ang="0">
                  <a:pos x="250" y="402"/>
                </a:cxn>
                <a:cxn ang="0">
                  <a:pos x="238" y="398"/>
                </a:cxn>
                <a:cxn ang="0">
                  <a:pos x="233" y="393"/>
                </a:cxn>
                <a:cxn ang="0">
                  <a:pos x="227" y="397"/>
                </a:cxn>
                <a:cxn ang="0">
                  <a:pos x="219" y="377"/>
                </a:cxn>
                <a:cxn ang="0">
                  <a:pos x="214" y="344"/>
                </a:cxn>
                <a:cxn ang="0">
                  <a:pos x="208" y="315"/>
                </a:cxn>
                <a:cxn ang="0">
                  <a:pos x="197" y="286"/>
                </a:cxn>
                <a:cxn ang="0">
                  <a:pos x="192" y="251"/>
                </a:cxn>
                <a:cxn ang="0">
                  <a:pos x="184" y="214"/>
                </a:cxn>
                <a:cxn ang="0">
                  <a:pos x="174" y="180"/>
                </a:cxn>
                <a:cxn ang="0">
                  <a:pos x="160" y="123"/>
                </a:cxn>
                <a:cxn ang="0">
                  <a:pos x="148" y="67"/>
                </a:cxn>
                <a:cxn ang="0">
                  <a:pos x="135" y="24"/>
                </a:cxn>
                <a:cxn ang="0">
                  <a:pos x="126" y="5"/>
                </a:cxn>
              </a:cxnLst>
              <a:rect l="0" t="0" r="r" b="b"/>
              <a:pathLst>
                <a:path w="501" h="872">
                  <a:moveTo>
                    <a:pt x="121" y="11"/>
                  </a:moveTo>
                  <a:lnTo>
                    <a:pt x="121" y="11"/>
                  </a:lnTo>
                  <a:lnTo>
                    <a:pt x="117" y="3"/>
                  </a:lnTo>
                  <a:lnTo>
                    <a:pt x="111" y="0"/>
                  </a:lnTo>
                  <a:lnTo>
                    <a:pt x="105" y="2"/>
                  </a:lnTo>
                  <a:lnTo>
                    <a:pt x="99" y="7"/>
                  </a:lnTo>
                  <a:lnTo>
                    <a:pt x="91" y="16"/>
                  </a:lnTo>
                  <a:lnTo>
                    <a:pt x="83" y="30"/>
                  </a:lnTo>
                  <a:lnTo>
                    <a:pt x="76" y="46"/>
                  </a:lnTo>
                  <a:lnTo>
                    <a:pt x="68" y="65"/>
                  </a:lnTo>
                  <a:lnTo>
                    <a:pt x="60" y="89"/>
                  </a:lnTo>
                  <a:lnTo>
                    <a:pt x="54" y="113"/>
                  </a:lnTo>
                  <a:lnTo>
                    <a:pt x="48" y="139"/>
                  </a:lnTo>
                  <a:lnTo>
                    <a:pt x="44" y="168"/>
                  </a:lnTo>
                  <a:lnTo>
                    <a:pt x="40" y="198"/>
                  </a:lnTo>
                  <a:lnTo>
                    <a:pt x="37" y="229"/>
                  </a:lnTo>
                  <a:lnTo>
                    <a:pt x="37" y="260"/>
                  </a:lnTo>
                  <a:lnTo>
                    <a:pt x="39" y="293"/>
                  </a:lnTo>
                  <a:lnTo>
                    <a:pt x="39" y="293"/>
                  </a:lnTo>
                  <a:lnTo>
                    <a:pt x="41" y="316"/>
                  </a:lnTo>
                  <a:lnTo>
                    <a:pt x="42" y="338"/>
                  </a:lnTo>
                  <a:lnTo>
                    <a:pt x="44" y="362"/>
                  </a:lnTo>
                  <a:lnTo>
                    <a:pt x="45" y="384"/>
                  </a:lnTo>
                  <a:lnTo>
                    <a:pt x="46" y="406"/>
                  </a:lnTo>
                  <a:lnTo>
                    <a:pt x="47" y="429"/>
                  </a:lnTo>
                  <a:lnTo>
                    <a:pt x="47" y="452"/>
                  </a:lnTo>
                  <a:lnTo>
                    <a:pt x="46" y="474"/>
                  </a:lnTo>
                  <a:lnTo>
                    <a:pt x="45" y="496"/>
                  </a:lnTo>
                  <a:lnTo>
                    <a:pt x="42" y="517"/>
                  </a:lnTo>
                  <a:lnTo>
                    <a:pt x="40" y="539"/>
                  </a:lnTo>
                  <a:lnTo>
                    <a:pt x="35" y="561"/>
                  </a:lnTo>
                  <a:lnTo>
                    <a:pt x="30" y="582"/>
                  </a:lnTo>
                  <a:lnTo>
                    <a:pt x="23" y="602"/>
                  </a:lnTo>
                  <a:lnTo>
                    <a:pt x="16" y="623"/>
                  </a:lnTo>
                  <a:lnTo>
                    <a:pt x="6" y="644"/>
                  </a:lnTo>
                  <a:lnTo>
                    <a:pt x="6" y="644"/>
                  </a:lnTo>
                  <a:lnTo>
                    <a:pt x="2" y="654"/>
                  </a:lnTo>
                  <a:lnTo>
                    <a:pt x="0" y="666"/>
                  </a:lnTo>
                  <a:lnTo>
                    <a:pt x="0" y="680"/>
                  </a:lnTo>
                  <a:lnTo>
                    <a:pt x="2" y="697"/>
                  </a:lnTo>
                  <a:lnTo>
                    <a:pt x="6" y="714"/>
                  </a:lnTo>
                  <a:lnTo>
                    <a:pt x="11" y="732"/>
                  </a:lnTo>
                  <a:lnTo>
                    <a:pt x="18" y="752"/>
                  </a:lnTo>
                  <a:lnTo>
                    <a:pt x="27" y="770"/>
                  </a:lnTo>
                  <a:lnTo>
                    <a:pt x="36" y="788"/>
                  </a:lnTo>
                  <a:lnTo>
                    <a:pt x="47" y="807"/>
                  </a:lnTo>
                  <a:lnTo>
                    <a:pt x="59" y="822"/>
                  </a:lnTo>
                  <a:lnTo>
                    <a:pt x="74" y="838"/>
                  </a:lnTo>
                  <a:lnTo>
                    <a:pt x="88" y="851"/>
                  </a:lnTo>
                  <a:lnTo>
                    <a:pt x="103" y="860"/>
                  </a:lnTo>
                  <a:lnTo>
                    <a:pt x="120" y="868"/>
                  </a:lnTo>
                  <a:lnTo>
                    <a:pt x="137" y="872"/>
                  </a:lnTo>
                  <a:lnTo>
                    <a:pt x="137" y="872"/>
                  </a:lnTo>
                  <a:lnTo>
                    <a:pt x="145" y="872"/>
                  </a:lnTo>
                  <a:lnTo>
                    <a:pt x="154" y="869"/>
                  </a:lnTo>
                  <a:lnTo>
                    <a:pt x="162" y="864"/>
                  </a:lnTo>
                  <a:lnTo>
                    <a:pt x="172" y="859"/>
                  </a:lnTo>
                  <a:lnTo>
                    <a:pt x="181" y="852"/>
                  </a:lnTo>
                  <a:lnTo>
                    <a:pt x="191" y="844"/>
                  </a:lnTo>
                  <a:lnTo>
                    <a:pt x="200" y="837"/>
                  </a:lnTo>
                  <a:lnTo>
                    <a:pt x="209" y="829"/>
                  </a:lnTo>
                  <a:lnTo>
                    <a:pt x="209" y="829"/>
                  </a:lnTo>
                  <a:lnTo>
                    <a:pt x="215" y="825"/>
                  </a:lnTo>
                  <a:lnTo>
                    <a:pt x="221" y="821"/>
                  </a:lnTo>
                  <a:lnTo>
                    <a:pt x="229" y="817"/>
                  </a:lnTo>
                  <a:lnTo>
                    <a:pt x="235" y="814"/>
                  </a:lnTo>
                  <a:lnTo>
                    <a:pt x="242" y="812"/>
                  </a:lnTo>
                  <a:lnTo>
                    <a:pt x="248" y="811"/>
                  </a:lnTo>
                  <a:lnTo>
                    <a:pt x="253" y="809"/>
                  </a:lnTo>
                  <a:lnTo>
                    <a:pt x="256" y="809"/>
                  </a:lnTo>
                  <a:lnTo>
                    <a:pt x="256" y="809"/>
                  </a:lnTo>
                  <a:lnTo>
                    <a:pt x="273" y="812"/>
                  </a:lnTo>
                  <a:lnTo>
                    <a:pt x="289" y="818"/>
                  </a:lnTo>
                  <a:lnTo>
                    <a:pt x="305" y="829"/>
                  </a:lnTo>
                  <a:lnTo>
                    <a:pt x="321" y="840"/>
                  </a:lnTo>
                  <a:lnTo>
                    <a:pt x="335" y="852"/>
                  </a:lnTo>
                  <a:lnTo>
                    <a:pt x="350" y="861"/>
                  </a:lnTo>
                  <a:lnTo>
                    <a:pt x="363" y="869"/>
                  </a:lnTo>
                  <a:lnTo>
                    <a:pt x="375" y="872"/>
                  </a:lnTo>
                  <a:lnTo>
                    <a:pt x="375" y="872"/>
                  </a:lnTo>
                  <a:lnTo>
                    <a:pt x="393" y="870"/>
                  </a:lnTo>
                  <a:lnTo>
                    <a:pt x="409" y="866"/>
                  </a:lnTo>
                  <a:lnTo>
                    <a:pt x="422" y="861"/>
                  </a:lnTo>
                  <a:lnTo>
                    <a:pt x="435" y="852"/>
                  </a:lnTo>
                  <a:lnTo>
                    <a:pt x="446" y="843"/>
                  </a:lnTo>
                  <a:lnTo>
                    <a:pt x="456" y="831"/>
                  </a:lnTo>
                  <a:lnTo>
                    <a:pt x="464" y="818"/>
                  </a:lnTo>
                  <a:lnTo>
                    <a:pt x="472" y="804"/>
                  </a:lnTo>
                  <a:lnTo>
                    <a:pt x="478" y="788"/>
                  </a:lnTo>
                  <a:lnTo>
                    <a:pt x="483" y="771"/>
                  </a:lnTo>
                  <a:lnTo>
                    <a:pt x="487" y="755"/>
                  </a:lnTo>
                  <a:lnTo>
                    <a:pt x="491" y="736"/>
                  </a:lnTo>
                  <a:lnTo>
                    <a:pt x="494" y="718"/>
                  </a:lnTo>
                  <a:lnTo>
                    <a:pt x="497" y="699"/>
                  </a:lnTo>
                  <a:lnTo>
                    <a:pt x="498" y="680"/>
                  </a:lnTo>
                  <a:lnTo>
                    <a:pt x="501" y="662"/>
                  </a:lnTo>
                  <a:lnTo>
                    <a:pt x="501" y="662"/>
                  </a:lnTo>
                  <a:lnTo>
                    <a:pt x="480" y="614"/>
                  </a:lnTo>
                  <a:lnTo>
                    <a:pt x="466" y="566"/>
                  </a:lnTo>
                  <a:lnTo>
                    <a:pt x="456" y="518"/>
                  </a:lnTo>
                  <a:lnTo>
                    <a:pt x="450" y="471"/>
                  </a:lnTo>
                  <a:lnTo>
                    <a:pt x="446" y="426"/>
                  </a:lnTo>
                  <a:lnTo>
                    <a:pt x="446" y="381"/>
                  </a:lnTo>
                  <a:lnTo>
                    <a:pt x="446" y="337"/>
                  </a:lnTo>
                  <a:lnTo>
                    <a:pt x="448" y="294"/>
                  </a:lnTo>
                  <a:lnTo>
                    <a:pt x="449" y="253"/>
                  </a:lnTo>
                  <a:lnTo>
                    <a:pt x="448" y="212"/>
                  </a:lnTo>
                  <a:lnTo>
                    <a:pt x="445" y="173"/>
                  </a:lnTo>
                  <a:lnTo>
                    <a:pt x="440" y="136"/>
                  </a:lnTo>
                  <a:lnTo>
                    <a:pt x="432" y="100"/>
                  </a:lnTo>
                  <a:lnTo>
                    <a:pt x="419" y="65"/>
                  </a:lnTo>
                  <a:lnTo>
                    <a:pt x="399" y="33"/>
                  </a:lnTo>
                  <a:lnTo>
                    <a:pt x="375" y="3"/>
                  </a:lnTo>
                  <a:lnTo>
                    <a:pt x="375" y="3"/>
                  </a:lnTo>
                  <a:lnTo>
                    <a:pt x="357" y="9"/>
                  </a:lnTo>
                  <a:lnTo>
                    <a:pt x="344" y="22"/>
                  </a:lnTo>
                  <a:lnTo>
                    <a:pt x="336" y="42"/>
                  </a:lnTo>
                  <a:lnTo>
                    <a:pt x="331" y="68"/>
                  </a:lnTo>
                  <a:lnTo>
                    <a:pt x="328" y="99"/>
                  </a:lnTo>
                  <a:lnTo>
                    <a:pt x="325" y="133"/>
                  </a:lnTo>
                  <a:lnTo>
                    <a:pt x="321" y="171"/>
                  </a:lnTo>
                  <a:lnTo>
                    <a:pt x="313" y="210"/>
                  </a:lnTo>
                  <a:lnTo>
                    <a:pt x="313" y="210"/>
                  </a:lnTo>
                  <a:lnTo>
                    <a:pt x="307" y="240"/>
                  </a:lnTo>
                  <a:lnTo>
                    <a:pt x="300" y="267"/>
                  </a:lnTo>
                  <a:lnTo>
                    <a:pt x="294" y="290"/>
                  </a:lnTo>
                  <a:lnTo>
                    <a:pt x="289" y="312"/>
                  </a:lnTo>
                  <a:lnTo>
                    <a:pt x="283" y="332"/>
                  </a:lnTo>
                  <a:lnTo>
                    <a:pt x="278" y="350"/>
                  </a:lnTo>
                  <a:lnTo>
                    <a:pt x="273" y="364"/>
                  </a:lnTo>
                  <a:lnTo>
                    <a:pt x="269" y="376"/>
                  </a:lnTo>
                  <a:lnTo>
                    <a:pt x="264" y="387"/>
                  </a:lnTo>
                  <a:lnTo>
                    <a:pt x="259" y="394"/>
                  </a:lnTo>
                  <a:lnTo>
                    <a:pt x="255" y="400"/>
                  </a:lnTo>
                  <a:lnTo>
                    <a:pt x="250" y="402"/>
                  </a:lnTo>
                  <a:lnTo>
                    <a:pt x="247" y="403"/>
                  </a:lnTo>
                  <a:lnTo>
                    <a:pt x="242" y="402"/>
                  </a:lnTo>
                  <a:lnTo>
                    <a:pt x="238" y="398"/>
                  </a:lnTo>
                  <a:lnTo>
                    <a:pt x="235" y="393"/>
                  </a:lnTo>
                  <a:lnTo>
                    <a:pt x="235" y="393"/>
                  </a:lnTo>
                  <a:lnTo>
                    <a:pt x="233" y="393"/>
                  </a:lnTo>
                  <a:lnTo>
                    <a:pt x="236" y="400"/>
                  </a:lnTo>
                  <a:lnTo>
                    <a:pt x="236" y="405"/>
                  </a:lnTo>
                  <a:lnTo>
                    <a:pt x="227" y="397"/>
                  </a:lnTo>
                  <a:lnTo>
                    <a:pt x="227" y="397"/>
                  </a:lnTo>
                  <a:lnTo>
                    <a:pt x="223" y="388"/>
                  </a:lnTo>
                  <a:lnTo>
                    <a:pt x="219" y="377"/>
                  </a:lnTo>
                  <a:lnTo>
                    <a:pt x="217" y="367"/>
                  </a:lnTo>
                  <a:lnTo>
                    <a:pt x="215" y="355"/>
                  </a:lnTo>
                  <a:lnTo>
                    <a:pt x="214" y="344"/>
                  </a:lnTo>
                  <a:lnTo>
                    <a:pt x="213" y="332"/>
                  </a:lnTo>
                  <a:lnTo>
                    <a:pt x="210" y="323"/>
                  </a:lnTo>
                  <a:lnTo>
                    <a:pt x="208" y="315"/>
                  </a:lnTo>
                  <a:lnTo>
                    <a:pt x="208" y="315"/>
                  </a:lnTo>
                  <a:lnTo>
                    <a:pt x="202" y="299"/>
                  </a:lnTo>
                  <a:lnTo>
                    <a:pt x="197" y="286"/>
                  </a:lnTo>
                  <a:lnTo>
                    <a:pt x="195" y="275"/>
                  </a:lnTo>
                  <a:lnTo>
                    <a:pt x="194" y="263"/>
                  </a:lnTo>
                  <a:lnTo>
                    <a:pt x="192" y="251"/>
                  </a:lnTo>
                  <a:lnTo>
                    <a:pt x="190" y="240"/>
                  </a:lnTo>
                  <a:lnTo>
                    <a:pt x="187" y="228"/>
                  </a:lnTo>
                  <a:lnTo>
                    <a:pt x="184" y="214"/>
                  </a:lnTo>
                  <a:lnTo>
                    <a:pt x="184" y="214"/>
                  </a:lnTo>
                  <a:lnTo>
                    <a:pt x="179" y="198"/>
                  </a:lnTo>
                  <a:lnTo>
                    <a:pt x="174" y="180"/>
                  </a:lnTo>
                  <a:lnTo>
                    <a:pt x="169" y="162"/>
                  </a:lnTo>
                  <a:lnTo>
                    <a:pt x="164" y="142"/>
                  </a:lnTo>
                  <a:lnTo>
                    <a:pt x="160" y="123"/>
                  </a:lnTo>
                  <a:lnTo>
                    <a:pt x="156" y="103"/>
                  </a:lnTo>
                  <a:lnTo>
                    <a:pt x="151" y="85"/>
                  </a:lnTo>
                  <a:lnTo>
                    <a:pt x="148" y="67"/>
                  </a:lnTo>
                  <a:lnTo>
                    <a:pt x="143" y="51"/>
                  </a:lnTo>
                  <a:lnTo>
                    <a:pt x="139" y="37"/>
                  </a:lnTo>
                  <a:lnTo>
                    <a:pt x="135" y="24"/>
                  </a:lnTo>
                  <a:lnTo>
                    <a:pt x="132" y="15"/>
                  </a:lnTo>
                  <a:lnTo>
                    <a:pt x="129" y="8"/>
                  </a:lnTo>
                  <a:lnTo>
                    <a:pt x="126" y="5"/>
                  </a:lnTo>
                  <a:lnTo>
                    <a:pt x="123" y="5"/>
                  </a:lnTo>
                  <a:lnTo>
                    <a:pt x="121" y="11"/>
                  </a:lnTo>
                </a:path>
              </a:pathLst>
            </a:custGeom>
            <a:solidFill>
              <a:srgbClr val="FFFFFF"/>
            </a:solidFill>
            <a:ln w="0">
              <a:solidFill>
                <a:srgbClr val="000000"/>
              </a:solidFill>
              <a:prstDash val="solid"/>
              <a:round/>
              <a:headEnd/>
              <a:tailEnd/>
            </a:ln>
          </p:spPr>
          <p:txBody>
            <a:bodyPr/>
            <a:lstStyle/>
            <a:p>
              <a:endParaRPr lang="en-US"/>
            </a:p>
          </p:txBody>
        </p:sp>
        <p:sp>
          <p:nvSpPr>
            <p:cNvPr id="278572" name="Freeform 44"/>
            <p:cNvSpPr>
              <a:spLocks noChangeAspect="1"/>
            </p:cNvSpPr>
            <p:nvPr/>
          </p:nvSpPr>
          <p:spPr bwMode="auto">
            <a:xfrm>
              <a:off x="3382" y="2946"/>
              <a:ext cx="5" cy="78"/>
            </a:xfrm>
            <a:custGeom>
              <a:avLst/>
              <a:gdLst/>
              <a:ahLst/>
              <a:cxnLst>
                <a:cxn ang="0">
                  <a:pos x="7" y="141"/>
                </a:cxn>
                <a:cxn ang="0">
                  <a:pos x="7" y="141"/>
                </a:cxn>
                <a:cxn ang="0">
                  <a:pos x="9" y="138"/>
                </a:cxn>
                <a:cxn ang="0">
                  <a:pos x="4" y="137"/>
                </a:cxn>
                <a:cxn ang="0">
                  <a:pos x="0" y="137"/>
                </a:cxn>
                <a:cxn ang="0">
                  <a:pos x="4" y="134"/>
                </a:cxn>
                <a:cxn ang="0">
                  <a:pos x="4" y="134"/>
                </a:cxn>
                <a:cxn ang="0">
                  <a:pos x="7" y="129"/>
                </a:cxn>
                <a:cxn ang="0">
                  <a:pos x="7" y="116"/>
                </a:cxn>
                <a:cxn ang="0">
                  <a:pos x="6" y="99"/>
                </a:cxn>
                <a:cxn ang="0">
                  <a:pos x="4" y="78"/>
                </a:cxn>
                <a:cxn ang="0">
                  <a:pos x="1" y="56"/>
                </a:cxn>
                <a:cxn ang="0">
                  <a:pos x="1" y="34"/>
                </a:cxn>
                <a:cxn ang="0">
                  <a:pos x="3" y="15"/>
                </a:cxn>
                <a:cxn ang="0">
                  <a:pos x="7" y="0"/>
                </a:cxn>
              </a:cxnLst>
              <a:rect l="0" t="0" r="r" b="b"/>
              <a:pathLst>
                <a:path w="9" h="141">
                  <a:moveTo>
                    <a:pt x="7" y="141"/>
                  </a:moveTo>
                  <a:lnTo>
                    <a:pt x="7" y="141"/>
                  </a:lnTo>
                  <a:lnTo>
                    <a:pt x="9" y="138"/>
                  </a:lnTo>
                  <a:lnTo>
                    <a:pt x="4" y="137"/>
                  </a:lnTo>
                  <a:lnTo>
                    <a:pt x="0" y="137"/>
                  </a:lnTo>
                  <a:lnTo>
                    <a:pt x="4" y="134"/>
                  </a:lnTo>
                  <a:lnTo>
                    <a:pt x="4" y="134"/>
                  </a:lnTo>
                  <a:lnTo>
                    <a:pt x="7" y="129"/>
                  </a:lnTo>
                  <a:lnTo>
                    <a:pt x="7" y="116"/>
                  </a:lnTo>
                  <a:lnTo>
                    <a:pt x="6" y="99"/>
                  </a:lnTo>
                  <a:lnTo>
                    <a:pt x="4" y="78"/>
                  </a:lnTo>
                  <a:lnTo>
                    <a:pt x="1" y="56"/>
                  </a:lnTo>
                  <a:lnTo>
                    <a:pt x="1" y="34"/>
                  </a:lnTo>
                  <a:lnTo>
                    <a:pt x="3" y="15"/>
                  </a:lnTo>
                  <a:lnTo>
                    <a:pt x="7" y="0"/>
                  </a:lnTo>
                </a:path>
              </a:pathLst>
            </a:custGeom>
            <a:solidFill>
              <a:srgbClr val="FFFFFF"/>
            </a:solidFill>
            <a:ln w="0">
              <a:solidFill>
                <a:srgbClr val="000000"/>
              </a:solidFill>
              <a:prstDash val="solid"/>
              <a:round/>
              <a:headEnd/>
              <a:tailEnd/>
            </a:ln>
          </p:spPr>
          <p:txBody>
            <a:bodyPr/>
            <a:lstStyle/>
            <a:p>
              <a:endParaRPr lang="en-US"/>
            </a:p>
          </p:txBody>
        </p:sp>
        <p:sp>
          <p:nvSpPr>
            <p:cNvPr id="278573" name="Freeform 45"/>
            <p:cNvSpPr>
              <a:spLocks noChangeAspect="1"/>
            </p:cNvSpPr>
            <p:nvPr/>
          </p:nvSpPr>
          <p:spPr bwMode="auto">
            <a:xfrm>
              <a:off x="3268" y="2873"/>
              <a:ext cx="230" cy="16"/>
            </a:xfrm>
            <a:custGeom>
              <a:avLst/>
              <a:gdLst/>
              <a:ahLst/>
              <a:cxnLst>
                <a:cxn ang="0">
                  <a:pos x="0" y="5"/>
                </a:cxn>
                <a:cxn ang="0">
                  <a:pos x="0" y="5"/>
                </a:cxn>
                <a:cxn ang="0">
                  <a:pos x="12" y="7"/>
                </a:cxn>
                <a:cxn ang="0">
                  <a:pos x="24" y="7"/>
                </a:cxn>
                <a:cxn ang="0">
                  <a:pos x="38" y="5"/>
                </a:cxn>
                <a:cxn ang="0">
                  <a:pos x="51" y="4"/>
                </a:cxn>
                <a:cxn ang="0">
                  <a:pos x="64" y="3"/>
                </a:cxn>
                <a:cxn ang="0">
                  <a:pos x="76" y="2"/>
                </a:cxn>
                <a:cxn ang="0">
                  <a:pos x="90" y="0"/>
                </a:cxn>
                <a:cxn ang="0">
                  <a:pos x="100" y="0"/>
                </a:cxn>
                <a:cxn ang="0">
                  <a:pos x="100" y="0"/>
                </a:cxn>
                <a:cxn ang="0">
                  <a:pos x="114" y="2"/>
                </a:cxn>
                <a:cxn ang="0">
                  <a:pos x="127" y="5"/>
                </a:cxn>
                <a:cxn ang="0">
                  <a:pos x="139" y="9"/>
                </a:cxn>
                <a:cxn ang="0">
                  <a:pos x="150" y="15"/>
                </a:cxn>
                <a:cxn ang="0">
                  <a:pos x="162" y="20"/>
                </a:cxn>
                <a:cxn ang="0">
                  <a:pos x="174" y="24"/>
                </a:cxn>
                <a:cxn ang="0">
                  <a:pos x="186" y="28"/>
                </a:cxn>
                <a:cxn ang="0">
                  <a:pos x="200" y="30"/>
                </a:cxn>
                <a:cxn ang="0">
                  <a:pos x="200" y="30"/>
                </a:cxn>
                <a:cxn ang="0">
                  <a:pos x="213" y="30"/>
                </a:cxn>
                <a:cxn ang="0">
                  <a:pos x="226" y="28"/>
                </a:cxn>
                <a:cxn ang="0">
                  <a:pos x="242" y="22"/>
                </a:cxn>
                <a:cxn ang="0">
                  <a:pos x="259" y="17"/>
                </a:cxn>
                <a:cxn ang="0">
                  <a:pos x="275" y="12"/>
                </a:cxn>
                <a:cxn ang="0">
                  <a:pos x="290" y="7"/>
                </a:cxn>
                <a:cxn ang="0">
                  <a:pos x="304" y="3"/>
                </a:cxn>
                <a:cxn ang="0">
                  <a:pos x="317" y="0"/>
                </a:cxn>
                <a:cxn ang="0">
                  <a:pos x="317" y="0"/>
                </a:cxn>
                <a:cxn ang="0">
                  <a:pos x="329" y="0"/>
                </a:cxn>
                <a:cxn ang="0">
                  <a:pos x="341" y="2"/>
                </a:cxn>
                <a:cxn ang="0">
                  <a:pos x="355" y="4"/>
                </a:cxn>
                <a:cxn ang="0">
                  <a:pos x="367" y="5"/>
                </a:cxn>
                <a:cxn ang="0">
                  <a:pos x="379" y="8"/>
                </a:cxn>
                <a:cxn ang="0">
                  <a:pos x="392" y="8"/>
                </a:cxn>
                <a:cxn ang="0">
                  <a:pos x="404" y="8"/>
                </a:cxn>
                <a:cxn ang="0">
                  <a:pos x="416" y="5"/>
                </a:cxn>
              </a:cxnLst>
              <a:rect l="0" t="0" r="r" b="b"/>
              <a:pathLst>
                <a:path w="416" h="30">
                  <a:moveTo>
                    <a:pt x="0" y="5"/>
                  </a:moveTo>
                  <a:lnTo>
                    <a:pt x="0" y="5"/>
                  </a:lnTo>
                  <a:lnTo>
                    <a:pt x="12" y="7"/>
                  </a:lnTo>
                  <a:lnTo>
                    <a:pt x="24" y="7"/>
                  </a:lnTo>
                  <a:lnTo>
                    <a:pt x="38" y="5"/>
                  </a:lnTo>
                  <a:lnTo>
                    <a:pt x="51" y="4"/>
                  </a:lnTo>
                  <a:lnTo>
                    <a:pt x="64" y="3"/>
                  </a:lnTo>
                  <a:lnTo>
                    <a:pt x="76" y="2"/>
                  </a:lnTo>
                  <a:lnTo>
                    <a:pt x="90" y="0"/>
                  </a:lnTo>
                  <a:lnTo>
                    <a:pt x="100" y="0"/>
                  </a:lnTo>
                  <a:lnTo>
                    <a:pt x="100" y="0"/>
                  </a:lnTo>
                  <a:lnTo>
                    <a:pt x="114" y="2"/>
                  </a:lnTo>
                  <a:lnTo>
                    <a:pt x="127" y="5"/>
                  </a:lnTo>
                  <a:lnTo>
                    <a:pt x="139" y="9"/>
                  </a:lnTo>
                  <a:lnTo>
                    <a:pt x="150" y="15"/>
                  </a:lnTo>
                  <a:lnTo>
                    <a:pt x="162" y="20"/>
                  </a:lnTo>
                  <a:lnTo>
                    <a:pt x="174" y="24"/>
                  </a:lnTo>
                  <a:lnTo>
                    <a:pt x="186" y="28"/>
                  </a:lnTo>
                  <a:lnTo>
                    <a:pt x="200" y="30"/>
                  </a:lnTo>
                  <a:lnTo>
                    <a:pt x="200" y="30"/>
                  </a:lnTo>
                  <a:lnTo>
                    <a:pt x="213" y="30"/>
                  </a:lnTo>
                  <a:lnTo>
                    <a:pt x="226" y="28"/>
                  </a:lnTo>
                  <a:lnTo>
                    <a:pt x="242" y="22"/>
                  </a:lnTo>
                  <a:lnTo>
                    <a:pt x="259" y="17"/>
                  </a:lnTo>
                  <a:lnTo>
                    <a:pt x="275" y="12"/>
                  </a:lnTo>
                  <a:lnTo>
                    <a:pt x="290" y="7"/>
                  </a:lnTo>
                  <a:lnTo>
                    <a:pt x="304" y="3"/>
                  </a:lnTo>
                  <a:lnTo>
                    <a:pt x="317" y="0"/>
                  </a:lnTo>
                  <a:lnTo>
                    <a:pt x="317" y="0"/>
                  </a:lnTo>
                  <a:lnTo>
                    <a:pt x="329" y="0"/>
                  </a:lnTo>
                  <a:lnTo>
                    <a:pt x="341" y="2"/>
                  </a:lnTo>
                  <a:lnTo>
                    <a:pt x="355" y="4"/>
                  </a:lnTo>
                  <a:lnTo>
                    <a:pt x="367" y="5"/>
                  </a:lnTo>
                  <a:lnTo>
                    <a:pt x="379" y="8"/>
                  </a:lnTo>
                  <a:lnTo>
                    <a:pt x="392" y="8"/>
                  </a:lnTo>
                  <a:lnTo>
                    <a:pt x="404" y="8"/>
                  </a:lnTo>
                  <a:lnTo>
                    <a:pt x="416" y="5"/>
                  </a:lnTo>
                </a:path>
              </a:pathLst>
            </a:custGeom>
            <a:solidFill>
              <a:srgbClr val="FFFFFF"/>
            </a:solidFill>
            <a:ln w="0">
              <a:solidFill>
                <a:srgbClr val="000000"/>
              </a:solidFill>
              <a:prstDash val="solid"/>
              <a:round/>
              <a:headEnd/>
              <a:tailEnd/>
            </a:ln>
          </p:spPr>
          <p:txBody>
            <a:bodyPr/>
            <a:lstStyle/>
            <a:p>
              <a:endParaRPr lang="en-US"/>
            </a:p>
          </p:txBody>
        </p:sp>
        <p:sp>
          <p:nvSpPr>
            <p:cNvPr id="278574" name="Freeform 46"/>
            <p:cNvSpPr>
              <a:spLocks noChangeAspect="1"/>
            </p:cNvSpPr>
            <p:nvPr/>
          </p:nvSpPr>
          <p:spPr bwMode="auto">
            <a:xfrm>
              <a:off x="3998" y="2562"/>
              <a:ext cx="165" cy="503"/>
            </a:xfrm>
            <a:custGeom>
              <a:avLst/>
              <a:gdLst/>
              <a:ahLst/>
              <a:cxnLst>
                <a:cxn ang="0">
                  <a:pos x="35" y="442"/>
                </a:cxn>
                <a:cxn ang="0">
                  <a:pos x="40" y="228"/>
                </a:cxn>
                <a:cxn ang="0">
                  <a:pos x="52" y="85"/>
                </a:cxn>
                <a:cxn ang="0">
                  <a:pos x="68" y="11"/>
                </a:cxn>
                <a:cxn ang="0">
                  <a:pos x="91" y="8"/>
                </a:cxn>
                <a:cxn ang="0">
                  <a:pos x="120" y="74"/>
                </a:cxn>
                <a:cxn ang="0">
                  <a:pos x="155" y="212"/>
                </a:cxn>
                <a:cxn ang="0">
                  <a:pos x="197" y="420"/>
                </a:cxn>
                <a:cxn ang="0">
                  <a:pos x="222" y="559"/>
                </a:cxn>
                <a:cxn ang="0">
                  <a:pos x="230" y="580"/>
                </a:cxn>
                <a:cxn ang="0">
                  <a:pos x="243" y="606"/>
                </a:cxn>
                <a:cxn ang="0">
                  <a:pos x="259" y="636"/>
                </a:cxn>
                <a:cxn ang="0">
                  <a:pos x="275" y="667"/>
                </a:cxn>
                <a:cxn ang="0">
                  <a:pos x="286" y="700"/>
                </a:cxn>
                <a:cxn ang="0">
                  <a:pos x="293" y="730"/>
                </a:cxn>
                <a:cxn ang="0">
                  <a:pos x="291" y="757"/>
                </a:cxn>
                <a:cxn ang="0">
                  <a:pos x="268" y="801"/>
                </a:cxn>
                <a:cxn ang="0">
                  <a:pos x="234" y="853"/>
                </a:cxn>
                <a:cxn ang="0">
                  <a:pos x="204" y="891"/>
                </a:cxn>
                <a:cxn ang="0">
                  <a:pos x="174" y="911"/>
                </a:cxn>
                <a:cxn ang="0">
                  <a:pos x="143" y="911"/>
                </a:cxn>
                <a:cxn ang="0">
                  <a:pos x="106" y="892"/>
                </a:cxn>
                <a:cxn ang="0">
                  <a:pos x="67" y="859"/>
                </a:cxn>
                <a:cxn ang="0">
                  <a:pos x="28" y="816"/>
                </a:cxn>
                <a:cxn ang="0">
                  <a:pos x="4" y="778"/>
                </a:cxn>
                <a:cxn ang="0">
                  <a:pos x="0" y="748"/>
                </a:cxn>
                <a:cxn ang="0">
                  <a:pos x="3" y="718"/>
                </a:cxn>
                <a:cxn ang="0">
                  <a:pos x="9" y="687"/>
                </a:cxn>
                <a:cxn ang="0">
                  <a:pos x="17" y="658"/>
                </a:cxn>
                <a:cxn ang="0">
                  <a:pos x="26" y="630"/>
                </a:cxn>
                <a:cxn ang="0">
                  <a:pos x="32" y="605"/>
                </a:cxn>
                <a:cxn ang="0">
                  <a:pos x="34" y="584"/>
                </a:cxn>
              </a:cxnLst>
              <a:rect l="0" t="0" r="r" b="b"/>
              <a:pathLst>
                <a:path w="293" h="913">
                  <a:moveTo>
                    <a:pt x="34" y="575"/>
                  </a:move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68" y="801"/>
                  </a:lnTo>
                  <a:lnTo>
                    <a:pt x="251" y="829"/>
                  </a:lnTo>
                  <a:lnTo>
                    <a:pt x="234" y="853"/>
                  </a:lnTo>
                  <a:lnTo>
                    <a:pt x="218" y="874"/>
                  </a:lnTo>
                  <a:lnTo>
                    <a:pt x="204" y="891"/>
                  </a:lnTo>
                  <a:lnTo>
                    <a:pt x="189" y="903"/>
                  </a:lnTo>
                  <a:lnTo>
                    <a:pt x="174" y="911"/>
                  </a:lnTo>
                  <a:lnTo>
                    <a:pt x="160" y="913"/>
                  </a:lnTo>
                  <a:lnTo>
                    <a:pt x="143" y="911"/>
                  </a:lnTo>
                  <a:lnTo>
                    <a:pt x="125" y="904"/>
                  </a:lnTo>
                  <a:lnTo>
                    <a:pt x="106" y="892"/>
                  </a:lnTo>
                  <a:lnTo>
                    <a:pt x="86" y="877"/>
                  </a:lnTo>
                  <a:lnTo>
                    <a:pt x="67" y="859"/>
                  </a:lnTo>
                  <a:lnTo>
                    <a:pt x="47" y="838"/>
                  </a:lnTo>
                  <a:lnTo>
                    <a:pt x="28" y="816"/>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close/>
                </a:path>
              </a:pathLst>
            </a:custGeom>
            <a:solidFill>
              <a:srgbClr val="FFFFFF"/>
            </a:solidFill>
            <a:ln w="9525">
              <a:noFill/>
              <a:round/>
              <a:headEnd/>
              <a:tailEnd/>
            </a:ln>
          </p:spPr>
          <p:txBody>
            <a:bodyPr/>
            <a:lstStyle/>
            <a:p>
              <a:endParaRPr lang="en-US"/>
            </a:p>
          </p:txBody>
        </p:sp>
        <p:sp>
          <p:nvSpPr>
            <p:cNvPr id="278575" name="Freeform 47"/>
            <p:cNvSpPr>
              <a:spLocks noChangeAspect="1"/>
            </p:cNvSpPr>
            <p:nvPr/>
          </p:nvSpPr>
          <p:spPr bwMode="auto">
            <a:xfrm>
              <a:off x="3998" y="2562"/>
              <a:ext cx="165" cy="503"/>
            </a:xfrm>
            <a:custGeom>
              <a:avLst/>
              <a:gdLst/>
              <a:ahLst/>
              <a:cxnLst>
                <a:cxn ang="0">
                  <a:pos x="34" y="575"/>
                </a:cxn>
                <a:cxn ang="0">
                  <a:pos x="38" y="327"/>
                </a:cxn>
                <a:cxn ang="0">
                  <a:pos x="45" y="147"/>
                </a:cxn>
                <a:cxn ang="0">
                  <a:pos x="60" y="39"/>
                </a:cxn>
                <a:cxn ang="0">
                  <a:pos x="79" y="0"/>
                </a:cxn>
                <a:cxn ang="0">
                  <a:pos x="106" y="33"/>
                </a:cxn>
                <a:cxn ang="0">
                  <a:pos x="137" y="134"/>
                </a:cxn>
                <a:cxn ang="0">
                  <a:pos x="176" y="307"/>
                </a:cxn>
                <a:cxn ang="0">
                  <a:pos x="220" y="552"/>
                </a:cxn>
                <a:cxn ang="0">
                  <a:pos x="222" y="559"/>
                </a:cxn>
                <a:cxn ang="0">
                  <a:pos x="230" y="580"/>
                </a:cxn>
                <a:cxn ang="0">
                  <a:pos x="243" y="606"/>
                </a:cxn>
                <a:cxn ang="0">
                  <a:pos x="259" y="636"/>
                </a:cxn>
                <a:cxn ang="0">
                  <a:pos x="275" y="667"/>
                </a:cxn>
                <a:cxn ang="0">
                  <a:pos x="286" y="700"/>
                </a:cxn>
                <a:cxn ang="0">
                  <a:pos x="293" y="730"/>
                </a:cxn>
                <a:cxn ang="0">
                  <a:pos x="291" y="757"/>
                </a:cxn>
                <a:cxn ang="0">
                  <a:pos x="286" y="769"/>
                </a:cxn>
                <a:cxn ang="0">
                  <a:pos x="251" y="829"/>
                </a:cxn>
                <a:cxn ang="0">
                  <a:pos x="218" y="874"/>
                </a:cxn>
                <a:cxn ang="0">
                  <a:pos x="189" y="903"/>
                </a:cxn>
                <a:cxn ang="0">
                  <a:pos x="160" y="913"/>
                </a:cxn>
                <a:cxn ang="0">
                  <a:pos x="143" y="911"/>
                </a:cxn>
                <a:cxn ang="0">
                  <a:pos x="106" y="892"/>
                </a:cxn>
                <a:cxn ang="0">
                  <a:pos x="67" y="859"/>
                </a:cxn>
                <a:cxn ang="0">
                  <a:pos x="28" y="816"/>
                </a:cxn>
                <a:cxn ang="0">
                  <a:pos x="9" y="792"/>
                </a:cxn>
                <a:cxn ang="0">
                  <a:pos x="1" y="764"/>
                </a:cxn>
                <a:cxn ang="0">
                  <a:pos x="1" y="734"/>
                </a:cxn>
                <a:cxn ang="0">
                  <a:pos x="5" y="702"/>
                </a:cxn>
                <a:cxn ang="0">
                  <a:pos x="12" y="673"/>
                </a:cxn>
                <a:cxn ang="0">
                  <a:pos x="21" y="644"/>
                </a:cxn>
                <a:cxn ang="0">
                  <a:pos x="28" y="617"/>
                </a:cxn>
                <a:cxn ang="0">
                  <a:pos x="34" y="595"/>
                </a:cxn>
                <a:cxn ang="0">
                  <a:pos x="34" y="575"/>
                </a:cxn>
              </a:cxnLst>
              <a:rect l="0" t="0" r="r" b="b"/>
              <a:pathLst>
                <a:path w="293" h="913">
                  <a:moveTo>
                    <a:pt x="34" y="575"/>
                  </a:moveTo>
                  <a:lnTo>
                    <a:pt x="34" y="575"/>
                  </a:lnTo>
                  <a:lnTo>
                    <a:pt x="35" y="442"/>
                  </a:lnTo>
                  <a:lnTo>
                    <a:pt x="38" y="327"/>
                  </a:lnTo>
                  <a:lnTo>
                    <a:pt x="40" y="228"/>
                  </a:lnTo>
                  <a:lnTo>
                    <a:pt x="45" y="147"/>
                  </a:lnTo>
                  <a:lnTo>
                    <a:pt x="52" y="85"/>
                  </a:lnTo>
                  <a:lnTo>
                    <a:pt x="60" y="39"/>
                  </a:lnTo>
                  <a:lnTo>
                    <a:pt x="68" y="11"/>
                  </a:lnTo>
                  <a:lnTo>
                    <a:pt x="79" y="0"/>
                  </a:lnTo>
                  <a:lnTo>
                    <a:pt x="91" y="8"/>
                  </a:lnTo>
                  <a:lnTo>
                    <a:pt x="106" y="33"/>
                  </a:lnTo>
                  <a:lnTo>
                    <a:pt x="120" y="74"/>
                  </a:lnTo>
                  <a:lnTo>
                    <a:pt x="137" y="134"/>
                  </a:lnTo>
                  <a:lnTo>
                    <a:pt x="155" y="212"/>
                  </a:lnTo>
                  <a:lnTo>
                    <a:pt x="176" y="307"/>
                  </a:lnTo>
                  <a:lnTo>
                    <a:pt x="197" y="420"/>
                  </a:lnTo>
                  <a:lnTo>
                    <a:pt x="220" y="552"/>
                  </a:lnTo>
                  <a:lnTo>
                    <a:pt x="220" y="552"/>
                  </a:lnTo>
                  <a:lnTo>
                    <a:pt x="222" y="559"/>
                  </a:lnTo>
                  <a:lnTo>
                    <a:pt x="225" y="568"/>
                  </a:lnTo>
                  <a:lnTo>
                    <a:pt x="230" y="580"/>
                  </a:lnTo>
                  <a:lnTo>
                    <a:pt x="237" y="592"/>
                  </a:lnTo>
                  <a:lnTo>
                    <a:pt x="243" y="606"/>
                  </a:lnTo>
                  <a:lnTo>
                    <a:pt x="252" y="621"/>
                  </a:lnTo>
                  <a:lnTo>
                    <a:pt x="259" y="636"/>
                  </a:lnTo>
                  <a:lnTo>
                    <a:pt x="268" y="652"/>
                  </a:lnTo>
                  <a:lnTo>
                    <a:pt x="275" y="667"/>
                  </a:lnTo>
                  <a:lnTo>
                    <a:pt x="281" y="684"/>
                  </a:lnTo>
                  <a:lnTo>
                    <a:pt x="286" y="700"/>
                  </a:lnTo>
                  <a:lnTo>
                    <a:pt x="291" y="715"/>
                  </a:lnTo>
                  <a:lnTo>
                    <a:pt x="293" y="730"/>
                  </a:lnTo>
                  <a:lnTo>
                    <a:pt x="293" y="744"/>
                  </a:lnTo>
                  <a:lnTo>
                    <a:pt x="291" y="757"/>
                  </a:lnTo>
                  <a:lnTo>
                    <a:pt x="286" y="769"/>
                  </a:lnTo>
                  <a:lnTo>
                    <a:pt x="286" y="769"/>
                  </a:lnTo>
                  <a:lnTo>
                    <a:pt x="268" y="801"/>
                  </a:lnTo>
                  <a:lnTo>
                    <a:pt x="251" y="829"/>
                  </a:lnTo>
                  <a:lnTo>
                    <a:pt x="234" y="853"/>
                  </a:lnTo>
                  <a:lnTo>
                    <a:pt x="218" y="874"/>
                  </a:lnTo>
                  <a:lnTo>
                    <a:pt x="204" y="891"/>
                  </a:lnTo>
                  <a:lnTo>
                    <a:pt x="189" y="903"/>
                  </a:lnTo>
                  <a:lnTo>
                    <a:pt x="174" y="911"/>
                  </a:lnTo>
                  <a:lnTo>
                    <a:pt x="160" y="913"/>
                  </a:lnTo>
                  <a:lnTo>
                    <a:pt x="160" y="913"/>
                  </a:lnTo>
                  <a:lnTo>
                    <a:pt x="143" y="911"/>
                  </a:lnTo>
                  <a:lnTo>
                    <a:pt x="125" y="904"/>
                  </a:lnTo>
                  <a:lnTo>
                    <a:pt x="106" y="892"/>
                  </a:lnTo>
                  <a:lnTo>
                    <a:pt x="86" y="877"/>
                  </a:lnTo>
                  <a:lnTo>
                    <a:pt x="67" y="859"/>
                  </a:lnTo>
                  <a:lnTo>
                    <a:pt x="47" y="838"/>
                  </a:lnTo>
                  <a:lnTo>
                    <a:pt x="28" y="816"/>
                  </a:lnTo>
                  <a:lnTo>
                    <a:pt x="9" y="792"/>
                  </a:lnTo>
                  <a:lnTo>
                    <a:pt x="9" y="792"/>
                  </a:lnTo>
                  <a:lnTo>
                    <a:pt x="4" y="778"/>
                  </a:lnTo>
                  <a:lnTo>
                    <a:pt x="1" y="764"/>
                  </a:lnTo>
                  <a:lnTo>
                    <a:pt x="0" y="748"/>
                  </a:lnTo>
                  <a:lnTo>
                    <a:pt x="1" y="734"/>
                  </a:lnTo>
                  <a:lnTo>
                    <a:pt x="3" y="718"/>
                  </a:lnTo>
                  <a:lnTo>
                    <a:pt x="5" y="702"/>
                  </a:lnTo>
                  <a:lnTo>
                    <a:pt x="9" y="687"/>
                  </a:lnTo>
                  <a:lnTo>
                    <a:pt x="12" y="673"/>
                  </a:lnTo>
                  <a:lnTo>
                    <a:pt x="17" y="658"/>
                  </a:lnTo>
                  <a:lnTo>
                    <a:pt x="21" y="644"/>
                  </a:lnTo>
                  <a:lnTo>
                    <a:pt x="26" y="630"/>
                  </a:lnTo>
                  <a:lnTo>
                    <a:pt x="28" y="617"/>
                  </a:lnTo>
                  <a:lnTo>
                    <a:pt x="32" y="605"/>
                  </a:lnTo>
                  <a:lnTo>
                    <a:pt x="34" y="595"/>
                  </a:lnTo>
                  <a:lnTo>
                    <a:pt x="34" y="584"/>
                  </a:lnTo>
                  <a:lnTo>
                    <a:pt x="34" y="575"/>
                  </a:lnTo>
                </a:path>
              </a:pathLst>
            </a:custGeom>
            <a:solidFill>
              <a:srgbClr val="FFFFFF"/>
            </a:solidFill>
            <a:ln w="0">
              <a:solidFill>
                <a:srgbClr val="000000"/>
              </a:solidFill>
              <a:prstDash val="solid"/>
              <a:round/>
              <a:headEnd/>
              <a:tailEnd/>
            </a:ln>
          </p:spPr>
          <p:txBody>
            <a:bodyPr/>
            <a:lstStyle/>
            <a:p>
              <a:endParaRPr lang="en-US"/>
            </a:p>
          </p:txBody>
        </p:sp>
        <p:sp>
          <p:nvSpPr>
            <p:cNvPr id="278576" name="Freeform 48"/>
            <p:cNvSpPr>
              <a:spLocks noChangeAspect="1"/>
            </p:cNvSpPr>
            <p:nvPr/>
          </p:nvSpPr>
          <p:spPr bwMode="auto">
            <a:xfrm>
              <a:off x="4021" y="2856"/>
              <a:ext cx="103" cy="28"/>
            </a:xfrm>
            <a:custGeom>
              <a:avLst/>
              <a:gdLst/>
              <a:ahLst/>
              <a:cxnLst>
                <a:cxn ang="0">
                  <a:pos x="0" y="49"/>
                </a:cxn>
                <a:cxn ang="0">
                  <a:pos x="0" y="49"/>
                </a:cxn>
                <a:cxn ang="0">
                  <a:pos x="21" y="30"/>
                </a:cxn>
                <a:cxn ang="0">
                  <a:pos x="44" y="14"/>
                </a:cxn>
                <a:cxn ang="0">
                  <a:pos x="67" y="5"/>
                </a:cxn>
                <a:cxn ang="0">
                  <a:pos x="90" y="0"/>
                </a:cxn>
                <a:cxn ang="0">
                  <a:pos x="115" y="0"/>
                </a:cxn>
                <a:cxn ang="0">
                  <a:pos x="139" y="6"/>
                </a:cxn>
                <a:cxn ang="0">
                  <a:pos x="163" y="17"/>
                </a:cxn>
                <a:cxn ang="0">
                  <a:pos x="188" y="32"/>
                </a:cxn>
              </a:cxnLst>
              <a:rect l="0" t="0" r="r" b="b"/>
              <a:pathLst>
                <a:path w="188" h="49">
                  <a:moveTo>
                    <a:pt x="0" y="49"/>
                  </a:moveTo>
                  <a:lnTo>
                    <a:pt x="0" y="49"/>
                  </a:lnTo>
                  <a:lnTo>
                    <a:pt x="21" y="30"/>
                  </a:lnTo>
                  <a:lnTo>
                    <a:pt x="44" y="14"/>
                  </a:lnTo>
                  <a:lnTo>
                    <a:pt x="67" y="5"/>
                  </a:lnTo>
                  <a:lnTo>
                    <a:pt x="90" y="0"/>
                  </a:lnTo>
                  <a:lnTo>
                    <a:pt x="115" y="0"/>
                  </a:lnTo>
                  <a:lnTo>
                    <a:pt x="139" y="6"/>
                  </a:lnTo>
                  <a:lnTo>
                    <a:pt x="163" y="17"/>
                  </a:lnTo>
                  <a:lnTo>
                    <a:pt x="188" y="32"/>
                  </a:lnTo>
                </a:path>
              </a:pathLst>
            </a:custGeom>
            <a:solidFill>
              <a:srgbClr val="FFFFFF"/>
            </a:solidFill>
            <a:ln w="0">
              <a:solidFill>
                <a:srgbClr val="000000"/>
              </a:solidFill>
              <a:prstDash val="solid"/>
              <a:round/>
              <a:headEnd/>
              <a:tailEnd/>
            </a:ln>
          </p:spPr>
          <p:txBody>
            <a:bodyPr/>
            <a:lstStyle/>
            <a:p>
              <a:endParaRPr lang="en-US"/>
            </a:p>
          </p:txBody>
        </p:sp>
        <p:sp>
          <p:nvSpPr>
            <p:cNvPr id="278577" name="Freeform 49"/>
            <p:cNvSpPr>
              <a:spLocks noChangeAspect="1"/>
            </p:cNvSpPr>
            <p:nvPr/>
          </p:nvSpPr>
          <p:spPr bwMode="auto">
            <a:xfrm>
              <a:off x="3847" y="2560"/>
              <a:ext cx="163" cy="503"/>
            </a:xfrm>
            <a:custGeom>
              <a:avLst/>
              <a:gdLst/>
              <a:ahLst/>
              <a:cxnLst>
                <a:cxn ang="0">
                  <a:pos x="39" y="442"/>
                </a:cxn>
                <a:cxn ang="0">
                  <a:pos x="48" y="228"/>
                </a:cxn>
                <a:cxn ang="0">
                  <a:pos x="62" y="85"/>
                </a:cxn>
                <a:cxn ang="0">
                  <a:pos x="80" y="11"/>
                </a:cxn>
                <a:cxn ang="0">
                  <a:pos x="103" y="8"/>
                </a:cxn>
                <a:cxn ang="0">
                  <a:pos x="131" y="74"/>
                </a:cxn>
                <a:cxn ang="0">
                  <a:pos x="163" y="214"/>
                </a:cxn>
                <a:cxn ang="0">
                  <a:pos x="202" y="422"/>
                </a:cxn>
                <a:cxn ang="0">
                  <a:pos x="225" y="561"/>
                </a:cxn>
                <a:cxn ang="0">
                  <a:pos x="233" y="582"/>
                </a:cxn>
                <a:cxn ang="0">
                  <a:pos x="245" y="609"/>
                </a:cxn>
                <a:cxn ang="0">
                  <a:pos x="261" y="639"/>
                </a:cxn>
                <a:cxn ang="0">
                  <a:pos x="274" y="671"/>
                </a:cxn>
                <a:cxn ang="0">
                  <a:pos x="287" y="704"/>
                </a:cxn>
                <a:cxn ang="0">
                  <a:pos x="291" y="734"/>
                </a:cxn>
                <a:cxn ang="0">
                  <a:pos x="289" y="761"/>
                </a:cxn>
                <a:cxn ang="0">
                  <a:pos x="265" y="804"/>
                </a:cxn>
                <a:cxn ang="0">
                  <a:pos x="231" y="857"/>
                </a:cxn>
                <a:cxn ang="0">
                  <a:pos x="199" y="894"/>
                </a:cxn>
                <a:cxn ang="0">
                  <a:pos x="170" y="912"/>
                </a:cxn>
                <a:cxn ang="0">
                  <a:pos x="139" y="912"/>
                </a:cxn>
                <a:cxn ang="0">
                  <a:pos x="103" y="892"/>
                </a:cxn>
                <a:cxn ang="0">
                  <a:pos x="64" y="859"/>
                </a:cxn>
                <a:cxn ang="0">
                  <a:pos x="26" y="814"/>
                </a:cxn>
                <a:cxn ang="0">
                  <a:pos x="4" y="777"/>
                </a:cxn>
                <a:cxn ang="0">
                  <a:pos x="0" y="747"/>
                </a:cxn>
                <a:cxn ang="0">
                  <a:pos x="2" y="716"/>
                </a:cxn>
                <a:cxn ang="0">
                  <a:pos x="10" y="686"/>
                </a:cxn>
                <a:cxn ang="0">
                  <a:pos x="17" y="656"/>
                </a:cxn>
                <a:cxn ang="0">
                  <a:pos x="26" y="628"/>
                </a:cxn>
                <a:cxn ang="0">
                  <a:pos x="33" y="605"/>
                </a:cxn>
                <a:cxn ang="0">
                  <a:pos x="36" y="584"/>
                </a:cxn>
              </a:cxnLst>
              <a:rect l="0" t="0" r="r" b="b"/>
              <a:pathLst>
                <a:path w="291" h="915">
                  <a:moveTo>
                    <a:pt x="36" y="575"/>
                  </a:move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65" y="804"/>
                  </a:lnTo>
                  <a:lnTo>
                    <a:pt x="248" y="833"/>
                  </a:lnTo>
                  <a:lnTo>
                    <a:pt x="231" y="857"/>
                  </a:lnTo>
                  <a:lnTo>
                    <a:pt x="215" y="877"/>
                  </a:lnTo>
                  <a:lnTo>
                    <a:pt x="199" y="894"/>
                  </a:lnTo>
                  <a:lnTo>
                    <a:pt x="185" y="905"/>
                  </a:lnTo>
                  <a:lnTo>
                    <a:pt x="170" y="912"/>
                  </a:lnTo>
                  <a:lnTo>
                    <a:pt x="156" y="915"/>
                  </a:lnTo>
                  <a:lnTo>
                    <a:pt x="139" y="912"/>
                  </a:lnTo>
                  <a:lnTo>
                    <a:pt x="121" y="904"/>
                  </a:lnTo>
                  <a:lnTo>
                    <a:pt x="103" y="892"/>
                  </a:lnTo>
                  <a:lnTo>
                    <a:pt x="83" y="877"/>
                  </a:lnTo>
                  <a:lnTo>
                    <a:pt x="64" y="859"/>
                  </a:lnTo>
                  <a:lnTo>
                    <a:pt x="45" y="838"/>
                  </a:lnTo>
                  <a:lnTo>
                    <a:pt x="26" y="814"/>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close/>
                </a:path>
              </a:pathLst>
            </a:custGeom>
            <a:solidFill>
              <a:srgbClr val="FFFFFF"/>
            </a:solidFill>
            <a:ln w="9525">
              <a:noFill/>
              <a:round/>
              <a:headEnd/>
              <a:tailEnd/>
            </a:ln>
          </p:spPr>
          <p:txBody>
            <a:bodyPr/>
            <a:lstStyle/>
            <a:p>
              <a:endParaRPr lang="en-US"/>
            </a:p>
          </p:txBody>
        </p:sp>
        <p:sp>
          <p:nvSpPr>
            <p:cNvPr id="278578" name="Freeform 50"/>
            <p:cNvSpPr>
              <a:spLocks noChangeAspect="1"/>
            </p:cNvSpPr>
            <p:nvPr/>
          </p:nvSpPr>
          <p:spPr bwMode="auto">
            <a:xfrm>
              <a:off x="3847" y="2560"/>
              <a:ext cx="163" cy="503"/>
            </a:xfrm>
            <a:custGeom>
              <a:avLst/>
              <a:gdLst/>
              <a:ahLst/>
              <a:cxnLst>
                <a:cxn ang="0">
                  <a:pos x="36" y="575"/>
                </a:cxn>
                <a:cxn ang="0">
                  <a:pos x="43" y="327"/>
                </a:cxn>
                <a:cxn ang="0">
                  <a:pos x="54" y="147"/>
                </a:cxn>
                <a:cxn ang="0">
                  <a:pos x="70" y="39"/>
                </a:cxn>
                <a:cxn ang="0">
                  <a:pos x="91" y="0"/>
                </a:cxn>
                <a:cxn ang="0">
                  <a:pos x="116" y="33"/>
                </a:cxn>
                <a:cxn ang="0">
                  <a:pos x="146" y="136"/>
                </a:cxn>
                <a:cxn ang="0">
                  <a:pos x="183" y="308"/>
                </a:cxn>
                <a:cxn ang="0">
                  <a:pos x="224" y="553"/>
                </a:cxn>
                <a:cxn ang="0">
                  <a:pos x="225" y="561"/>
                </a:cxn>
                <a:cxn ang="0">
                  <a:pos x="233" y="582"/>
                </a:cxn>
                <a:cxn ang="0">
                  <a:pos x="245" y="609"/>
                </a:cxn>
                <a:cxn ang="0">
                  <a:pos x="261" y="639"/>
                </a:cxn>
                <a:cxn ang="0">
                  <a:pos x="274" y="671"/>
                </a:cxn>
                <a:cxn ang="0">
                  <a:pos x="287" y="704"/>
                </a:cxn>
                <a:cxn ang="0">
                  <a:pos x="291" y="734"/>
                </a:cxn>
                <a:cxn ang="0">
                  <a:pos x="289" y="761"/>
                </a:cxn>
                <a:cxn ang="0">
                  <a:pos x="284" y="773"/>
                </a:cxn>
                <a:cxn ang="0">
                  <a:pos x="248" y="833"/>
                </a:cxn>
                <a:cxn ang="0">
                  <a:pos x="215" y="877"/>
                </a:cxn>
                <a:cxn ang="0">
                  <a:pos x="185" y="905"/>
                </a:cxn>
                <a:cxn ang="0">
                  <a:pos x="156" y="915"/>
                </a:cxn>
                <a:cxn ang="0">
                  <a:pos x="139" y="912"/>
                </a:cxn>
                <a:cxn ang="0">
                  <a:pos x="103" y="892"/>
                </a:cxn>
                <a:cxn ang="0">
                  <a:pos x="64" y="859"/>
                </a:cxn>
                <a:cxn ang="0">
                  <a:pos x="26" y="814"/>
                </a:cxn>
                <a:cxn ang="0">
                  <a:pos x="7" y="791"/>
                </a:cxn>
                <a:cxn ang="0">
                  <a:pos x="1" y="762"/>
                </a:cxn>
                <a:cxn ang="0">
                  <a:pos x="1" y="731"/>
                </a:cxn>
                <a:cxn ang="0">
                  <a:pos x="6" y="701"/>
                </a:cxn>
                <a:cxn ang="0">
                  <a:pos x="13" y="671"/>
                </a:cxn>
                <a:cxn ang="0">
                  <a:pos x="22" y="643"/>
                </a:cxn>
                <a:cxn ang="0">
                  <a:pos x="30" y="617"/>
                </a:cxn>
                <a:cxn ang="0">
                  <a:pos x="35" y="593"/>
                </a:cxn>
                <a:cxn ang="0">
                  <a:pos x="36" y="575"/>
                </a:cxn>
              </a:cxnLst>
              <a:rect l="0" t="0" r="r" b="b"/>
              <a:pathLst>
                <a:path w="291" h="915">
                  <a:moveTo>
                    <a:pt x="36" y="575"/>
                  </a:moveTo>
                  <a:lnTo>
                    <a:pt x="36" y="575"/>
                  </a:lnTo>
                  <a:lnTo>
                    <a:pt x="39" y="442"/>
                  </a:lnTo>
                  <a:lnTo>
                    <a:pt x="43" y="327"/>
                  </a:lnTo>
                  <a:lnTo>
                    <a:pt x="48" y="228"/>
                  </a:lnTo>
                  <a:lnTo>
                    <a:pt x="54" y="147"/>
                  </a:lnTo>
                  <a:lnTo>
                    <a:pt x="62" y="85"/>
                  </a:lnTo>
                  <a:lnTo>
                    <a:pt x="70" y="39"/>
                  </a:lnTo>
                  <a:lnTo>
                    <a:pt x="80" y="11"/>
                  </a:lnTo>
                  <a:lnTo>
                    <a:pt x="91" y="0"/>
                  </a:lnTo>
                  <a:lnTo>
                    <a:pt x="103" y="8"/>
                  </a:lnTo>
                  <a:lnTo>
                    <a:pt x="116" y="33"/>
                  </a:lnTo>
                  <a:lnTo>
                    <a:pt x="131" y="74"/>
                  </a:lnTo>
                  <a:lnTo>
                    <a:pt x="146" y="136"/>
                  </a:lnTo>
                  <a:lnTo>
                    <a:pt x="163" y="214"/>
                  </a:lnTo>
                  <a:lnTo>
                    <a:pt x="183" y="308"/>
                  </a:lnTo>
                  <a:lnTo>
                    <a:pt x="202" y="422"/>
                  </a:lnTo>
                  <a:lnTo>
                    <a:pt x="224" y="553"/>
                  </a:lnTo>
                  <a:lnTo>
                    <a:pt x="224" y="553"/>
                  </a:lnTo>
                  <a:lnTo>
                    <a:pt x="225" y="561"/>
                  </a:lnTo>
                  <a:lnTo>
                    <a:pt x="229" y="570"/>
                  </a:lnTo>
                  <a:lnTo>
                    <a:pt x="233" y="582"/>
                  </a:lnTo>
                  <a:lnTo>
                    <a:pt x="239" y="595"/>
                  </a:lnTo>
                  <a:lnTo>
                    <a:pt x="245" y="609"/>
                  </a:lnTo>
                  <a:lnTo>
                    <a:pt x="253" y="623"/>
                  </a:lnTo>
                  <a:lnTo>
                    <a:pt x="261" y="639"/>
                  </a:lnTo>
                  <a:lnTo>
                    <a:pt x="268" y="654"/>
                  </a:lnTo>
                  <a:lnTo>
                    <a:pt x="274" y="671"/>
                  </a:lnTo>
                  <a:lnTo>
                    <a:pt x="281" y="687"/>
                  </a:lnTo>
                  <a:lnTo>
                    <a:pt x="287" y="704"/>
                  </a:lnTo>
                  <a:lnTo>
                    <a:pt x="290" y="719"/>
                  </a:lnTo>
                  <a:lnTo>
                    <a:pt x="291" y="734"/>
                  </a:lnTo>
                  <a:lnTo>
                    <a:pt x="291" y="748"/>
                  </a:lnTo>
                  <a:lnTo>
                    <a:pt x="289" y="761"/>
                  </a:lnTo>
                  <a:lnTo>
                    <a:pt x="284" y="773"/>
                  </a:lnTo>
                  <a:lnTo>
                    <a:pt x="284" y="773"/>
                  </a:lnTo>
                  <a:lnTo>
                    <a:pt x="265" y="804"/>
                  </a:lnTo>
                  <a:lnTo>
                    <a:pt x="248" y="833"/>
                  </a:lnTo>
                  <a:lnTo>
                    <a:pt x="231" y="857"/>
                  </a:lnTo>
                  <a:lnTo>
                    <a:pt x="215" y="877"/>
                  </a:lnTo>
                  <a:lnTo>
                    <a:pt x="199" y="894"/>
                  </a:lnTo>
                  <a:lnTo>
                    <a:pt x="185" y="905"/>
                  </a:lnTo>
                  <a:lnTo>
                    <a:pt x="170" y="912"/>
                  </a:lnTo>
                  <a:lnTo>
                    <a:pt x="156" y="915"/>
                  </a:lnTo>
                  <a:lnTo>
                    <a:pt x="156" y="915"/>
                  </a:lnTo>
                  <a:lnTo>
                    <a:pt x="139" y="912"/>
                  </a:lnTo>
                  <a:lnTo>
                    <a:pt x="121" y="904"/>
                  </a:lnTo>
                  <a:lnTo>
                    <a:pt x="103" y="892"/>
                  </a:lnTo>
                  <a:lnTo>
                    <a:pt x="83" y="877"/>
                  </a:lnTo>
                  <a:lnTo>
                    <a:pt x="64" y="859"/>
                  </a:lnTo>
                  <a:lnTo>
                    <a:pt x="45" y="838"/>
                  </a:lnTo>
                  <a:lnTo>
                    <a:pt x="26" y="814"/>
                  </a:lnTo>
                  <a:lnTo>
                    <a:pt x="7" y="791"/>
                  </a:lnTo>
                  <a:lnTo>
                    <a:pt x="7" y="791"/>
                  </a:lnTo>
                  <a:lnTo>
                    <a:pt x="4" y="777"/>
                  </a:lnTo>
                  <a:lnTo>
                    <a:pt x="1" y="762"/>
                  </a:lnTo>
                  <a:lnTo>
                    <a:pt x="0" y="747"/>
                  </a:lnTo>
                  <a:lnTo>
                    <a:pt x="1" y="731"/>
                  </a:lnTo>
                  <a:lnTo>
                    <a:pt x="2" y="716"/>
                  </a:lnTo>
                  <a:lnTo>
                    <a:pt x="6" y="701"/>
                  </a:lnTo>
                  <a:lnTo>
                    <a:pt x="10" y="686"/>
                  </a:lnTo>
                  <a:lnTo>
                    <a:pt x="13" y="671"/>
                  </a:lnTo>
                  <a:lnTo>
                    <a:pt x="17" y="656"/>
                  </a:lnTo>
                  <a:lnTo>
                    <a:pt x="22" y="643"/>
                  </a:lnTo>
                  <a:lnTo>
                    <a:pt x="26" y="628"/>
                  </a:lnTo>
                  <a:lnTo>
                    <a:pt x="30" y="617"/>
                  </a:lnTo>
                  <a:lnTo>
                    <a:pt x="33" y="605"/>
                  </a:lnTo>
                  <a:lnTo>
                    <a:pt x="35" y="593"/>
                  </a:lnTo>
                  <a:lnTo>
                    <a:pt x="36" y="584"/>
                  </a:lnTo>
                  <a:lnTo>
                    <a:pt x="36" y="575"/>
                  </a:lnTo>
                </a:path>
              </a:pathLst>
            </a:custGeom>
            <a:solidFill>
              <a:srgbClr val="FFFFFF"/>
            </a:solidFill>
            <a:ln w="0">
              <a:solidFill>
                <a:srgbClr val="000000"/>
              </a:solidFill>
              <a:prstDash val="solid"/>
              <a:round/>
              <a:headEnd/>
              <a:tailEnd/>
            </a:ln>
          </p:spPr>
          <p:txBody>
            <a:bodyPr/>
            <a:lstStyle/>
            <a:p>
              <a:endParaRPr lang="en-US"/>
            </a:p>
          </p:txBody>
        </p:sp>
        <p:sp>
          <p:nvSpPr>
            <p:cNvPr id="278579" name="Freeform 51"/>
            <p:cNvSpPr>
              <a:spLocks noChangeAspect="1"/>
            </p:cNvSpPr>
            <p:nvPr/>
          </p:nvSpPr>
          <p:spPr bwMode="auto">
            <a:xfrm>
              <a:off x="3869" y="2854"/>
              <a:ext cx="105" cy="26"/>
            </a:xfrm>
            <a:custGeom>
              <a:avLst/>
              <a:gdLst/>
              <a:ahLst/>
              <a:cxnLst>
                <a:cxn ang="0">
                  <a:pos x="0" y="48"/>
                </a:cxn>
                <a:cxn ang="0">
                  <a:pos x="0" y="48"/>
                </a:cxn>
                <a:cxn ang="0">
                  <a:pos x="23" y="28"/>
                </a:cxn>
                <a:cxn ang="0">
                  <a:pos x="46" y="14"/>
                </a:cxn>
                <a:cxn ang="0">
                  <a:pos x="69" y="5"/>
                </a:cxn>
                <a:cxn ang="0">
                  <a:pos x="94" y="0"/>
                </a:cxn>
                <a:cxn ang="0">
                  <a:pos x="117" y="1"/>
                </a:cxn>
                <a:cxn ang="0">
                  <a:pos x="141" y="8"/>
                </a:cxn>
                <a:cxn ang="0">
                  <a:pos x="166" y="18"/>
                </a:cxn>
                <a:cxn ang="0">
                  <a:pos x="190" y="35"/>
                </a:cxn>
              </a:cxnLst>
              <a:rect l="0" t="0" r="r" b="b"/>
              <a:pathLst>
                <a:path w="190" h="48">
                  <a:moveTo>
                    <a:pt x="0" y="48"/>
                  </a:moveTo>
                  <a:lnTo>
                    <a:pt x="0" y="48"/>
                  </a:lnTo>
                  <a:lnTo>
                    <a:pt x="23" y="28"/>
                  </a:lnTo>
                  <a:lnTo>
                    <a:pt x="46" y="14"/>
                  </a:lnTo>
                  <a:lnTo>
                    <a:pt x="69" y="5"/>
                  </a:lnTo>
                  <a:lnTo>
                    <a:pt x="94" y="0"/>
                  </a:lnTo>
                  <a:lnTo>
                    <a:pt x="117" y="1"/>
                  </a:lnTo>
                  <a:lnTo>
                    <a:pt x="141" y="8"/>
                  </a:lnTo>
                  <a:lnTo>
                    <a:pt x="166" y="18"/>
                  </a:lnTo>
                  <a:lnTo>
                    <a:pt x="190" y="35"/>
                  </a:lnTo>
                </a:path>
              </a:pathLst>
            </a:custGeom>
            <a:solidFill>
              <a:srgbClr val="FFFFFF"/>
            </a:solidFill>
            <a:ln w="0">
              <a:solidFill>
                <a:srgbClr val="000000"/>
              </a:solidFill>
              <a:prstDash val="solid"/>
              <a:round/>
              <a:headEnd/>
              <a:tailEnd/>
            </a:ln>
          </p:spPr>
          <p:txBody>
            <a:bodyPr/>
            <a:lstStyle/>
            <a:p>
              <a:endParaRPr lang="en-US"/>
            </a:p>
          </p:txBody>
        </p:sp>
        <p:sp>
          <p:nvSpPr>
            <p:cNvPr id="278580" name="Line 52"/>
            <p:cNvSpPr>
              <a:spLocks noChangeAspect="1" noChangeShapeType="1"/>
            </p:cNvSpPr>
            <p:nvPr/>
          </p:nvSpPr>
          <p:spPr bwMode="auto">
            <a:xfrm>
              <a:off x="4255" y="2869"/>
              <a:ext cx="2" cy="2"/>
            </a:xfrm>
            <a:prstGeom prst="line">
              <a:avLst/>
            </a:prstGeom>
            <a:noFill/>
            <a:ln w="0">
              <a:solidFill>
                <a:srgbClr val="C29469"/>
              </a:solidFill>
              <a:round/>
              <a:headEnd/>
              <a:tailEnd/>
            </a:ln>
          </p:spPr>
          <p:txBody>
            <a:bodyPr/>
            <a:lstStyle/>
            <a:p>
              <a:endParaRPr lang="en-US"/>
            </a:p>
          </p:txBody>
        </p:sp>
        <p:sp>
          <p:nvSpPr>
            <p:cNvPr id="278581" name="Line 53"/>
            <p:cNvSpPr>
              <a:spLocks noChangeAspect="1" noChangeShapeType="1"/>
            </p:cNvSpPr>
            <p:nvPr/>
          </p:nvSpPr>
          <p:spPr bwMode="auto">
            <a:xfrm flipV="1">
              <a:off x="4255" y="2869"/>
              <a:ext cx="2" cy="2"/>
            </a:xfrm>
            <a:prstGeom prst="line">
              <a:avLst/>
            </a:prstGeom>
            <a:noFill/>
            <a:ln w="0">
              <a:solidFill>
                <a:srgbClr val="C29469"/>
              </a:solidFill>
              <a:round/>
              <a:headEnd/>
              <a:tailEnd/>
            </a:ln>
          </p:spPr>
          <p:txBody>
            <a:bodyPr/>
            <a:lstStyle/>
            <a:p>
              <a:endParaRPr lang="en-US"/>
            </a:p>
          </p:txBody>
        </p:sp>
        <p:sp>
          <p:nvSpPr>
            <p:cNvPr id="278582" name="Freeform 54"/>
            <p:cNvSpPr>
              <a:spLocks noChangeAspect="1"/>
            </p:cNvSpPr>
            <p:nvPr/>
          </p:nvSpPr>
          <p:spPr bwMode="auto">
            <a:xfrm>
              <a:off x="4255" y="2869"/>
              <a:ext cx="2" cy="2"/>
            </a:xfrm>
            <a:custGeom>
              <a:avLst/>
              <a:gdLst/>
              <a:ahLst/>
              <a:cxnLst>
                <a:cxn ang="0">
                  <a:pos x="0" y="1"/>
                </a:cxn>
                <a:cxn ang="0">
                  <a:pos x="0" y="0"/>
                </a:cxn>
                <a:cxn ang="0">
                  <a:pos x="0" y="0"/>
                </a:cxn>
              </a:cxnLst>
              <a:rect l="0" t="0" r="r" b="b"/>
              <a:pathLst>
                <a:path h="1">
                  <a:moveTo>
                    <a:pt x="0" y="1"/>
                  </a:moveTo>
                  <a:lnTo>
                    <a:pt x="0" y="0"/>
                  </a:lnTo>
                  <a:lnTo>
                    <a:pt x="0" y="0"/>
                  </a:lnTo>
                </a:path>
              </a:pathLst>
            </a:custGeom>
            <a:solidFill>
              <a:srgbClr val="FFFFFF"/>
            </a:solidFill>
            <a:ln w="0">
              <a:solidFill>
                <a:srgbClr val="C29469"/>
              </a:solidFill>
              <a:prstDash val="solid"/>
              <a:round/>
              <a:headEnd/>
              <a:tailEnd/>
            </a:ln>
          </p:spPr>
          <p:txBody>
            <a:bodyPr/>
            <a:lstStyle/>
            <a:p>
              <a:endParaRPr lang="en-US"/>
            </a:p>
          </p:txBody>
        </p:sp>
        <p:sp>
          <p:nvSpPr>
            <p:cNvPr id="278583" name="Line 55"/>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278584" name="Line 56"/>
            <p:cNvSpPr>
              <a:spLocks noChangeAspect="1" noChangeShapeType="1"/>
            </p:cNvSpPr>
            <p:nvPr/>
          </p:nvSpPr>
          <p:spPr bwMode="auto">
            <a:xfrm>
              <a:off x="3599" y="2566"/>
              <a:ext cx="2" cy="2"/>
            </a:xfrm>
            <a:prstGeom prst="line">
              <a:avLst/>
            </a:prstGeom>
            <a:noFill/>
            <a:ln w="0">
              <a:solidFill>
                <a:srgbClr val="C29469"/>
              </a:solidFill>
              <a:round/>
              <a:headEnd/>
              <a:tailEnd/>
            </a:ln>
          </p:spPr>
          <p:txBody>
            <a:bodyPr/>
            <a:lstStyle/>
            <a:p>
              <a:endParaRPr lang="en-US"/>
            </a:p>
          </p:txBody>
        </p:sp>
        <p:sp>
          <p:nvSpPr>
            <p:cNvPr id="278585" name="Line 57"/>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278586" name="Freeform 58"/>
            <p:cNvSpPr>
              <a:spLocks noChangeAspect="1"/>
            </p:cNvSpPr>
            <p:nvPr/>
          </p:nvSpPr>
          <p:spPr bwMode="auto">
            <a:xfrm>
              <a:off x="3815" y="2873"/>
              <a:ext cx="7" cy="2"/>
            </a:xfrm>
            <a:custGeom>
              <a:avLst/>
              <a:gdLst/>
              <a:ahLst/>
              <a:cxnLst>
                <a:cxn ang="0">
                  <a:pos x="0" y="3"/>
                </a:cxn>
                <a:cxn ang="0">
                  <a:pos x="14" y="0"/>
                </a:cxn>
                <a:cxn ang="0">
                  <a:pos x="0" y="3"/>
                </a:cxn>
              </a:cxnLst>
              <a:rect l="0" t="0" r="r" b="b"/>
              <a:pathLst>
                <a:path w="14" h="3">
                  <a:moveTo>
                    <a:pt x="0" y="3"/>
                  </a:moveTo>
                  <a:lnTo>
                    <a:pt x="14" y="0"/>
                  </a:lnTo>
                  <a:lnTo>
                    <a:pt x="0" y="3"/>
                  </a:lnTo>
                </a:path>
              </a:pathLst>
            </a:custGeom>
            <a:solidFill>
              <a:srgbClr val="FFFFFF"/>
            </a:solidFill>
            <a:ln w="0">
              <a:solidFill>
                <a:srgbClr val="C29469"/>
              </a:solidFill>
              <a:prstDash val="solid"/>
              <a:round/>
              <a:headEnd/>
              <a:tailEnd/>
            </a:ln>
          </p:spPr>
          <p:txBody>
            <a:bodyPr/>
            <a:lstStyle/>
            <a:p>
              <a:endParaRPr lang="en-US"/>
            </a:p>
          </p:txBody>
        </p:sp>
        <p:sp>
          <p:nvSpPr>
            <p:cNvPr id="278587" name="Line 59"/>
            <p:cNvSpPr>
              <a:spLocks noChangeAspect="1" noChangeShapeType="1"/>
            </p:cNvSpPr>
            <p:nvPr/>
          </p:nvSpPr>
          <p:spPr bwMode="auto">
            <a:xfrm>
              <a:off x="3547" y="2873"/>
              <a:ext cx="2" cy="2"/>
            </a:xfrm>
            <a:prstGeom prst="line">
              <a:avLst/>
            </a:prstGeom>
            <a:noFill/>
            <a:ln w="0">
              <a:solidFill>
                <a:srgbClr val="C29469"/>
              </a:solidFill>
              <a:round/>
              <a:headEnd/>
              <a:tailEnd/>
            </a:ln>
          </p:spPr>
          <p:txBody>
            <a:bodyPr/>
            <a:lstStyle/>
            <a:p>
              <a:endParaRPr lang="en-US"/>
            </a:p>
          </p:txBody>
        </p:sp>
        <p:sp>
          <p:nvSpPr>
            <p:cNvPr id="278588" name="Line 60"/>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278589" name="Line 61"/>
            <p:cNvSpPr>
              <a:spLocks noChangeAspect="1" noChangeShapeType="1"/>
            </p:cNvSpPr>
            <p:nvPr/>
          </p:nvSpPr>
          <p:spPr bwMode="auto">
            <a:xfrm>
              <a:off x="3311" y="2580"/>
              <a:ext cx="2" cy="2"/>
            </a:xfrm>
            <a:prstGeom prst="line">
              <a:avLst/>
            </a:prstGeom>
            <a:noFill/>
            <a:ln w="0">
              <a:solidFill>
                <a:srgbClr val="C29469"/>
              </a:solidFill>
              <a:round/>
              <a:headEnd/>
              <a:tailEnd/>
            </a:ln>
          </p:spPr>
          <p:txBody>
            <a:bodyPr/>
            <a:lstStyle/>
            <a:p>
              <a:endParaRPr lang="en-US"/>
            </a:p>
          </p:txBody>
        </p:sp>
        <p:sp>
          <p:nvSpPr>
            <p:cNvPr id="278590" name="Line 62"/>
            <p:cNvSpPr>
              <a:spLocks noChangeAspect="1" noChangeShapeType="1"/>
            </p:cNvSpPr>
            <p:nvPr/>
          </p:nvSpPr>
          <p:spPr bwMode="auto">
            <a:xfrm>
              <a:off x="3268" y="2875"/>
              <a:ext cx="1" cy="1"/>
            </a:xfrm>
            <a:prstGeom prst="line">
              <a:avLst/>
            </a:prstGeom>
            <a:noFill/>
            <a:ln w="0">
              <a:solidFill>
                <a:srgbClr val="C29469"/>
              </a:solidFill>
              <a:round/>
              <a:headEnd/>
              <a:tailEnd/>
            </a:ln>
          </p:spPr>
          <p:txBody>
            <a:bodyPr/>
            <a:lstStyle/>
            <a:p>
              <a:endParaRPr lang="en-US"/>
            </a:p>
          </p:txBody>
        </p:sp>
        <p:sp>
          <p:nvSpPr>
            <p:cNvPr id="278591" name="Line 63"/>
            <p:cNvSpPr>
              <a:spLocks noChangeAspect="1" noChangeShapeType="1"/>
            </p:cNvSpPr>
            <p:nvPr/>
          </p:nvSpPr>
          <p:spPr bwMode="auto">
            <a:xfrm flipH="1" flipV="1">
              <a:off x="3268" y="2875"/>
              <a:ext cx="3" cy="1"/>
            </a:xfrm>
            <a:prstGeom prst="line">
              <a:avLst/>
            </a:prstGeom>
            <a:noFill/>
            <a:ln w="0">
              <a:solidFill>
                <a:srgbClr val="C29469"/>
              </a:solidFill>
              <a:round/>
              <a:headEnd/>
              <a:tailEnd/>
            </a:ln>
          </p:spPr>
          <p:txBody>
            <a:bodyPr/>
            <a:lstStyle/>
            <a:p>
              <a:endParaRPr lang="en-US"/>
            </a:p>
          </p:txBody>
        </p:sp>
        <p:sp>
          <p:nvSpPr>
            <p:cNvPr id="278592" name="Freeform 64"/>
            <p:cNvSpPr>
              <a:spLocks noChangeAspect="1"/>
            </p:cNvSpPr>
            <p:nvPr/>
          </p:nvSpPr>
          <p:spPr bwMode="auto">
            <a:xfrm>
              <a:off x="3489" y="2875"/>
              <a:ext cx="9" cy="1"/>
            </a:xfrm>
            <a:custGeom>
              <a:avLst/>
              <a:gdLst/>
              <a:ahLst/>
              <a:cxnLst>
                <a:cxn ang="0">
                  <a:pos x="0" y="3"/>
                </a:cxn>
                <a:cxn ang="0">
                  <a:pos x="3" y="3"/>
                </a:cxn>
                <a:cxn ang="0">
                  <a:pos x="15" y="0"/>
                </a:cxn>
                <a:cxn ang="0">
                  <a:pos x="3" y="3"/>
                </a:cxn>
                <a:cxn ang="0">
                  <a:pos x="0" y="3"/>
                </a:cxn>
              </a:cxnLst>
              <a:rect l="0" t="0" r="r" b="b"/>
              <a:pathLst>
                <a:path w="15" h="3">
                  <a:moveTo>
                    <a:pt x="0" y="3"/>
                  </a:moveTo>
                  <a:lnTo>
                    <a:pt x="3" y="3"/>
                  </a:lnTo>
                  <a:lnTo>
                    <a:pt x="15" y="0"/>
                  </a:lnTo>
                  <a:lnTo>
                    <a:pt x="3" y="3"/>
                  </a:lnTo>
                  <a:lnTo>
                    <a:pt x="0" y="3"/>
                  </a:lnTo>
                </a:path>
              </a:pathLst>
            </a:custGeom>
            <a:solidFill>
              <a:srgbClr val="FFFFFF"/>
            </a:solidFill>
            <a:ln w="0">
              <a:solidFill>
                <a:srgbClr val="C29469"/>
              </a:solidFill>
              <a:prstDash val="solid"/>
              <a:round/>
              <a:headEnd/>
              <a:tailEnd/>
            </a:ln>
          </p:spPr>
          <p:txBody>
            <a:bodyPr/>
            <a:lstStyle/>
            <a:p>
              <a:endParaRPr lang="en-US"/>
            </a:p>
          </p:txBody>
        </p:sp>
        <p:sp>
          <p:nvSpPr>
            <p:cNvPr id="278593" name="Freeform 65"/>
            <p:cNvSpPr>
              <a:spLocks noChangeAspect="1"/>
            </p:cNvSpPr>
            <p:nvPr/>
          </p:nvSpPr>
          <p:spPr bwMode="auto">
            <a:xfrm>
              <a:off x="3268" y="2875"/>
              <a:ext cx="3" cy="1"/>
            </a:xfrm>
            <a:custGeom>
              <a:avLst/>
              <a:gdLst/>
              <a:ahLst/>
              <a:cxnLst>
                <a:cxn ang="0">
                  <a:pos x="11" y="2"/>
                </a:cxn>
                <a:cxn ang="0">
                  <a:pos x="0" y="0"/>
                </a:cxn>
                <a:cxn ang="0">
                  <a:pos x="0" y="0"/>
                </a:cxn>
              </a:cxnLst>
              <a:rect l="0" t="0" r="r" b="b"/>
              <a:pathLst>
                <a:path w="11" h="2">
                  <a:moveTo>
                    <a:pt x="11" y="2"/>
                  </a:moveTo>
                  <a:lnTo>
                    <a:pt x="0" y="0"/>
                  </a:lnTo>
                  <a:lnTo>
                    <a:pt x="0" y="0"/>
                  </a:lnTo>
                </a:path>
              </a:pathLst>
            </a:custGeom>
            <a:solidFill>
              <a:srgbClr val="FFFFFF"/>
            </a:solidFill>
            <a:ln w="0">
              <a:solidFill>
                <a:srgbClr val="C29469"/>
              </a:solidFill>
              <a:prstDash val="solid"/>
              <a:round/>
              <a:headEnd/>
              <a:tailEnd/>
            </a:ln>
          </p:spPr>
          <p:txBody>
            <a:bodyPr/>
            <a:lstStyle/>
            <a:p>
              <a:endParaRPr lang="en-US"/>
            </a:p>
          </p:txBody>
        </p:sp>
        <p:sp>
          <p:nvSpPr>
            <p:cNvPr id="278594" name="Line 66"/>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278595" name="Freeform 67"/>
            <p:cNvSpPr>
              <a:spLocks noChangeAspect="1"/>
            </p:cNvSpPr>
            <p:nvPr/>
          </p:nvSpPr>
          <p:spPr bwMode="auto">
            <a:xfrm>
              <a:off x="4017" y="2878"/>
              <a:ext cx="2" cy="17"/>
            </a:xfrm>
            <a:custGeom>
              <a:avLst/>
              <a:gdLst/>
              <a:ahLst/>
              <a:cxnLst>
                <a:cxn ang="0">
                  <a:pos x="0" y="29"/>
                </a:cxn>
                <a:cxn ang="0">
                  <a:pos x="2" y="20"/>
                </a:cxn>
                <a:cxn ang="0">
                  <a:pos x="2" y="9"/>
                </a:cxn>
                <a:cxn ang="0">
                  <a:pos x="2" y="0"/>
                </a:cxn>
                <a:cxn ang="0">
                  <a:pos x="2" y="9"/>
                </a:cxn>
                <a:cxn ang="0">
                  <a:pos x="2" y="20"/>
                </a:cxn>
                <a:cxn ang="0">
                  <a:pos x="0" y="29"/>
                </a:cxn>
              </a:cxnLst>
              <a:rect l="0" t="0" r="r" b="b"/>
              <a:pathLst>
                <a:path w="2" h="29">
                  <a:moveTo>
                    <a:pt x="0" y="29"/>
                  </a:moveTo>
                  <a:lnTo>
                    <a:pt x="2" y="20"/>
                  </a:lnTo>
                  <a:lnTo>
                    <a:pt x="2" y="9"/>
                  </a:lnTo>
                  <a:lnTo>
                    <a:pt x="2" y="0"/>
                  </a:lnTo>
                  <a:lnTo>
                    <a:pt x="2" y="9"/>
                  </a:lnTo>
                  <a:lnTo>
                    <a:pt x="2" y="20"/>
                  </a:lnTo>
                  <a:lnTo>
                    <a:pt x="0" y="29"/>
                  </a:lnTo>
                </a:path>
              </a:pathLst>
            </a:custGeom>
            <a:solidFill>
              <a:srgbClr val="FFFFFF"/>
            </a:solidFill>
            <a:ln w="0">
              <a:solidFill>
                <a:srgbClr val="C29469"/>
              </a:solidFill>
              <a:prstDash val="solid"/>
              <a:round/>
              <a:headEnd/>
              <a:tailEnd/>
            </a:ln>
          </p:spPr>
          <p:txBody>
            <a:bodyPr/>
            <a:lstStyle/>
            <a:p>
              <a:endParaRPr lang="en-US"/>
            </a:p>
          </p:txBody>
        </p:sp>
        <p:sp>
          <p:nvSpPr>
            <p:cNvPr id="278596" name="Line 68"/>
            <p:cNvSpPr>
              <a:spLocks noChangeAspect="1" noChangeShapeType="1"/>
            </p:cNvSpPr>
            <p:nvPr/>
          </p:nvSpPr>
          <p:spPr bwMode="auto">
            <a:xfrm>
              <a:off x="4019" y="2878"/>
              <a:ext cx="2" cy="2"/>
            </a:xfrm>
            <a:prstGeom prst="line">
              <a:avLst/>
            </a:prstGeom>
            <a:noFill/>
            <a:ln w="0">
              <a:solidFill>
                <a:srgbClr val="C29469"/>
              </a:solidFill>
              <a:round/>
              <a:headEnd/>
              <a:tailEnd/>
            </a:ln>
          </p:spPr>
          <p:txBody>
            <a:bodyPr/>
            <a:lstStyle/>
            <a:p>
              <a:endParaRPr lang="en-US"/>
            </a:p>
          </p:txBody>
        </p:sp>
        <p:sp>
          <p:nvSpPr>
            <p:cNvPr id="278597" name="Line 69"/>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278598" name="Line 70"/>
            <p:cNvSpPr>
              <a:spLocks noChangeAspect="1" noChangeShapeType="1"/>
            </p:cNvSpPr>
            <p:nvPr/>
          </p:nvSpPr>
          <p:spPr bwMode="auto">
            <a:xfrm>
              <a:off x="4021" y="2884"/>
              <a:ext cx="2" cy="2"/>
            </a:xfrm>
            <a:prstGeom prst="line">
              <a:avLst/>
            </a:prstGeom>
            <a:noFill/>
            <a:ln w="0">
              <a:solidFill>
                <a:srgbClr val="C29469"/>
              </a:solidFill>
              <a:round/>
              <a:headEnd/>
              <a:tailEnd/>
            </a:ln>
          </p:spPr>
          <p:txBody>
            <a:bodyPr/>
            <a:lstStyle/>
            <a:p>
              <a:endParaRPr lang="en-US"/>
            </a:p>
          </p:txBody>
        </p:sp>
        <p:sp>
          <p:nvSpPr>
            <p:cNvPr id="278599" name="Line 71"/>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278600" name="Freeform 72"/>
            <p:cNvSpPr>
              <a:spLocks noChangeAspect="1"/>
            </p:cNvSpPr>
            <p:nvPr/>
          </p:nvSpPr>
          <p:spPr bwMode="auto">
            <a:xfrm>
              <a:off x="3865" y="2876"/>
              <a:ext cx="2" cy="17"/>
            </a:xfrm>
            <a:custGeom>
              <a:avLst/>
              <a:gdLst/>
              <a:ahLst/>
              <a:cxnLst>
                <a:cxn ang="0">
                  <a:pos x="0" y="31"/>
                </a:cxn>
                <a:cxn ang="0">
                  <a:pos x="2" y="30"/>
                </a:cxn>
                <a:cxn ang="0">
                  <a:pos x="4" y="18"/>
                </a:cxn>
                <a:cxn ang="0">
                  <a:pos x="5" y="9"/>
                </a:cxn>
                <a:cxn ang="0">
                  <a:pos x="5" y="0"/>
                </a:cxn>
                <a:cxn ang="0">
                  <a:pos x="5" y="9"/>
                </a:cxn>
                <a:cxn ang="0">
                  <a:pos x="4" y="18"/>
                </a:cxn>
                <a:cxn ang="0">
                  <a:pos x="2" y="30"/>
                </a:cxn>
                <a:cxn ang="0">
                  <a:pos x="0" y="31"/>
                </a:cxn>
              </a:cxnLst>
              <a:rect l="0" t="0" r="r" b="b"/>
              <a:pathLst>
                <a:path w="5" h="31">
                  <a:moveTo>
                    <a:pt x="0" y="31"/>
                  </a:moveTo>
                  <a:lnTo>
                    <a:pt x="2" y="30"/>
                  </a:lnTo>
                  <a:lnTo>
                    <a:pt x="4" y="18"/>
                  </a:lnTo>
                  <a:lnTo>
                    <a:pt x="5" y="9"/>
                  </a:lnTo>
                  <a:lnTo>
                    <a:pt x="5" y="0"/>
                  </a:lnTo>
                  <a:lnTo>
                    <a:pt x="5" y="9"/>
                  </a:lnTo>
                  <a:lnTo>
                    <a:pt x="4" y="18"/>
                  </a:lnTo>
                  <a:lnTo>
                    <a:pt x="2" y="30"/>
                  </a:lnTo>
                  <a:lnTo>
                    <a:pt x="0" y="31"/>
                  </a:lnTo>
                </a:path>
              </a:pathLst>
            </a:custGeom>
            <a:solidFill>
              <a:srgbClr val="FFFFFF"/>
            </a:solidFill>
            <a:ln w="0">
              <a:solidFill>
                <a:srgbClr val="C29469"/>
              </a:solidFill>
              <a:prstDash val="solid"/>
              <a:round/>
              <a:headEnd/>
              <a:tailEnd/>
            </a:ln>
          </p:spPr>
          <p:txBody>
            <a:bodyPr/>
            <a:lstStyle/>
            <a:p>
              <a:endParaRPr lang="en-US"/>
            </a:p>
          </p:txBody>
        </p:sp>
        <p:sp>
          <p:nvSpPr>
            <p:cNvPr id="278601" name="Line 73"/>
            <p:cNvSpPr>
              <a:spLocks noChangeAspect="1" noChangeShapeType="1"/>
            </p:cNvSpPr>
            <p:nvPr/>
          </p:nvSpPr>
          <p:spPr bwMode="auto">
            <a:xfrm>
              <a:off x="3867" y="2876"/>
              <a:ext cx="2" cy="2"/>
            </a:xfrm>
            <a:prstGeom prst="line">
              <a:avLst/>
            </a:prstGeom>
            <a:noFill/>
            <a:ln w="0">
              <a:solidFill>
                <a:srgbClr val="C29469"/>
              </a:solidFill>
              <a:round/>
              <a:headEnd/>
              <a:tailEnd/>
            </a:ln>
          </p:spPr>
          <p:txBody>
            <a:bodyPr/>
            <a:lstStyle/>
            <a:p>
              <a:endParaRPr lang="en-US"/>
            </a:p>
          </p:txBody>
        </p:sp>
        <p:sp>
          <p:nvSpPr>
            <p:cNvPr id="278602" name="Line 74"/>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sp>
          <p:nvSpPr>
            <p:cNvPr id="278603" name="Line 75"/>
            <p:cNvSpPr>
              <a:spLocks noChangeAspect="1" noChangeShapeType="1"/>
            </p:cNvSpPr>
            <p:nvPr/>
          </p:nvSpPr>
          <p:spPr bwMode="auto">
            <a:xfrm>
              <a:off x="3869" y="2880"/>
              <a:ext cx="2" cy="2"/>
            </a:xfrm>
            <a:prstGeom prst="line">
              <a:avLst/>
            </a:prstGeom>
            <a:noFill/>
            <a:ln w="0">
              <a:solidFill>
                <a:srgbClr val="C29469"/>
              </a:solidFill>
              <a:round/>
              <a:headEnd/>
              <a:tailEnd/>
            </a:ln>
          </p:spPr>
          <p:txBody>
            <a:bodyPr/>
            <a:lstStyle/>
            <a:p>
              <a:endParaRPr lang="en-US"/>
            </a:p>
          </p:txBody>
        </p:sp>
      </p:grpSp>
      <p:sp>
        <p:nvSpPr>
          <p:cNvPr id="278615" name="Freeform 87"/>
          <p:cNvSpPr>
            <a:spLocks noChangeAspect="1"/>
          </p:cNvSpPr>
          <p:nvPr/>
        </p:nvSpPr>
        <p:spPr bwMode="auto">
          <a:xfrm>
            <a:off x="1901825" y="3379788"/>
            <a:ext cx="1362075" cy="1500187"/>
          </a:xfrm>
          <a:custGeom>
            <a:avLst/>
            <a:gdLst/>
            <a:ahLst/>
            <a:cxnLst>
              <a:cxn ang="0">
                <a:pos x="530" y="124"/>
              </a:cxn>
              <a:cxn ang="0">
                <a:pos x="796" y="123"/>
              </a:cxn>
              <a:cxn ang="0">
                <a:pos x="850" y="184"/>
              </a:cxn>
              <a:cxn ang="0">
                <a:pos x="746" y="278"/>
              </a:cxn>
              <a:cxn ang="0">
                <a:pos x="756" y="370"/>
              </a:cxn>
              <a:cxn ang="0">
                <a:pos x="592" y="412"/>
              </a:cxn>
              <a:cxn ang="0">
                <a:pos x="653" y="494"/>
              </a:cxn>
              <a:cxn ang="0">
                <a:pos x="540" y="494"/>
              </a:cxn>
              <a:cxn ang="0">
                <a:pos x="571" y="586"/>
              </a:cxn>
              <a:cxn ang="0">
                <a:pos x="468" y="648"/>
              </a:cxn>
              <a:cxn ang="0">
                <a:pos x="376" y="885"/>
              </a:cxn>
              <a:cxn ang="0">
                <a:pos x="129" y="288"/>
              </a:cxn>
              <a:cxn ang="0">
                <a:pos x="67" y="0"/>
              </a:cxn>
              <a:cxn ang="0">
                <a:pos x="530" y="124"/>
              </a:cxn>
            </a:cxnLst>
            <a:rect l="0" t="0" r="r" b="b"/>
            <a:pathLst>
              <a:path w="858" h="945">
                <a:moveTo>
                  <a:pt x="530" y="124"/>
                </a:moveTo>
                <a:cubicBezTo>
                  <a:pt x="651" y="144"/>
                  <a:pt x="743" y="113"/>
                  <a:pt x="796" y="123"/>
                </a:cubicBezTo>
                <a:cubicBezTo>
                  <a:pt x="849" y="133"/>
                  <a:pt x="858" y="158"/>
                  <a:pt x="850" y="184"/>
                </a:cubicBezTo>
                <a:cubicBezTo>
                  <a:pt x="842" y="210"/>
                  <a:pt x="762" y="247"/>
                  <a:pt x="746" y="278"/>
                </a:cubicBezTo>
                <a:cubicBezTo>
                  <a:pt x="730" y="309"/>
                  <a:pt x="782" y="348"/>
                  <a:pt x="756" y="370"/>
                </a:cubicBezTo>
                <a:cubicBezTo>
                  <a:pt x="730" y="392"/>
                  <a:pt x="609" y="391"/>
                  <a:pt x="592" y="412"/>
                </a:cubicBezTo>
                <a:cubicBezTo>
                  <a:pt x="575" y="433"/>
                  <a:pt x="662" y="480"/>
                  <a:pt x="653" y="494"/>
                </a:cubicBezTo>
                <a:cubicBezTo>
                  <a:pt x="644" y="508"/>
                  <a:pt x="554" y="479"/>
                  <a:pt x="540" y="494"/>
                </a:cubicBezTo>
                <a:cubicBezTo>
                  <a:pt x="526" y="509"/>
                  <a:pt x="583" y="560"/>
                  <a:pt x="571" y="586"/>
                </a:cubicBezTo>
                <a:cubicBezTo>
                  <a:pt x="559" y="612"/>
                  <a:pt x="500" y="598"/>
                  <a:pt x="468" y="648"/>
                </a:cubicBezTo>
                <a:cubicBezTo>
                  <a:pt x="436" y="698"/>
                  <a:pt x="432" y="945"/>
                  <a:pt x="376" y="885"/>
                </a:cubicBezTo>
                <a:cubicBezTo>
                  <a:pt x="263" y="813"/>
                  <a:pt x="57" y="463"/>
                  <a:pt x="129" y="288"/>
                </a:cubicBezTo>
                <a:cubicBezTo>
                  <a:pt x="201" y="113"/>
                  <a:pt x="0" y="27"/>
                  <a:pt x="67" y="0"/>
                </a:cubicBezTo>
                <a:cubicBezTo>
                  <a:pt x="314" y="144"/>
                  <a:pt x="409" y="104"/>
                  <a:pt x="530" y="124"/>
                </a:cubicBezTo>
                <a:close/>
              </a:path>
            </a:pathLst>
          </a:custGeom>
          <a:solidFill>
            <a:srgbClr val="FF9966">
              <a:alpha val="50000"/>
            </a:srgbClr>
          </a:solidFill>
          <a:ln w="9525">
            <a:solidFill>
              <a:schemeClr val="tx1"/>
            </a:solidFill>
            <a:round/>
            <a:headEnd/>
            <a:tailEnd/>
          </a:ln>
          <a:effectLst/>
        </p:spPr>
        <p:txBody>
          <a:bodyPr/>
          <a:lstStyle/>
          <a:p>
            <a:endParaRPr lang="en-US"/>
          </a:p>
        </p:txBody>
      </p:sp>
      <p:sp>
        <p:nvSpPr>
          <p:cNvPr id="278616" name="Oval 88"/>
          <p:cNvSpPr>
            <a:spLocks noChangeArrowheads="1"/>
          </p:cNvSpPr>
          <p:nvPr/>
        </p:nvSpPr>
        <p:spPr bwMode="auto">
          <a:xfrm>
            <a:off x="2165350" y="3676650"/>
            <a:ext cx="212725" cy="212725"/>
          </a:xfrm>
          <a:prstGeom prst="ellipse">
            <a:avLst/>
          </a:prstGeom>
          <a:solidFill>
            <a:srgbClr val="FFFF00"/>
          </a:solidFill>
          <a:ln w="9525">
            <a:solidFill>
              <a:schemeClr val="tx1"/>
            </a:solidFill>
            <a:round/>
            <a:headEnd/>
            <a:tailEnd/>
          </a:ln>
          <a:effectLst>
            <a:outerShdw dist="35921" dir="2700000" algn="ctr" rotWithShape="0">
              <a:schemeClr val="bg2"/>
            </a:outerShdw>
          </a:effectLst>
        </p:spPr>
        <p:txBody>
          <a:bodyPr wrap="none" anchor="ctr"/>
          <a:lstStyle/>
          <a:p>
            <a:endParaRPr lang="en-US"/>
          </a:p>
        </p:txBody>
      </p:sp>
      <p:sp>
        <p:nvSpPr>
          <p:cNvPr id="278619" name="Freeform 91"/>
          <p:cNvSpPr>
            <a:spLocks noChangeAspect="1"/>
          </p:cNvSpPr>
          <p:nvPr/>
        </p:nvSpPr>
        <p:spPr bwMode="auto">
          <a:xfrm>
            <a:off x="2063750" y="1666875"/>
            <a:ext cx="1695450" cy="404813"/>
          </a:xfrm>
          <a:custGeom>
            <a:avLst/>
            <a:gdLst/>
            <a:ahLst/>
            <a:cxnLst>
              <a:cxn ang="0">
                <a:pos x="662" y="95"/>
              </a:cxn>
              <a:cxn ang="0">
                <a:pos x="630" y="157"/>
              </a:cxn>
              <a:cxn ang="0">
                <a:pos x="588" y="97"/>
              </a:cxn>
              <a:cxn ang="0">
                <a:pos x="529" y="141"/>
              </a:cxn>
              <a:cxn ang="0">
                <a:pos x="480" y="133"/>
              </a:cxn>
              <a:cxn ang="0">
                <a:pos x="421" y="178"/>
              </a:cxn>
              <a:cxn ang="0">
                <a:pos x="379" y="141"/>
              </a:cxn>
              <a:cxn ang="0">
                <a:pos x="325" y="163"/>
              </a:cxn>
              <a:cxn ang="0">
                <a:pos x="277" y="119"/>
              </a:cxn>
              <a:cxn ang="0">
                <a:pos x="223" y="116"/>
              </a:cxn>
              <a:cxn ang="0">
                <a:pos x="179" y="86"/>
              </a:cxn>
              <a:cxn ang="0">
                <a:pos x="88" y="72"/>
              </a:cxn>
              <a:cxn ang="0">
                <a:pos x="52" y="1"/>
              </a:cxn>
              <a:cxn ang="0">
                <a:pos x="0" y="77"/>
              </a:cxn>
            </a:cxnLst>
            <a:rect l="0" t="0" r="r" b="b"/>
            <a:pathLst>
              <a:path w="662" h="178">
                <a:moveTo>
                  <a:pt x="662" y="95"/>
                </a:moveTo>
                <a:cubicBezTo>
                  <a:pt x="658" y="106"/>
                  <a:pt x="641" y="157"/>
                  <a:pt x="630" y="157"/>
                </a:cubicBezTo>
                <a:cubicBezTo>
                  <a:pt x="618" y="157"/>
                  <a:pt x="605" y="99"/>
                  <a:pt x="588" y="97"/>
                </a:cubicBezTo>
                <a:cubicBezTo>
                  <a:pt x="571" y="94"/>
                  <a:pt x="548" y="135"/>
                  <a:pt x="529" y="141"/>
                </a:cubicBezTo>
                <a:cubicBezTo>
                  <a:pt x="511" y="147"/>
                  <a:pt x="498" y="127"/>
                  <a:pt x="480" y="133"/>
                </a:cubicBezTo>
                <a:cubicBezTo>
                  <a:pt x="462" y="140"/>
                  <a:pt x="438" y="177"/>
                  <a:pt x="421" y="178"/>
                </a:cubicBezTo>
                <a:cubicBezTo>
                  <a:pt x="405" y="178"/>
                  <a:pt x="394" y="143"/>
                  <a:pt x="379" y="141"/>
                </a:cubicBezTo>
                <a:cubicBezTo>
                  <a:pt x="363" y="138"/>
                  <a:pt x="341" y="166"/>
                  <a:pt x="325" y="163"/>
                </a:cubicBezTo>
                <a:cubicBezTo>
                  <a:pt x="308" y="159"/>
                  <a:pt x="294" y="125"/>
                  <a:pt x="277" y="119"/>
                </a:cubicBezTo>
                <a:cubicBezTo>
                  <a:pt x="260" y="111"/>
                  <a:pt x="239" y="121"/>
                  <a:pt x="223" y="116"/>
                </a:cubicBezTo>
                <a:cubicBezTo>
                  <a:pt x="206" y="112"/>
                  <a:pt x="201" y="93"/>
                  <a:pt x="179" y="86"/>
                </a:cubicBezTo>
                <a:cubicBezTo>
                  <a:pt x="156" y="80"/>
                  <a:pt x="109" y="86"/>
                  <a:pt x="88" y="72"/>
                </a:cubicBezTo>
                <a:cubicBezTo>
                  <a:pt x="67" y="58"/>
                  <a:pt x="67" y="0"/>
                  <a:pt x="52" y="1"/>
                </a:cubicBezTo>
                <a:cubicBezTo>
                  <a:pt x="37" y="2"/>
                  <a:pt x="11" y="61"/>
                  <a:pt x="0" y="77"/>
                </a:cubicBezTo>
              </a:path>
            </a:pathLst>
          </a:custGeom>
          <a:noFill/>
          <a:ln w="9525">
            <a:solidFill>
              <a:schemeClr val="tx1"/>
            </a:solidFill>
            <a:round/>
            <a:headEnd/>
            <a:tailEnd/>
          </a:ln>
          <a:effectLst/>
        </p:spPr>
        <p:txBody>
          <a:bodyPr/>
          <a:lstStyle/>
          <a:p>
            <a:endParaRPr lang="en-US"/>
          </a:p>
        </p:txBody>
      </p:sp>
      <p:sp>
        <p:nvSpPr>
          <p:cNvPr id="278620" name="Freeform 92"/>
          <p:cNvSpPr>
            <a:spLocks noChangeAspect="1"/>
          </p:cNvSpPr>
          <p:nvPr/>
        </p:nvSpPr>
        <p:spPr bwMode="auto">
          <a:xfrm>
            <a:off x="576263" y="1735138"/>
            <a:ext cx="1616075" cy="1978025"/>
          </a:xfrm>
          <a:custGeom>
            <a:avLst/>
            <a:gdLst/>
            <a:ahLst/>
            <a:cxnLst>
              <a:cxn ang="0">
                <a:pos x="0" y="535"/>
              </a:cxn>
              <a:cxn ang="0">
                <a:pos x="324" y="574"/>
              </a:cxn>
              <a:cxn ang="0">
                <a:pos x="325" y="280"/>
              </a:cxn>
              <a:cxn ang="0">
                <a:pos x="456" y="0"/>
              </a:cxn>
            </a:cxnLst>
            <a:rect l="0" t="0" r="r" b="b"/>
            <a:pathLst>
              <a:path w="456" h="616">
                <a:moveTo>
                  <a:pt x="0" y="535"/>
                </a:moveTo>
                <a:cubicBezTo>
                  <a:pt x="54" y="541"/>
                  <a:pt x="270" y="616"/>
                  <a:pt x="324" y="574"/>
                </a:cubicBezTo>
                <a:cubicBezTo>
                  <a:pt x="377" y="532"/>
                  <a:pt x="324" y="403"/>
                  <a:pt x="325" y="280"/>
                </a:cubicBezTo>
                <a:cubicBezTo>
                  <a:pt x="335" y="166"/>
                  <a:pt x="429" y="58"/>
                  <a:pt x="456" y="0"/>
                </a:cubicBezTo>
              </a:path>
            </a:pathLst>
          </a:custGeom>
          <a:noFill/>
          <a:ln w="9525">
            <a:solidFill>
              <a:schemeClr val="tx1"/>
            </a:solidFill>
            <a:round/>
            <a:headEnd/>
            <a:tailEnd/>
          </a:ln>
          <a:effectLst/>
        </p:spPr>
        <p:txBody>
          <a:bodyPr/>
          <a:lstStyle/>
          <a:p>
            <a:endParaRPr lang="en-US"/>
          </a:p>
        </p:txBody>
      </p:sp>
      <p:sp>
        <p:nvSpPr>
          <p:cNvPr id="278621" name="Freeform 93"/>
          <p:cNvSpPr>
            <a:spLocks noChangeAspect="1"/>
          </p:cNvSpPr>
          <p:nvPr/>
        </p:nvSpPr>
        <p:spPr bwMode="auto">
          <a:xfrm>
            <a:off x="2500313" y="1905000"/>
            <a:ext cx="1077912" cy="1647825"/>
          </a:xfrm>
          <a:custGeom>
            <a:avLst/>
            <a:gdLst/>
            <a:ahLst/>
            <a:cxnLst>
              <a:cxn ang="0">
                <a:pos x="78" y="0"/>
              </a:cxn>
              <a:cxn ang="0">
                <a:pos x="1" y="244"/>
              </a:cxn>
              <a:cxn ang="0">
                <a:pos x="86" y="599"/>
              </a:cxn>
              <a:cxn ang="0">
                <a:pos x="205" y="707"/>
              </a:cxn>
              <a:cxn ang="0">
                <a:pos x="323" y="692"/>
              </a:cxn>
              <a:cxn ang="0">
                <a:pos x="449" y="605"/>
              </a:cxn>
            </a:cxnLst>
            <a:rect l="0" t="0" r="r" b="b"/>
            <a:pathLst>
              <a:path w="449" h="722">
                <a:moveTo>
                  <a:pt x="78" y="0"/>
                </a:moveTo>
                <a:cubicBezTo>
                  <a:pt x="66" y="40"/>
                  <a:pt x="0" y="144"/>
                  <a:pt x="1" y="244"/>
                </a:cubicBezTo>
                <a:cubicBezTo>
                  <a:pt x="2" y="344"/>
                  <a:pt x="53" y="522"/>
                  <a:pt x="86" y="599"/>
                </a:cubicBezTo>
                <a:cubicBezTo>
                  <a:pt x="122" y="670"/>
                  <a:pt x="165" y="691"/>
                  <a:pt x="205" y="707"/>
                </a:cubicBezTo>
                <a:cubicBezTo>
                  <a:pt x="244" y="722"/>
                  <a:pt x="282" y="709"/>
                  <a:pt x="323" y="692"/>
                </a:cubicBezTo>
                <a:cubicBezTo>
                  <a:pt x="381" y="669"/>
                  <a:pt x="423" y="624"/>
                  <a:pt x="449" y="605"/>
                </a:cubicBezTo>
              </a:path>
            </a:pathLst>
          </a:custGeom>
          <a:noFill/>
          <a:ln w="9525">
            <a:solidFill>
              <a:schemeClr val="tx1"/>
            </a:solidFill>
            <a:round/>
            <a:headEnd/>
            <a:tailEnd/>
          </a:ln>
          <a:effectLst/>
        </p:spPr>
        <p:txBody>
          <a:bodyPr/>
          <a:lstStyle/>
          <a:p>
            <a:endParaRPr lang="en-US"/>
          </a:p>
        </p:txBody>
      </p:sp>
      <p:sp>
        <p:nvSpPr>
          <p:cNvPr id="278622" name="Freeform 94"/>
          <p:cNvSpPr>
            <a:spLocks noChangeAspect="1"/>
          </p:cNvSpPr>
          <p:nvPr/>
        </p:nvSpPr>
        <p:spPr bwMode="auto">
          <a:xfrm>
            <a:off x="1001713" y="4048125"/>
            <a:ext cx="2162175" cy="860425"/>
          </a:xfrm>
          <a:custGeom>
            <a:avLst/>
            <a:gdLst/>
            <a:ahLst/>
            <a:cxnLst>
              <a:cxn ang="0">
                <a:pos x="0" y="0"/>
              </a:cxn>
              <a:cxn ang="0">
                <a:pos x="173" y="84"/>
              </a:cxn>
              <a:cxn ang="0">
                <a:pos x="379" y="229"/>
              </a:cxn>
              <a:cxn ang="0">
                <a:pos x="610" y="135"/>
              </a:cxn>
            </a:cxnLst>
            <a:rect l="0" t="0" r="r" b="b"/>
            <a:pathLst>
              <a:path w="610" h="268">
                <a:moveTo>
                  <a:pt x="0" y="0"/>
                </a:moveTo>
                <a:cubicBezTo>
                  <a:pt x="21" y="12"/>
                  <a:pt x="119" y="36"/>
                  <a:pt x="173" y="84"/>
                </a:cubicBezTo>
                <a:cubicBezTo>
                  <a:pt x="226" y="133"/>
                  <a:pt x="287" y="190"/>
                  <a:pt x="379" y="229"/>
                </a:cubicBezTo>
                <a:cubicBezTo>
                  <a:pt x="471" y="268"/>
                  <a:pt x="561" y="155"/>
                  <a:pt x="610" y="135"/>
                </a:cubicBezTo>
              </a:path>
            </a:pathLst>
          </a:custGeom>
          <a:noFill/>
          <a:ln w="9525">
            <a:solidFill>
              <a:schemeClr val="tx1"/>
            </a:solidFill>
            <a:round/>
            <a:headEnd/>
            <a:tailEnd/>
          </a:ln>
          <a:effectLst/>
        </p:spPr>
        <p:txBody>
          <a:bodyPr/>
          <a:lstStyle/>
          <a:p>
            <a:endParaRPr lang="en-US"/>
          </a:p>
        </p:txBody>
      </p:sp>
      <p:sp>
        <p:nvSpPr>
          <p:cNvPr id="278626" name="Freeform 98"/>
          <p:cNvSpPr>
            <a:spLocks noChangeAspect="1"/>
          </p:cNvSpPr>
          <p:nvPr/>
        </p:nvSpPr>
        <p:spPr bwMode="auto">
          <a:xfrm>
            <a:off x="3052763" y="2024063"/>
            <a:ext cx="1077912" cy="1268412"/>
          </a:xfrm>
          <a:custGeom>
            <a:avLst/>
            <a:gdLst/>
            <a:ahLst/>
            <a:cxnLst>
              <a:cxn ang="0">
                <a:pos x="304" y="376"/>
              </a:cxn>
              <a:cxn ang="0">
                <a:pos x="256" y="389"/>
              </a:cxn>
              <a:cxn ang="0">
                <a:pos x="267" y="340"/>
              </a:cxn>
              <a:cxn ang="0">
                <a:pos x="216" y="330"/>
              </a:cxn>
              <a:cxn ang="0">
                <a:pos x="197" y="300"/>
              </a:cxn>
              <a:cxn ang="0">
                <a:pos x="145" y="291"/>
              </a:cxn>
              <a:cxn ang="0">
                <a:pos x="144" y="252"/>
              </a:cxn>
              <a:cxn ang="0">
                <a:pos x="108" y="234"/>
              </a:cxn>
              <a:cxn ang="0">
                <a:pos x="107" y="188"/>
              </a:cxn>
              <a:cxn ang="0">
                <a:pos x="83" y="158"/>
              </a:cxn>
              <a:cxn ang="0">
                <a:pos x="78" y="121"/>
              </a:cxn>
              <a:cxn ang="0">
                <a:pos x="41" y="67"/>
              </a:cxn>
              <a:cxn ang="0">
                <a:pos x="61" y="15"/>
              </a:cxn>
              <a:cxn ang="0">
                <a:pos x="0" y="0"/>
              </a:cxn>
            </a:cxnLst>
            <a:rect l="0" t="0" r="r" b="b"/>
            <a:pathLst>
              <a:path w="304" h="395">
                <a:moveTo>
                  <a:pt x="304" y="376"/>
                </a:moveTo>
                <a:cubicBezTo>
                  <a:pt x="296" y="380"/>
                  <a:pt x="261" y="395"/>
                  <a:pt x="256" y="389"/>
                </a:cubicBezTo>
                <a:cubicBezTo>
                  <a:pt x="251" y="383"/>
                  <a:pt x="275" y="349"/>
                  <a:pt x="267" y="340"/>
                </a:cubicBezTo>
                <a:cubicBezTo>
                  <a:pt x="261" y="329"/>
                  <a:pt x="228" y="336"/>
                  <a:pt x="216" y="330"/>
                </a:cubicBezTo>
                <a:cubicBezTo>
                  <a:pt x="204" y="323"/>
                  <a:pt x="209" y="307"/>
                  <a:pt x="197" y="300"/>
                </a:cubicBezTo>
                <a:cubicBezTo>
                  <a:pt x="185" y="294"/>
                  <a:pt x="154" y="299"/>
                  <a:pt x="145" y="291"/>
                </a:cubicBezTo>
                <a:cubicBezTo>
                  <a:pt x="137" y="282"/>
                  <a:pt x="151" y="260"/>
                  <a:pt x="144" y="252"/>
                </a:cubicBezTo>
                <a:cubicBezTo>
                  <a:pt x="138" y="242"/>
                  <a:pt x="113" y="244"/>
                  <a:pt x="108" y="234"/>
                </a:cubicBezTo>
                <a:cubicBezTo>
                  <a:pt x="101" y="224"/>
                  <a:pt x="112" y="199"/>
                  <a:pt x="107" y="188"/>
                </a:cubicBezTo>
                <a:cubicBezTo>
                  <a:pt x="103" y="176"/>
                  <a:pt x="88" y="169"/>
                  <a:pt x="83" y="158"/>
                </a:cubicBezTo>
                <a:cubicBezTo>
                  <a:pt x="77" y="148"/>
                  <a:pt x="84" y="136"/>
                  <a:pt x="78" y="121"/>
                </a:cubicBezTo>
                <a:cubicBezTo>
                  <a:pt x="69" y="106"/>
                  <a:pt x="44" y="85"/>
                  <a:pt x="41" y="67"/>
                </a:cubicBezTo>
                <a:cubicBezTo>
                  <a:pt x="38" y="49"/>
                  <a:pt x="68" y="26"/>
                  <a:pt x="61" y="15"/>
                </a:cubicBezTo>
                <a:cubicBezTo>
                  <a:pt x="54" y="4"/>
                  <a:pt x="13" y="3"/>
                  <a:pt x="0" y="0"/>
                </a:cubicBezTo>
              </a:path>
            </a:pathLst>
          </a:custGeom>
          <a:noFill/>
          <a:ln w="9525">
            <a:solidFill>
              <a:schemeClr val="tx1"/>
            </a:solidFill>
            <a:round/>
            <a:headEnd/>
            <a:tailEnd/>
          </a:ln>
          <a:effectLst/>
        </p:spPr>
        <p:txBody>
          <a:bodyPr/>
          <a:lstStyle/>
          <a:p>
            <a:endParaRPr lang="en-US"/>
          </a:p>
        </p:txBody>
      </p:sp>
      <p:sp>
        <p:nvSpPr>
          <p:cNvPr id="278628" name="Oval 100"/>
          <p:cNvSpPr>
            <a:spLocks noChangeArrowheads="1"/>
          </p:cNvSpPr>
          <p:nvPr/>
        </p:nvSpPr>
        <p:spPr bwMode="auto">
          <a:xfrm>
            <a:off x="3079750" y="4876800"/>
            <a:ext cx="152400" cy="152400"/>
          </a:xfrm>
          <a:prstGeom prst="ellipse">
            <a:avLst/>
          </a:prstGeom>
          <a:solidFill>
            <a:schemeClr val="accent1"/>
          </a:solidFill>
          <a:ln w="9525">
            <a:solidFill>
              <a:schemeClr val="tx1"/>
            </a:solidFill>
            <a:round/>
            <a:headEnd/>
            <a:tailEnd/>
          </a:ln>
          <a:effectLst>
            <a:outerShdw dist="35921" dir="2700000" algn="ctr" rotWithShape="0">
              <a:srgbClr val="FFFF00"/>
            </a:outerShdw>
          </a:effectLst>
        </p:spPr>
        <p:txBody>
          <a:bodyPr wrap="none" anchor="ctr"/>
          <a:lstStyle/>
          <a:p>
            <a:endParaRPr lang="en-US"/>
          </a:p>
        </p:txBody>
      </p:sp>
      <p:sp>
        <p:nvSpPr>
          <p:cNvPr id="278629" name="AutoShape 101"/>
          <p:cNvSpPr>
            <a:spLocks noChangeArrowheads="1"/>
          </p:cNvSpPr>
          <p:nvPr/>
        </p:nvSpPr>
        <p:spPr bwMode="auto">
          <a:xfrm rot="3281168">
            <a:off x="-434975" y="3724275"/>
            <a:ext cx="5791200" cy="533400"/>
          </a:xfrm>
          <a:prstGeom prst="leftArrow">
            <a:avLst>
              <a:gd name="adj1" fmla="val 60046"/>
              <a:gd name="adj2" fmla="val 121439"/>
            </a:avLst>
          </a:prstGeom>
          <a:solidFill>
            <a:schemeClr val="bg2">
              <a:alpha val="50000"/>
            </a:schemeClr>
          </a:solidFill>
          <a:ln w="9525">
            <a:solidFill>
              <a:schemeClr val="tx1"/>
            </a:solidFill>
            <a:miter lim="800000"/>
            <a:headEnd/>
            <a:tailEnd/>
          </a:ln>
          <a:effectLst/>
        </p:spPr>
        <p:txBody>
          <a:bodyPr wrap="none" anchor="ctr"/>
          <a:lstStyle/>
          <a:p>
            <a:endParaRPr lang="en-US"/>
          </a:p>
        </p:txBody>
      </p:sp>
      <p:sp>
        <p:nvSpPr>
          <p:cNvPr id="62" name="Slide Number Placeholder 61"/>
          <p:cNvSpPr>
            <a:spLocks noGrp="1"/>
          </p:cNvSpPr>
          <p:nvPr>
            <p:ph type="sldNum" sz="quarter" idx="12"/>
          </p:nvPr>
        </p:nvSpPr>
        <p:spPr/>
        <p:txBody>
          <a:bodyPr/>
          <a:lstStyle/>
          <a:p>
            <a:fld id="{AF333DBE-2D87-49A9-A0ED-049DA20A4216}" type="slidenum">
              <a:rPr lang="en-US" smtClean="0"/>
              <a:pPr/>
              <a:t>29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8629"/>
                                        </p:tgtEl>
                                        <p:attrNameLst>
                                          <p:attrName>style.visibility</p:attrName>
                                        </p:attrNameLst>
                                      </p:cBhvr>
                                      <p:to>
                                        <p:strVal val="visible"/>
                                      </p:to>
                                    </p:set>
                                    <p:animEffect transition="in" filter="wipe(down)">
                                      <p:cBhvr>
                                        <p:cTn id="7" dur="500"/>
                                        <p:tgtEl>
                                          <p:spTgt spid="278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62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solidFill>
            <a:srgbClr val="FFFF00"/>
          </a:solidFill>
        </p:spPr>
        <p:txBody>
          <a:bodyPr>
            <a:normAutofit/>
          </a:bodyPr>
          <a:lstStyle/>
          <a:p>
            <a:r>
              <a:rPr lang="en-IN" sz="4800" b="1" dirty="0" smtClean="0">
                <a:solidFill>
                  <a:srgbClr val="FF0000"/>
                </a:solidFill>
              </a:rPr>
              <a:t>Uses of headgear</a:t>
            </a:r>
            <a:endParaRPr lang="en-IN" sz="4800" b="1" dirty="0">
              <a:solidFill>
                <a:srgbClr val="FF0000"/>
              </a:solidFill>
            </a:endParaRPr>
          </a:p>
        </p:txBody>
      </p:sp>
      <p:sp>
        <p:nvSpPr>
          <p:cNvPr id="7" name="Content Placeholder 6"/>
          <p:cNvSpPr>
            <a:spLocks noGrp="1"/>
          </p:cNvSpPr>
          <p:nvPr>
            <p:ph idx="1"/>
          </p:nvPr>
        </p:nvSpPr>
        <p:spPr/>
        <p:txBody>
          <a:bodyPr>
            <a:normAutofit/>
          </a:bodyPr>
          <a:lstStyle/>
          <a:p>
            <a:pPr>
              <a:lnSpc>
                <a:spcPct val="150000"/>
              </a:lnSpc>
            </a:pPr>
            <a:r>
              <a:rPr lang="en-IN" sz="2800" dirty="0" smtClean="0">
                <a:latin typeface="Times New Roman" panose="02020603050405020304" pitchFamily="18" charset="0"/>
                <a:cs typeface="Times New Roman" panose="02020603050405020304" pitchFamily="18" charset="0"/>
              </a:rPr>
              <a:t>Orthopaedic effect</a:t>
            </a:r>
          </a:p>
          <a:p>
            <a:pPr>
              <a:lnSpc>
                <a:spcPct val="150000"/>
              </a:lnSpc>
            </a:pPr>
            <a:r>
              <a:rPr lang="en-IN" sz="2800" dirty="0" smtClean="0">
                <a:latin typeface="Times New Roman" panose="02020603050405020304" pitchFamily="18" charset="0"/>
                <a:cs typeface="Times New Roman" panose="02020603050405020304" pitchFamily="18" charset="0"/>
              </a:rPr>
              <a:t>Anchorage </a:t>
            </a:r>
          </a:p>
          <a:p>
            <a:pPr>
              <a:lnSpc>
                <a:spcPct val="150000"/>
              </a:lnSpc>
            </a:pPr>
            <a:r>
              <a:rPr lang="en-IN" sz="2800" dirty="0" smtClean="0">
                <a:latin typeface="Times New Roman" panose="02020603050405020304" pitchFamily="18" charset="0"/>
                <a:cs typeface="Times New Roman" panose="02020603050405020304" pitchFamily="18" charset="0"/>
              </a:rPr>
              <a:t>Distalization of molars</a:t>
            </a:r>
          </a:p>
          <a:p>
            <a:pPr>
              <a:lnSpc>
                <a:spcPct val="150000"/>
              </a:lnSpc>
            </a:pPr>
            <a:r>
              <a:rPr lang="en-IN" sz="2800" dirty="0" smtClean="0">
                <a:latin typeface="Times New Roman" panose="02020603050405020304" pitchFamily="18" charset="0"/>
                <a:cs typeface="Times New Roman" panose="02020603050405020304" pitchFamily="18" charset="0"/>
              </a:rPr>
              <a:t>Molar rotation</a:t>
            </a:r>
          </a:p>
          <a:p>
            <a:pPr>
              <a:lnSpc>
                <a:spcPct val="150000"/>
              </a:lnSpc>
            </a:pPr>
            <a:r>
              <a:rPr lang="en-IN" sz="2800" dirty="0" smtClean="0">
                <a:latin typeface="Times New Roman" panose="02020603050405020304" pitchFamily="18" charset="0"/>
                <a:cs typeface="Times New Roman" panose="02020603050405020304" pitchFamily="18" charset="0"/>
              </a:rPr>
              <a:t>Space maintenance</a:t>
            </a:r>
          </a:p>
          <a:p>
            <a:pPr>
              <a:lnSpc>
                <a:spcPct val="150000"/>
              </a:lnSpc>
            </a:pPr>
            <a:endParaRPr lang="en-IN" sz="28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F333DBE-2D87-49A9-A0ED-049DA20A4216}" type="slidenum">
              <a:rPr lang="en-US" smtClean="0"/>
              <a:pPr/>
              <a:t>30</a:t>
            </a:fld>
            <a:endParaRPr lang="en-US"/>
          </a:p>
        </p:txBody>
      </p:sp>
    </p:spTree>
    <p:extLst>
      <p:ext uri="{BB962C8B-B14F-4D97-AF65-F5344CB8AC3E}">
        <p14:creationId xmlns:p14="http://schemas.microsoft.com/office/powerpoint/2010/main" val="14251038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62000" y="914400"/>
            <a:ext cx="7772400" cy="1847850"/>
          </a:xfrm>
        </p:spPr>
        <p:txBody>
          <a:bodyPr>
            <a:noAutofit/>
          </a:bodyPr>
          <a:lstStyle/>
          <a:p>
            <a:r>
              <a:rPr lang="en-IN" sz="5400" dirty="0" smtClean="0">
                <a:solidFill>
                  <a:srgbClr val="00B0F0"/>
                </a:solidFill>
                <a:latin typeface="Algerian" panose="04020705040A02060702" pitchFamily="82" charset="0"/>
              </a:rPr>
              <a:t>Facemask/Reverse pull headgear</a:t>
            </a:r>
            <a:endParaRPr lang="en-IN" sz="5400" dirty="0">
              <a:solidFill>
                <a:srgbClr val="00B0F0"/>
              </a:solidFill>
              <a:latin typeface="Algerian" panose="04020705040A02060702" pitchFamily="82" charset="0"/>
            </a:endParaRPr>
          </a:p>
        </p:txBody>
      </p:sp>
      <p:sp>
        <p:nvSpPr>
          <p:cNvPr id="4" name="Slide Number Placeholder 3"/>
          <p:cNvSpPr>
            <a:spLocks noGrp="1"/>
          </p:cNvSpPr>
          <p:nvPr>
            <p:ph type="sldNum" sz="quarter" idx="12"/>
          </p:nvPr>
        </p:nvSpPr>
        <p:spPr/>
        <p:txBody>
          <a:bodyPr/>
          <a:lstStyle/>
          <a:p>
            <a:fld id="{5744759D-0EFF-4FB2-9CCE-04E00944F0FE}" type="slidenum">
              <a:rPr lang="en-US" smtClean="0"/>
              <a:pPr/>
              <a:t>31</a:t>
            </a:fld>
            <a:endParaRPr lang="en-US" dirty="0"/>
          </a:p>
        </p:txBody>
      </p:sp>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26971" y="3048000"/>
            <a:ext cx="2027238"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15191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5"/>
          <p:cNvSpPr>
            <a:spLocks noChangeArrowheads="1"/>
          </p:cNvSpPr>
          <p:nvPr/>
        </p:nvSpPr>
        <p:spPr bwMode="auto">
          <a:xfrm>
            <a:off x="304800" y="990600"/>
            <a:ext cx="87630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342900" indent="-342900" eaLnBrk="1" hangingPunct="1">
              <a:spcBef>
                <a:spcPct val="0"/>
              </a:spcBef>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Class III Skeletal cases – maxillary </a:t>
            </a:r>
            <a:r>
              <a:rPr lang="en-US" altLang="en-US" sz="2800" dirty="0" err="1" smtClean="0">
                <a:latin typeface="Times New Roman" panose="02020603050405020304" pitchFamily="18" charset="0"/>
                <a:cs typeface="Times New Roman" panose="02020603050405020304" pitchFamily="18" charset="0"/>
              </a:rPr>
              <a:t>retrognathism</a:t>
            </a:r>
            <a:endParaRPr lang="en-US" altLang="en-US" sz="2800" dirty="0">
              <a:latin typeface="Times New Roman" panose="02020603050405020304" pitchFamily="18" charset="0"/>
              <a:cs typeface="Times New Roman" panose="02020603050405020304" pitchFamily="18" charset="0"/>
            </a:endParaRPr>
          </a:p>
          <a:p>
            <a:pPr marL="342900" indent="-342900" eaLnBrk="1" hangingPunct="1">
              <a:spcBef>
                <a:spcPct val="0"/>
              </a:spcBef>
              <a:buFont typeface="Arial" panose="020B0604020202020204" pitchFamily="34" charset="0"/>
              <a:buChar char="•"/>
            </a:pPr>
            <a:endParaRPr lang="en-US" altLang="en-US" sz="2800" dirty="0">
              <a:latin typeface="Times New Roman" panose="02020603050405020304" pitchFamily="18" charset="0"/>
              <a:cs typeface="Times New Roman" panose="02020603050405020304" pitchFamily="18" charset="0"/>
            </a:endParaRPr>
          </a:p>
          <a:p>
            <a:pPr marL="342900" indent="-342900" eaLnBrk="1" hangingPunct="1">
              <a:spcBef>
                <a:spcPct val="0"/>
              </a:spcBef>
              <a:buFont typeface="Arial" panose="020B0604020202020204" pitchFamily="34" charset="0"/>
              <a:buChar char="•"/>
            </a:pPr>
            <a:r>
              <a:rPr lang="en-US" altLang="en-US" sz="2800" dirty="0" err="1">
                <a:solidFill>
                  <a:srgbClr val="FFFF00"/>
                </a:solidFill>
                <a:latin typeface="Times New Roman" panose="02020603050405020304" pitchFamily="18" charset="0"/>
                <a:cs typeface="Times New Roman" panose="02020603050405020304" pitchFamily="18" charset="0"/>
              </a:rPr>
              <a:t>Hickham</a:t>
            </a:r>
            <a:r>
              <a:rPr lang="en-US" altLang="en-US" sz="2800" dirty="0">
                <a:solidFill>
                  <a:srgbClr val="FFFF00"/>
                </a:solidFill>
                <a:latin typeface="Times New Roman" panose="02020603050405020304" pitchFamily="18" charset="0"/>
                <a:cs typeface="Times New Roman" panose="02020603050405020304" pitchFamily="18" charset="0"/>
              </a:rPr>
              <a:t>(1972)</a:t>
            </a:r>
            <a:r>
              <a:rPr lang="en-US" altLang="en-US" sz="2800" dirty="0">
                <a:latin typeface="Times New Roman" panose="02020603050405020304" pitchFamily="18" charset="0"/>
                <a:cs typeface="Times New Roman" panose="02020603050405020304" pitchFamily="18" charset="0"/>
              </a:rPr>
              <a:t> claims the patron, but </a:t>
            </a:r>
            <a:r>
              <a:rPr lang="en-US" altLang="en-US" sz="2800" dirty="0" err="1" smtClean="0">
                <a:latin typeface="Times New Roman" panose="02020603050405020304" pitchFamily="18" charset="0"/>
                <a:cs typeface="Times New Roman" panose="02020603050405020304" pitchFamily="18" charset="0"/>
              </a:rPr>
              <a:t>popularised</a:t>
            </a:r>
            <a:r>
              <a:rPr lang="en-US" altLang="en-US" sz="2800" dirty="0" smtClean="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by </a:t>
            </a:r>
            <a:r>
              <a:rPr lang="en-US" altLang="en-US" sz="2800" dirty="0" err="1">
                <a:solidFill>
                  <a:srgbClr val="FFFF00"/>
                </a:solidFill>
                <a:latin typeface="Times New Roman" panose="02020603050405020304" pitchFamily="18" charset="0"/>
                <a:cs typeface="Times New Roman" panose="02020603050405020304" pitchFamily="18" charset="0"/>
              </a:rPr>
              <a:t>Delaire</a:t>
            </a:r>
            <a:endParaRPr lang="en-US" altLang="en-US" sz="2800" dirty="0">
              <a:solidFill>
                <a:srgbClr val="FFFF00"/>
              </a:solidFill>
              <a:latin typeface="Times New Roman" panose="02020603050405020304" pitchFamily="18" charset="0"/>
              <a:cs typeface="Times New Roman" panose="02020603050405020304" pitchFamily="18" charset="0"/>
            </a:endParaRPr>
          </a:p>
          <a:p>
            <a:pPr marL="342900" indent="-342900" eaLnBrk="1" hangingPunct="1">
              <a:spcBef>
                <a:spcPct val="0"/>
              </a:spcBef>
              <a:buFont typeface="Arial" panose="020B0604020202020204" pitchFamily="34" charset="0"/>
              <a:buChar char="•"/>
            </a:pPr>
            <a:endParaRPr lang="en-US" altLang="en-US" sz="2800" dirty="0">
              <a:latin typeface="Times New Roman" panose="02020603050405020304" pitchFamily="18" charset="0"/>
              <a:cs typeface="Times New Roman" panose="02020603050405020304" pitchFamily="18" charset="0"/>
            </a:endParaRPr>
          </a:p>
          <a:p>
            <a:pPr marL="342900" indent="-342900" eaLnBrk="1" hangingPunct="1">
              <a:spcBef>
                <a:spcPct val="0"/>
              </a:spcBef>
              <a:buFont typeface="Arial" panose="020B0604020202020204" pitchFamily="34" charset="0"/>
              <a:buChar char="•"/>
            </a:pPr>
            <a:r>
              <a:rPr lang="en-US" altLang="en-US" sz="2800" b="1" dirty="0">
                <a:solidFill>
                  <a:srgbClr val="FFFF00"/>
                </a:solidFill>
                <a:latin typeface="Times New Roman" panose="02020603050405020304" pitchFamily="18" charset="0"/>
                <a:cs typeface="Times New Roman" panose="02020603050405020304" pitchFamily="18" charset="0"/>
              </a:rPr>
              <a:t>Principle</a:t>
            </a:r>
            <a:r>
              <a:rPr lang="en-US" altLang="en-US" sz="2800" dirty="0">
                <a:latin typeface="Times New Roman" panose="02020603050405020304" pitchFamily="18" charset="0"/>
                <a:cs typeface="Times New Roman" panose="02020603050405020304" pitchFamily="18" charset="0"/>
              </a:rPr>
              <a:t> – disarticulate the sutures and pulling the </a:t>
            </a:r>
            <a:r>
              <a:rPr lang="en-US" altLang="en-US" sz="2800" dirty="0" smtClean="0">
                <a:latin typeface="Times New Roman" panose="02020603050405020304" pitchFamily="18" charset="0"/>
                <a:cs typeface="Times New Roman" panose="02020603050405020304" pitchFamily="18" charset="0"/>
              </a:rPr>
              <a:t>maxilla </a:t>
            </a:r>
            <a:r>
              <a:rPr lang="en-US" altLang="en-US" sz="2800" dirty="0">
                <a:latin typeface="Times New Roman" panose="02020603050405020304" pitchFamily="18" charset="0"/>
                <a:cs typeface="Times New Roman" panose="02020603050405020304" pitchFamily="18" charset="0"/>
              </a:rPr>
              <a:t>forward </a:t>
            </a:r>
          </a:p>
          <a:p>
            <a:pPr marL="342900" indent="-342900" eaLnBrk="1" hangingPunct="1">
              <a:spcBef>
                <a:spcPct val="0"/>
              </a:spcBef>
              <a:buFont typeface="Arial" panose="020B0604020202020204" pitchFamily="34" charset="0"/>
              <a:buChar char="•"/>
            </a:pPr>
            <a:endParaRPr lang="en-US" altLang="en-US" sz="2800" dirty="0">
              <a:latin typeface="Times New Roman" panose="02020603050405020304" pitchFamily="18" charset="0"/>
              <a:cs typeface="Times New Roman" panose="02020603050405020304" pitchFamily="18" charset="0"/>
            </a:endParaRPr>
          </a:p>
          <a:p>
            <a:pPr marL="342900" indent="-342900" eaLnBrk="1" hangingPunct="1">
              <a:spcBef>
                <a:spcPct val="0"/>
              </a:spcBef>
              <a:buFont typeface="Arial" panose="020B0604020202020204" pitchFamily="34" charset="0"/>
              <a:buChar char="•"/>
            </a:pPr>
            <a:r>
              <a:rPr lang="en-US" altLang="en-US" sz="2800" b="1" dirty="0">
                <a:solidFill>
                  <a:srgbClr val="FFFF00"/>
                </a:solidFill>
                <a:latin typeface="Times New Roman" panose="02020603050405020304" pitchFamily="18" charset="0"/>
                <a:cs typeface="Times New Roman" panose="02020603050405020304" pitchFamily="18" charset="0"/>
              </a:rPr>
              <a:t>Anchor unit </a:t>
            </a:r>
            <a:r>
              <a:rPr lang="en-US" altLang="en-US" sz="2800" dirty="0">
                <a:latin typeface="Times New Roman" panose="02020603050405020304" pitchFamily="18" charset="0"/>
                <a:cs typeface="Times New Roman" panose="02020603050405020304" pitchFamily="18" charset="0"/>
              </a:rPr>
              <a:t>– forehead, chin or commonly both	</a:t>
            </a:r>
          </a:p>
          <a:p>
            <a:pPr eaLnBrk="1" hangingPunct="1">
              <a:spcBef>
                <a:spcPct val="0"/>
              </a:spcBef>
              <a:buNone/>
            </a:pPr>
            <a:r>
              <a:rPr lang="en-US" alt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351207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body" idx="1"/>
          </p:nvPr>
        </p:nvSpPr>
        <p:spPr>
          <a:xfrm>
            <a:off x="228600" y="-457200"/>
            <a:ext cx="8686800" cy="5257800"/>
          </a:xfrm>
        </p:spPr>
        <p:txBody>
          <a:bodyPr>
            <a:noAutofit/>
          </a:bodyPr>
          <a:lstStyle/>
          <a:p>
            <a:pPr algn="just">
              <a:lnSpc>
                <a:spcPct val="260000"/>
              </a:lnSpc>
              <a:buFont typeface="Wingdings" pitchFamily="2" charset="2"/>
              <a:buNone/>
            </a:pPr>
            <a:r>
              <a:rPr lang="en-US" altLang="en-US" sz="3600" dirty="0" smtClean="0">
                <a:solidFill>
                  <a:srgbClr val="FFFF00"/>
                </a:solidFill>
                <a:latin typeface="Times New Roman" panose="02020603050405020304" pitchFamily="18" charset="0"/>
                <a:cs typeface="Times New Roman" panose="02020603050405020304" pitchFamily="18" charset="0"/>
              </a:rPr>
              <a:t>                           </a:t>
            </a:r>
            <a:r>
              <a:rPr lang="en-US" altLang="en-US" sz="4000" dirty="0" smtClean="0">
                <a:solidFill>
                  <a:srgbClr val="FFFF00"/>
                </a:solidFill>
                <a:latin typeface="Times New Roman" panose="02020603050405020304" pitchFamily="18" charset="0"/>
                <a:cs typeface="Times New Roman" panose="02020603050405020304" pitchFamily="18" charset="0"/>
              </a:rPr>
              <a:t>Indications</a:t>
            </a:r>
          </a:p>
          <a:p>
            <a:pPr algn="just">
              <a:lnSpc>
                <a:spcPct val="260000"/>
              </a:lnSpc>
              <a:buFont typeface="Wingdings" pitchFamily="2" charset="2"/>
              <a:buNone/>
            </a:pPr>
            <a:r>
              <a:rPr lang="en-US" altLang="en-US" sz="2800" dirty="0" smtClean="0">
                <a:latin typeface="Times New Roman" panose="02020603050405020304" pitchFamily="18" charset="0"/>
                <a:cs typeface="Times New Roman" panose="02020603050405020304" pitchFamily="18" charset="0"/>
              </a:rPr>
              <a:t>1. Used in growing patient with mild to moderate class II skeletal malocclusion due to maxillary </a:t>
            </a:r>
            <a:r>
              <a:rPr lang="en-US" altLang="en-US" sz="2800" dirty="0" err="1" smtClean="0">
                <a:latin typeface="Times New Roman" panose="02020603050405020304" pitchFamily="18" charset="0"/>
                <a:cs typeface="Times New Roman" panose="02020603050405020304" pitchFamily="18" charset="0"/>
              </a:rPr>
              <a:t>retrusion</a:t>
            </a:r>
            <a:endParaRPr lang="en-US" altLang="en-US" sz="2800" dirty="0" smtClean="0">
              <a:latin typeface="Times New Roman" panose="02020603050405020304" pitchFamily="18" charset="0"/>
              <a:cs typeface="Times New Roman" panose="02020603050405020304" pitchFamily="18" charset="0"/>
            </a:endParaRPr>
          </a:p>
          <a:p>
            <a:pPr algn="just">
              <a:lnSpc>
                <a:spcPct val="260000"/>
              </a:lnSpc>
              <a:buFont typeface="Wingdings" pitchFamily="2" charset="2"/>
              <a:buNone/>
            </a:pPr>
            <a:r>
              <a:rPr lang="en-US" altLang="en-US" sz="2800" dirty="0" smtClean="0">
                <a:latin typeface="Times New Roman" panose="02020603050405020304" pitchFamily="18" charset="0"/>
                <a:cs typeface="Times New Roman" panose="02020603050405020304" pitchFamily="18" charset="0"/>
              </a:rPr>
              <a:t>2. Correction of post surgical relapse after osteotomies.</a:t>
            </a:r>
          </a:p>
          <a:p>
            <a:pPr algn="just">
              <a:lnSpc>
                <a:spcPct val="260000"/>
              </a:lnSpc>
              <a:buFont typeface="Wingdings" pitchFamily="2" charset="2"/>
              <a:buNone/>
            </a:pPr>
            <a:r>
              <a:rPr lang="en-US" altLang="en-US" sz="2800" dirty="0" smtClean="0">
                <a:latin typeface="Times New Roman" panose="02020603050405020304" pitchFamily="18" charset="0"/>
                <a:cs typeface="Times New Roman" panose="02020603050405020304" pitchFamily="18" charset="0"/>
              </a:rPr>
              <a:t>3. Selective rearrangement of palatal shelves in the cleft patients.</a:t>
            </a:r>
          </a:p>
          <a:p>
            <a:pPr algn="just">
              <a:lnSpc>
                <a:spcPct val="260000"/>
              </a:lnSpc>
              <a:buFont typeface="Wingdings" pitchFamily="2" charset="2"/>
              <a:buNone/>
            </a:pPr>
            <a:endParaRPr lang="en-US" altLang="en-US" dirty="0" smtClean="0">
              <a:latin typeface="Times New Roman" panose="02020603050405020304" pitchFamily="18" charset="0"/>
              <a:cs typeface="Times New Roman" panose="02020603050405020304" pitchFamily="18" charset="0"/>
            </a:endParaRPr>
          </a:p>
          <a:p>
            <a:pPr algn="just">
              <a:lnSpc>
                <a:spcPct val="260000"/>
              </a:lnSpc>
              <a:buFont typeface="Wingdings" pitchFamily="2" charset="2"/>
              <a:buNone/>
            </a:pPr>
            <a:endParaRPr lang="en-US" altLang="en-US" dirty="0" smtClean="0">
              <a:latin typeface="Times New Roman" panose="02020603050405020304" pitchFamily="18" charset="0"/>
              <a:cs typeface="Times New Roman" panose="02020603050405020304" pitchFamily="18" charset="0"/>
            </a:endParaRPr>
          </a:p>
          <a:p>
            <a:pPr algn="just">
              <a:lnSpc>
                <a:spcPct val="260000"/>
              </a:lnSpc>
              <a:buFont typeface="Wingdings" pitchFamily="2" charset="2"/>
              <a:buNone/>
            </a:pPr>
            <a:r>
              <a:rPr lang="en-US" altLang="en-US" dirty="0" smtClean="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8600998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457200" y="381000"/>
            <a:ext cx="7772400" cy="5715000"/>
          </a:xfrm>
        </p:spPr>
        <p:txBody>
          <a:bodyPr>
            <a:normAutofit lnSpcReduction="10000"/>
          </a:bodyPr>
          <a:lstStyle/>
          <a:p>
            <a:pPr>
              <a:lnSpc>
                <a:spcPct val="150000"/>
              </a:lnSpc>
              <a:buFont typeface="Wingdings" pitchFamily="2" charset="2"/>
              <a:buNone/>
            </a:pPr>
            <a:r>
              <a:rPr lang="en-US" altLang="en-US" sz="3600" b="1" dirty="0" smtClean="0">
                <a:solidFill>
                  <a:srgbClr val="FFFF00"/>
                </a:solidFill>
              </a:rPr>
              <a:t>Parts of a facemask :</a:t>
            </a:r>
          </a:p>
          <a:p>
            <a:pPr>
              <a:lnSpc>
                <a:spcPct val="150000"/>
              </a:lnSpc>
              <a:buFont typeface="Wingdings" pitchFamily="2" charset="2"/>
              <a:buNone/>
            </a:pPr>
            <a:r>
              <a:rPr lang="en-US" altLang="en-US" dirty="0" smtClean="0"/>
              <a:t>1.Metalframe </a:t>
            </a:r>
          </a:p>
          <a:p>
            <a:pPr>
              <a:lnSpc>
                <a:spcPct val="150000"/>
              </a:lnSpc>
              <a:buFont typeface="Wingdings" pitchFamily="2" charset="2"/>
              <a:buNone/>
            </a:pPr>
            <a:r>
              <a:rPr lang="en-US" altLang="en-US" dirty="0" smtClean="0"/>
              <a:t>2.Chin Cup/Pad</a:t>
            </a:r>
          </a:p>
          <a:p>
            <a:pPr>
              <a:lnSpc>
                <a:spcPct val="150000"/>
              </a:lnSpc>
              <a:buFont typeface="Wingdings" pitchFamily="2" charset="2"/>
              <a:buNone/>
            </a:pPr>
            <a:r>
              <a:rPr lang="en-US" altLang="en-US" dirty="0" smtClean="0"/>
              <a:t>3.Forehead Cap</a:t>
            </a:r>
          </a:p>
          <a:p>
            <a:pPr>
              <a:lnSpc>
                <a:spcPct val="150000"/>
              </a:lnSpc>
              <a:buFont typeface="Wingdings" pitchFamily="2" charset="2"/>
              <a:buNone/>
            </a:pPr>
            <a:r>
              <a:rPr lang="en-US" altLang="en-US" dirty="0" smtClean="0"/>
              <a:t>4.Cross Bar.</a:t>
            </a:r>
          </a:p>
          <a:p>
            <a:pPr>
              <a:lnSpc>
                <a:spcPct val="150000"/>
              </a:lnSpc>
              <a:buFont typeface="Wingdings" pitchFamily="2" charset="2"/>
              <a:buNone/>
            </a:pPr>
            <a:r>
              <a:rPr lang="en-US" altLang="en-US" dirty="0" smtClean="0"/>
              <a:t>5.Intraoral Appliance </a:t>
            </a:r>
          </a:p>
          <a:p>
            <a:pPr>
              <a:lnSpc>
                <a:spcPct val="150000"/>
              </a:lnSpc>
              <a:buFont typeface="Wingdings" pitchFamily="2" charset="2"/>
              <a:buNone/>
            </a:pPr>
            <a:r>
              <a:rPr lang="en-US" altLang="en-US" dirty="0" smtClean="0"/>
              <a:t>6.Heavy Elastics.</a:t>
            </a:r>
          </a:p>
        </p:txBody>
      </p:sp>
      <p:pic>
        <p:nvPicPr>
          <p:cNvPr id="1027" name="Picture 3"/>
          <p:cNvPicPr>
            <a:picLocks noChangeAspect="1" noChangeArrowheads="1"/>
          </p:cNvPicPr>
          <p:nvPr/>
        </p:nvPicPr>
        <p:blipFill>
          <a:blip r:embed="rId2"/>
          <a:srcRect/>
          <a:stretch>
            <a:fillRect/>
          </a:stretch>
        </p:blipFill>
        <p:spPr bwMode="auto">
          <a:xfrm>
            <a:off x="5308600" y="228600"/>
            <a:ext cx="3733800" cy="3276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C:\Documents and Settings\Suresh\Desktop\reverse pull head gear\image\IMG_639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3657600"/>
            <a:ext cx="21590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4772251"/>
            <a:ext cx="2009775"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2459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idx="4294967295"/>
          </p:nvPr>
        </p:nvSpPr>
        <p:spPr/>
        <p:txBody>
          <a:bodyPr/>
          <a:lstStyle/>
          <a:p>
            <a:r>
              <a:rPr lang="en-US" altLang="en-US" sz="4000" b="1" dirty="0" smtClean="0"/>
              <a:t>Types of reverse pull headgear</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30386544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C49EFCE7-20FB-4247-BFE4-3FC61EC4FD95}" type="slidenum">
              <a:rPr lang="en-US" sz="1200">
                <a:solidFill>
                  <a:schemeClr val="tx1">
                    <a:tint val="75000"/>
                  </a:schemeClr>
                </a:solidFill>
                <a:latin typeface="+mn-lt"/>
              </a:rPr>
              <a:pPr algn="r" fontAlgn="auto">
                <a:spcBef>
                  <a:spcPts val="0"/>
                </a:spcBef>
                <a:spcAft>
                  <a:spcPts val="0"/>
                </a:spcAft>
                <a:defRPr/>
              </a:pPr>
              <a:t>35</a:t>
            </a:fld>
            <a:endParaRPr lang="en-US" sz="1200">
              <a:solidFill>
                <a:schemeClr val="tx1">
                  <a:tint val="75000"/>
                </a:schemeClr>
              </a:solidFill>
              <a:latin typeface="+mn-lt"/>
            </a:endParaRPr>
          </a:p>
        </p:txBody>
      </p:sp>
    </p:spTree>
    <p:extLst>
      <p:ext uri="{BB962C8B-B14F-4D97-AF65-F5344CB8AC3E}">
        <p14:creationId xmlns:p14="http://schemas.microsoft.com/office/powerpoint/2010/main" val="1720510122"/>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title" idx="4294967295"/>
          </p:nvPr>
        </p:nvSpPr>
        <p:spPr>
          <a:xfrm>
            <a:off x="1600200" y="601663"/>
            <a:ext cx="6030912" cy="769937"/>
          </a:xfrm>
        </p:spPr>
        <p:txBody>
          <a:bodyPr wrap="none">
            <a:spAutoFit/>
          </a:bodyPr>
          <a:lstStyle/>
          <a:p>
            <a:r>
              <a:rPr lang="en-US" altLang="en-US" b="1" dirty="0" err="1" smtClean="0"/>
              <a:t>Delaire’s</a:t>
            </a:r>
            <a:r>
              <a:rPr lang="en-US" altLang="en-US" b="1" dirty="0" smtClean="0"/>
              <a:t> Facemask</a:t>
            </a:r>
          </a:p>
        </p:txBody>
      </p:sp>
      <p:pic>
        <p:nvPicPr>
          <p:cNvPr id="38916" name="Content Placeholder 5"/>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r="52463"/>
          <a:stretch>
            <a:fillRect/>
          </a:stretch>
        </p:blipFill>
        <p:spPr>
          <a:xfrm>
            <a:off x="1219200" y="2133600"/>
            <a:ext cx="3513138" cy="3810000"/>
          </a:xfrm>
        </p:spPr>
      </p:pic>
      <p:sp>
        <p:nvSpPr>
          <p:cNvPr id="5" name="Slide Number Placeholder 4"/>
          <p:cNvSpPr txBox="1">
            <a:spLocks noGrp="1"/>
          </p:cNvSpPr>
          <p:nvPr/>
        </p:nvSpPr>
        <p:spPr>
          <a:xfrm>
            <a:off x="84138" y="6242050"/>
            <a:ext cx="587375" cy="488950"/>
          </a:xfrm>
          <a:prstGeom prst="rect">
            <a:avLst/>
          </a:prstGeom>
          <a:noFill/>
        </p:spPr>
        <p:txBody>
          <a:bodyPr anchor="ctr"/>
          <a:lstStyle/>
          <a:p>
            <a:pPr algn="r" fontAlgn="auto">
              <a:spcBef>
                <a:spcPts val="0"/>
              </a:spcBef>
              <a:spcAft>
                <a:spcPts val="0"/>
              </a:spcAft>
              <a:defRPr/>
            </a:pPr>
            <a:fld id="{BCD3F03C-46FE-42A7-BD3E-F10B44105081}" type="slidenum">
              <a:rPr lang="en-US" sz="1200">
                <a:solidFill>
                  <a:schemeClr val="tx1">
                    <a:tint val="75000"/>
                  </a:schemeClr>
                </a:solidFill>
                <a:latin typeface="+mn-lt"/>
              </a:rPr>
              <a:pPr algn="r" fontAlgn="auto">
                <a:spcBef>
                  <a:spcPts val="0"/>
                </a:spcBef>
                <a:spcAft>
                  <a:spcPts val="0"/>
                </a:spcAft>
                <a:defRPr/>
              </a:pPr>
              <a:t>36</a:t>
            </a:fld>
            <a:endParaRPr lang="en-US" sz="1200" dirty="0">
              <a:solidFill>
                <a:schemeClr val="tx1">
                  <a:tint val="75000"/>
                </a:schemeClr>
              </a:solidFill>
              <a:latin typeface="+mn-lt"/>
            </a:endParaRPr>
          </a:p>
        </p:txBody>
      </p:sp>
      <p:pic>
        <p:nvPicPr>
          <p:cNvPr id="38918" name="Picture 5"/>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51430"/>
          <a:stretch>
            <a:fillRect/>
          </a:stretch>
        </p:blipFill>
        <p:spPr>
          <a:xfrm>
            <a:off x="5181600" y="2057400"/>
            <a:ext cx="3294063" cy="3886200"/>
          </a:xfrm>
        </p:spPr>
      </p:pic>
    </p:spTree>
    <p:extLst>
      <p:ext uri="{BB962C8B-B14F-4D97-AF65-F5344CB8AC3E}">
        <p14:creationId xmlns:p14="http://schemas.microsoft.com/office/powerpoint/2010/main" val="1048672922"/>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idx="4294967295"/>
          </p:nvPr>
        </p:nvSpPr>
        <p:spPr>
          <a:xfrm>
            <a:off x="762000" y="762000"/>
            <a:ext cx="7924800" cy="1143000"/>
          </a:xfrm>
        </p:spPr>
        <p:txBody>
          <a:bodyPr/>
          <a:lstStyle/>
          <a:p>
            <a:r>
              <a:rPr lang="en-US" altLang="en-US" b="1" dirty="0" smtClean="0"/>
              <a:t>Petit type of face mask</a:t>
            </a:r>
          </a:p>
        </p:txBody>
      </p:sp>
      <p:sp>
        <p:nvSpPr>
          <p:cNvPr id="5" name="Slide Number Placeholder 4"/>
          <p:cNvSpPr txBox="1">
            <a:spLocks noGrp="1"/>
          </p:cNvSpPr>
          <p:nvPr/>
        </p:nvSpPr>
        <p:spPr>
          <a:xfrm>
            <a:off x="84138" y="6242050"/>
            <a:ext cx="587375" cy="488950"/>
          </a:xfrm>
          <a:prstGeom prst="rect">
            <a:avLst/>
          </a:prstGeom>
          <a:noFill/>
        </p:spPr>
        <p:txBody>
          <a:bodyPr anchor="ctr"/>
          <a:lstStyle/>
          <a:p>
            <a:pPr algn="r" fontAlgn="auto">
              <a:spcBef>
                <a:spcPts val="0"/>
              </a:spcBef>
              <a:spcAft>
                <a:spcPts val="0"/>
              </a:spcAft>
              <a:defRPr/>
            </a:pPr>
            <a:fld id="{213B45F4-4A00-4C7B-B36A-53CC301AF3B8}" type="slidenum">
              <a:rPr lang="en-US" sz="1200">
                <a:solidFill>
                  <a:schemeClr val="tx1">
                    <a:tint val="75000"/>
                  </a:schemeClr>
                </a:solidFill>
                <a:latin typeface="+mn-lt"/>
              </a:rPr>
              <a:pPr algn="r" fontAlgn="auto">
                <a:spcBef>
                  <a:spcPts val="0"/>
                </a:spcBef>
                <a:spcAft>
                  <a:spcPts val="0"/>
                </a:spcAft>
                <a:defRPr/>
              </a:pPr>
              <a:t>37</a:t>
            </a:fld>
            <a:endParaRPr lang="en-US" sz="1200">
              <a:solidFill>
                <a:schemeClr val="tx1">
                  <a:tint val="75000"/>
                </a:schemeClr>
              </a:solidFill>
              <a:latin typeface="+mn-lt"/>
            </a:endParaRPr>
          </a:p>
        </p:txBody>
      </p:sp>
      <p:pic>
        <p:nvPicPr>
          <p:cNvPr id="14643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209800"/>
            <a:ext cx="310356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4907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46434"/>
                                        </p:tgtEl>
                                        <p:attrNameLst>
                                          <p:attrName>style.visibility</p:attrName>
                                        </p:attrNameLst>
                                      </p:cBhvr>
                                      <p:to>
                                        <p:strVal val="visible"/>
                                      </p:to>
                                    </p:set>
                                    <p:anim calcmode="discrete" valueType="clr">
                                      <p:cBhvr override="childStyle">
                                        <p:cTn id="7" dur="80"/>
                                        <p:tgtEl>
                                          <p:spTgt spid="14643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6434"/>
                                        </p:tgtEl>
                                        <p:attrNameLst>
                                          <p:attrName>fillcolor</p:attrName>
                                        </p:attrNameLst>
                                      </p:cBhvr>
                                      <p:tavLst>
                                        <p:tav tm="0">
                                          <p:val>
                                            <p:clrVal>
                                              <a:schemeClr val="accent2"/>
                                            </p:clrVal>
                                          </p:val>
                                        </p:tav>
                                        <p:tav tm="50000">
                                          <p:val>
                                            <p:clrVal>
                                              <a:schemeClr val="hlink"/>
                                            </p:clrVal>
                                          </p:val>
                                        </p:tav>
                                      </p:tavLst>
                                    </p:anim>
                                    <p:set>
                                      <p:cBhvr>
                                        <p:cTn id="9" dur="80"/>
                                        <p:tgtEl>
                                          <p:spTgt spid="146434"/>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146436"/>
                                        </p:tgtEl>
                                        <p:attrNameLst>
                                          <p:attrName>style.visibility</p:attrName>
                                        </p:attrNameLst>
                                      </p:cBhvr>
                                      <p:to>
                                        <p:strVal val="visible"/>
                                      </p:to>
                                    </p:set>
                                    <p:anim calcmode="lin" valueType="num">
                                      <p:cBhvr>
                                        <p:cTn id="14" dur="1000" fill="hold"/>
                                        <p:tgtEl>
                                          <p:spTgt spid="146436"/>
                                        </p:tgtEl>
                                        <p:attrNameLst>
                                          <p:attrName>ppt_w</p:attrName>
                                        </p:attrNameLst>
                                      </p:cBhvr>
                                      <p:tavLst>
                                        <p:tav tm="0">
                                          <p:val>
                                            <p:strVal val="#ppt_w*0.70"/>
                                          </p:val>
                                        </p:tav>
                                        <p:tav tm="100000">
                                          <p:val>
                                            <p:strVal val="#ppt_w"/>
                                          </p:val>
                                        </p:tav>
                                      </p:tavLst>
                                    </p:anim>
                                    <p:anim calcmode="lin" valueType="num">
                                      <p:cBhvr>
                                        <p:cTn id="15" dur="1000" fill="hold"/>
                                        <p:tgtEl>
                                          <p:spTgt spid="146436"/>
                                        </p:tgtEl>
                                        <p:attrNameLst>
                                          <p:attrName>ppt_h</p:attrName>
                                        </p:attrNameLst>
                                      </p:cBhvr>
                                      <p:tavLst>
                                        <p:tav tm="0">
                                          <p:val>
                                            <p:strVal val="#ppt_h"/>
                                          </p:val>
                                        </p:tav>
                                        <p:tav tm="100000">
                                          <p:val>
                                            <p:strVal val="#ppt_h"/>
                                          </p:val>
                                        </p:tav>
                                      </p:tavLst>
                                    </p:anim>
                                    <p:animEffect transition="in" filter="fade">
                                      <p:cBhvr>
                                        <p:cTn id="16" dur="1000"/>
                                        <p:tgtEl>
                                          <p:spTgt spid="146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b="1" dirty="0" err="1" smtClean="0"/>
              <a:t>Tubinger</a:t>
            </a:r>
            <a:r>
              <a:rPr lang="en-IN" b="1" dirty="0" smtClean="0"/>
              <a:t> model</a:t>
            </a:r>
            <a:endParaRPr lang="en-IN" b="1" dirty="0"/>
          </a:p>
        </p:txBody>
      </p:sp>
      <p:sp>
        <p:nvSpPr>
          <p:cNvPr id="5" name="Content Placeholder 4"/>
          <p:cNvSpPr>
            <a:spLocks noGrp="1"/>
          </p:cNvSpPr>
          <p:nvPr>
            <p:ph idx="1"/>
          </p:nvPr>
        </p:nvSpPr>
        <p:spPr/>
        <p:txBody>
          <a:bodyPr/>
          <a:lstStyle/>
          <a:p>
            <a:endParaRPr lang="en-IN"/>
          </a:p>
        </p:txBody>
      </p:sp>
      <p:sp>
        <p:nvSpPr>
          <p:cNvPr id="2" name="Slide Number Placeholder 1"/>
          <p:cNvSpPr>
            <a:spLocks noGrp="1"/>
          </p:cNvSpPr>
          <p:nvPr>
            <p:ph type="sldNum" sz="quarter" idx="12"/>
          </p:nvPr>
        </p:nvSpPr>
        <p:spPr/>
        <p:txBody>
          <a:bodyPr/>
          <a:lstStyle/>
          <a:p>
            <a:fld id="{5744759D-0EFF-4FB2-9CCE-04E00944F0FE}" type="slidenum">
              <a:rPr lang="en-US" smtClean="0"/>
              <a:pPr/>
              <a:t>38</a:t>
            </a:fld>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3585916845"/>
              </p:ext>
            </p:extLst>
          </p:nvPr>
        </p:nvGraphicFramePr>
        <p:xfrm>
          <a:off x="3048000" y="1828800"/>
          <a:ext cx="2971800" cy="3997325"/>
        </p:xfrm>
        <a:graphic>
          <a:graphicData uri="http://schemas.openxmlformats.org/presentationml/2006/ole">
            <mc:AlternateContent xmlns:mc="http://schemas.openxmlformats.org/markup-compatibility/2006">
              <mc:Choice xmlns:v="urn:schemas-microsoft-com:vml" Requires="v">
                <p:oleObj spid="_x0000_s710672" name="Image" r:id="rId3" imgW="3187302" imgH="4825397" progId="Photoshop.Image.7">
                  <p:embed/>
                </p:oleObj>
              </mc:Choice>
              <mc:Fallback>
                <p:oleObj name="Image" r:id="rId3" imgW="3187302" imgH="4825397" progId="Photoshop.Image.7">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828800"/>
                        <a:ext cx="2971800" cy="3997325"/>
                      </a:xfrm>
                      <a:prstGeom prst="rect">
                        <a:avLst/>
                      </a:prstGeom>
                      <a:noFill/>
                      <a:ln w="9525" cap="flat" cmpd="sng" algn="ctr">
                        <a:solidFill>
                          <a:srgbClr val="FF3300"/>
                        </a:solidFill>
                        <a:prstDash val="solid"/>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4747238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62000" y="228600"/>
            <a:ext cx="7924800" cy="1143000"/>
          </a:xfrm>
        </p:spPr>
        <p:txBody>
          <a:bodyPr>
            <a:normAutofit/>
          </a:bodyPr>
          <a:lstStyle/>
          <a:p>
            <a:pPr>
              <a:defRPr/>
            </a:pPr>
            <a:r>
              <a:rPr lang="en-US" sz="4000" b="1" dirty="0"/>
              <a:t>Bonded palatal expansion appliance</a:t>
            </a:r>
            <a:endParaRPr lang="en-US" sz="4000" dirty="0"/>
          </a:p>
        </p:txBody>
      </p:sp>
      <p:sp>
        <p:nvSpPr>
          <p:cNvPr id="5" name="Slide Number Placeholder 4"/>
          <p:cNvSpPr txBox="1">
            <a:spLocks noGrp="1"/>
          </p:cNvSpPr>
          <p:nvPr/>
        </p:nvSpPr>
        <p:spPr>
          <a:xfrm>
            <a:off x="84138" y="6242050"/>
            <a:ext cx="587375" cy="488950"/>
          </a:xfrm>
          <a:prstGeom prst="rect">
            <a:avLst/>
          </a:prstGeom>
          <a:noFill/>
        </p:spPr>
        <p:txBody>
          <a:bodyPr anchor="ctr"/>
          <a:lstStyle/>
          <a:p>
            <a:pPr algn="r" fontAlgn="auto">
              <a:spcBef>
                <a:spcPts val="0"/>
              </a:spcBef>
              <a:spcAft>
                <a:spcPts val="0"/>
              </a:spcAft>
              <a:defRPr/>
            </a:pPr>
            <a:fld id="{970B337B-3350-4056-9D79-7F01BB97B151}" type="slidenum">
              <a:rPr lang="en-US" sz="1200">
                <a:solidFill>
                  <a:schemeClr val="tx1">
                    <a:tint val="75000"/>
                  </a:schemeClr>
                </a:solidFill>
                <a:latin typeface="+mn-lt"/>
              </a:rPr>
              <a:pPr algn="r" fontAlgn="auto">
                <a:spcBef>
                  <a:spcPts val="0"/>
                </a:spcBef>
                <a:spcAft>
                  <a:spcPts val="0"/>
                </a:spcAft>
                <a:defRPr/>
              </a:pPr>
              <a:t>39</a:t>
            </a:fld>
            <a:endParaRPr lang="en-US" sz="1200">
              <a:solidFill>
                <a:schemeClr val="tx1">
                  <a:tint val="75000"/>
                </a:schemeClr>
              </a:solidFill>
              <a:latin typeface="+mn-lt"/>
            </a:endParaRPr>
          </a:p>
        </p:txBody>
      </p:sp>
      <p:pic>
        <p:nvPicPr>
          <p:cNvPr id="45060" name="Picture 2"/>
          <p:cNvPicPr>
            <a:picLocks noChangeAspect="1" noChangeArrowheads="1"/>
          </p:cNvPicPr>
          <p:nvPr/>
        </p:nvPicPr>
        <p:blipFill>
          <a:blip r:embed="rId2">
            <a:extLst>
              <a:ext uri="{28A0092B-C50C-407E-A947-70E740481C1C}">
                <a14:useLocalDpi xmlns:a14="http://schemas.microsoft.com/office/drawing/2010/main" val="0"/>
              </a:ext>
            </a:extLst>
          </a:blip>
          <a:srcRect r="7927"/>
          <a:stretch>
            <a:fillRect/>
          </a:stretch>
        </p:blipFill>
        <p:spPr bwMode="auto">
          <a:xfrm>
            <a:off x="1447800" y="1524000"/>
            <a:ext cx="56388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274888"/>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txBox="1">
            <a:spLocks noGrp="1"/>
          </p:cNvSpPr>
          <p:nvPr/>
        </p:nvSpPr>
        <p:spPr>
          <a:xfrm>
            <a:off x="84138" y="6242050"/>
            <a:ext cx="587375" cy="488950"/>
          </a:xfrm>
          <a:prstGeom prst="rect">
            <a:avLst/>
          </a:prstGeom>
          <a:noFill/>
        </p:spPr>
        <p:txBody>
          <a:bodyPr anchor="ctr"/>
          <a:lstStyle/>
          <a:p>
            <a:pPr algn="r" fontAlgn="auto">
              <a:spcBef>
                <a:spcPts val="0"/>
              </a:spcBef>
              <a:spcAft>
                <a:spcPts val="0"/>
              </a:spcAft>
              <a:defRPr/>
            </a:pPr>
            <a:fld id="{2FDEB21F-77AE-45FF-A53A-F1FD811A433F}" type="slidenum">
              <a:rPr lang="en-US" sz="1200">
                <a:solidFill>
                  <a:schemeClr val="tx1">
                    <a:tint val="75000"/>
                  </a:schemeClr>
                </a:solidFill>
                <a:latin typeface="+mn-lt"/>
              </a:rPr>
              <a:pPr algn="r" fontAlgn="auto">
                <a:spcBef>
                  <a:spcPts val="0"/>
                </a:spcBef>
                <a:spcAft>
                  <a:spcPts val="0"/>
                </a:spcAft>
                <a:defRPr/>
              </a:pPr>
              <a:t>40</a:t>
            </a:fld>
            <a:endParaRPr lang="en-US" sz="1200">
              <a:solidFill>
                <a:schemeClr val="tx1">
                  <a:tint val="75000"/>
                </a:schemeClr>
              </a:solidFill>
              <a:latin typeface="+mn-lt"/>
            </a:endParaRPr>
          </a:p>
        </p:txBody>
      </p:sp>
      <p:pic>
        <p:nvPicPr>
          <p:cNvPr id="71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914400"/>
            <a:ext cx="3429000" cy="5013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229086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76200"/>
            <a:ext cx="8229600" cy="1143000"/>
          </a:xfrm>
        </p:spPr>
        <p:txBody>
          <a:bodyPr>
            <a:normAutofit/>
          </a:bodyPr>
          <a:lstStyle/>
          <a:p>
            <a:r>
              <a:rPr lang="en-US" altLang="en-US" sz="3600" b="1" dirty="0" smtClean="0">
                <a:solidFill>
                  <a:srgbClr val="FFFF00"/>
                </a:solidFill>
              </a:rPr>
              <a:t>BIOMECHANICAL  CONSIDERATIONS</a:t>
            </a:r>
          </a:p>
        </p:txBody>
      </p:sp>
      <p:sp>
        <p:nvSpPr>
          <p:cNvPr id="51203" name="Rectangle 3"/>
          <p:cNvSpPr>
            <a:spLocks noGrp="1" noChangeArrowheads="1"/>
          </p:cNvSpPr>
          <p:nvPr>
            <p:ph type="body" idx="1"/>
          </p:nvPr>
        </p:nvSpPr>
        <p:spPr>
          <a:xfrm>
            <a:off x="-304800" y="1143000"/>
            <a:ext cx="9144000" cy="5410200"/>
          </a:xfrm>
        </p:spPr>
        <p:txBody>
          <a:bodyPr>
            <a:normAutofit/>
          </a:bodyPr>
          <a:lstStyle/>
          <a:p>
            <a:pPr marL="0" indent="0">
              <a:lnSpc>
                <a:spcPct val="150000"/>
              </a:lnSpc>
              <a:buNone/>
            </a:pPr>
            <a:r>
              <a:rPr lang="en-US" altLang="en-US" sz="2800" dirty="0" smtClean="0"/>
              <a:t>               The amount of maxillary movement is influenced by:   </a:t>
            </a:r>
          </a:p>
          <a:p>
            <a:pPr marL="0" indent="0">
              <a:lnSpc>
                <a:spcPct val="150000"/>
              </a:lnSpc>
              <a:buNone/>
            </a:pPr>
            <a:r>
              <a:rPr lang="en-US" altLang="en-US" sz="2800" dirty="0" smtClean="0"/>
              <a:t>               1. Amount of force  (300-500gms/side)</a:t>
            </a:r>
          </a:p>
          <a:p>
            <a:pPr>
              <a:lnSpc>
                <a:spcPct val="150000"/>
              </a:lnSpc>
              <a:buFont typeface="Wingdings" pitchFamily="2" charset="2"/>
              <a:buNone/>
            </a:pPr>
            <a:r>
              <a:rPr lang="en-US" altLang="en-US" sz="2800" dirty="0" smtClean="0"/>
              <a:t>               2. Direction of force (15-20 </a:t>
            </a:r>
            <a:r>
              <a:rPr lang="en-US" altLang="en-US" sz="1800" dirty="0" smtClean="0"/>
              <a:t>degrees </a:t>
            </a:r>
            <a:r>
              <a:rPr lang="en-US" altLang="en-US" sz="2400" dirty="0" smtClean="0"/>
              <a:t>downward</a:t>
            </a:r>
            <a:r>
              <a:rPr lang="en-US" altLang="en-US" sz="2800" dirty="0" smtClean="0"/>
              <a:t>)</a:t>
            </a:r>
            <a:endParaRPr lang="en-US" altLang="en-US" sz="1800" dirty="0" smtClean="0"/>
          </a:p>
          <a:p>
            <a:pPr>
              <a:lnSpc>
                <a:spcPct val="150000"/>
              </a:lnSpc>
              <a:buFont typeface="Wingdings" pitchFamily="2" charset="2"/>
              <a:buNone/>
            </a:pPr>
            <a:r>
              <a:rPr lang="en-US" altLang="en-US" sz="2800" dirty="0" smtClean="0"/>
              <a:t>               3. Duration of force  (8-12 months)</a:t>
            </a:r>
          </a:p>
          <a:p>
            <a:pPr>
              <a:lnSpc>
                <a:spcPct val="150000"/>
              </a:lnSpc>
              <a:buFont typeface="Wingdings" pitchFamily="2" charset="2"/>
              <a:buNone/>
            </a:pPr>
            <a:r>
              <a:rPr lang="en-US" altLang="en-US" sz="2800" dirty="0" smtClean="0"/>
              <a:t>               4. Frequency of use  (12-14 </a:t>
            </a:r>
            <a:r>
              <a:rPr lang="en-US" altLang="en-US" sz="2800" dirty="0" err="1" smtClean="0"/>
              <a:t>hrs</a:t>
            </a:r>
            <a:r>
              <a:rPr lang="en-US" altLang="en-US" sz="2800" dirty="0" smtClean="0"/>
              <a:t>/day)</a:t>
            </a:r>
          </a:p>
          <a:p>
            <a:pPr>
              <a:lnSpc>
                <a:spcPct val="150000"/>
              </a:lnSpc>
              <a:buFont typeface="Wingdings" pitchFamily="2" charset="2"/>
              <a:buNone/>
            </a:pPr>
            <a:r>
              <a:rPr lang="en-US" altLang="en-US" sz="2800" dirty="0" smtClean="0"/>
              <a:t>               5. Age of patient (early mixed dentition)</a:t>
            </a:r>
          </a:p>
          <a:p>
            <a:pPr>
              <a:lnSpc>
                <a:spcPct val="150000"/>
              </a:lnSpc>
              <a:buFont typeface="Wingdings" pitchFamily="2" charset="2"/>
              <a:buNone/>
            </a:pPr>
            <a:r>
              <a:rPr lang="en-US" altLang="en-US" sz="2800" dirty="0" smtClean="0"/>
              <a:t>               6. Anchorage systems (</a:t>
            </a:r>
            <a:r>
              <a:rPr lang="en-US" altLang="en-US" sz="2000" dirty="0" smtClean="0"/>
              <a:t>palatal arches/expansion appliances</a:t>
            </a:r>
            <a:r>
              <a:rPr lang="en-US" altLang="en-US" sz="2800" dirty="0" smtClean="0"/>
              <a:t>)</a:t>
            </a:r>
          </a:p>
        </p:txBody>
      </p:sp>
    </p:spTree>
    <p:extLst>
      <p:ext uri="{BB962C8B-B14F-4D97-AF65-F5344CB8AC3E}">
        <p14:creationId xmlns:p14="http://schemas.microsoft.com/office/powerpoint/2010/main" val="6795633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Text Box 5"/>
          <p:cNvSpPr txBox="1">
            <a:spLocks noChangeArrowheads="1"/>
          </p:cNvSpPr>
          <p:nvPr/>
        </p:nvSpPr>
        <p:spPr bwMode="auto">
          <a:xfrm>
            <a:off x="2117725" y="5526088"/>
            <a:ext cx="3216275" cy="457200"/>
          </a:xfrm>
          <a:prstGeom prst="rect">
            <a:avLst/>
          </a:prstGeom>
          <a:noFill/>
          <a:ln w="12700" cap="sq">
            <a:noFill/>
            <a:miter lim="800000"/>
            <a:headEnd type="none" w="sm" len="sm"/>
            <a:tailEnd type="none" w="sm" len="sm"/>
          </a:ln>
          <a:effectLst/>
        </p:spPr>
        <p:txBody>
          <a:bodyPr>
            <a:spAutoFit/>
          </a:bodyPr>
          <a:lstStyle/>
          <a:p>
            <a:pPr>
              <a:defRPr/>
            </a:pPr>
            <a:endParaRPr lang="en-US">
              <a:effectLst>
                <a:outerShdw blurRad="38100" dist="38100" dir="2700000" algn="tl">
                  <a:srgbClr val="000000"/>
                </a:outerShdw>
              </a:effectLst>
              <a:latin typeface="Georgia" pitchFamily="18" charset="0"/>
            </a:endParaRPr>
          </a:p>
        </p:txBody>
      </p:sp>
      <p:sp>
        <p:nvSpPr>
          <p:cNvPr id="84998" name="Text Box 6"/>
          <p:cNvSpPr txBox="1">
            <a:spLocks noChangeArrowheads="1"/>
          </p:cNvSpPr>
          <p:nvPr/>
        </p:nvSpPr>
        <p:spPr bwMode="auto">
          <a:xfrm>
            <a:off x="2667000" y="6096000"/>
            <a:ext cx="4038600" cy="457200"/>
          </a:xfrm>
          <a:prstGeom prst="rect">
            <a:avLst/>
          </a:prstGeom>
          <a:noFill/>
          <a:ln w="12700" cap="sq">
            <a:noFill/>
            <a:miter lim="800000"/>
            <a:headEnd type="none" w="sm" len="sm"/>
            <a:tailEnd type="none" w="sm" len="sm"/>
          </a:ln>
          <a:effectLst/>
        </p:spPr>
        <p:txBody>
          <a:bodyPr>
            <a:spAutoFit/>
          </a:bodyPr>
          <a:lstStyle/>
          <a:p>
            <a:pPr>
              <a:spcBef>
                <a:spcPct val="50000"/>
              </a:spcBef>
              <a:defRPr/>
            </a:pPr>
            <a:r>
              <a:rPr lang="en-US">
                <a:solidFill>
                  <a:schemeClr val="bg1"/>
                </a:solidFill>
                <a:effectLst>
                  <a:outerShdw blurRad="38100" dist="38100" dir="2700000" algn="tl">
                    <a:srgbClr val="000000"/>
                  </a:outerShdw>
                </a:effectLst>
                <a:latin typeface="Georgia" pitchFamily="18" charset="0"/>
              </a:rPr>
              <a:t>The chin cup assembly</a:t>
            </a:r>
          </a:p>
        </p:txBody>
      </p:sp>
      <p:sp>
        <p:nvSpPr>
          <p:cNvPr id="2" name="Title 1"/>
          <p:cNvSpPr>
            <a:spLocks noGrp="1"/>
          </p:cNvSpPr>
          <p:nvPr>
            <p:ph type="ctrTitle"/>
          </p:nvPr>
        </p:nvSpPr>
        <p:spPr>
          <a:xfrm>
            <a:off x="685800" y="1295400"/>
            <a:ext cx="7772400" cy="1470025"/>
          </a:xfrm>
        </p:spPr>
        <p:txBody>
          <a:bodyPr>
            <a:normAutofit/>
          </a:bodyPr>
          <a:lstStyle/>
          <a:p>
            <a:r>
              <a:rPr lang="en-IN" sz="7200" dirty="0" smtClean="0">
                <a:solidFill>
                  <a:srgbClr val="00B0F0"/>
                </a:solidFill>
                <a:latin typeface="Algerian" panose="04020705040A02060702" pitchFamily="82" charset="0"/>
              </a:rPr>
              <a:t>Chin cup</a:t>
            </a:r>
            <a:endParaRPr lang="en-IN" sz="7200" dirty="0">
              <a:solidFill>
                <a:srgbClr val="00B0F0"/>
              </a:solidFill>
              <a:latin typeface="Algerian" panose="04020705040A02060702" pitchFamily="82" charset="0"/>
            </a:endParaRP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971800"/>
            <a:ext cx="21590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81922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IN" b="1" dirty="0" smtClean="0">
                <a:solidFill>
                  <a:srgbClr val="FFFF00"/>
                </a:solidFill>
              </a:rPr>
              <a:t>Chin cup</a:t>
            </a:r>
            <a:endParaRPr lang="en-IN" b="1" dirty="0">
              <a:solidFill>
                <a:srgbClr val="FFFF00"/>
              </a:solidFill>
            </a:endParaRPr>
          </a:p>
        </p:txBody>
      </p:sp>
      <p:sp>
        <p:nvSpPr>
          <p:cNvPr id="54274" name="Rectangle 3"/>
          <p:cNvSpPr>
            <a:spLocks noGrp="1" noChangeArrowheads="1"/>
          </p:cNvSpPr>
          <p:nvPr>
            <p:ph idx="1"/>
          </p:nvPr>
        </p:nvSpPr>
        <p:spPr>
          <a:xfrm>
            <a:off x="457200" y="1189037"/>
            <a:ext cx="8229600" cy="4525963"/>
          </a:xfrm>
        </p:spPr>
        <p:txBody>
          <a:bodyPr>
            <a:noAutofit/>
          </a:bodyPr>
          <a:lstStyle/>
          <a:p>
            <a:pPr>
              <a:lnSpc>
                <a:spcPct val="150000"/>
              </a:lnSpc>
            </a:pPr>
            <a:r>
              <a:rPr lang="en-US" altLang="en-US" sz="2800" dirty="0">
                <a:latin typeface="Times New Roman" panose="02020603050405020304" pitchFamily="18" charset="0"/>
                <a:cs typeface="Times New Roman" panose="02020603050405020304" pitchFamily="18" charset="0"/>
              </a:rPr>
              <a:t>C</a:t>
            </a:r>
            <a:r>
              <a:rPr lang="en-US" altLang="en-US" sz="2800" dirty="0" smtClean="0">
                <a:latin typeface="Times New Roman" panose="02020603050405020304" pitchFamily="18" charset="0"/>
                <a:cs typeface="Times New Roman" panose="02020603050405020304" pitchFamily="18" charset="0"/>
              </a:rPr>
              <a:t>hin cup is an extra oral appliance that utilizes a head cap.</a:t>
            </a:r>
          </a:p>
          <a:p>
            <a:pPr>
              <a:lnSpc>
                <a:spcPct val="150000"/>
              </a:lnSpc>
            </a:pPr>
            <a:r>
              <a:rPr lang="en-US" altLang="en-US" sz="2800" dirty="0" smtClean="0">
                <a:latin typeface="Times New Roman" panose="02020603050405020304" pitchFamily="18" charset="0"/>
                <a:cs typeface="Times New Roman" panose="02020603050405020304" pitchFamily="18" charset="0"/>
              </a:rPr>
              <a:t>Used to restrict the forward and downward growth of the mandible.</a:t>
            </a:r>
          </a:p>
          <a:p>
            <a:pPr>
              <a:lnSpc>
                <a:spcPct val="150000"/>
              </a:lnSpc>
            </a:pPr>
            <a:r>
              <a:rPr lang="en-US" altLang="en-US" sz="2800" dirty="0">
                <a:latin typeface="Times New Roman" panose="02020603050405020304" pitchFamily="18" charset="0"/>
                <a:cs typeface="Times New Roman" panose="02020603050405020304" pitchFamily="18" charset="0"/>
              </a:rPr>
              <a:t>C</a:t>
            </a:r>
            <a:r>
              <a:rPr lang="en-US" altLang="en-US" sz="2800" dirty="0" smtClean="0">
                <a:latin typeface="Times New Roman" panose="02020603050405020304" pitchFamily="18" charset="0"/>
                <a:cs typeface="Times New Roman" panose="02020603050405020304" pitchFamily="18" charset="0"/>
              </a:rPr>
              <a:t>ustom made or prefabricated ,</a:t>
            </a:r>
          </a:p>
          <a:p>
            <a:pPr marL="0" indent="0">
              <a:lnSpc>
                <a:spcPct val="150000"/>
              </a:lnSpc>
              <a:buNone/>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    hard or soft.</a:t>
            </a:r>
          </a:p>
          <a:p>
            <a:pPr>
              <a:lnSpc>
                <a:spcPct val="150000"/>
              </a:lnSpc>
            </a:pPr>
            <a:endParaRPr lang="en-US" altLang="en-US" sz="2800" i="1" dirty="0" smtClean="0">
              <a:latin typeface="Times New Roman" panose="02020603050405020304" pitchFamily="18" charset="0"/>
              <a:cs typeface="Times New Roman" panose="02020603050405020304" pitchFamily="18"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257887494"/>
              </p:ext>
            </p:extLst>
          </p:nvPr>
        </p:nvGraphicFramePr>
        <p:xfrm>
          <a:off x="6708140" y="4114800"/>
          <a:ext cx="2207260" cy="2514600"/>
        </p:xfrm>
        <a:graphic>
          <a:graphicData uri="http://schemas.openxmlformats.org/presentationml/2006/ole">
            <mc:AlternateContent xmlns:mc="http://schemas.openxmlformats.org/markup-compatibility/2006">
              <mc:Choice xmlns:v="urn:schemas-microsoft-com:vml" Requires="v">
                <p:oleObj spid="_x0000_s711697" name="Bitmap Image" r:id="rId3" imgW="5409524" imgH="5563377" progId="PBrush">
                  <p:embed/>
                </p:oleObj>
              </mc:Choice>
              <mc:Fallback>
                <p:oleObj name="Bitmap Image" r:id="rId3" imgW="5409524" imgH="5563377"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8140" y="4114800"/>
                        <a:ext cx="2207260" cy="25146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1141657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a:xfrm>
            <a:off x="152400" y="152400"/>
            <a:ext cx="8763000" cy="6096000"/>
          </a:xfrm>
        </p:spPr>
        <p:txBody>
          <a:bodyPr/>
          <a:lstStyle/>
          <a:p>
            <a:pPr>
              <a:buFont typeface="Wingdings" pitchFamily="2" charset="2"/>
              <a:buNone/>
            </a:pPr>
            <a:r>
              <a:rPr lang="en-US" altLang="en-US" sz="2800" b="1" dirty="0" smtClean="0">
                <a:solidFill>
                  <a:srgbClr val="FFFF00"/>
                </a:solidFill>
              </a:rPr>
              <a:t>Types of chin cup</a:t>
            </a:r>
          </a:p>
          <a:p>
            <a:pPr>
              <a:buFont typeface="Wingdings" pitchFamily="2" charset="2"/>
              <a:buNone/>
            </a:pPr>
            <a:r>
              <a:rPr lang="en-US" altLang="en-US" sz="2800" dirty="0" smtClean="0"/>
              <a:t>  1)Occipital chin cup</a:t>
            </a:r>
          </a:p>
          <a:p>
            <a:pPr>
              <a:buFont typeface="Wingdings" pitchFamily="2" charset="2"/>
              <a:buNone/>
            </a:pPr>
            <a:r>
              <a:rPr lang="en-US" altLang="en-US" sz="2800" dirty="0" smtClean="0"/>
              <a:t>  2)Vertical pull chin cup</a:t>
            </a:r>
          </a:p>
          <a:p>
            <a:pPr>
              <a:buFont typeface="Wingdings" pitchFamily="2" charset="2"/>
              <a:buNone/>
            </a:pPr>
            <a:endParaRPr lang="en-US" altLang="en-US" sz="2800" dirty="0" smtClean="0"/>
          </a:p>
          <a:p>
            <a:pPr>
              <a:buFont typeface="Wingdings" pitchFamily="2" charset="2"/>
              <a:buNone/>
            </a:pPr>
            <a:r>
              <a:rPr lang="en-US" altLang="en-US" sz="2800" dirty="0" smtClean="0"/>
              <a:t>  </a:t>
            </a:r>
            <a:r>
              <a:rPr lang="en-US" altLang="en-US" sz="2800" b="1" i="1" dirty="0">
                <a:solidFill>
                  <a:srgbClr val="FFFF00"/>
                </a:solidFill>
              </a:rPr>
              <a:t>O</a:t>
            </a:r>
            <a:r>
              <a:rPr lang="en-US" altLang="en-US" sz="2800" b="1" i="1" dirty="0" smtClean="0">
                <a:solidFill>
                  <a:srgbClr val="FFFF00"/>
                </a:solidFill>
              </a:rPr>
              <a:t>ccipital chin cup</a:t>
            </a:r>
          </a:p>
          <a:p>
            <a:pPr>
              <a:buFont typeface="Wingdings" pitchFamily="2" charset="2"/>
              <a:buNone/>
            </a:pPr>
            <a:r>
              <a:rPr lang="en-US" altLang="en-US" sz="2800" dirty="0" smtClean="0"/>
              <a:t>   It derives anchorage from the occipital region.</a:t>
            </a:r>
          </a:p>
          <a:p>
            <a:pPr>
              <a:buFont typeface="Wingdings" pitchFamily="2" charset="2"/>
              <a:buNone/>
            </a:pPr>
            <a:r>
              <a:rPr lang="en-US" altLang="en-US" sz="2800" dirty="0" smtClean="0"/>
              <a:t>   This is used in case of class III cases with mild to moderate </a:t>
            </a:r>
            <a:r>
              <a:rPr lang="en-US" altLang="en-US" sz="2800" dirty="0" err="1" smtClean="0"/>
              <a:t>prognathism</a:t>
            </a:r>
            <a:r>
              <a:rPr lang="en-US" altLang="en-US" sz="2800" dirty="0" smtClean="0"/>
              <a:t>.</a:t>
            </a:r>
          </a:p>
          <a:p>
            <a:pPr>
              <a:buFont typeface="Wingdings" pitchFamily="2" charset="2"/>
              <a:buNone/>
            </a:pPr>
            <a:endParaRPr lang="en-US" altLang="en-US" sz="2800" dirty="0" smtClean="0"/>
          </a:p>
          <a:p>
            <a:pPr>
              <a:buFont typeface="Wingdings" pitchFamily="2" charset="2"/>
              <a:buNone/>
            </a:pPr>
            <a:r>
              <a:rPr lang="en-US" altLang="en-US" sz="2800" dirty="0" smtClean="0"/>
              <a:t>   </a:t>
            </a:r>
            <a:r>
              <a:rPr lang="en-US" altLang="en-US" sz="2800" b="1" i="1" dirty="0">
                <a:solidFill>
                  <a:srgbClr val="FFFF00"/>
                </a:solidFill>
              </a:rPr>
              <a:t>V</a:t>
            </a:r>
            <a:r>
              <a:rPr lang="en-US" altLang="en-US" sz="2800" b="1" i="1" dirty="0" smtClean="0">
                <a:solidFill>
                  <a:srgbClr val="FFFF00"/>
                </a:solidFill>
              </a:rPr>
              <a:t>ertical pull chin cup</a:t>
            </a:r>
          </a:p>
          <a:p>
            <a:pPr>
              <a:buFont typeface="Wingdings" pitchFamily="2" charset="2"/>
              <a:buNone/>
            </a:pPr>
            <a:r>
              <a:rPr lang="en-US" altLang="en-US" sz="2800" b="1" i="1" dirty="0" smtClean="0"/>
              <a:t>   </a:t>
            </a:r>
            <a:r>
              <a:rPr lang="en-US" altLang="en-US" sz="2800" dirty="0" smtClean="0"/>
              <a:t>Derives anchorage from the parietal region .</a:t>
            </a:r>
          </a:p>
          <a:p>
            <a:pPr>
              <a:buFont typeface="Wingdings" pitchFamily="2" charset="2"/>
              <a:buNone/>
            </a:pPr>
            <a:r>
              <a:rPr lang="en-US" altLang="en-US" sz="2800" dirty="0" smtClean="0"/>
              <a:t>   Indicated in high angle patients or long face patients . </a:t>
            </a:r>
            <a:endParaRPr lang="en-US" altLang="en-US" sz="2800" b="1" i="1" dirty="0" smtClean="0"/>
          </a:p>
        </p:txBody>
      </p:sp>
      <p:pic>
        <p:nvPicPr>
          <p:cNvPr id="7127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942" t="31516" r="60830" b="9908"/>
          <a:stretch/>
        </p:blipFill>
        <p:spPr bwMode="auto">
          <a:xfrm>
            <a:off x="7239000" y="304800"/>
            <a:ext cx="1654629" cy="2002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270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1911" t="30369" r="20861" b="9358"/>
          <a:stretch/>
        </p:blipFill>
        <p:spPr bwMode="auto">
          <a:xfrm>
            <a:off x="7239000" y="3733800"/>
            <a:ext cx="1654629" cy="2061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35000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a:xfrm>
            <a:off x="457200" y="1143000"/>
            <a:ext cx="8229600" cy="4525963"/>
          </a:xfrm>
        </p:spPr>
        <p:txBody>
          <a:bodyPr/>
          <a:lstStyle/>
          <a:p>
            <a:pPr>
              <a:buFont typeface="Wingdings" pitchFamily="2" charset="2"/>
              <a:buNone/>
            </a:pPr>
            <a:r>
              <a:rPr lang="en-US" altLang="en-US" i="1" dirty="0" smtClean="0"/>
              <a:t>   </a:t>
            </a:r>
            <a:r>
              <a:rPr lang="en-US" altLang="en-US" b="1" i="1" dirty="0" smtClean="0">
                <a:solidFill>
                  <a:srgbClr val="FFFF00"/>
                </a:solidFill>
              </a:rPr>
              <a:t>Magnitude of force :</a:t>
            </a:r>
            <a:r>
              <a:rPr lang="en-US" altLang="en-US" dirty="0" smtClean="0">
                <a:solidFill>
                  <a:srgbClr val="FFFF00"/>
                </a:solidFill>
              </a:rPr>
              <a:t> </a:t>
            </a:r>
          </a:p>
          <a:p>
            <a:pPr>
              <a:buFont typeface="Wingdings" pitchFamily="2" charset="2"/>
              <a:buChar char="Ø"/>
            </a:pPr>
            <a:r>
              <a:rPr lang="en-US" altLang="en-US" dirty="0" smtClean="0"/>
              <a:t>A force of 300 – 600 gm/side is recommended.</a:t>
            </a:r>
          </a:p>
          <a:p>
            <a:pPr>
              <a:buFont typeface="Wingdings" pitchFamily="2" charset="2"/>
              <a:buChar char="Ø"/>
            </a:pPr>
            <a:r>
              <a:rPr lang="en-US" altLang="en-US" dirty="0" smtClean="0"/>
              <a:t>Initially lower force of 150 gm recommended.</a:t>
            </a:r>
          </a:p>
          <a:p>
            <a:pPr>
              <a:buFont typeface="Wingdings" pitchFamily="2" charset="2"/>
              <a:buChar char="Ø"/>
            </a:pPr>
            <a:endParaRPr lang="en-US" altLang="en-US" dirty="0" smtClean="0"/>
          </a:p>
          <a:p>
            <a:pPr marL="0" indent="0">
              <a:buNone/>
            </a:pPr>
            <a:endParaRPr lang="en-US" altLang="en-US" dirty="0" smtClean="0"/>
          </a:p>
          <a:p>
            <a:pPr marL="0" indent="0">
              <a:buNone/>
            </a:pPr>
            <a:r>
              <a:rPr lang="en-US" altLang="en-US" i="1" dirty="0"/>
              <a:t> </a:t>
            </a:r>
            <a:r>
              <a:rPr lang="en-US" altLang="en-US" i="1" dirty="0" smtClean="0"/>
              <a:t>  </a:t>
            </a:r>
            <a:r>
              <a:rPr lang="en-US" altLang="en-US" b="1" i="1" dirty="0" smtClean="0">
                <a:solidFill>
                  <a:srgbClr val="FFFF00"/>
                </a:solidFill>
              </a:rPr>
              <a:t>Duration of wear </a:t>
            </a:r>
            <a:r>
              <a:rPr lang="en-US" altLang="en-US" b="1" dirty="0" smtClean="0">
                <a:solidFill>
                  <a:srgbClr val="FFFF00"/>
                </a:solidFill>
              </a:rPr>
              <a:t>:</a:t>
            </a:r>
          </a:p>
          <a:p>
            <a:pPr>
              <a:buFont typeface="Wingdings" pitchFamily="2" charset="2"/>
              <a:buChar char="Ø"/>
            </a:pPr>
            <a:r>
              <a:rPr lang="en-US" altLang="en-US" dirty="0" smtClean="0"/>
              <a:t>A maximum of 12-14 hours/day </a:t>
            </a:r>
          </a:p>
          <a:p>
            <a:endParaRPr lang="en-US" altLang="en-US" dirty="0" smtClean="0"/>
          </a:p>
        </p:txBody>
      </p:sp>
    </p:spTree>
    <p:extLst>
      <p:ext uri="{BB962C8B-B14F-4D97-AF65-F5344CB8AC3E}">
        <p14:creationId xmlns:p14="http://schemas.microsoft.com/office/powerpoint/2010/main" val="3534570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WordArt 5"/>
          <p:cNvSpPr>
            <a:spLocks noChangeArrowheads="1" noChangeShapeType="1" noTextEdit="1"/>
          </p:cNvSpPr>
          <p:nvPr/>
        </p:nvSpPr>
        <p:spPr bwMode="auto">
          <a:xfrm>
            <a:off x="2338388" y="3105150"/>
            <a:ext cx="4062412" cy="933450"/>
          </a:xfrm>
          <a:prstGeom prst="rect">
            <a:avLst/>
          </a:prstGeom>
        </p:spPr>
        <p:txBody>
          <a:bodyPr wrap="none" fromWordArt="1">
            <a:prstTxWarp prst="textPlain">
              <a:avLst>
                <a:gd name="adj" fmla="val 50000"/>
              </a:avLst>
            </a:prstTxWarp>
          </a:bodyPr>
          <a:lstStyle/>
          <a:p>
            <a:pPr algn="ctr"/>
            <a:r>
              <a:rPr lang="en-IN" sz="3600" kern="10">
                <a:ln w="9525" cap="sq">
                  <a:solidFill>
                    <a:srgbClr val="000000"/>
                  </a:solidFill>
                  <a:round/>
                  <a:headEnd type="none" w="sm" len="sm"/>
                  <a:tailEnd type="none" w="sm" len="sm"/>
                </a:ln>
                <a:solidFill>
                  <a:srgbClr val="FFFFFF"/>
                </a:solidFill>
                <a:latin typeface="Arial Black"/>
              </a:rPr>
              <a:t>THANK YOU</a:t>
            </a:r>
          </a:p>
        </p:txBody>
      </p:sp>
    </p:spTree>
    <p:extLst>
      <p:ext uri="{BB962C8B-B14F-4D97-AF65-F5344CB8AC3E}">
        <p14:creationId xmlns:p14="http://schemas.microsoft.com/office/powerpoint/2010/main" val="147681586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Theme17</Template>
  <TotalTime>1977</TotalTime>
  <Words>978</Words>
  <Application>Microsoft Office PowerPoint</Application>
  <PresentationFormat>On-screen Show (4:3)</PresentationFormat>
  <Paragraphs>221</Paragraphs>
  <Slides>46</Slides>
  <Notes>3</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46</vt:i4>
      </vt:variant>
    </vt:vector>
  </HeadingPairs>
  <TitlesOfParts>
    <vt:vector size="50" baseType="lpstr">
      <vt:lpstr>Theme17</vt:lpstr>
      <vt:lpstr>Bitmap Image</vt:lpstr>
      <vt:lpstr>Image</vt:lpstr>
      <vt:lpstr>HP Deskscan</vt:lpstr>
      <vt:lpstr>PowerPoint Presentation</vt:lpstr>
      <vt:lpstr>Orthopaedic appliances</vt:lpstr>
      <vt:lpstr>Introduction</vt:lpstr>
      <vt:lpstr>Definition</vt:lpstr>
      <vt:lpstr>Basis For Orthopedic Appliance</vt:lpstr>
      <vt:lpstr>Factors Controlling Skeletal Changes:</vt:lpstr>
      <vt:lpstr>Commonly Used Orthopedic Appliances </vt:lpstr>
      <vt:lpstr>PowerPoint Presentation</vt:lpstr>
      <vt:lpstr>Components</vt:lpstr>
      <vt:lpstr>Components of Head-gear assembly </vt:lpstr>
      <vt:lpstr>Molar Tube</vt:lpstr>
      <vt:lpstr>Facebow – Types</vt:lpstr>
      <vt:lpstr>PowerPoint Presentation</vt:lpstr>
      <vt:lpstr>PowerPoint Presentation</vt:lpstr>
      <vt:lpstr>The Outer Bow</vt:lpstr>
      <vt:lpstr>Outer bows:</vt:lpstr>
      <vt:lpstr>J-hook type</vt:lpstr>
      <vt:lpstr>PowerPoint Presentation</vt:lpstr>
      <vt:lpstr>Force Modules</vt:lpstr>
      <vt:lpstr>Head cap/Neck strap</vt:lpstr>
      <vt:lpstr>Classification of Head-gears</vt:lpstr>
      <vt:lpstr>High Pull Head-gear</vt:lpstr>
      <vt:lpstr>Combi-Pull Head-gear</vt:lpstr>
      <vt:lpstr>Low Pull Head-gear</vt:lpstr>
      <vt:lpstr>Center of Resistance</vt:lpstr>
      <vt:lpstr>PowerPoint Presentation</vt:lpstr>
      <vt:lpstr>PowerPoint Presentation</vt:lpstr>
      <vt:lpstr>PowerPoint Presentation</vt:lpstr>
      <vt:lpstr>PowerPoint Presentation</vt:lpstr>
      <vt:lpstr>Uses of headgear</vt:lpstr>
      <vt:lpstr>Facemask/Reverse pull headgear</vt:lpstr>
      <vt:lpstr>PowerPoint Presentation</vt:lpstr>
      <vt:lpstr>PowerPoint Presentation</vt:lpstr>
      <vt:lpstr>PowerPoint Presentation</vt:lpstr>
      <vt:lpstr>Types of reverse pull headgear</vt:lpstr>
      <vt:lpstr>Delaire’s Facemask</vt:lpstr>
      <vt:lpstr>Petit type of face mask</vt:lpstr>
      <vt:lpstr>Tubinger model</vt:lpstr>
      <vt:lpstr>Bonded palatal expansion appliance</vt:lpstr>
      <vt:lpstr>PowerPoint Presentation</vt:lpstr>
      <vt:lpstr>BIOMECHANICAL  CONSIDERATIONS</vt:lpstr>
      <vt:lpstr>Chin cup</vt:lpstr>
      <vt:lpstr>Chin cup</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Mohd Azher Uddin</dc:creator>
  <cp:lastModifiedBy>Dr K.RAVI RAJ</cp:lastModifiedBy>
  <cp:revision>199</cp:revision>
  <dcterms:created xsi:type="dcterms:W3CDTF">2012-08-26T06:44:13Z</dcterms:created>
  <dcterms:modified xsi:type="dcterms:W3CDTF">2020-07-05T13:06:35Z</dcterms:modified>
</cp:coreProperties>
</file>