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71"/>
  </p:notesMasterIdLst>
  <p:sldIdLst>
    <p:sldId id="256" r:id="rId2"/>
    <p:sldId id="257" r:id="rId3"/>
    <p:sldId id="325"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308" r:id="rId18"/>
    <p:sldId id="271" r:id="rId19"/>
    <p:sldId id="272" r:id="rId20"/>
    <p:sldId id="273" r:id="rId21"/>
    <p:sldId id="274" r:id="rId22"/>
    <p:sldId id="328"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320" r:id="rId41"/>
    <p:sldId id="321" r:id="rId42"/>
    <p:sldId id="327" r:id="rId43"/>
    <p:sldId id="322" r:id="rId44"/>
    <p:sldId id="323" r:id="rId45"/>
    <p:sldId id="324" r:id="rId46"/>
    <p:sldId id="292" r:id="rId47"/>
    <p:sldId id="309" r:id="rId48"/>
    <p:sldId id="310" r:id="rId49"/>
    <p:sldId id="311" r:id="rId50"/>
    <p:sldId id="316" r:id="rId51"/>
    <p:sldId id="317" r:id="rId52"/>
    <p:sldId id="318" r:id="rId53"/>
    <p:sldId id="319" r:id="rId54"/>
    <p:sldId id="293" r:id="rId55"/>
    <p:sldId id="294" r:id="rId56"/>
    <p:sldId id="295" r:id="rId57"/>
    <p:sldId id="296" r:id="rId58"/>
    <p:sldId id="297" r:id="rId59"/>
    <p:sldId id="298" r:id="rId60"/>
    <p:sldId id="299" r:id="rId61"/>
    <p:sldId id="300" r:id="rId62"/>
    <p:sldId id="302" r:id="rId63"/>
    <p:sldId id="315" r:id="rId64"/>
    <p:sldId id="303" r:id="rId65"/>
    <p:sldId id="304" r:id="rId66"/>
    <p:sldId id="305" r:id="rId67"/>
    <p:sldId id="306" r:id="rId68"/>
    <p:sldId id="307" r:id="rId69"/>
    <p:sldId id="326" r:id="rId7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eesha patcha" initials="hp" lastIdx="1" clrIdx="0">
    <p:extLst>
      <p:ext uri="{19B8F6BF-5375-455C-9EA6-DF929625EA0E}">
        <p15:presenceInfo xmlns:p15="http://schemas.microsoft.com/office/powerpoint/2012/main" userId="e97abcda6d21020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94291" autoAdjust="0"/>
  </p:normalViewPr>
  <p:slideViewPr>
    <p:cSldViewPr snapToGrid="0">
      <p:cViewPr varScale="1">
        <p:scale>
          <a:sx n="81" d="100"/>
          <a:sy n="81" d="100"/>
        </p:scale>
        <p:origin x="74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eesha patcha" userId="e97abcda6d21020f" providerId="LiveId" clId="{B2DCC5E9-7BB7-4B70-B399-79F781292235}"/>
    <pc:docChg chg="undo custSel addSld delSld modSld sldOrd">
      <pc:chgData name="haneesha patcha" userId="e97abcda6d21020f" providerId="LiveId" clId="{B2DCC5E9-7BB7-4B70-B399-79F781292235}" dt="2021-10-20T10:11:14.501" v="1974" actId="2696"/>
      <pc:docMkLst>
        <pc:docMk/>
      </pc:docMkLst>
      <pc:sldChg chg="addSp modSp mod">
        <pc:chgData name="haneesha patcha" userId="e97abcda6d21020f" providerId="LiveId" clId="{B2DCC5E9-7BB7-4B70-B399-79F781292235}" dt="2021-09-27T09:06:58.119" v="1818" actId="1076"/>
        <pc:sldMkLst>
          <pc:docMk/>
          <pc:sldMk cId="2739120911" sldId="256"/>
        </pc:sldMkLst>
        <pc:spChg chg="mod">
          <ac:chgData name="haneesha patcha" userId="e97abcda6d21020f" providerId="LiveId" clId="{B2DCC5E9-7BB7-4B70-B399-79F781292235}" dt="2021-09-27T09:06:54.871" v="1816" actId="1076"/>
          <ac:spMkLst>
            <pc:docMk/>
            <pc:sldMk cId="2739120911" sldId="256"/>
            <ac:spMk id="5" creationId="{7A2DC237-262C-45A8-9FDC-A17503A7C7A5}"/>
          </ac:spMkLst>
        </pc:spChg>
        <pc:picChg chg="add mod">
          <ac:chgData name="haneesha patcha" userId="e97abcda6d21020f" providerId="LiveId" clId="{B2DCC5E9-7BB7-4B70-B399-79F781292235}" dt="2021-09-27T09:06:14.684" v="1811" actId="1076"/>
          <ac:picMkLst>
            <pc:docMk/>
            <pc:sldMk cId="2739120911" sldId="256"/>
            <ac:picMk id="7" creationId="{284E63DF-66C2-4823-B938-6B49E53AF1C9}"/>
          </ac:picMkLst>
        </pc:picChg>
        <pc:picChg chg="add mod">
          <ac:chgData name="haneesha patcha" userId="e97abcda6d21020f" providerId="LiveId" clId="{B2DCC5E9-7BB7-4B70-B399-79F781292235}" dt="2021-09-27T09:06:58.119" v="1818" actId="1076"/>
          <ac:picMkLst>
            <pc:docMk/>
            <pc:sldMk cId="2739120911" sldId="256"/>
            <ac:picMk id="9" creationId="{8C1869D4-90FA-479B-80D9-3FB412D2B51A}"/>
          </ac:picMkLst>
        </pc:picChg>
      </pc:sldChg>
      <pc:sldChg chg="modSp mod">
        <pc:chgData name="haneesha patcha" userId="e97abcda6d21020f" providerId="LiveId" clId="{B2DCC5E9-7BB7-4B70-B399-79F781292235}" dt="2021-09-27T09:09:49.857" v="1866" actId="207"/>
        <pc:sldMkLst>
          <pc:docMk/>
          <pc:sldMk cId="2862635257" sldId="257"/>
        </pc:sldMkLst>
        <pc:spChg chg="mod">
          <ac:chgData name="haneesha patcha" userId="e97abcda6d21020f" providerId="LiveId" clId="{B2DCC5E9-7BB7-4B70-B399-79F781292235}" dt="2021-09-27T09:08:32.263" v="1851" actId="403"/>
          <ac:spMkLst>
            <pc:docMk/>
            <pc:sldMk cId="2862635257" sldId="257"/>
            <ac:spMk id="4" creationId="{2EAA182B-BC11-4C9F-A229-B662F3936F79}"/>
          </ac:spMkLst>
        </pc:spChg>
        <pc:spChg chg="mod">
          <ac:chgData name="haneesha patcha" userId="e97abcda6d21020f" providerId="LiveId" clId="{B2DCC5E9-7BB7-4B70-B399-79F781292235}" dt="2021-09-27T09:09:49.857" v="1866" actId="207"/>
          <ac:spMkLst>
            <pc:docMk/>
            <pc:sldMk cId="2862635257" sldId="257"/>
            <ac:spMk id="5" creationId="{356E2378-D97F-4FB7-85FD-E47A862D1D26}"/>
          </ac:spMkLst>
        </pc:spChg>
      </pc:sldChg>
      <pc:sldChg chg="addSp modSp mod">
        <pc:chgData name="haneesha patcha" userId="e97abcda6d21020f" providerId="LiveId" clId="{B2DCC5E9-7BB7-4B70-B399-79F781292235}" dt="2021-09-27T09:10:22.507" v="1872" actId="1076"/>
        <pc:sldMkLst>
          <pc:docMk/>
          <pc:sldMk cId="3391020685" sldId="259"/>
        </pc:sldMkLst>
        <pc:picChg chg="add mod">
          <ac:chgData name="haneesha patcha" userId="e97abcda6d21020f" providerId="LiveId" clId="{B2DCC5E9-7BB7-4B70-B399-79F781292235}" dt="2021-09-27T09:10:22.507" v="1872" actId="1076"/>
          <ac:picMkLst>
            <pc:docMk/>
            <pc:sldMk cId="3391020685" sldId="259"/>
            <ac:picMk id="24" creationId="{D55615F6-B009-4224-9004-D2FA99FEF44C}"/>
          </ac:picMkLst>
        </pc:picChg>
      </pc:sldChg>
      <pc:sldChg chg="addSp modSp mod">
        <pc:chgData name="haneesha patcha" userId="e97abcda6d21020f" providerId="LiveId" clId="{B2DCC5E9-7BB7-4B70-B399-79F781292235}" dt="2021-10-14T00:42:45.365" v="1911" actId="1076"/>
        <pc:sldMkLst>
          <pc:docMk/>
          <pc:sldMk cId="4101814170" sldId="261"/>
        </pc:sldMkLst>
        <pc:spChg chg="add mod">
          <ac:chgData name="haneesha patcha" userId="e97abcda6d21020f" providerId="LiveId" clId="{B2DCC5E9-7BB7-4B70-B399-79F781292235}" dt="2021-10-14T00:42:45.365" v="1911" actId="1076"/>
          <ac:spMkLst>
            <pc:docMk/>
            <pc:sldMk cId="4101814170" sldId="261"/>
            <ac:spMk id="2" creationId="{111565E6-B2D8-48A5-B755-D61CF02A19F1}"/>
          </ac:spMkLst>
        </pc:spChg>
      </pc:sldChg>
      <pc:sldChg chg="addSp modSp mod">
        <pc:chgData name="haneesha patcha" userId="e97abcda6d21020f" providerId="LiveId" clId="{B2DCC5E9-7BB7-4B70-B399-79F781292235}" dt="2021-10-14T00:54:28.782" v="1968" actId="113"/>
        <pc:sldMkLst>
          <pc:docMk/>
          <pc:sldMk cId="1959519050" sldId="279"/>
        </pc:sldMkLst>
        <pc:spChg chg="add mod">
          <ac:chgData name="haneesha patcha" userId="e97abcda6d21020f" providerId="LiveId" clId="{B2DCC5E9-7BB7-4B70-B399-79F781292235}" dt="2021-10-14T00:54:28.782" v="1968" actId="113"/>
          <ac:spMkLst>
            <pc:docMk/>
            <pc:sldMk cId="1959519050" sldId="279"/>
            <ac:spMk id="2" creationId="{83B17826-8C13-4507-9312-6668B56A3956}"/>
          </ac:spMkLst>
        </pc:spChg>
        <pc:picChg chg="mod modCrop">
          <ac:chgData name="haneesha patcha" userId="e97abcda6d21020f" providerId="LiveId" clId="{B2DCC5E9-7BB7-4B70-B399-79F781292235}" dt="2021-10-14T00:53:56.967" v="1917" actId="1076"/>
          <ac:picMkLst>
            <pc:docMk/>
            <pc:sldMk cId="1959519050" sldId="279"/>
            <ac:picMk id="7" creationId="{D58C69BF-9EA0-4E93-8998-C88EA563743E}"/>
          </ac:picMkLst>
        </pc:picChg>
      </pc:sldChg>
      <pc:sldChg chg="addSp modSp mod">
        <pc:chgData name="haneesha patcha" userId="e97abcda6d21020f" providerId="LiveId" clId="{B2DCC5E9-7BB7-4B70-B399-79F781292235}" dt="2021-09-27T07:28:39.899" v="1368" actId="1076"/>
        <pc:sldMkLst>
          <pc:docMk/>
          <pc:sldMk cId="170568642" sldId="283"/>
        </pc:sldMkLst>
        <pc:picChg chg="add mod">
          <ac:chgData name="haneesha patcha" userId="e97abcda6d21020f" providerId="LiveId" clId="{B2DCC5E9-7BB7-4B70-B399-79F781292235}" dt="2021-09-27T07:28:39.899" v="1368" actId="1076"/>
          <ac:picMkLst>
            <pc:docMk/>
            <pc:sldMk cId="170568642" sldId="283"/>
            <ac:picMk id="32" creationId="{0ADA1C95-5913-4057-BB90-F365666B2FF0}"/>
          </ac:picMkLst>
        </pc:picChg>
      </pc:sldChg>
      <pc:sldChg chg="modSp mod">
        <pc:chgData name="haneesha patcha" userId="e97abcda6d21020f" providerId="LiveId" clId="{B2DCC5E9-7BB7-4B70-B399-79F781292235}" dt="2021-09-27T07:27:19.557" v="1360" actId="20577"/>
        <pc:sldMkLst>
          <pc:docMk/>
          <pc:sldMk cId="3354170913" sldId="289"/>
        </pc:sldMkLst>
        <pc:spChg chg="mod">
          <ac:chgData name="haneesha patcha" userId="e97abcda6d21020f" providerId="LiveId" clId="{B2DCC5E9-7BB7-4B70-B399-79F781292235}" dt="2021-09-27T07:27:19.557" v="1360" actId="20577"/>
          <ac:spMkLst>
            <pc:docMk/>
            <pc:sldMk cId="3354170913" sldId="289"/>
            <ac:spMk id="5" creationId="{36AAF9F7-C099-4091-8B58-4580F65C2C95}"/>
          </ac:spMkLst>
        </pc:spChg>
      </pc:sldChg>
      <pc:sldChg chg="addSp delSp modSp mod">
        <pc:chgData name="haneesha patcha" userId="e97abcda6d21020f" providerId="LiveId" clId="{B2DCC5E9-7BB7-4B70-B399-79F781292235}" dt="2021-09-27T07:09:49.180" v="1207" actId="1076"/>
        <pc:sldMkLst>
          <pc:docMk/>
          <pc:sldMk cId="4055819162" sldId="296"/>
        </pc:sldMkLst>
        <pc:spChg chg="add mod">
          <ac:chgData name="haneesha patcha" userId="e97abcda6d21020f" providerId="LiveId" clId="{B2DCC5E9-7BB7-4B70-B399-79F781292235}" dt="2021-09-27T07:09:49.180" v="1207" actId="1076"/>
          <ac:spMkLst>
            <pc:docMk/>
            <pc:sldMk cId="4055819162" sldId="296"/>
            <ac:spMk id="7" creationId="{E14DC313-2361-4FF1-B942-3EEDAE389110}"/>
          </ac:spMkLst>
        </pc:spChg>
        <pc:picChg chg="add mod">
          <ac:chgData name="haneesha patcha" userId="e97abcda6d21020f" providerId="LiveId" clId="{B2DCC5E9-7BB7-4B70-B399-79F781292235}" dt="2021-09-26T18:58:41.572" v="31" actId="1076"/>
          <ac:picMkLst>
            <pc:docMk/>
            <pc:sldMk cId="4055819162" sldId="296"/>
            <ac:picMk id="5" creationId="{A152FB0C-A0A4-4A92-A1F2-CC9E7DF16633}"/>
          </ac:picMkLst>
        </pc:picChg>
        <pc:picChg chg="add del mod">
          <ac:chgData name="haneesha patcha" userId="e97abcda6d21020f" providerId="LiveId" clId="{B2DCC5E9-7BB7-4B70-B399-79F781292235}" dt="2021-09-26T18:57:47.836" v="16" actId="21"/>
          <ac:picMkLst>
            <pc:docMk/>
            <pc:sldMk cId="4055819162" sldId="296"/>
            <ac:picMk id="9" creationId="{F3DF53B0-3584-4FAE-85CA-B11FB5A905E0}"/>
          </ac:picMkLst>
        </pc:picChg>
        <pc:picChg chg="add mod modCrop">
          <ac:chgData name="haneesha patcha" userId="e97abcda6d21020f" providerId="LiveId" clId="{B2DCC5E9-7BB7-4B70-B399-79F781292235}" dt="2021-09-26T18:58:51.293" v="35" actId="14100"/>
          <ac:picMkLst>
            <pc:docMk/>
            <pc:sldMk cId="4055819162" sldId="296"/>
            <ac:picMk id="11" creationId="{049AED28-8359-42A7-BF77-1336D3BC8053}"/>
          </ac:picMkLst>
        </pc:picChg>
      </pc:sldChg>
      <pc:sldChg chg="addSp delSp modSp mod">
        <pc:chgData name="haneesha patcha" userId="e97abcda6d21020f" providerId="LiveId" clId="{B2DCC5E9-7BB7-4B70-B399-79F781292235}" dt="2021-09-27T02:30:31.895" v="392" actId="1076"/>
        <pc:sldMkLst>
          <pc:docMk/>
          <pc:sldMk cId="445366324" sldId="297"/>
        </pc:sldMkLst>
        <pc:spChg chg="del">
          <ac:chgData name="haneesha patcha" userId="e97abcda6d21020f" providerId="LiveId" clId="{B2DCC5E9-7BB7-4B70-B399-79F781292235}" dt="2021-09-26T18:58:56.007" v="36" actId="21"/>
          <ac:spMkLst>
            <pc:docMk/>
            <pc:sldMk cId="445366324" sldId="297"/>
            <ac:spMk id="2" creationId="{C0937DEE-7908-4451-AFE8-83D3C3412722}"/>
          </ac:spMkLst>
        </pc:spChg>
        <pc:spChg chg="del">
          <ac:chgData name="haneesha patcha" userId="e97abcda6d21020f" providerId="LiveId" clId="{B2DCC5E9-7BB7-4B70-B399-79F781292235}" dt="2021-09-26T18:58:58.005" v="37" actId="21"/>
          <ac:spMkLst>
            <pc:docMk/>
            <pc:sldMk cId="445366324" sldId="297"/>
            <ac:spMk id="3" creationId="{9E6B1EA2-B0D1-49DC-8F11-6A78E37BF5D6}"/>
          </ac:spMkLst>
        </pc:spChg>
        <pc:spChg chg="add mod">
          <ac:chgData name="haneesha patcha" userId="e97abcda6d21020f" providerId="LiveId" clId="{B2DCC5E9-7BB7-4B70-B399-79F781292235}" dt="2021-09-27T02:30:23.938" v="390" actId="1076"/>
          <ac:spMkLst>
            <pc:docMk/>
            <pc:sldMk cId="445366324" sldId="297"/>
            <ac:spMk id="5" creationId="{A57C553D-D443-4143-8991-CE57F0407AF7}"/>
          </ac:spMkLst>
        </pc:spChg>
        <pc:spChg chg="add mod">
          <ac:chgData name="haneesha patcha" userId="e97abcda6d21020f" providerId="LiveId" clId="{B2DCC5E9-7BB7-4B70-B399-79F781292235}" dt="2021-09-27T02:30:26.468" v="391" actId="1076"/>
          <ac:spMkLst>
            <pc:docMk/>
            <pc:sldMk cId="445366324" sldId="297"/>
            <ac:spMk id="7" creationId="{7AF742CC-7CBC-45B6-8D6F-117B6B057192}"/>
          </ac:spMkLst>
        </pc:spChg>
        <pc:spChg chg="add mod">
          <ac:chgData name="haneesha patcha" userId="e97abcda6d21020f" providerId="LiveId" clId="{B2DCC5E9-7BB7-4B70-B399-79F781292235}" dt="2021-09-27T02:24:50.575" v="349" actId="1076"/>
          <ac:spMkLst>
            <pc:docMk/>
            <pc:sldMk cId="445366324" sldId="297"/>
            <ac:spMk id="9" creationId="{EAECF95D-052A-48E9-80C9-F6A4B398812F}"/>
          </ac:spMkLst>
        </pc:spChg>
        <pc:spChg chg="add mod">
          <ac:chgData name="haneesha patcha" userId="e97abcda6d21020f" providerId="LiveId" clId="{B2DCC5E9-7BB7-4B70-B399-79F781292235}" dt="2021-09-27T02:25:01.182" v="352" actId="1076"/>
          <ac:spMkLst>
            <pc:docMk/>
            <pc:sldMk cId="445366324" sldId="297"/>
            <ac:spMk id="11" creationId="{B386061B-9E18-49F5-A57F-8270A5AF7874}"/>
          </ac:spMkLst>
        </pc:spChg>
        <pc:spChg chg="add mod">
          <ac:chgData name="haneesha patcha" userId="e97abcda6d21020f" providerId="LiveId" clId="{B2DCC5E9-7BB7-4B70-B399-79F781292235}" dt="2021-09-27T02:25:35.382" v="362" actId="20577"/>
          <ac:spMkLst>
            <pc:docMk/>
            <pc:sldMk cId="445366324" sldId="297"/>
            <ac:spMk id="13" creationId="{60AC4CA9-4E99-4A16-9E0D-2DA2E62F0915}"/>
          </ac:spMkLst>
        </pc:spChg>
        <pc:spChg chg="add mod">
          <ac:chgData name="haneesha patcha" userId="e97abcda6d21020f" providerId="LiveId" clId="{B2DCC5E9-7BB7-4B70-B399-79F781292235}" dt="2021-09-27T02:30:31.895" v="392" actId="1076"/>
          <ac:spMkLst>
            <pc:docMk/>
            <pc:sldMk cId="445366324" sldId="297"/>
            <ac:spMk id="15" creationId="{5C678CA7-A87A-4CD2-AC30-6011C5DB8431}"/>
          </ac:spMkLst>
        </pc:spChg>
        <pc:spChg chg="add mod">
          <ac:chgData name="haneesha patcha" userId="e97abcda6d21020f" providerId="LiveId" clId="{B2DCC5E9-7BB7-4B70-B399-79F781292235}" dt="2021-09-27T02:25:21.103" v="357" actId="14100"/>
          <ac:spMkLst>
            <pc:docMk/>
            <pc:sldMk cId="445366324" sldId="297"/>
            <ac:spMk id="17" creationId="{5D1D1165-0A66-4F27-A4BE-CFA2B6435498}"/>
          </ac:spMkLst>
        </pc:spChg>
        <pc:spChg chg="add mod">
          <ac:chgData name="haneesha patcha" userId="e97abcda6d21020f" providerId="LiveId" clId="{B2DCC5E9-7BB7-4B70-B399-79F781292235}" dt="2021-09-27T02:25:24.290" v="358" actId="1076"/>
          <ac:spMkLst>
            <pc:docMk/>
            <pc:sldMk cId="445366324" sldId="297"/>
            <ac:spMk id="19" creationId="{4A09842A-75F2-4602-A0B6-5A787E121466}"/>
          </ac:spMkLst>
        </pc:spChg>
        <pc:picChg chg="add mod modCrop">
          <ac:chgData name="haneesha patcha" userId="e97abcda6d21020f" providerId="LiveId" clId="{B2DCC5E9-7BB7-4B70-B399-79F781292235}" dt="2021-09-27T02:30:19.921" v="389" actId="14100"/>
          <ac:picMkLst>
            <pc:docMk/>
            <pc:sldMk cId="445366324" sldId="297"/>
            <ac:picMk id="21" creationId="{8F1D5F53-8DAF-4362-ACE3-44ACCBDF8970}"/>
          </ac:picMkLst>
        </pc:picChg>
      </pc:sldChg>
      <pc:sldChg chg="addSp delSp modSp mod modAnim">
        <pc:chgData name="haneesha patcha" userId="e97abcda6d21020f" providerId="LiveId" clId="{B2DCC5E9-7BB7-4B70-B399-79F781292235}" dt="2021-10-06T16:51:05.034" v="1880"/>
        <pc:sldMkLst>
          <pc:docMk/>
          <pc:sldMk cId="4028843002" sldId="298"/>
        </pc:sldMkLst>
        <pc:spChg chg="del">
          <ac:chgData name="haneesha patcha" userId="e97abcda6d21020f" providerId="LiveId" clId="{B2DCC5E9-7BB7-4B70-B399-79F781292235}" dt="2021-09-27T02:30:36.919" v="393" actId="21"/>
          <ac:spMkLst>
            <pc:docMk/>
            <pc:sldMk cId="4028843002" sldId="298"/>
            <ac:spMk id="2" creationId="{59C56F3B-D192-46E0-9C1B-D465D728AB14}"/>
          </ac:spMkLst>
        </pc:spChg>
        <pc:spChg chg="del">
          <ac:chgData name="haneesha patcha" userId="e97abcda6d21020f" providerId="LiveId" clId="{B2DCC5E9-7BB7-4B70-B399-79F781292235}" dt="2021-09-27T02:30:38.581" v="394" actId="21"/>
          <ac:spMkLst>
            <pc:docMk/>
            <pc:sldMk cId="4028843002" sldId="298"/>
            <ac:spMk id="3" creationId="{6D8A3ED4-7C7E-4EE1-92AE-6DDE104096B7}"/>
          </ac:spMkLst>
        </pc:spChg>
        <pc:spChg chg="add mod">
          <ac:chgData name="haneesha patcha" userId="e97abcda6d21020f" providerId="LiveId" clId="{B2DCC5E9-7BB7-4B70-B399-79F781292235}" dt="2021-09-27T07:07:32.514" v="1182" actId="1076"/>
          <ac:spMkLst>
            <pc:docMk/>
            <pc:sldMk cId="4028843002" sldId="298"/>
            <ac:spMk id="5" creationId="{1F57E2DD-6D17-4FE7-A9CA-3B0CC2EBADEE}"/>
          </ac:spMkLst>
        </pc:spChg>
        <pc:spChg chg="add mod">
          <ac:chgData name="haneesha patcha" userId="e97abcda6d21020f" providerId="LiveId" clId="{B2DCC5E9-7BB7-4B70-B399-79F781292235}" dt="2021-09-27T02:36:51.692" v="461" actId="12"/>
          <ac:spMkLst>
            <pc:docMk/>
            <pc:sldMk cId="4028843002" sldId="298"/>
            <ac:spMk id="13" creationId="{F575457C-2854-467F-B1AC-EF1757620049}"/>
          </ac:spMkLst>
        </pc:spChg>
        <pc:spChg chg="add mod">
          <ac:chgData name="haneesha patcha" userId="e97abcda6d21020f" providerId="LiveId" clId="{B2DCC5E9-7BB7-4B70-B399-79F781292235}" dt="2021-09-27T02:37:13.302" v="472" actId="20577"/>
          <ac:spMkLst>
            <pc:docMk/>
            <pc:sldMk cId="4028843002" sldId="298"/>
            <ac:spMk id="15" creationId="{81AC94C4-D41B-4144-BE1D-F18794471F1F}"/>
          </ac:spMkLst>
        </pc:spChg>
        <pc:picChg chg="add mod">
          <ac:chgData name="haneesha patcha" userId="e97abcda6d21020f" providerId="LiveId" clId="{B2DCC5E9-7BB7-4B70-B399-79F781292235}" dt="2021-09-27T07:07:33.692" v="1183" actId="1076"/>
          <ac:picMkLst>
            <pc:docMk/>
            <pc:sldMk cId="4028843002" sldId="298"/>
            <ac:picMk id="7" creationId="{980A87E0-546D-4EA9-ADBD-1777BC210A28}"/>
          </ac:picMkLst>
        </pc:picChg>
        <pc:picChg chg="add del mod modCrop">
          <ac:chgData name="haneesha patcha" userId="e97abcda6d21020f" providerId="LiveId" clId="{B2DCC5E9-7BB7-4B70-B399-79F781292235}" dt="2021-09-27T07:08:56.007" v="1203" actId="1440"/>
          <ac:picMkLst>
            <pc:docMk/>
            <pc:sldMk cId="4028843002" sldId="298"/>
            <ac:picMk id="9" creationId="{CA1AED0F-35C3-4725-B819-4E23D11DBD89}"/>
          </ac:picMkLst>
        </pc:picChg>
        <pc:picChg chg="add mod">
          <ac:chgData name="haneesha patcha" userId="e97abcda6d21020f" providerId="LiveId" clId="{B2DCC5E9-7BB7-4B70-B399-79F781292235}" dt="2021-09-27T07:07:38.241" v="1186" actId="14100"/>
          <ac:picMkLst>
            <pc:docMk/>
            <pc:sldMk cId="4028843002" sldId="298"/>
            <ac:picMk id="11" creationId="{A9DC1AB0-F682-45BF-8BB3-69B35DFB14F4}"/>
          </ac:picMkLst>
        </pc:picChg>
        <pc:picChg chg="add mod modCrop">
          <ac:chgData name="haneesha patcha" userId="e97abcda6d21020f" providerId="LiveId" clId="{B2DCC5E9-7BB7-4B70-B399-79F781292235}" dt="2021-09-27T07:08:40.323" v="1202" actId="1440"/>
          <ac:picMkLst>
            <pc:docMk/>
            <pc:sldMk cId="4028843002" sldId="298"/>
            <ac:picMk id="17" creationId="{0D10E203-1A70-4638-AFE5-C986F69F1778}"/>
          </ac:picMkLst>
        </pc:picChg>
      </pc:sldChg>
      <pc:sldChg chg="addSp delSp modSp mod">
        <pc:chgData name="haneesha patcha" userId="e97abcda6d21020f" providerId="LiveId" clId="{B2DCC5E9-7BB7-4B70-B399-79F781292235}" dt="2021-09-27T09:03:51.353" v="1793" actId="1076"/>
        <pc:sldMkLst>
          <pc:docMk/>
          <pc:sldMk cId="529351363" sldId="299"/>
        </pc:sldMkLst>
        <pc:spChg chg="del">
          <ac:chgData name="haneesha patcha" userId="e97abcda6d21020f" providerId="LiveId" clId="{B2DCC5E9-7BB7-4B70-B399-79F781292235}" dt="2021-09-27T02:37:36.647" v="473" actId="21"/>
          <ac:spMkLst>
            <pc:docMk/>
            <pc:sldMk cId="529351363" sldId="299"/>
            <ac:spMk id="2" creationId="{CAD19EA7-50B5-4A02-A517-290DC7959CBD}"/>
          </ac:spMkLst>
        </pc:spChg>
        <pc:spChg chg="del">
          <ac:chgData name="haneesha patcha" userId="e97abcda6d21020f" providerId="LiveId" clId="{B2DCC5E9-7BB7-4B70-B399-79F781292235}" dt="2021-09-27T02:37:42.873" v="475" actId="21"/>
          <ac:spMkLst>
            <pc:docMk/>
            <pc:sldMk cId="529351363" sldId="299"/>
            <ac:spMk id="3" creationId="{3287AD24-77E3-4781-A3FA-89BE974C04D2}"/>
          </ac:spMkLst>
        </pc:spChg>
        <pc:spChg chg="add del mod">
          <ac:chgData name="haneesha patcha" userId="e97abcda6d21020f" providerId="LiveId" clId="{B2DCC5E9-7BB7-4B70-B399-79F781292235}" dt="2021-09-27T02:37:39.535" v="474" actId="21"/>
          <ac:spMkLst>
            <pc:docMk/>
            <pc:sldMk cId="529351363" sldId="299"/>
            <ac:spMk id="5" creationId="{ABF84037-7DCC-4787-B416-DCB1A1305133}"/>
          </ac:spMkLst>
        </pc:spChg>
        <pc:spChg chg="add mod">
          <ac:chgData name="haneesha patcha" userId="e97abcda6d21020f" providerId="LiveId" clId="{B2DCC5E9-7BB7-4B70-B399-79F781292235}" dt="2021-09-27T02:39:07.743" v="488" actId="21"/>
          <ac:spMkLst>
            <pc:docMk/>
            <pc:sldMk cId="529351363" sldId="299"/>
            <ac:spMk id="7" creationId="{F74E2223-8301-48F5-B307-53014F2F4113}"/>
          </ac:spMkLst>
        </pc:spChg>
        <pc:spChg chg="add mod">
          <ac:chgData name="haneesha patcha" userId="e97abcda6d21020f" providerId="LiveId" clId="{B2DCC5E9-7BB7-4B70-B399-79F781292235}" dt="2021-09-27T08:59:53.719" v="1746" actId="1076"/>
          <ac:spMkLst>
            <pc:docMk/>
            <pc:sldMk cId="529351363" sldId="299"/>
            <ac:spMk id="8" creationId="{A2CB4F98-58F3-447B-A7A4-FB9BEA07E6A9}"/>
          </ac:spMkLst>
        </pc:spChg>
        <pc:spChg chg="add mod">
          <ac:chgData name="haneesha patcha" userId="e97abcda6d21020f" providerId="LiveId" clId="{B2DCC5E9-7BB7-4B70-B399-79F781292235}" dt="2021-09-27T02:44:31.541" v="539" actId="1076"/>
          <ac:spMkLst>
            <pc:docMk/>
            <pc:sldMk cId="529351363" sldId="299"/>
            <ac:spMk id="10" creationId="{881A33C9-BF52-4EAB-AF84-E41D257FFB86}"/>
          </ac:spMkLst>
        </pc:spChg>
        <pc:spChg chg="add mod">
          <ac:chgData name="haneesha patcha" userId="e97abcda6d21020f" providerId="LiveId" clId="{B2DCC5E9-7BB7-4B70-B399-79F781292235}" dt="2021-09-27T02:46:24.958" v="580" actId="1076"/>
          <ac:spMkLst>
            <pc:docMk/>
            <pc:sldMk cId="529351363" sldId="299"/>
            <ac:spMk id="12" creationId="{87A3F43C-A189-46AE-9388-C2737C0E39EC}"/>
          </ac:spMkLst>
        </pc:spChg>
        <pc:spChg chg="add mod">
          <ac:chgData name="haneesha patcha" userId="e97abcda6d21020f" providerId="LiveId" clId="{B2DCC5E9-7BB7-4B70-B399-79F781292235}" dt="2021-09-27T09:02:19.420" v="1774" actId="1076"/>
          <ac:spMkLst>
            <pc:docMk/>
            <pc:sldMk cId="529351363" sldId="299"/>
            <ac:spMk id="14" creationId="{F486D4BD-E985-4B45-AC59-53D4917C64CA}"/>
          </ac:spMkLst>
        </pc:spChg>
        <pc:spChg chg="add mod">
          <ac:chgData name="haneesha patcha" userId="e97abcda6d21020f" providerId="LiveId" clId="{B2DCC5E9-7BB7-4B70-B399-79F781292235}" dt="2021-09-27T09:02:03.660" v="1772" actId="1076"/>
          <ac:spMkLst>
            <pc:docMk/>
            <pc:sldMk cId="529351363" sldId="299"/>
            <ac:spMk id="16" creationId="{63289FD8-B386-4B21-A057-515ACC47EBC6}"/>
          </ac:spMkLst>
        </pc:spChg>
        <pc:spChg chg="add mod">
          <ac:chgData name="haneesha patcha" userId="e97abcda6d21020f" providerId="LiveId" clId="{B2DCC5E9-7BB7-4B70-B399-79F781292235}" dt="2021-09-27T09:03:51.353" v="1793" actId="1076"/>
          <ac:spMkLst>
            <pc:docMk/>
            <pc:sldMk cId="529351363" sldId="299"/>
            <ac:spMk id="18" creationId="{D7201E53-ADC9-40DF-9E82-FCE8B215E77C}"/>
          </ac:spMkLst>
        </pc:spChg>
        <pc:spChg chg="add mod">
          <ac:chgData name="haneesha patcha" userId="e97abcda6d21020f" providerId="LiveId" clId="{B2DCC5E9-7BB7-4B70-B399-79F781292235}" dt="2021-09-27T02:44:51.769" v="547" actId="1076"/>
          <ac:spMkLst>
            <pc:docMk/>
            <pc:sldMk cId="529351363" sldId="299"/>
            <ac:spMk id="20" creationId="{51548D30-ABB2-4668-9584-2AE72B7A0239}"/>
          </ac:spMkLst>
        </pc:spChg>
        <pc:spChg chg="add mod">
          <ac:chgData name="haneesha patcha" userId="e97abcda6d21020f" providerId="LiveId" clId="{B2DCC5E9-7BB7-4B70-B399-79F781292235}" dt="2021-09-27T02:41:32.717" v="522" actId="1076"/>
          <ac:spMkLst>
            <pc:docMk/>
            <pc:sldMk cId="529351363" sldId="299"/>
            <ac:spMk id="22" creationId="{C312279C-3EFA-466C-9ABB-1EDA424B08FE}"/>
          </ac:spMkLst>
        </pc:spChg>
        <pc:spChg chg="add mod">
          <ac:chgData name="haneesha patcha" userId="e97abcda6d21020f" providerId="LiveId" clId="{B2DCC5E9-7BB7-4B70-B399-79F781292235}" dt="2021-09-27T09:02:59.161" v="1780" actId="14100"/>
          <ac:spMkLst>
            <pc:docMk/>
            <pc:sldMk cId="529351363" sldId="299"/>
            <ac:spMk id="24" creationId="{9444705E-461A-412C-8072-CD3007C83A20}"/>
          </ac:spMkLst>
        </pc:spChg>
        <pc:spChg chg="add del mod">
          <ac:chgData name="haneesha patcha" userId="e97abcda6d21020f" providerId="LiveId" clId="{B2DCC5E9-7BB7-4B70-B399-79F781292235}" dt="2021-09-27T09:03:33.533" v="1788"/>
          <ac:spMkLst>
            <pc:docMk/>
            <pc:sldMk cId="529351363" sldId="299"/>
            <ac:spMk id="68" creationId="{2FFCD886-168B-4E7A-B60A-94579F2C699F}"/>
          </ac:spMkLst>
        </pc:spChg>
        <pc:picChg chg="add mod">
          <ac:chgData name="haneesha patcha" userId="e97abcda6d21020f" providerId="LiveId" clId="{B2DCC5E9-7BB7-4B70-B399-79F781292235}" dt="2021-09-27T02:44:36.722" v="542" actId="14100"/>
          <ac:picMkLst>
            <pc:docMk/>
            <pc:sldMk cId="529351363" sldId="299"/>
            <ac:picMk id="26" creationId="{BE89EE66-86F2-41A3-A0F2-3879E5DE3899}"/>
          </ac:picMkLst>
        </pc:picChg>
        <pc:picChg chg="add mod">
          <ac:chgData name="haneesha patcha" userId="e97abcda6d21020f" providerId="LiveId" clId="{B2DCC5E9-7BB7-4B70-B399-79F781292235}" dt="2021-09-27T02:44:49.599" v="546" actId="14100"/>
          <ac:picMkLst>
            <pc:docMk/>
            <pc:sldMk cId="529351363" sldId="299"/>
            <ac:picMk id="28" creationId="{76B8F26C-5980-45C8-97EF-6AF49C2C5F1B}"/>
          </ac:picMkLst>
        </pc:picChg>
        <pc:picChg chg="add mod modCrop">
          <ac:chgData name="haneesha patcha" userId="e97abcda6d21020f" providerId="LiveId" clId="{B2DCC5E9-7BB7-4B70-B399-79F781292235}" dt="2021-09-27T02:46:22.470" v="579" actId="1076"/>
          <ac:picMkLst>
            <pc:docMk/>
            <pc:sldMk cId="529351363" sldId="299"/>
            <ac:picMk id="30" creationId="{F243A6E1-48F9-4D70-B9A4-B6940F66C91B}"/>
          </ac:picMkLst>
        </pc:picChg>
        <pc:picChg chg="add mod">
          <ac:chgData name="haneesha patcha" userId="e97abcda6d21020f" providerId="LiveId" clId="{B2DCC5E9-7BB7-4B70-B399-79F781292235}" dt="2021-09-27T02:45:54.829" v="572" actId="1076"/>
          <ac:picMkLst>
            <pc:docMk/>
            <pc:sldMk cId="529351363" sldId="299"/>
            <ac:picMk id="32" creationId="{888F124C-8634-47EE-9C8E-4EFC1CB30C2B}"/>
          </ac:picMkLst>
        </pc:picChg>
        <pc:picChg chg="add mod">
          <ac:chgData name="haneesha patcha" userId="e97abcda6d21020f" providerId="LiveId" clId="{B2DCC5E9-7BB7-4B70-B399-79F781292235}" dt="2021-09-27T02:46:42.019" v="587" actId="14100"/>
          <ac:picMkLst>
            <pc:docMk/>
            <pc:sldMk cId="529351363" sldId="299"/>
            <ac:picMk id="34" creationId="{CF882719-97E3-4417-9EF6-6F41BA575C8D}"/>
          </ac:picMkLst>
        </pc:picChg>
        <pc:cxnChg chg="add mod">
          <ac:chgData name="haneesha patcha" userId="e97abcda6d21020f" providerId="LiveId" clId="{B2DCC5E9-7BB7-4B70-B399-79F781292235}" dt="2021-09-27T09:00:03.616" v="1747" actId="1076"/>
          <ac:cxnSpMkLst>
            <pc:docMk/>
            <pc:sldMk cId="529351363" sldId="299"/>
            <ac:cxnSpMk id="36" creationId="{3ADE7E3B-5B3A-4CEC-B11C-4642D83DCDCC}"/>
          </ac:cxnSpMkLst>
        </pc:cxnChg>
        <pc:cxnChg chg="add mod">
          <ac:chgData name="haneesha patcha" userId="e97abcda6d21020f" providerId="LiveId" clId="{B2DCC5E9-7BB7-4B70-B399-79F781292235}" dt="2021-09-27T09:00:31.707" v="1757" actId="14100"/>
          <ac:cxnSpMkLst>
            <pc:docMk/>
            <pc:sldMk cId="529351363" sldId="299"/>
            <ac:cxnSpMk id="43" creationId="{B1F43282-100C-4FD8-91F4-D4B011AF2844}"/>
          </ac:cxnSpMkLst>
        </pc:cxnChg>
        <pc:cxnChg chg="add mod">
          <ac:chgData name="haneesha patcha" userId="e97abcda6d21020f" providerId="LiveId" clId="{B2DCC5E9-7BB7-4B70-B399-79F781292235}" dt="2021-09-27T09:01:05.758" v="1765" actId="14100"/>
          <ac:cxnSpMkLst>
            <pc:docMk/>
            <pc:sldMk cId="529351363" sldId="299"/>
            <ac:cxnSpMk id="53" creationId="{A8113199-D77C-426D-AA29-74B3F5FB2BBA}"/>
          </ac:cxnSpMkLst>
        </pc:cxnChg>
        <pc:cxnChg chg="add mod">
          <ac:chgData name="haneesha patcha" userId="e97abcda6d21020f" providerId="LiveId" clId="{B2DCC5E9-7BB7-4B70-B399-79F781292235}" dt="2021-09-27T09:02:00.346" v="1771" actId="14100"/>
          <ac:cxnSpMkLst>
            <pc:docMk/>
            <pc:sldMk cId="529351363" sldId="299"/>
            <ac:cxnSpMk id="58" creationId="{F143B157-F720-4FB6-B8E8-2A713122D145}"/>
          </ac:cxnSpMkLst>
        </pc:cxnChg>
        <pc:cxnChg chg="add mod">
          <ac:chgData name="haneesha patcha" userId="e97abcda6d21020f" providerId="LiveId" clId="{B2DCC5E9-7BB7-4B70-B399-79F781292235}" dt="2021-09-27T09:02:55.589" v="1779" actId="14100"/>
          <ac:cxnSpMkLst>
            <pc:docMk/>
            <pc:sldMk cId="529351363" sldId="299"/>
            <ac:cxnSpMk id="61" creationId="{BDF84EEB-7013-45F6-93B3-3F6D5B34CCE9}"/>
          </ac:cxnSpMkLst>
        </pc:cxnChg>
        <pc:cxnChg chg="add mod">
          <ac:chgData name="haneesha patcha" userId="e97abcda6d21020f" providerId="LiveId" clId="{B2DCC5E9-7BB7-4B70-B399-79F781292235}" dt="2021-09-27T09:03:20.918" v="1784" actId="14100"/>
          <ac:cxnSpMkLst>
            <pc:docMk/>
            <pc:sldMk cId="529351363" sldId="299"/>
            <ac:cxnSpMk id="65" creationId="{A893F9F3-AD48-4CB9-982B-80E398ECE585}"/>
          </ac:cxnSpMkLst>
        </pc:cxnChg>
        <pc:cxnChg chg="add mod">
          <ac:chgData name="haneesha patcha" userId="e97abcda6d21020f" providerId="LiveId" clId="{B2DCC5E9-7BB7-4B70-B399-79F781292235}" dt="2021-09-27T09:03:48.294" v="1792" actId="1076"/>
          <ac:cxnSpMkLst>
            <pc:docMk/>
            <pc:sldMk cId="529351363" sldId="299"/>
            <ac:cxnSpMk id="69" creationId="{52791155-40EE-4253-8DF9-846DF17A3CE5}"/>
          </ac:cxnSpMkLst>
        </pc:cxnChg>
      </pc:sldChg>
      <pc:sldChg chg="addSp delSp modSp mod">
        <pc:chgData name="haneesha patcha" userId="e97abcda6d21020f" providerId="LiveId" clId="{B2DCC5E9-7BB7-4B70-B399-79F781292235}" dt="2021-09-27T02:53:08.676" v="660" actId="20577"/>
        <pc:sldMkLst>
          <pc:docMk/>
          <pc:sldMk cId="3290276423" sldId="300"/>
        </pc:sldMkLst>
        <pc:spChg chg="del">
          <ac:chgData name="haneesha patcha" userId="e97abcda6d21020f" providerId="LiveId" clId="{B2DCC5E9-7BB7-4B70-B399-79F781292235}" dt="2021-09-27T02:37:45.849" v="476" actId="21"/>
          <ac:spMkLst>
            <pc:docMk/>
            <pc:sldMk cId="3290276423" sldId="300"/>
            <ac:spMk id="2" creationId="{D3518A59-DC27-4BEE-88D0-2CCB0661AF8B}"/>
          </ac:spMkLst>
        </pc:spChg>
        <pc:spChg chg="del">
          <ac:chgData name="haneesha patcha" userId="e97abcda6d21020f" providerId="LiveId" clId="{B2DCC5E9-7BB7-4B70-B399-79F781292235}" dt="2021-09-27T02:37:49.163" v="477" actId="21"/>
          <ac:spMkLst>
            <pc:docMk/>
            <pc:sldMk cId="3290276423" sldId="300"/>
            <ac:spMk id="3" creationId="{B93EBDCA-5F35-422B-BE69-628DAD99BF0D}"/>
          </ac:spMkLst>
        </pc:spChg>
        <pc:spChg chg="add mod">
          <ac:chgData name="haneesha patcha" userId="e97abcda6d21020f" providerId="LiveId" clId="{B2DCC5E9-7BB7-4B70-B399-79F781292235}" dt="2021-09-27T02:49:52.608" v="618" actId="12"/>
          <ac:spMkLst>
            <pc:docMk/>
            <pc:sldMk cId="3290276423" sldId="300"/>
            <ac:spMk id="5" creationId="{E704F63A-14BF-487F-A7A4-6C2AE3BF8608}"/>
          </ac:spMkLst>
        </pc:spChg>
        <pc:spChg chg="add mod">
          <ac:chgData name="haneesha patcha" userId="e97abcda6d21020f" providerId="LiveId" clId="{B2DCC5E9-7BB7-4B70-B399-79F781292235}" dt="2021-09-27T02:49:49.549" v="617" actId="12"/>
          <ac:spMkLst>
            <pc:docMk/>
            <pc:sldMk cId="3290276423" sldId="300"/>
            <ac:spMk id="7" creationId="{F5844FDF-1D49-479E-A036-F57981B63CFE}"/>
          </ac:spMkLst>
        </pc:spChg>
        <pc:spChg chg="add mod">
          <ac:chgData name="haneesha patcha" userId="e97abcda6d21020f" providerId="LiveId" clId="{B2DCC5E9-7BB7-4B70-B399-79F781292235}" dt="2021-09-27T02:53:08.676" v="660" actId="20577"/>
          <ac:spMkLst>
            <pc:docMk/>
            <pc:sldMk cId="3290276423" sldId="300"/>
            <ac:spMk id="9" creationId="{AF26F53E-D77E-4743-874B-B7B81EBA5ACD}"/>
          </ac:spMkLst>
        </pc:spChg>
        <pc:spChg chg="add del mod">
          <ac:chgData name="haneesha patcha" userId="e97abcda6d21020f" providerId="LiveId" clId="{B2DCC5E9-7BB7-4B70-B399-79F781292235}" dt="2021-09-27T02:48:49.862" v="599" actId="21"/>
          <ac:spMkLst>
            <pc:docMk/>
            <pc:sldMk cId="3290276423" sldId="300"/>
            <ac:spMk id="10" creationId="{A34872E6-91E9-49C5-AF5B-2E088CC0890A}"/>
          </ac:spMkLst>
        </pc:spChg>
        <pc:spChg chg="add mod">
          <ac:chgData name="haneesha patcha" userId="e97abcda6d21020f" providerId="LiveId" clId="{B2DCC5E9-7BB7-4B70-B399-79F781292235}" dt="2021-09-27T02:53:02.419" v="659" actId="1076"/>
          <ac:spMkLst>
            <pc:docMk/>
            <pc:sldMk cId="3290276423" sldId="300"/>
            <ac:spMk id="14" creationId="{299AFB8A-7169-4B25-9EF0-489270F1BAA2}"/>
          </ac:spMkLst>
        </pc:spChg>
        <pc:picChg chg="add mod modCrop">
          <ac:chgData name="haneesha patcha" userId="e97abcda6d21020f" providerId="LiveId" clId="{B2DCC5E9-7BB7-4B70-B399-79F781292235}" dt="2021-09-27T02:52:22.489" v="645" actId="14100"/>
          <ac:picMkLst>
            <pc:docMk/>
            <pc:sldMk cId="3290276423" sldId="300"/>
            <ac:picMk id="12" creationId="{34853D14-F304-4024-9B50-E7D9851F5412}"/>
          </ac:picMkLst>
        </pc:picChg>
      </pc:sldChg>
      <pc:sldChg chg="addSp delSp modSp del mod">
        <pc:chgData name="haneesha patcha" userId="e97abcda6d21020f" providerId="LiveId" clId="{B2DCC5E9-7BB7-4B70-B399-79F781292235}" dt="2021-10-06T17:01:58.759" v="1881" actId="2696"/>
        <pc:sldMkLst>
          <pc:docMk/>
          <pc:sldMk cId="4278008641" sldId="301"/>
        </pc:sldMkLst>
        <pc:spChg chg="del">
          <ac:chgData name="haneesha patcha" userId="e97abcda6d21020f" providerId="LiveId" clId="{B2DCC5E9-7BB7-4B70-B399-79F781292235}" dt="2021-09-27T02:48:34.691" v="595" actId="21"/>
          <ac:spMkLst>
            <pc:docMk/>
            <pc:sldMk cId="4278008641" sldId="301"/>
            <ac:spMk id="2" creationId="{FA4E4486-DDF4-4582-B863-6175B2F36B92}"/>
          </ac:spMkLst>
        </pc:spChg>
        <pc:spChg chg="del">
          <ac:chgData name="haneesha patcha" userId="e97abcda6d21020f" providerId="LiveId" clId="{B2DCC5E9-7BB7-4B70-B399-79F781292235}" dt="2021-09-27T02:48:38.926" v="596" actId="21"/>
          <ac:spMkLst>
            <pc:docMk/>
            <pc:sldMk cId="4278008641" sldId="301"/>
            <ac:spMk id="3" creationId="{1D8496FF-1925-4CBF-80F5-AA44445F406D}"/>
          </ac:spMkLst>
        </pc:spChg>
        <pc:spChg chg="add del mod">
          <ac:chgData name="haneesha patcha" userId="e97abcda6d21020f" providerId="LiveId" clId="{B2DCC5E9-7BB7-4B70-B399-79F781292235}" dt="2021-09-27T02:57:11.721" v="693" actId="21"/>
          <ac:spMkLst>
            <pc:docMk/>
            <pc:sldMk cId="4278008641" sldId="301"/>
            <ac:spMk id="5" creationId="{41DFF7DD-1E4F-4966-AA64-4D78F99CFCC4}"/>
          </ac:spMkLst>
        </pc:spChg>
        <pc:picChg chg="add mod modCrop">
          <ac:chgData name="haneesha patcha" userId="e97abcda6d21020f" providerId="LiveId" clId="{B2DCC5E9-7BB7-4B70-B399-79F781292235}" dt="2021-09-27T02:57:25.698" v="700" actId="1076"/>
          <ac:picMkLst>
            <pc:docMk/>
            <pc:sldMk cId="4278008641" sldId="301"/>
            <ac:picMk id="7" creationId="{326537BC-5DFE-4660-8255-452C14EDCFEB}"/>
          </ac:picMkLst>
        </pc:picChg>
        <pc:picChg chg="add del mod modCrop">
          <ac:chgData name="haneesha patcha" userId="e97abcda6d21020f" providerId="LiveId" clId="{B2DCC5E9-7BB7-4B70-B399-79F781292235}" dt="2021-09-27T02:56:58.752" v="690" actId="21"/>
          <ac:picMkLst>
            <pc:docMk/>
            <pc:sldMk cId="4278008641" sldId="301"/>
            <ac:picMk id="9" creationId="{574B1565-D6F1-45D3-AC43-475CA0149C5F}"/>
          </ac:picMkLst>
        </pc:picChg>
      </pc:sldChg>
      <pc:sldChg chg="addSp delSp modSp mod ord">
        <pc:chgData name="haneesha patcha" userId="e97abcda6d21020f" providerId="LiveId" clId="{B2DCC5E9-7BB7-4B70-B399-79F781292235}" dt="2021-09-27T02:57:17.385" v="697"/>
        <pc:sldMkLst>
          <pc:docMk/>
          <pc:sldMk cId="509191940" sldId="302"/>
        </pc:sldMkLst>
        <pc:spChg chg="del">
          <ac:chgData name="haneesha patcha" userId="e97abcda6d21020f" providerId="LiveId" clId="{B2DCC5E9-7BB7-4B70-B399-79F781292235}" dt="2021-09-27T02:53:20.048" v="661" actId="21"/>
          <ac:spMkLst>
            <pc:docMk/>
            <pc:sldMk cId="509191940" sldId="302"/>
            <ac:spMk id="2" creationId="{2163DA66-3301-4259-BB4D-EAA85B7A3611}"/>
          </ac:spMkLst>
        </pc:spChg>
        <pc:spChg chg="del">
          <ac:chgData name="haneesha patcha" userId="e97abcda6d21020f" providerId="LiveId" clId="{B2DCC5E9-7BB7-4B70-B399-79F781292235}" dt="2021-09-27T02:53:22.059" v="662" actId="21"/>
          <ac:spMkLst>
            <pc:docMk/>
            <pc:sldMk cId="509191940" sldId="302"/>
            <ac:spMk id="3" creationId="{D51E04C0-BBE4-489E-B29B-16474AEFBEC6}"/>
          </ac:spMkLst>
        </pc:spChg>
        <pc:spChg chg="add mod">
          <ac:chgData name="haneesha patcha" userId="e97abcda6d21020f" providerId="LiveId" clId="{B2DCC5E9-7BB7-4B70-B399-79F781292235}" dt="2021-09-27T02:57:13.812" v="694"/>
          <ac:spMkLst>
            <pc:docMk/>
            <pc:sldMk cId="509191940" sldId="302"/>
            <ac:spMk id="5" creationId="{E0D794B6-B903-4FA4-99C1-77E623A3F1B3}"/>
          </ac:spMkLst>
        </pc:spChg>
        <pc:picChg chg="add mod">
          <ac:chgData name="haneesha patcha" userId="e97abcda6d21020f" providerId="LiveId" clId="{B2DCC5E9-7BB7-4B70-B399-79F781292235}" dt="2021-09-27T02:57:15.336" v="695" actId="1076"/>
          <ac:picMkLst>
            <pc:docMk/>
            <pc:sldMk cId="509191940" sldId="302"/>
            <ac:picMk id="4" creationId="{18061EFF-F3B4-42BC-9A10-DF7196EDCAA1}"/>
          </ac:picMkLst>
        </pc:picChg>
      </pc:sldChg>
      <pc:sldChg chg="addSp delSp modSp mod">
        <pc:chgData name="haneesha patcha" userId="e97abcda6d21020f" providerId="LiveId" clId="{B2DCC5E9-7BB7-4B70-B399-79F781292235}" dt="2021-09-27T03:01:59.997" v="786" actId="1076"/>
        <pc:sldMkLst>
          <pc:docMk/>
          <pc:sldMk cId="1353284339" sldId="303"/>
        </pc:sldMkLst>
        <pc:spChg chg="del mod">
          <ac:chgData name="haneesha patcha" userId="e97abcda6d21020f" providerId="LiveId" clId="{B2DCC5E9-7BB7-4B70-B399-79F781292235}" dt="2021-09-27T02:57:32.638" v="702" actId="21"/>
          <ac:spMkLst>
            <pc:docMk/>
            <pc:sldMk cId="1353284339" sldId="303"/>
            <ac:spMk id="2" creationId="{FEEB1528-EC1C-4EAE-84B1-95F52D24E2E1}"/>
          </ac:spMkLst>
        </pc:spChg>
        <pc:spChg chg="del">
          <ac:chgData name="haneesha patcha" userId="e97abcda6d21020f" providerId="LiveId" clId="{B2DCC5E9-7BB7-4B70-B399-79F781292235}" dt="2021-09-27T02:57:34.583" v="703" actId="21"/>
          <ac:spMkLst>
            <pc:docMk/>
            <pc:sldMk cId="1353284339" sldId="303"/>
            <ac:spMk id="3" creationId="{6232047C-F0AC-49B9-BC44-D8D55E0119E6}"/>
          </ac:spMkLst>
        </pc:spChg>
        <pc:spChg chg="add mod">
          <ac:chgData name="haneesha patcha" userId="e97abcda6d21020f" providerId="LiveId" clId="{B2DCC5E9-7BB7-4B70-B399-79F781292235}" dt="2021-09-27T03:00:57.985" v="756" actId="1076"/>
          <ac:spMkLst>
            <pc:docMk/>
            <pc:sldMk cId="1353284339" sldId="303"/>
            <ac:spMk id="5" creationId="{F5281813-67BE-4207-A9CF-6C39F3620F4D}"/>
          </ac:spMkLst>
        </pc:spChg>
        <pc:picChg chg="add mod modCrop">
          <ac:chgData name="haneesha patcha" userId="e97abcda6d21020f" providerId="LiveId" clId="{B2DCC5E9-7BB7-4B70-B399-79F781292235}" dt="2021-09-27T03:01:59.997" v="786" actId="1076"/>
          <ac:picMkLst>
            <pc:docMk/>
            <pc:sldMk cId="1353284339" sldId="303"/>
            <ac:picMk id="7" creationId="{9F5B5667-B351-4650-B660-1211FA50108F}"/>
          </ac:picMkLst>
        </pc:picChg>
      </pc:sldChg>
      <pc:sldChg chg="addSp delSp modSp mod">
        <pc:chgData name="haneesha patcha" userId="e97abcda6d21020f" providerId="LiveId" clId="{B2DCC5E9-7BB7-4B70-B399-79F781292235}" dt="2021-09-27T06:52:05.668" v="1062" actId="12"/>
        <pc:sldMkLst>
          <pc:docMk/>
          <pc:sldMk cId="1665735790" sldId="304"/>
        </pc:sldMkLst>
        <pc:spChg chg="del">
          <ac:chgData name="haneesha patcha" userId="e97abcda6d21020f" providerId="LiveId" clId="{B2DCC5E9-7BB7-4B70-B399-79F781292235}" dt="2021-09-27T02:57:37.205" v="704" actId="21"/>
          <ac:spMkLst>
            <pc:docMk/>
            <pc:sldMk cId="1665735790" sldId="304"/>
            <ac:spMk id="2" creationId="{A3891931-CFD0-476F-AACE-CF0AD441057C}"/>
          </ac:spMkLst>
        </pc:spChg>
        <pc:spChg chg="del">
          <ac:chgData name="haneesha patcha" userId="e97abcda6d21020f" providerId="LiveId" clId="{B2DCC5E9-7BB7-4B70-B399-79F781292235}" dt="2021-09-27T02:57:38.812" v="705" actId="21"/>
          <ac:spMkLst>
            <pc:docMk/>
            <pc:sldMk cId="1665735790" sldId="304"/>
            <ac:spMk id="3" creationId="{E3FA5C66-D323-404D-9538-73F9448FF076}"/>
          </ac:spMkLst>
        </pc:spChg>
        <pc:spChg chg="add mod">
          <ac:chgData name="haneesha patcha" userId="e97abcda6d21020f" providerId="LiveId" clId="{B2DCC5E9-7BB7-4B70-B399-79F781292235}" dt="2021-09-27T06:52:05.668" v="1062" actId="12"/>
          <ac:spMkLst>
            <pc:docMk/>
            <pc:sldMk cId="1665735790" sldId="304"/>
            <ac:spMk id="5" creationId="{83AE4FEE-D8C7-4FED-8346-1B489C42585E}"/>
          </ac:spMkLst>
        </pc:spChg>
        <pc:spChg chg="add del mod">
          <ac:chgData name="haneesha patcha" userId="e97abcda6d21020f" providerId="LiveId" clId="{B2DCC5E9-7BB7-4B70-B399-79F781292235}" dt="2021-09-27T06:46:34.336" v="1005" actId="21"/>
          <ac:spMkLst>
            <pc:docMk/>
            <pc:sldMk cId="1665735790" sldId="304"/>
            <ac:spMk id="7" creationId="{0493D080-D374-4EEF-92CF-DAD3723908D0}"/>
          </ac:spMkLst>
        </pc:spChg>
        <pc:picChg chg="add del mod">
          <ac:chgData name="haneesha patcha" userId="e97abcda6d21020f" providerId="LiveId" clId="{B2DCC5E9-7BB7-4B70-B399-79F781292235}" dt="2021-09-27T06:46:53.133" v="1012" actId="21"/>
          <ac:picMkLst>
            <pc:docMk/>
            <pc:sldMk cId="1665735790" sldId="304"/>
            <ac:picMk id="9" creationId="{F97B9005-ACD1-46BD-90EB-D39C9E687607}"/>
          </ac:picMkLst>
        </pc:picChg>
        <pc:picChg chg="add del mod">
          <ac:chgData name="haneesha patcha" userId="e97abcda6d21020f" providerId="LiveId" clId="{B2DCC5E9-7BB7-4B70-B399-79F781292235}" dt="2021-09-27T06:50:44.305" v="1042" actId="21"/>
          <ac:picMkLst>
            <pc:docMk/>
            <pc:sldMk cId="1665735790" sldId="304"/>
            <ac:picMk id="11" creationId="{772E7FD1-4379-49FB-B808-EB6F1D2C8BB7}"/>
          </ac:picMkLst>
        </pc:picChg>
        <pc:picChg chg="add mod">
          <ac:chgData name="haneesha patcha" userId="e97abcda6d21020f" providerId="LiveId" clId="{B2DCC5E9-7BB7-4B70-B399-79F781292235}" dt="2021-09-27T06:51:43.569" v="1055" actId="1076"/>
          <ac:picMkLst>
            <pc:docMk/>
            <pc:sldMk cId="1665735790" sldId="304"/>
            <ac:picMk id="13" creationId="{8602B4F3-FCCF-400F-910F-28578B7449DD}"/>
          </ac:picMkLst>
        </pc:picChg>
      </pc:sldChg>
      <pc:sldChg chg="addSp delSp modSp mod">
        <pc:chgData name="haneesha patcha" userId="e97abcda6d21020f" providerId="LiveId" clId="{B2DCC5E9-7BB7-4B70-B399-79F781292235}" dt="2021-09-27T06:48:39.672" v="1035" actId="1076"/>
        <pc:sldMkLst>
          <pc:docMk/>
          <pc:sldMk cId="2767095520" sldId="305"/>
        </pc:sldMkLst>
        <pc:spChg chg="add del">
          <ac:chgData name="haneesha patcha" userId="e97abcda6d21020f" providerId="LiveId" clId="{B2DCC5E9-7BB7-4B70-B399-79F781292235}" dt="2021-09-27T06:46:14.015" v="1000" actId="21"/>
          <ac:spMkLst>
            <pc:docMk/>
            <pc:sldMk cId="2767095520" sldId="305"/>
            <ac:spMk id="2" creationId="{F45982C6-E702-47DA-BBD3-6E3EB9966DD1}"/>
          </ac:spMkLst>
        </pc:spChg>
        <pc:spChg chg="add del mod">
          <ac:chgData name="haneesha patcha" userId="e97abcda6d21020f" providerId="LiveId" clId="{B2DCC5E9-7BB7-4B70-B399-79F781292235}" dt="2021-09-27T06:46:15.869" v="1001" actId="21"/>
          <ac:spMkLst>
            <pc:docMk/>
            <pc:sldMk cId="2767095520" sldId="305"/>
            <ac:spMk id="3" creationId="{E215A4A8-EDE3-4337-B5E5-FD77DA7B45A5}"/>
          </ac:spMkLst>
        </pc:spChg>
        <pc:spChg chg="add del mod">
          <ac:chgData name="haneesha patcha" userId="e97abcda6d21020f" providerId="LiveId" clId="{B2DCC5E9-7BB7-4B70-B399-79F781292235}" dt="2021-09-27T06:46:07.532" v="993"/>
          <ac:spMkLst>
            <pc:docMk/>
            <pc:sldMk cId="2767095520" sldId="305"/>
            <ac:spMk id="4" creationId="{CE340CD6-42E6-4475-9B62-8D6584B62228}"/>
          </ac:spMkLst>
        </pc:spChg>
        <pc:spChg chg="add mod">
          <ac:chgData name="haneesha patcha" userId="e97abcda6d21020f" providerId="LiveId" clId="{B2DCC5E9-7BB7-4B70-B399-79F781292235}" dt="2021-09-27T06:46:48.093" v="1011" actId="20577"/>
          <ac:spMkLst>
            <pc:docMk/>
            <pc:sldMk cId="2767095520" sldId="305"/>
            <ac:spMk id="6" creationId="{096A316F-1780-4D3E-8B13-B6C29608579F}"/>
          </ac:spMkLst>
        </pc:spChg>
        <pc:picChg chg="add mod">
          <ac:chgData name="haneesha patcha" userId="e97abcda6d21020f" providerId="LiveId" clId="{B2DCC5E9-7BB7-4B70-B399-79F781292235}" dt="2021-09-27T06:48:39.672" v="1035" actId="1076"/>
          <ac:picMkLst>
            <pc:docMk/>
            <pc:sldMk cId="2767095520" sldId="305"/>
            <ac:picMk id="7" creationId="{FF333D24-2281-4346-A875-38CE94EF17A8}"/>
          </ac:picMkLst>
        </pc:picChg>
        <pc:picChg chg="add mod modCrop">
          <ac:chgData name="haneesha patcha" userId="e97abcda6d21020f" providerId="LiveId" clId="{B2DCC5E9-7BB7-4B70-B399-79F781292235}" dt="2021-09-27T06:48:37.521" v="1034" actId="1076"/>
          <ac:picMkLst>
            <pc:docMk/>
            <pc:sldMk cId="2767095520" sldId="305"/>
            <ac:picMk id="9" creationId="{0A7F118D-B189-4CB5-BE73-833775C4FB9A}"/>
          </ac:picMkLst>
        </pc:picChg>
      </pc:sldChg>
      <pc:sldChg chg="addSp modSp mod">
        <pc:chgData name="haneesha patcha" userId="e97abcda6d21020f" providerId="LiveId" clId="{B2DCC5E9-7BB7-4B70-B399-79F781292235}" dt="2021-09-27T06:56:19.927" v="1105" actId="403"/>
        <pc:sldMkLst>
          <pc:docMk/>
          <pc:sldMk cId="3439419089" sldId="306"/>
        </pc:sldMkLst>
        <pc:spChg chg="add mod">
          <ac:chgData name="haneesha patcha" userId="e97abcda6d21020f" providerId="LiveId" clId="{B2DCC5E9-7BB7-4B70-B399-79F781292235}" dt="2021-09-27T06:52:26.260" v="1066" actId="403"/>
          <ac:spMkLst>
            <pc:docMk/>
            <pc:sldMk cId="3439419089" sldId="306"/>
            <ac:spMk id="5" creationId="{1F06FBB9-6A73-4079-81AA-19ACB28885F6}"/>
          </ac:spMkLst>
        </pc:spChg>
        <pc:spChg chg="add mod">
          <ac:chgData name="haneesha patcha" userId="e97abcda6d21020f" providerId="LiveId" clId="{B2DCC5E9-7BB7-4B70-B399-79F781292235}" dt="2021-09-27T06:56:19.927" v="1105" actId="403"/>
          <ac:spMkLst>
            <pc:docMk/>
            <pc:sldMk cId="3439419089" sldId="306"/>
            <ac:spMk id="11" creationId="{6E697891-28CE-4CEA-81B2-86D62B015292}"/>
          </ac:spMkLst>
        </pc:spChg>
        <pc:picChg chg="add mod">
          <ac:chgData name="haneesha patcha" userId="e97abcda6d21020f" providerId="LiveId" clId="{B2DCC5E9-7BB7-4B70-B399-79F781292235}" dt="2021-09-27T06:55:31.180" v="1090" actId="1076"/>
          <ac:picMkLst>
            <pc:docMk/>
            <pc:sldMk cId="3439419089" sldId="306"/>
            <ac:picMk id="7" creationId="{893363E1-4F2E-48EA-A855-3AC8D9EC570A}"/>
          </ac:picMkLst>
        </pc:picChg>
        <pc:picChg chg="add mod">
          <ac:chgData name="haneesha patcha" userId="e97abcda6d21020f" providerId="LiveId" clId="{B2DCC5E9-7BB7-4B70-B399-79F781292235}" dt="2021-09-27T06:56:10.916" v="1103" actId="1076"/>
          <ac:picMkLst>
            <pc:docMk/>
            <pc:sldMk cId="3439419089" sldId="306"/>
            <ac:picMk id="9" creationId="{88525FD8-923C-4EF4-851E-12ED8B4A71C4}"/>
          </ac:picMkLst>
        </pc:picChg>
      </pc:sldChg>
      <pc:sldChg chg="addSp delSp modSp mod">
        <pc:chgData name="haneesha patcha" userId="e97abcda6d21020f" providerId="LiveId" clId="{B2DCC5E9-7BB7-4B70-B399-79F781292235}" dt="2021-09-27T07:03:40.094" v="1179" actId="1076"/>
        <pc:sldMkLst>
          <pc:docMk/>
          <pc:sldMk cId="3516623794" sldId="307"/>
        </pc:sldMkLst>
        <pc:spChg chg="del">
          <ac:chgData name="haneesha patcha" userId="e97abcda6d21020f" providerId="LiveId" clId="{B2DCC5E9-7BB7-4B70-B399-79F781292235}" dt="2021-09-27T06:46:20.848" v="1002" actId="21"/>
          <ac:spMkLst>
            <pc:docMk/>
            <pc:sldMk cId="3516623794" sldId="307"/>
            <ac:spMk id="2" creationId="{EB4A7B25-BA97-4DCB-8325-975C18D9F944}"/>
          </ac:spMkLst>
        </pc:spChg>
        <pc:spChg chg="del">
          <ac:chgData name="haneesha patcha" userId="e97abcda6d21020f" providerId="LiveId" clId="{B2DCC5E9-7BB7-4B70-B399-79F781292235}" dt="2021-09-27T06:46:22.880" v="1003" actId="21"/>
          <ac:spMkLst>
            <pc:docMk/>
            <pc:sldMk cId="3516623794" sldId="307"/>
            <ac:spMk id="3" creationId="{9729699E-46E3-4814-9908-C9A71CA22240}"/>
          </ac:spMkLst>
        </pc:spChg>
        <pc:spChg chg="add mod">
          <ac:chgData name="haneesha patcha" userId="e97abcda6d21020f" providerId="LiveId" clId="{B2DCC5E9-7BB7-4B70-B399-79F781292235}" dt="2021-09-27T07:03:16.048" v="1171" actId="1076"/>
          <ac:spMkLst>
            <pc:docMk/>
            <pc:sldMk cId="3516623794" sldId="307"/>
            <ac:spMk id="5" creationId="{5F0DDA3F-E488-4ADC-84C9-821D9C84A0D1}"/>
          </ac:spMkLst>
        </pc:spChg>
        <pc:spChg chg="add mod">
          <ac:chgData name="haneesha patcha" userId="e97abcda6d21020f" providerId="LiveId" clId="{B2DCC5E9-7BB7-4B70-B399-79F781292235}" dt="2021-09-27T07:03:19.704" v="1173" actId="1076"/>
          <ac:spMkLst>
            <pc:docMk/>
            <pc:sldMk cId="3516623794" sldId="307"/>
            <ac:spMk id="7" creationId="{6A18418D-FFC0-42EC-B81E-52A3D7012E66}"/>
          </ac:spMkLst>
        </pc:spChg>
        <pc:spChg chg="add mod">
          <ac:chgData name="haneesha patcha" userId="e97abcda6d21020f" providerId="LiveId" clId="{B2DCC5E9-7BB7-4B70-B399-79F781292235}" dt="2021-09-27T07:03:22.157" v="1174" actId="1076"/>
          <ac:spMkLst>
            <pc:docMk/>
            <pc:sldMk cId="3516623794" sldId="307"/>
            <ac:spMk id="9" creationId="{550EF2EE-5A39-4186-8253-8C3645D11C03}"/>
          </ac:spMkLst>
        </pc:spChg>
        <pc:spChg chg="add mod">
          <ac:chgData name="haneesha patcha" userId="e97abcda6d21020f" providerId="LiveId" clId="{B2DCC5E9-7BB7-4B70-B399-79F781292235}" dt="2021-09-27T07:03:24.750" v="1175" actId="1076"/>
          <ac:spMkLst>
            <pc:docMk/>
            <pc:sldMk cId="3516623794" sldId="307"/>
            <ac:spMk id="11" creationId="{0F1A506E-15BF-4E5F-8A72-131D4A171F90}"/>
          </ac:spMkLst>
        </pc:spChg>
        <pc:spChg chg="add mod">
          <ac:chgData name="haneesha patcha" userId="e97abcda6d21020f" providerId="LiveId" clId="{B2DCC5E9-7BB7-4B70-B399-79F781292235}" dt="2021-09-27T07:03:29.564" v="1176" actId="1076"/>
          <ac:spMkLst>
            <pc:docMk/>
            <pc:sldMk cId="3516623794" sldId="307"/>
            <ac:spMk id="13" creationId="{ADCE7452-3603-41F0-AD4A-56187E18E7F3}"/>
          </ac:spMkLst>
        </pc:spChg>
        <pc:picChg chg="add mod">
          <ac:chgData name="haneesha patcha" userId="e97abcda6d21020f" providerId="LiveId" clId="{B2DCC5E9-7BB7-4B70-B399-79F781292235}" dt="2021-09-27T07:03:40.094" v="1179" actId="1076"/>
          <ac:picMkLst>
            <pc:docMk/>
            <pc:sldMk cId="3516623794" sldId="307"/>
            <ac:picMk id="15" creationId="{D1B329A5-A0AB-43FA-ABF3-33226A8FBD3F}"/>
          </ac:picMkLst>
        </pc:picChg>
      </pc:sldChg>
      <pc:sldChg chg="modSp mod">
        <pc:chgData name="haneesha patcha" userId="e97abcda6d21020f" providerId="LiveId" clId="{B2DCC5E9-7BB7-4B70-B399-79F781292235}" dt="2021-10-14T00:48:32.899" v="1912" actId="20577"/>
        <pc:sldMkLst>
          <pc:docMk/>
          <pc:sldMk cId="428660072" sldId="308"/>
        </pc:sldMkLst>
        <pc:spChg chg="mod">
          <ac:chgData name="haneesha patcha" userId="e97abcda6d21020f" providerId="LiveId" clId="{B2DCC5E9-7BB7-4B70-B399-79F781292235}" dt="2021-10-14T00:48:32.899" v="1912" actId="20577"/>
          <ac:spMkLst>
            <pc:docMk/>
            <pc:sldMk cId="428660072" sldId="308"/>
            <ac:spMk id="28" creationId="{FDC36881-DCEA-4B56-98AC-B7A5C3705FA1}"/>
          </ac:spMkLst>
        </pc:spChg>
      </pc:sldChg>
      <pc:sldChg chg="addSp delSp modSp new mod">
        <pc:chgData name="haneesha patcha" userId="e97abcda6d21020f" providerId="LiveId" clId="{B2DCC5E9-7BB7-4B70-B399-79F781292235}" dt="2021-09-26T19:03:43.693" v="79" actId="20577"/>
        <pc:sldMkLst>
          <pc:docMk/>
          <pc:sldMk cId="1697968260" sldId="309"/>
        </pc:sldMkLst>
        <pc:spChg chg="del">
          <ac:chgData name="haneesha patcha" userId="e97abcda6d21020f" providerId="LiveId" clId="{B2DCC5E9-7BB7-4B70-B399-79F781292235}" dt="2021-09-26T18:59:52.169" v="41" actId="21"/>
          <ac:spMkLst>
            <pc:docMk/>
            <pc:sldMk cId="1697968260" sldId="309"/>
            <ac:spMk id="2" creationId="{3E0483D8-FCD5-460D-97EB-5E06E0770EB3}"/>
          </ac:spMkLst>
        </pc:spChg>
        <pc:spChg chg="del">
          <ac:chgData name="haneesha patcha" userId="e97abcda6d21020f" providerId="LiveId" clId="{B2DCC5E9-7BB7-4B70-B399-79F781292235}" dt="2021-09-26T18:59:54.095" v="42" actId="21"/>
          <ac:spMkLst>
            <pc:docMk/>
            <pc:sldMk cId="1697968260" sldId="309"/>
            <ac:spMk id="3" creationId="{9EC17E97-F890-4618-9A58-7FF9D85961EE}"/>
          </ac:spMkLst>
        </pc:spChg>
        <pc:spChg chg="add mod">
          <ac:chgData name="haneesha patcha" userId="e97abcda6d21020f" providerId="LiveId" clId="{B2DCC5E9-7BB7-4B70-B399-79F781292235}" dt="2021-09-26T19:00:23.046" v="49" actId="403"/>
          <ac:spMkLst>
            <pc:docMk/>
            <pc:sldMk cId="1697968260" sldId="309"/>
            <ac:spMk id="5" creationId="{42022B57-3F92-41D8-9ABC-E0231253912A}"/>
          </ac:spMkLst>
        </pc:spChg>
        <pc:spChg chg="add mod">
          <ac:chgData name="haneesha patcha" userId="e97abcda6d21020f" providerId="LiveId" clId="{B2DCC5E9-7BB7-4B70-B399-79F781292235}" dt="2021-09-26T19:01:02.311" v="56" actId="20577"/>
          <ac:spMkLst>
            <pc:docMk/>
            <pc:sldMk cId="1697968260" sldId="309"/>
            <ac:spMk id="7" creationId="{07636597-739E-49D9-9AD3-71066D325CA3}"/>
          </ac:spMkLst>
        </pc:spChg>
        <pc:spChg chg="add mod">
          <ac:chgData name="haneesha patcha" userId="e97abcda6d21020f" providerId="LiveId" clId="{B2DCC5E9-7BB7-4B70-B399-79F781292235}" dt="2021-09-26T19:03:43.693" v="79" actId="20577"/>
          <ac:spMkLst>
            <pc:docMk/>
            <pc:sldMk cId="1697968260" sldId="309"/>
            <ac:spMk id="9" creationId="{D5120852-F5E4-4474-9840-571F1FF5CC74}"/>
          </ac:spMkLst>
        </pc:spChg>
        <pc:picChg chg="add mod">
          <ac:chgData name="haneesha patcha" userId="e97abcda6d21020f" providerId="LiveId" clId="{B2DCC5E9-7BB7-4B70-B399-79F781292235}" dt="2021-09-26T19:03:39.059" v="77" actId="14100"/>
          <ac:picMkLst>
            <pc:docMk/>
            <pc:sldMk cId="1697968260" sldId="309"/>
            <ac:picMk id="11" creationId="{AA318CF0-11EC-4711-B884-F857A0FCFFAF}"/>
          </ac:picMkLst>
        </pc:picChg>
      </pc:sldChg>
      <pc:sldChg chg="addSp delSp modSp new mod">
        <pc:chgData name="haneesha patcha" userId="e97abcda6d21020f" providerId="LiveId" clId="{B2DCC5E9-7BB7-4B70-B399-79F781292235}" dt="2021-09-27T02:07:38.677" v="161" actId="20577"/>
        <pc:sldMkLst>
          <pc:docMk/>
          <pc:sldMk cId="3819016662" sldId="310"/>
        </pc:sldMkLst>
        <pc:spChg chg="del">
          <ac:chgData name="haneesha patcha" userId="e97abcda6d21020f" providerId="LiveId" clId="{B2DCC5E9-7BB7-4B70-B399-79F781292235}" dt="2021-09-26T18:59:56.615" v="43" actId="21"/>
          <ac:spMkLst>
            <pc:docMk/>
            <pc:sldMk cId="3819016662" sldId="310"/>
            <ac:spMk id="2" creationId="{3EAD612E-9DCB-47B6-BDA6-97453B9E33A8}"/>
          </ac:spMkLst>
        </pc:spChg>
        <pc:spChg chg="del">
          <ac:chgData name="haneesha patcha" userId="e97abcda6d21020f" providerId="LiveId" clId="{B2DCC5E9-7BB7-4B70-B399-79F781292235}" dt="2021-09-26T18:59:58.806" v="44" actId="21"/>
          <ac:spMkLst>
            <pc:docMk/>
            <pc:sldMk cId="3819016662" sldId="310"/>
            <ac:spMk id="3" creationId="{1A422ECC-85D5-411F-9208-D7C1C685805B}"/>
          </ac:spMkLst>
        </pc:spChg>
        <pc:spChg chg="add mod">
          <ac:chgData name="haneesha patcha" userId="e97abcda6d21020f" providerId="LiveId" clId="{B2DCC5E9-7BB7-4B70-B399-79F781292235}" dt="2021-09-27T02:03:45.367" v="92" actId="1076"/>
          <ac:spMkLst>
            <pc:docMk/>
            <pc:sldMk cId="3819016662" sldId="310"/>
            <ac:spMk id="5" creationId="{8119155C-D3CA-460E-973A-B4200855F0E9}"/>
          </ac:spMkLst>
        </pc:spChg>
        <pc:spChg chg="add del mod">
          <ac:chgData name="haneesha patcha" userId="e97abcda6d21020f" providerId="LiveId" clId="{B2DCC5E9-7BB7-4B70-B399-79F781292235}" dt="2021-09-27T02:05:03.676" v="122"/>
          <ac:spMkLst>
            <pc:docMk/>
            <pc:sldMk cId="3819016662" sldId="310"/>
            <ac:spMk id="10" creationId="{85944193-983C-4879-A317-C8122ADDC80E}"/>
          </ac:spMkLst>
        </pc:spChg>
        <pc:spChg chg="add mod">
          <ac:chgData name="haneesha patcha" userId="e97abcda6d21020f" providerId="LiveId" clId="{B2DCC5E9-7BB7-4B70-B399-79F781292235}" dt="2021-09-27T02:07:28.014" v="158" actId="14100"/>
          <ac:spMkLst>
            <pc:docMk/>
            <pc:sldMk cId="3819016662" sldId="310"/>
            <ac:spMk id="11" creationId="{322EA27F-1ED9-444F-B1D2-073D38B283CD}"/>
          </ac:spMkLst>
        </pc:spChg>
        <pc:spChg chg="add mod">
          <ac:chgData name="haneesha patcha" userId="e97abcda6d21020f" providerId="LiveId" clId="{B2DCC5E9-7BB7-4B70-B399-79F781292235}" dt="2021-09-27T02:07:38.677" v="161" actId="20577"/>
          <ac:spMkLst>
            <pc:docMk/>
            <pc:sldMk cId="3819016662" sldId="310"/>
            <ac:spMk id="13" creationId="{5B973E4B-79EE-48F6-B7AB-A8F558BDA72B}"/>
          </ac:spMkLst>
        </pc:spChg>
        <pc:spChg chg="add mod">
          <ac:chgData name="haneesha patcha" userId="e97abcda6d21020f" providerId="LiveId" clId="{B2DCC5E9-7BB7-4B70-B399-79F781292235}" dt="2021-09-27T02:07:35.772" v="160" actId="20577"/>
          <ac:spMkLst>
            <pc:docMk/>
            <pc:sldMk cId="3819016662" sldId="310"/>
            <ac:spMk id="15" creationId="{798B5488-9169-47CA-939A-FED27C1AA227}"/>
          </ac:spMkLst>
        </pc:spChg>
        <pc:spChg chg="add mod">
          <ac:chgData name="haneesha patcha" userId="e97abcda6d21020f" providerId="LiveId" clId="{B2DCC5E9-7BB7-4B70-B399-79F781292235}" dt="2021-09-27T02:07:31.579" v="159" actId="20577"/>
          <ac:spMkLst>
            <pc:docMk/>
            <pc:sldMk cId="3819016662" sldId="310"/>
            <ac:spMk id="17" creationId="{7BB09A1A-04E4-4981-8B37-7D24C09EAB37}"/>
          </ac:spMkLst>
        </pc:spChg>
        <pc:spChg chg="add mod">
          <ac:chgData name="haneesha patcha" userId="e97abcda6d21020f" providerId="LiveId" clId="{B2DCC5E9-7BB7-4B70-B399-79F781292235}" dt="2021-09-27T02:06:53.764" v="138" actId="403"/>
          <ac:spMkLst>
            <pc:docMk/>
            <pc:sldMk cId="3819016662" sldId="310"/>
            <ac:spMk id="19" creationId="{5107EF29-FD7A-4431-A490-D2F68217F7D9}"/>
          </ac:spMkLst>
        </pc:spChg>
        <pc:spChg chg="add mod">
          <ac:chgData name="haneesha patcha" userId="e97abcda6d21020f" providerId="LiveId" clId="{B2DCC5E9-7BB7-4B70-B399-79F781292235}" dt="2021-09-27T02:07:23.225" v="157" actId="403"/>
          <ac:spMkLst>
            <pc:docMk/>
            <pc:sldMk cId="3819016662" sldId="310"/>
            <ac:spMk id="20" creationId="{3ABB2734-2F78-4B3E-847C-B638D5A0B40C}"/>
          </ac:spMkLst>
        </pc:spChg>
        <pc:picChg chg="add mod">
          <ac:chgData name="haneesha patcha" userId="e97abcda6d21020f" providerId="LiveId" clId="{B2DCC5E9-7BB7-4B70-B399-79F781292235}" dt="2021-09-27T02:05:00.763" v="119" actId="1076"/>
          <ac:picMkLst>
            <pc:docMk/>
            <pc:sldMk cId="3819016662" sldId="310"/>
            <ac:picMk id="7" creationId="{7F3E638F-FAED-4DD2-BFF4-0D1B1AA106E6}"/>
          </ac:picMkLst>
        </pc:picChg>
        <pc:picChg chg="add mod">
          <ac:chgData name="haneesha patcha" userId="e97abcda6d21020f" providerId="LiveId" clId="{B2DCC5E9-7BB7-4B70-B399-79F781292235}" dt="2021-09-27T02:04:59.045" v="118" actId="1076"/>
          <ac:picMkLst>
            <pc:docMk/>
            <pc:sldMk cId="3819016662" sldId="310"/>
            <ac:picMk id="9" creationId="{E137D4BA-0475-4902-9D54-3122A67032B4}"/>
          </ac:picMkLst>
        </pc:picChg>
      </pc:sldChg>
      <pc:sldChg chg="addSp delSp modSp new mod">
        <pc:chgData name="haneesha patcha" userId="e97abcda6d21020f" providerId="LiveId" clId="{B2DCC5E9-7BB7-4B70-B399-79F781292235}" dt="2021-09-27T07:16:45.841" v="1265" actId="1076"/>
        <pc:sldMkLst>
          <pc:docMk/>
          <pc:sldMk cId="1400723655" sldId="311"/>
        </pc:sldMkLst>
        <pc:spChg chg="del">
          <ac:chgData name="haneesha patcha" userId="e97abcda6d21020f" providerId="LiveId" clId="{B2DCC5E9-7BB7-4B70-B399-79F781292235}" dt="2021-09-27T02:07:48.745" v="162" actId="21"/>
          <ac:spMkLst>
            <pc:docMk/>
            <pc:sldMk cId="1400723655" sldId="311"/>
            <ac:spMk id="2" creationId="{F80594DC-47CA-44A9-B6B7-9E03842D7535}"/>
          </ac:spMkLst>
        </pc:spChg>
        <pc:spChg chg="del">
          <ac:chgData name="haneesha patcha" userId="e97abcda6d21020f" providerId="LiveId" clId="{B2DCC5E9-7BB7-4B70-B399-79F781292235}" dt="2021-09-27T02:07:51.701" v="163" actId="21"/>
          <ac:spMkLst>
            <pc:docMk/>
            <pc:sldMk cId="1400723655" sldId="311"/>
            <ac:spMk id="3" creationId="{8D9FEA0F-059C-4DAF-BEC0-E721E51B51C2}"/>
          </ac:spMkLst>
        </pc:spChg>
        <pc:spChg chg="add mod">
          <ac:chgData name="haneesha patcha" userId="e97abcda6d21020f" providerId="LiveId" clId="{B2DCC5E9-7BB7-4B70-B399-79F781292235}" dt="2021-09-27T02:19:23.407" v="271" actId="14100"/>
          <ac:spMkLst>
            <pc:docMk/>
            <pc:sldMk cId="1400723655" sldId="311"/>
            <ac:spMk id="5" creationId="{348811C9-7A9F-45D4-A053-01F4B6A4DC84}"/>
          </ac:spMkLst>
        </pc:spChg>
        <pc:spChg chg="add del mod">
          <ac:chgData name="haneesha patcha" userId="e97abcda6d21020f" providerId="LiveId" clId="{B2DCC5E9-7BB7-4B70-B399-79F781292235}" dt="2021-09-27T07:15:13.994" v="1257" actId="114"/>
          <ac:spMkLst>
            <pc:docMk/>
            <pc:sldMk cId="1400723655" sldId="311"/>
            <ac:spMk id="7" creationId="{88BC1D79-7383-41EB-A63C-73B323D630EB}"/>
          </ac:spMkLst>
        </pc:spChg>
        <pc:picChg chg="add del mod">
          <ac:chgData name="haneesha patcha" userId="e97abcda6d21020f" providerId="LiveId" clId="{B2DCC5E9-7BB7-4B70-B399-79F781292235}" dt="2021-09-27T07:13:14.680" v="1215" actId="21"/>
          <ac:picMkLst>
            <pc:docMk/>
            <pc:sldMk cId="1400723655" sldId="311"/>
            <ac:picMk id="9" creationId="{BFAD2762-8279-4580-99B6-287FB10353C8}"/>
          </ac:picMkLst>
        </pc:picChg>
        <pc:picChg chg="add del mod">
          <ac:chgData name="haneesha patcha" userId="e97abcda6d21020f" providerId="LiveId" clId="{B2DCC5E9-7BB7-4B70-B399-79F781292235}" dt="2021-09-27T07:13:21.646" v="1218" actId="21"/>
          <ac:picMkLst>
            <pc:docMk/>
            <pc:sldMk cId="1400723655" sldId="311"/>
            <ac:picMk id="11" creationId="{C82CCAB8-61A8-4F8A-8178-3CD684F0F5AF}"/>
          </ac:picMkLst>
        </pc:picChg>
        <pc:picChg chg="add del mod">
          <ac:chgData name="haneesha patcha" userId="e97abcda6d21020f" providerId="LiveId" clId="{B2DCC5E9-7BB7-4B70-B399-79F781292235}" dt="2021-09-27T07:13:30.279" v="1221" actId="21"/>
          <ac:picMkLst>
            <pc:docMk/>
            <pc:sldMk cId="1400723655" sldId="311"/>
            <ac:picMk id="13" creationId="{BDC4783A-55E4-47C5-82A2-5752BFFB404D}"/>
          </ac:picMkLst>
        </pc:picChg>
        <pc:picChg chg="add del mod">
          <ac:chgData name="haneesha patcha" userId="e97abcda6d21020f" providerId="LiveId" clId="{B2DCC5E9-7BB7-4B70-B399-79F781292235}" dt="2021-09-27T07:13:46.992" v="1224" actId="21"/>
          <ac:picMkLst>
            <pc:docMk/>
            <pc:sldMk cId="1400723655" sldId="311"/>
            <ac:picMk id="15" creationId="{67715D1C-F428-447E-B354-66DC4B5E2BBE}"/>
          </ac:picMkLst>
        </pc:picChg>
        <pc:picChg chg="add del mod modCrop">
          <ac:chgData name="haneesha patcha" userId="e97abcda6d21020f" providerId="LiveId" clId="{B2DCC5E9-7BB7-4B70-B399-79F781292235}" dt="2021-09-27T07:14:08.828" v="1233" actId="21"/>
          <ac:picMkLst>
            <pc:docMk/>
            <pc:sldMk cId="1400723655" sldId="311"/>
            <ac:picMk id="17" creationId="{5CB23097-B12E-4546-9844-C01B3FC9E427}"/>
          </ac:picMkLst>
        </pc:picChg>
        <pc:picChg chg="add mod">
          <ac:chgData name="haneesha patcha" userId="e97abcda6d21020f" providerId="LiveId" clId="{B2DCC5E9-7BB7-4B70-B399-79F781292235}" dt="2021-09-27T07:16:45.841" v="1265" actId="1076"/>
          <ac:picMkLst>
            <pc:docMk/>
            <pc:sldMk cId="1400723655" sldId="311"/>
            <ac:picMk id="19" creationId="{5180F358-A58A-43B2-82D8-DF6B00DDBA3C}"/>
          </ac:picMkLst>
        </pc:picChg>
      </pc:sldChg>
      <pc:sldChg chg="addSp delSp modSp new del mod">
        <pc:chgData name="haneesha patcha" userId="e97abcda6d21020f" providerId="LiveId" clId="{B2DCC5E9-7BB7-4B70-B399-79F781292235}" dt="2021-10-20T10:11:11.121" v="1973" actId="2696"/>
        <pc:sldMkLst>
          <pc:docMk/>
          <pc:sldMk cId="3247512287" sldId="312"/>
        </pc:sldMkLst>
        <pc:spChg chg="del">
          <ac:chgData name="haneesha patcha" userId="e97abcda6d21020f" providerId="LiveId" clId="{B2DCC5E9-7BB7-4B70-B399-79F781292235}" dt="2021-09-27T06:19:21.256" v="802" actId="21"/>
          <ac:spMkLst>
            <pc:docMk/>
            <pc:sldMk cId="3247512287" sldId="312"/>
            <ac:spMk id="2" creationId="{866D62B9-25A0-4A2B-875D-ACCE2ED1F0C8}"/>
          </ac:spMkLst>
        </pc:spChg>
        <pc:spChg chg="del">
          <ac:chgData name="haneesha patcha" userId="e97abcda6d21020f" providerId="LiveId" clId="{B2DCC5E9-7BB7-4B70-B399-79F781292235}" dt="2021-09-27T06:19:23.037" v="803" actId="21"/>
          <ac:spMkLst>
            <pc:docMk/>
            <pc:sldMk cId="3247512287" sldId="312"/>
            <ac:spMk id="3" creationId="{FAC81530-D0DD-4DA5-A1B8-2FDEE7531761}"/>
          </ac:spMkLst>
        </pc:spChg>
        <pc:spChg chg="add del mod">
          <ac:chgData name="haneesha patcha" userId="e97abcda6d21020f" providerId="LiveId" clId="{B2DCC5E9-7BB7-4B70-B399-79F781292235}" dt="2021-09-27T06:31:34.959" v="901" actId="21"/>
          <ac:spMkLst>
            <pc:docMk/>
            <pc:sldMk cId="3247512287" sldId="312"/>
            <ac:spMk id="5" creationId="{6055214E-1740-48EC-860A-5BC1D2A78D44}"/>
          </ac:spMkLst>
        </pc:spChg>
        <pc:spChg chg="add mod">
          <ac:chgData name="haneesha patcha" userId="e97abcda6d21020f" providerId="LiveId" clId="{B2DCC5E9-7BB7-4B70-B399-79F781292235}" dt="2021-09-27T06:20:36.899" v="818" actId="12"/>
          <ac:spMkLst>
            <pc:docMk/>
            <pc:sldMk cId="3247512287" sldId="312"/>
            <ac:spMk id="7" creationId="{EF9C3707-D220-4DC2-9E1A-A7DF64BAF83F}"/>
          </ac:spMkLst>
        </pc:spChg>
        <pc:spChg chg="add mod">
          <ac:chgData name="haneesha patcha" userId="e97abcda6d21020f" providerId="LiveId" clId="{B2DCC5E9-7BB7-4B70-B399-79F781292235}" dt="2021-09-27T06:33:03.663" v="917" actId="1076"/>
          <ac:spMkLst>
            <pc:docMk/>
            <pc:sldMk cId="3247512287" sldId="312"/>
            <ac:spMk id="8" creationId="{9E36CD0A-3472-4070-A6D8-D4BF3778DBBB}"/>
          </ac:spMkLst>
        </pc:spChg>
        <pc:spChg chg="add mod">
          <ac:chgData name="haneesha patcha" userId="e97abcda6d21020f" providerId="LiveId" clId="{B2DCC5E9-7BB7-4B70-B399-79F781292235}" dt="2021-09-27T06:33:10.358" v="920" actId="1076"/>
          <ac:spMkLst>
            <pc:docMk/>
            <pc:sldMk cId="3247512287" sldId="312"/>
            <ac:spMk id="10" creationId="{08D205E2-03BF-4EAE-9FBC-734C7F1B8480}"/>
          </ac:spMkLst>
        </pc:spChg>
        <pc:spChg chg="add mod">
          <ac:chgData name="haneesha patcha" userId="e97abcda6d21020f" providerId="LiveId" clId="{B2DCC5E9-7BB7-4B70-B399-79F781292235}" dt="2021-09-27T06:33:08.003" v="919" actId="1076"/>
          <ac:spMkLst>
            <pc:docMk/>
            <pc:sldMk cId="3247512287" sldId="312"/>
            <ac:spMk id="11" creationId="{EB8334CF-2C83-44D5-AB57-A3BD594DD037}"/>
          </ac:spMkLst>
        </pc:spChg>
        <pc:picChg chg="add del mod modCrop">
          <ac:chgData name="haneesha patcha" userId="e97abcda6d21020f" providerId="LiveId" clId="{B2DCC5E9-7BB7-4B70-B399-79F781292235}" dt="2021-09-27T06:32:26.542" v="913" actId="21"/>
          <ac:picMkLst>
            <pc:docMk/>
            <pc:sldMk cId="3247512287" sldId="312"/>
            <ac:picMk id="13" creationId="{E6603316-130C-4710-BFDB-1E04A9BE2393}"/>
          </ac:picMkLst>
        </pc:picChg>
      </pc:sldChg>
      <pc:sldChg chg="addSp delSp modSp new del mod">
        <pc:chgData name="haneesha patcha" userId="e97abcda6d21020f" providerId="LiveId" clId="{B2DCC5E9-7BB7-4B70-B399-79F781292235}" dt="2021-10-20T10:11:14.501" v="1974" actId="2696"/>
        <pc:sldMkLst>
          <pc:docMk/>
          <pc:sldMk cId="1141150310" sldId="313"/>
        </pc:sldMkLst>
        <pc:spChg chg="del">
          <ac:chgData name="haneesha patcha" userId="e97abcda6d21020f" providerId="LiveId" clId="{B2DCC5E9-7BB7-4B70-B399-79F781292235}" dt="2021-09-27T06:19:26.465" v="804" actId="21"/>
          <ac:spMkLst>
            <pc:docMk/>
            <pc:sldMk cId="1141150310" sldId="313"/>
            <ac:spMk id="2" creationId="{78BAD9D8-4B43-45FD-92E0-9959B13132D5}"/>
          </ac:spMkLst>
        </pc:spChg>
        <pc:spChg chg="del">
          <ac:chgData name="haneesha patcha" userId="e97abcda6d21020f" providerId="LiveId" clId="{B2DCC5E9-7BB7-4B70-B399-79F781292235}" dt="2021-09-27T06:19:29.105" v="805" actId="21"/>
          <ac:spMkLst>
            <pc:docMk/>
            <pc:sldMk cId="1141150310" sldId="313"/>
            <ac:spMk id="3" creationId="{445157C7-B2F6-4481-835C-9D3E0F066413}"/>
          </ac:spMkLst>
        </pc:spChg>
        <pc:picChg chg="add mod modCrop">
          <ac:chgData name="haneesha patcha" userId="e97abcda6d21020f" providerId="LiveId" clId="{B2DCC5E9-7BB7-4B70-B399-79F781292235}" dt="2021-09-27T06:25:48.612" v="878" actId="14100"/>
          <ac:picMkLst>
            <pc:docMk/>
            <pc:sldMk cId="1141150310" sldId="313"/>
            <ac:picMk id="5" creationId="{ED572AE1-01D8-4944-A4A6-5A1615EFE4A6}"/>
          </ac:picMkLst>
        </pc:picChg>
      </pc:sldChg>
      <pc:sldChg chg="addSp delSp modSp new del mod ord">
        <pc:chgData name="haneesha patcha" userId="e97abcda6d21020f" providerId="LiveId" clId="{B2DCC5E9-7BB7-4B70-B399-79F781292235}" dt="2021-10-20T10:11:08.131" v="1972" actId="2696"/>
        <pc:sldMkLst>
          <pc:docMk/>
          <pc:sldMk cId="423859531" sldId="314"/>
        </pc:sldMkLst>
        <pc:spChg chg="del">
          <ac:chgData name="haneesha patcha" userId="e97abcda6d21020f" providerId="LiveId" clId="{B2DCC5E9-7BB7-4B70-B399-79F781292235}" dt="2021-09-27T06:19:33.069" v="806" actId="21"/>
          <ac:spMkLst>
            <pc:docMk/>
            <pc:sldMk cId="423859531" sldId="314"/>
            <ac:spMk id="2" creationId="{0A5D2EEF-D966-4EEA-BC5D-A5A99F3829F1}"/>
          </ac:spMkLst>
        </pc:spChg>
        <pc:spChg chg="del">
          <ac:chgData name="haneesha patcha" userId="e97abcda6d21020f" providerId="LiveId" clId="{B2DCC5E9-7BB7-4B70-B399-79F781292235}" dt="2021-09-27T06:19:35.391" v="807" actId="21"/>
          <ac:spMkLst>
            <pc:docMk/>
            <pc:sldMk cId="423859531" sldId="314"/>
            <ac:spMk id="3" creationId="{A14CE7B1-BE68-4549-8B2F-8C8C860B2D3B}"/>
          </ac:spMkLst>
        </pc:spChg>
        <pc:spChg chg="add mod">
          <ac:chgData name="haneesha patcha" userId="e97abcda6d21020f" providerId="LiveId" clId="{B2DCC5E9-7BB7-4B70-B399-79F781292235}" dt="2021-09-27T06:31:42.045" v="904"/>
          <ac:spMkLst>
            <pc:docMk/>
            <pc:sldMk cId="423859531" sldId="314"/>
            <ac:spMk id="4" creationId="{6023DFF0-9FDB-4F1D-BD70-85AFA4328379}"/>
          </ac:spMkLst>
        </pc:spChg>
        <pc:spChg chg="add mod">
          <ac:chgData name="haneesha patcha" userId="e97abcda6d21020f" providerId="LiveId" clId="{B2DCC5E9-7BB7-4B70-B399-79F781292235}" dt="2021-09-27T06:32:20.737" v="912" actId="113"/>
          <ac:spMkLst>
            <pc:docMk/>
            <pc:sldMk cId="423859531" sldId="314"/>
            <ac:spMk id="6" creationId="{9E1EC03C-CC6A-4D5A-B9F3-F1D96C45EA2B}"/>
          </ac:spMkLst>
        </pc:spChg>
        <pc:picChg chg="add mod">
          <ac:chgData name="haneesha patcha" userId="e97abcda6d21020f" providerId="LiveId" clId="{B2DCC5E9-7BB7-4B70-B399-79F781292235}" dt="2021-09-27T06:32:58.813" v="916" actId="1076"/>
          <ac:picMkLst>
            <pc:docMk/>
            <pc:sldMk cId="423859531" sldId="314"/>
            <ac:picMk id="7" creationId="{104ED41B-420B-466E-9B4D-73D4E90B6A2E}"/>
          </ac:picMkLst>
        </pc:picChg>
      </pc:sldChg>
      <pc:sldChg chg="addSp delSp modSp new mod">
        <pc:chgData name="haneesha patcha" userId="e97abcda6d21020f" providerId="LiveId" clId="{B2DCC5E9-7BB7-4B70-B399-79F781292235}" dt="2021-09-27T06:40:17.554" v="928" actId="14100"/>
        <pc:sldMkLst>
          <pc:docMk/>
          <pc:sldMk cId="1381645557" sldId="315"/>
        </pc:sldMkLst>
        <pc:spChg chg="del">
          <ac:chgData name="haneesha patcha" userId="e97abcda6d21020f" providerId="LiveId" clId="{B2DCC5E9-7BB7-4B70-B399-79F781292235}" dt="2021-09-27T06:39:58.232" v="922" actId="21"/>
          <ac:spMkLst>
            <pc:docMk/>
            <pc:sldMk cId="1381645557" sldId="315"/>
            <ac:spMk id="2" creationId="{6907D10E-A7D1-4713-883D-42D9A8ADDD44}"/>
          </ac:spMkLst>
        </pc:spChg>
        <pc:spChg chg="del">
          <ac:chgData name="haneesha patcha" userId="e97abcda6d21020f" providerId="LiveId" clId="{B2DCC5E9-7BB7-4B70-B399-79F781292235}" dt="2021-09-27T06:40:01.288" v="923" actId="21"/>
          <ac:spMkLst>
            <pc:docMk/>
            <pc:sldMk cId="1381645557" sldId="315"/>
            <ac:spMk id="3" creationId="{EB2833EA-6BDC-4ADC-BED2-A0948FA75DB4}"/>
          </ac:spMkLst>
        </pc:spChg>
        <pc:picChg chg="add mod">
          <ac:chgData name="haneesha patcha" userId="e97abcda6d21020f" providerId="LiveId" clId="{B2DCC5E9-7BB7-4B70-B399-79F781292235}" dt="2021-09-27T06:40:17.554" v="928" actId="14100"/>
          <ac:picMkLst>
            <pc:docMk/>
            <pc:sldMk cId="1381645557" sldId="315"/>
            <ac:picMk id="5" creationId="{62DD5892-5FA4-428C-8477-5324BCD599A2}"/>
          </ac:picMkLst>
        </pc:picChg>
      </pc:sldChg>
      <pc:sldChg chg="addSp delSp modSp new mod">
        <pc:chgData name="haneesha patcha" userId="e97abcda6d21020f" providerId="LiveId" clId="{B2DCC5E9-7BB7-4B70-B399-79F781292235}" dt="2021-09-27T07:14:34.811" v="1243" actId="1076"/>
        <pc:sldMkLst>
          <pc:docMk/>
          <pc:sldMk cId="3928599405" sldId="316"/>
        </pc:sldMkLst>
        <pc:spChg chg="del">
          <ac:chgData name="haneesha patcha" userId="e97abcda6d21020f" providerId="LiveId" clId="{B2DCC5E9-7BB7-4B70-B399-79F781292235}" dt="2021-09-27T07:12:43.480" v="1209" actId="21"/>
          <ac:spMkLst>
            <pc:docMk/>
            <pc:sldMk cId="3928599405" sldId="316"/>
            <ac:spMk id="2" creationId="{F5D35B5A-48A8-4FDF-9B6D-3AA2A513A1B7}"/>
          </ac:spMkLst>
        </pc:spChg>
        <pc:spChg chg="del">
          <ac:chgData name="haneesha patcha" userId="e97abcda6d21020f" providerId="LiveId" clId="{B2DCC5E9-7BB7-4B70-B399-79F781292235}" dt="2021-09-27T07:12:45.860" v="1210" actId="21"/>
          <ac:spMkLst>
            <pc:docMk/>
            <pc:sldMk cId="3928599405" sldId="316"/>
            <ac:spMk id="3" creationId="{A63323E0-DB34-4E52-BA5E-C54AC187DF87}"/>
          </ac:spMkLst>
        </pc:spChg>
        <pc:spChg chg="add mod">
          <ac:chgData name="haneesha patcha" userId="e97abcda6d21020f" providerId="LiveId" clId="{B2DCC5E9-7BB7-4B70-B399-79F781292235}" dt="2021-09-27T07:13:08.986" v="1214" actId="14100"/>
          <ac:spMkLst>
            <pc:docMk/>
            <pc:sldMk cId="3928599405" sldId="316"/>
            <ac:spMk id="5" creationId="{957CE3CC-0DFE-4F68-86F5-2DC3ACA4481C}"/>
          </ac:spMkLst>
        </pc:spChg>
        <pc:picChg chg="add mod">
          <ac:chgData name="haneesha patcha" userId="e97abcda6d21020f" providerId="LiveId" clId="{B2DCC5E9-7BB7-4B70-B399-79F781292235}" dt="2021-09-27T07:14:23.517" v="1238" actId="1076"/>
          <ac:picMkLst>
            <pc:docMk/>
            <pc:sldMk cId="3928599405" sldId="316"/>
            <ac:picMk id="6" creationId="{4B3BA309-72D2-4D6D-ACA7-86EA84CC3303}"/>
          </ac:picMkLst>
        </pc:picChg>
        <pc:picChg chg="add mod">
          <ac:chgData name="haneesha patcha" userId="e97abcda6d21020f" providerId="LiveId" clId="{B2DCC5E9-7BB7-4B70-B399-79F781292235}" dt="2021-09-27T07:14:24.470" v="1239" actId="1076"/>
          <ac:picMkLst>
            <pc:docMk/>
            <pc:sldMk cId="3928599405" sldId="316"/>
            <ac:picMk id="7" creationId="{707D672A-5DB9-44BA-8568-E3320FAC8DED}"/>
          </ac:picMkLst>
        </pc:picChg>
        <pc:picChg chg="add mod">
          <ac:chgData name="haneesha patcha" userId="e97abcda6d21020f" providerId="LiveId" clId="{B2DCC5E9-7BB7-4B70-B399-79F781292235}" dt="2021-09-27T07:14:32.253" v="1242" actId="1076"/>
          <ac:picMkLst>
            <pc:docMk/>
            <pc:sldMk cId="3928599405" sldId="316"/>
            <ac:picMk id="8" creationId="{34EBAF8C-A7B6-4A68-B019-C6A8189D07AE}"/>
          </ac:picMkLst>
        </pc:picChg>
        <pc:picChg chg="add mod">
          <ac:chgData name="haneesha patcha" userId="e97abcda6d21020f" providerId="LiveId" clId="{B2DCC5E9-7BB7-4B70-B399-79F781292235}" dt="2021-09-27T07:14:29.778" v="1241" actId="1076"/>
          <ac:picMkLst>
            <pc:docMk/>
            <pc:sldMk cId="3928599405" sldId="316"/>
            <ac:picMk id="9" creationId="{EDE49195-3C83-4B77-AED3-82EF536F20A9}"/>
          </ac:picMkLst>
        </pc:picChg>
        <pc:picChg chg="add mod">
          <ac:chgData name="haneesha patcha" userId="e97abcda6d21020f" providerId="LiveId" clId="{B2DCC5E9-7BB7-4B70-B399-79F781292235}" dt="2021-09-27T07:14:34.811" v="1243" actId="1076"/>
          <ac:picMkLst>
            <pc:docMk/>
            <pc:sldMk cId="3928599405" sldId="316"/>
            <ac:picMk id="10" creationId="{912054DB-5FBC-4B8C-8525-760C974F285E}"/>
          </ac:picMkLst>
        </pc:picChg>
      </pc:sldChg>
      <pc:sldChg chg="addSp delSp modSp new mod">
        <pc:chgData name="haneesha patcha" userId="e97abcda6d21020f" providerId="LiveId" clId="{B2DCC5E9-7BB7-4B70-B399-79F781292235}" dt="2021-09-27T07:24:45.402" v="1359" actId="1076"/>
        <pc:sldMkLst>
          <pc:docMk/>
          <pc:sldMk cId="1853084872" sldId="317"/>
        </pc:sldMkLst>
        <pc:spChg chg="del">
          <ac:chgData name="haneesha patcha" userId="e97abcda6d21020f" providerId="LiveId" clId="{B2DCC5E9-7BB7-4B70-B399-79F781292235}" dt="2021-09-27T07:17:14.513" v="1269" actId="21"/>
          <ac:spMkLst>
            <pc:docMk/>
            <pc:sldMk cId="1853084872" sldId="317"/>
            <ac:spMk id="2" creationId="{9AD3DCC3-F055-4D55-8935-FBDABBD25335}"/>
          </ac:spMkLst>
        </pc:spChg>
        <pc:spChg chg="add del">
          <ac:chgData name="haneesha patcha" userId="e97abcda6d21020f" providerId="LiveId" clId="{B2DCC5E9-7BB7-4B70-B399-79F781292235}" dt="2021-09-27T07:17:22.639" v="1272" actId="21"/>
          <ac:spMkLst>
            <pc:docMk/>
            <pc:sldMk cId="1853084872" sldId="317"/>
            <ac:spMk id="3" creationId="{117038E6-8348-450F-B9FC-4A6F5AABDDFA}"/>
          </ac:spMkLst>
        </pc:spChg>
        <pc:spChg chg="add mod">
          <ac:chgData name="haneesha patcha" userId="e97abcda6d21020f" providerId="LiveId" clId="{B2DCC5E9-7BB7-4B70-B399-79F781292235}" dt="2021-09-27T07:24:01.328" v="1337" actId="1076"/>
          <ac:spMkLst>
            <pc:docMk/>
            <pc:sldMk cId="1853084872" sldId="317"/>
            <ac:spMk id="5" creationId="{C4C7AB26-A95A-4C53-9EDB-B509E044F9FA}"/>
          </ac:spMkLst>
        </pc:spChg>
        <pc:spChg chg="add mod">
          <ac:chgData name="haneesha patcha" userId="e97abcda6d21020f" providerId="LiveId" clId="{B2DCC5E9-7BB7-4B70-B399-79F781292235}" dt="2021-09-27T07:24:03.272" v="1338" actId="1076"/>
          <ac:spMkLst>
            <pc:docMk/>
            <pc:sldMk cId="1853084872" sldId="317"/>
            <ac:spMk id="7" creationId="{25D8BF55-6B10-4467-83D2-018BC1611B2B}"/>
          </ac:spMkLst>
        </pc:spChg>
        <pc:picChg chg="add mod">
          <ac:chgData name="haneesha patcha" userId="e97abcda6d21020f" providerId="LiveId" clId="{B2DCC5E9-7BB7-4B70-B399-79F781292235}" dt="2021-09-27T07:24:04.427" v="1339" actId="1076"/>
          <ac:picMkLst>
            <pc:docMk/>
            <pc:sldMk cId="1853084872" sldId="317"/>
            <ac:picMk id="9" creationId="{CCE107E9-310D-4056-9039-7EA239A6D360}"/>
          </ac:picMkLst>
        </pc:picChg>
        <pc:picChg chg="add mod modCrop">
          <ac:chgData name="haneesha patcha" userId="e97abcda6d21020f" providerId="LiveId" clId="{B2DCC5E9-7BB7-4B70-B399-79F781292235}" dt="2021-09-27T07:24:41.144" v="1356" actId="1076"/>
          <ac:picMkLst>
            <pc:docMk/>
            <pc:sldMk cId="1853084872" sldId="317"/>
            <ac:picMk id="11" creationId="{E24F3706-1ABF-4E99-9B8D-74A0E596BABF}"/>
          </ac:picMkLst>
        </pc:picChg>
        <pc:picChg chg="add mod modCrop">
          <ac:chgData name="haneesha patcha" userId="e97abcda6d21020f" providerId="LiveId" clId="{B2DCC5E9-7BB7-4B70-B399-79F781292235}" dt="2021-09-27T07:24:37.212" v="1354" actId="1076"/>
          <ac:picMkLst>
            <pc:docMk/>
            <pc:sldMk cId="1853084872" sldId="317"/>
            <ac:picMk id="13" creationId="{022E0BA9-9BAF-4F75-81D0-876838842ECA}"/>
          </ac:picMkLst>
        </pc:picChg>
        <pc:picChg chg="add mod">
          <ac:chgData name="haneesha patcha" userId="e97abcda6d21020f" providerId="LiveId" clId="{B2DCC5E9-7BB7-4B70-B399-79F781292235}" dt="2021-09-27T07:22:59.427" v="1317" actId="14100"/>
          <ac:picMkLst>
            <pc:docMk/>
            <pc:sldMk cId="1853084872" sldId="317"/>
            <ac:picMk id="15" creationId="{FBE0CE0C-1D16-44B3-9469-14674F40E7E2}"/>
          </ac:picMkLst>
        </pc:picChg>
        <pc:picChg chg="add mod modCrop">
          <ac:chgData name="haneesha patcha" userId="e97abcda6d21020f" providerId="LiveId" clId="{B2DCC5E9-7BB7-4B70-B399-79F781292235}" dt="2021-09-27T07:24:45.402" v="1359" actId="1076"/>
          <ac:picMkLst>
            <pc:docMk/>
            <pc:sldMk cId="1853084872" sldId="317"/>
            <ac:picMk id="17" creationId="{261935D4-C2B3-4F0A-9D67-0EB60531BE0B}"/>
          </ac:picMkLst>
        </pc:picChg>
      </pc:sldChg>
      <pc:sldChg chg="addSp delSp modSp new mod">
        <pc:chgData name="haneesha patcha" userId="e97abcda6d21020f" providerId="LiveId" clId="{B2DCC5E9-7BB7-4B70-B399-79F781292235}" dt="2021-10-20T10:09:16.321" v="1971" actId="20577"/>
        <pc:sldMkLst>
          <pc:docMk/>
          <pc:sldMk cId="1702498926" sldId="318"/>
        </pc:sldMkLst>
        <pc:spChg chg="del">
          <ac:chgData name="haneesha patcha" userId="e97abcda6d21020f" providerId="LiveId" clId="{B2DCC5E9-7BB7-4B70-B399-79F781292235}" dt="2021-09-27T07:17:25.654" v="1273" actId="21"/>
          <ac:spMkLst>
            <pc:docMk/>
            <pc:sldMk cId="1702498926" sldId="318"/>
            <ac:spMk id="2" creationId="{B309D42A-230D-40DB-AA9C-FC20C746BF87}"/>
          </ac:spMkLst>
        </pc:spChg>
        <pc:spChg chg="del">
          <ac:chgData name="haneesha patcha" userId="e97abcda6d21020f" providerId="LiveId" clId="{B2DCC5E9-7BB7-4B70-B399-79F781292235}" dt="2021-09-27T07:17:27.461" v="1274" actId="21"/>
          <ac:spMkLst>
            <pc:docMk/>
            <pc:sldMk cId="1702498926" sldId="318"/>
            <ac:spMk id="3" creationId="{8B892EED-408E-4D3B-AFF3-A5DAC7342498}"/>
          </ac:spMkLst>
        </pc:spChg>
        <pc:spChg chg="add mod">
          <ac:chgData name="haneesha patcha" userId="e97abcda6d21020f" providerId="LiveId" clId="{B2DCC5E9-7BB7-4B70-B399-79F781292235}" dt="2021-10-20T10:09:16.321" v="1971" actId="20577"/>
          <ac:spMkLst>
            <pc:docMk/>
            <pc:sldMk cId="1702498926" sldId="318"/>
            <ac:spMk id="7" creationId="{AF4F8905-5655-42B9-BF4A-3549CAC309FF}"/>
          </ac:spMkLst>
        </pc:spChg>
        <pc:picChg chg="add mod">
          <ac:chgData name="haneesha patcha" userId="e97abcda6d21020f" providerId="LiveId" clId="{B2DCC5E9-7BB7-4B70-B399-79F781292235}" dt="2021-09-27T07:52:34.586" v="1470" actId="1076"/>
          <ac:picMkLst>
            <pc:docMk/>
            <pc:sldMk cId="1702498926" sldId="318"/>
            <ac:picMk id="5" creationId="{1FE4D743-43E4-4374-A7C2-A3F1C688854E}"/>
          </ac:picMkLst>
        </pc:picChg>
      </pc:sldChg>
      <pc:sldChg chg="addSp delSp modSp new mod">
        <pc:chgData name="haneesha patcha" userId="e97abcda6d21020f" providerId="LiveId" clId="{B2DCC5E9-7BB7-4B70-B399-79F781292235}" dt="2021-09-27T09:11:58.256" v="1875" actId="20577"/>
        <pc:sldMkLst>
          <pc:docMk/>
          <pc:sldMk cId="626036618" sldId="319"/>
        </pc:sldMkLst>
        <pc:spChg chg="del">
          <ac:chgData name="haneesha patcha" userId="e97abcda6d21020f" providerId="LiveId" clId="{B2DCC5E9-7BB7-4B70-B399-79F781292235}" dt="2021-09-27T07:17:30.682" v="1275" actId="21"/>
          <ac:spMkLst>
            <pc:docMk/>
            <pc:sldMk cId="626036618" sldId="319"/>
            <ac:spMk id="2" creationId="{FFD28DA5-92DC-4552-9867-E44642C17DDC}"/>
          </ac:spMkLst>
        </pc:spChg>
        <pc:spChg chg="del">
          <ac:chgData name="haneesha patcha" userId="e97abcda6d21020f" providerId="LiveId" clId="{B2DCC5E9-7BB7-4B70-B399-79F781292235}" dt="2021-09-27T07:17:32.700" v="1276" actId="21"/>
          <ac:spMkLst>
            <pc:docMk/>
            <pc:sldMk cId="626036618" sldId="319"/>
            <ac:spMk id="3" creationId="{B59B3CAB-46BD-4793-B637-010F9AC81EA1}"/>
          </ac:spMkLst>
        </pc:spChg>
        <pc:spChg chg="add mod">
          <ac:chgData name="haneesha patcha" userId="e97abcda6d21020f" providerId="LiveId" clId="{B2DCC5E9-7BB7-4B70-B399-79F781292235}" dt="2021-09-27T09:11:58.256" v="1875" actId="20577"/>
          <ac:spMkLst>
            <pc:docMk/>
            <pc:sldMk cId="626036618" sldId="319"/>
            <ac:spMk id="5" creationId="{F26AE7F8-4AE1-4291-8FE7-02511F76F401}"/>
          </ac:spMkLst>
        </pc:spChg>
      </pc:sldChg>
      <pc:sldChg chg="addSp delSp modSp new mod">
        <pc:chgData name="haneesha patcha" userId="e97abcda6d21020f" providerId="LiveId" clId="{B2DCC5E9-7BB7-4B70-B399-79F781292235}" dt="2021-09-27T07:35:56.211" v="1419" actId="14100"/>
        <pc:sldMkLst>
          <pc:docMk/>
          <pc:sldMk cId="1098891265" sldId="320"/>
        </pc:sldMkLst>
        <pc:spChg chg="del mod">
          <ac:chgData name="haneesha patcha" userId="e97abcda6d21020f" providerId="LiveId" clId="{B2DCC5E9-7BB7-4B70-B399-79F781292235}" dt="2021-09-27T07:32:19.761" v="1373" actId="21"/>
          <ac:spMkLst>
            <pc:docMk/>
            <pc:sldMk cId="1098891265" sldId="320"/>
            <ac:spMk id="2" creationId="{9B736816-2112-4E9E-A913-3FAB17CC1D72}"/>
          </ac:spMkLst>
        </pc:spChg>
        <pc:spChg chg="del">
          <ac:chgData name="haneesha patcha" userId="e97abcda6d21020f" providerId="LiveId" clId="{B2DCC5E9-7BB7-4B70-B399-79F781292235}" dt="2021-09-27T07:32:21.624" v="1374" actId="21"/>
          <ac:spMkLst>
            <pc:docMk/>
            <pc:sldMk cId="1098891265" sldId="320"/>
            <ac:spMk id="3" creationId="{9727C24C-7301-43FF-91C5-82BCC1AEA61C}"/>
          </ac:spMkLst>
        </pc:spChg>
        <pc:spChg chg="add mod">
          <ac:chgData name="haneesha patcha" userId="e97abcda6d21020f" providerId="LiveId" clId="{B2DCC5E9-7BB7-4B70-B399-79F781292235}" dt="2021-09-27T07:32:47.225" v="1380" actId="403"/>
          <ac:spMkLst>
            <pc:docMk/>
            <pc:sldMk cId="1098891265" sldId="320"/>
            <ac:spMk id="5" creationId="{29029A0A-A74D-4733-9730-7A9099EADA37}"/>
          </ac:spMkLst>
        </pc:spChg>
        <pc:spChg chg="add mod">
          <ac:chgData name="haneesha patcha" userId="e97abcda6d21020f" providerId="LiveId" clId="{B2DCC5E9-7BB7-4B70-B399-79F781292235}" dt="2021-09-27T07:33:51.547" v="1398" actId="20577"/>
          <ac:spMkLst>
            <pc:docMk/>
            <pc:sldMk cId="1098891265" sldId="320"/>
            <ac:spMk id="7" creationId="{D012110E-5DF9-4703-9E33-F9624AC89068}"/>
          </ac:spMkLst>
        </pc:spChg>
        <pc:picChg chg="add mod modCrop">
          <ac:chgData name="haneesha patcha" userId="e97abcda6d21020f" providerId="LiveId" clId="{B2DCC5E9-7BB7-4B70-B399-79F781292235}" dt="2021-09-27T07:35:44.578" v="1414" actId="1440"/>
          <ac:picMkLst>
            <pc:docMk/>
            <pc:sldMk cId="1098891265" sldId="320"/>
            <ac:picMk id="9" creationId="{623D37B3-50D6-4EFB-A89F-94C7D2B9A349}"/>
          </ac:picMkLst>
        </pc:picChg>
        <pc:picChg chg="add mod">
          <ac:chgData name="haneesha patcha" userId="e97abcda6d21020f" providerId="LiveId" clId="{B2DCC5E9-7BB7-4B70-B399-79F781292235}" dt="2021-09-27T07:35:56.211" v="1419" actId="14100"/>
          <ac:picMkLst>
            <pc:docMk/>
            <pc:sldMk cId="1098891265" sldId="320"/>
            <ac:picMk id="11" creationId="{7AC2FBF2-8C29-4619-9D46-3D34B0860FBC}"/>
          </ac:picMkLst>
        </pc:picChg>
      </pc:sldChg>
      <pc:sldChg chg="addSp delSp modSp new mod">
        <pc:chgData name="haneesha patcha" userId="e97abcda6d21020f" providerId="LiveId" clId="{B2DCC5E9-7BB7-4B70-B399-79F781292235}" dt="2021-09-27T07:51:05.923" v="1457" actId="12"/>
        <pc:sldMkLst>
          <pc:docMk/>
          <pc:sldMk cId="3242537174" sldId="321"/>
        </pc:sldMkLst>
        <pc:spChg chg="del">
          <ac:chgData name="haneesha patcha" userId="e97abcda6d21020f" providerId="LiveId" clId="{B2DCC5E9-7BB7-4B70-B399-79F781292235}" dt="2021-09-27T07:32:25.224" v="1375" actId="21"/>
          <ac:spMkLst>
            <pc:docMk/>
            <pc:sldMk cId="3242537174" sldId="321"/>
            <ac:spMk id="2" creationId="{43A0D2B0-FE69-4933-BE7F-0A8D2D75051D}"/>
          </ac:spMkLst>
        </pc:spChg>
        <pc:spChg chg="del">
          <ac:chgData name="haneesha patcha" userId="e97abcda6d21020f" providerId="LiveId" clId="{B2DCC5E9-7BB7-4B70-B399-79F781292235}" dt="2021-09-27T07:32:27.261" v="1376" actId="21"/>
          <ac:spMkLst>
            <pc:docMk/>
            <pc:sldMk cId="3242537174" sldId="321"/>
            <ac:spMk id="3" creationId="{9219990B-A11B-4278-B349-A8F39CD44027}"/>
          </ac:spMkLst>
        </pc:spChg>
        <pc:spChg chg="add mod">
          <ac:chgData name="haneesha patcha" userId="e97abcda6d21020f" providerId="LiveId" clId="{B2DCC5E9-7BB7-4B70-B399-79F781292235}" dt="2021-09-27T07:51:05.923" v="1457" actId="12"/>
          <ac:spMkLst>
            <pc:docMk/>
            <pc:sldMk cId="3242537174" sldId="321"/>
            <ac:spMk id="5" creationId="{1D64938B-911F-4ABB-9B66-5074EA12BBA2}"/>
          </ac:spMkLst>
        </pc:spChg>
      </pc:sldChg>
      <pc:sldChg chg="addSp delSp modSp new mod">
        <pc:chgData name="haneesha patcha" userId="e97abcda6d21020f" providerId="LiveId" clId="{B2DCC5E9-7BB7-4B70-B399-79F781292235}" dt="2021-09-27T08:51:38.999" v="1676" actId="1076"/>
        <pc:sldMkLst>
          <pc:docMk/>
          <pc:sldMk cId="8176222" sldId="322"/>
        </pc:sldMkLst>
        <pc:spChg chg="del">
          <ac:chgData name="haneesha patcha" userId="e97abcda6d21020f" providerId="LiveId" clId="{B2DCC5E9-7BB7-4B70-B399-79F781292235}" dt="2021-09-27T07:55:10.824" v="1521" actId="21"/>
          <ac:spMkLst>
            <pc:docMk/>
            <pc:sldMk cId="8176222" sldId="322"/>
            <ac:spMk id="2" creationId="{714C6D4C-2411-4130-99E1-A65718954C2C}"/>
          </ac:spMkLst>
        </pc:spChg>
        <pc:spChg chg="del">
          <ac:chgData name="haneesha patcha" userId="e97abcda6d21020f" providerId="LiveId" clId="{B2DCC5E9-7BB7-4B70-B399-79F781292235}" dt="2021-09-27T07:55:13.098" v="1522" actId="21"/>
          <ac:spMkLst>
            <pc:docMk/>
            <pc:sldMk cId="8176222" sldId="322"/>
            <ac:spMk id="3" creationId="{A7A3C764-A816-4F1A-80E1-63FA5646CE58}"/>
          </ac:spMkLst>
        </pc:spChg>
        <pc:spChg chg="add mod">
          <ac:chgData name="haneesha patcha" userId="e97abcda6d21020f" providerId="LiveId" clId="{B2DCC5E9-7BB7-4B70-B399-79F781292235}" dt="2021-09-27T08:38:42.384" v="1525" actId="403"/>
          <ac:spMkLst>
            <pc:docMk/>
            <pc:sldMk cId="8176222" sldId="322"/>
            <ac:spMk id="5" creationId="{017DF814-3975-4C47-84EE-DFEE5AA901B0}"/>
          </ac:spMkLst>
        </pc:spChg>
        <pc:spChg chg="add mod">
          <ac:chgData name="haneesha patcha" userId="e97abcda6d21020f" providerId="LiveId" clId="{B2DCC5E9-7BB7-4B70-B399-79F781292235}" dt="2021-09-27T08:39:47.538" v="1533" actId="20577"/>
          <ac:spMkLst>
            <pc:docMk/>
            <pc:sldMk cId="8176222" sldId="322"/>
            <ac:spMk id="7" creationId="{A2437BFD-B7FD-47C3-91F6-3EECECAEFE74}"/>
          </ac:spMkLst>
        </pc:spChg>
        <pc:spChg chg="add mod">
          <ac:chgData name="haneesha patcha" userId="e97abcda6d21020f" providerId="LiveId" clId="{B2DCC5E9-7BB7-4B70-B399-79F781292235}" dt="2021-09-27T08:45:09.772" v="1590" actId="1076"/>
          <ac:spMkLst>
            <pc:docMk/>
            <pc:sldMk cId="8176222" sldId="322"/>
            <ac:spMk id="8" creationId="{9486604E-C9BD-415F-B427-2DF64AD940EA}"/>
          </ac:spMkLst>
        </pc:spChg>
        <pc:spChg chg="add mod">
          <ac:chgData name="haneesha patcha" userId="e97abcda6d21020f" providerId="LiveId" clId="{B2DCC5E9-7BB7-4B70-B399-79F781292235}" dt="2021-09-27T08:45:29.599" v="1597" actId="1076"/>
          <ac:spMkLst>
            <pc:docMk/>
            <pc:sldMk cId="8176222" sldId="322"/>
            <ac:spMk id="18" creationId="{71BC4CB2-A30E-416B-8BBA-90F8127ED00B}"/>
          </ac:spMkLst>
        </pc:spChg>
        <pc:spChg chg="add mod">
          <ac:chgData name="haneesha patcha" userId="e97abcda6d21020f" providerId="LiveId" clId="{B2DCC5E9-7BB7-4B70-B399-79F781292235}" dt="2021-09-27T08:45:33.629" v="1598" actId="1076"/>
          <ac:spMkLst>
            <pc:docMk/>
            <pc:sldMk cId="8176222" sldId="322"/>
            <ac:spMk id="20" creationId="{3E3C09D9-4FEB-46A1-8551-F01A080C0208}"/>
          </ac:spMkLst>
        </pc:spChg>
        <pc:picChg chg="add del mod">
          <ac:chgData name="haneesha patcha" userId="e97abcda6d21020f" providerId="LiveId" clId="{B2DCC5E9-7BB7-4B70-B399-79F781292235}" dt="2021-09-27T08:44:15.447" v="1576" actId="21"/>
          <ac:picMkLst>
            <pc:docMk/>
            <pc:sldMk cId="8176222" sldId="322"/>
            <ac:picMk id="22" creationId="{2C43903B-C041-4A78-BBC2-FBE569A5F1B0}"/>
          </ac:picMkLst>
        </pc:picChg>
        <pc:picChg chg="add del mod modCrop">
          <ac:chgData name="haneesha patcha" userId="e97abcda6d21020f" providerId="LiveId" clId="{B2DCC5E9-7BB7-4B70-B399-79F781292235}" dt="2021-09-27T08:50:08.165" v="1652" actId="21"/>
          <ac:picMkLst>
            <pc:docMk/>
            <pc:sldMk cId="8176222" sldId="322"/>
            <ac:picMk id="24" creationId="{2BC1B8FA-4FA0-4047-A8DE-15E71C9DF6C4}"/>
          </ac:picMkLst>
        </pc:picChg>
        <pc:picChg chg="add mod modCrop">
          <ac:chgData name="haneesha patcha" userId="e97abcda6d21020f" providerId="LiveId" clId="{B2DCC5E9-7BB7-4B70-B399-79F781292235}" dt="2021-09-27T08:51:38.999" v="1676" actId="1076"/>
          <ac:picMkLst>
            <pc:docMk/>
            <pc:sldMk cId="8176222" sldId="322"/>
            <ac:picMk id="29" creationId="{A43541FA-1DA3-4C5D-9D4B-4E7837931C4E}"/>
          </ac:picMkLst>
        </pc:picChg>
        <pc:cxnChg chg="add mod">
          <ac:chgData name="haneesha patcha" userId="e97abcda6d21020f" providerId="LiveId" clId="{B2DCC5E9-7BB7-4B70-B399-79F781292235}" dt="2021-09-27T08:50:57.235" v="1663" actId="1076"/>
          <ac:cxnSpMkLst>
            <pc:docMk/>
            <pc:sldMk cId="8176222" sldId="322"/>
            <ac:cxnSpMk id="10" creationId="{614A82E8-3E73-45B9-9886-0C8549379248}"/>
          </ac:cxnSpMkLst>
        </pc:cxnChg>
        <pc:cxnChg chg="add mod">
          <ac:chgData name="haneesha patcha" userId="e97abcda6d21020f" providerId="LiveId" clId="{B2DCC5E9-7BB7-4B70-B399-79F781292235}" dt="2021-09-27T08:45:24.891" v="1595" actId="1076"/>
          <ac:cxnSpMkLst>
            <pc:docMk/>
            <pc:sldMk cId="8176222" sldId="322"/>
            <ac:cxnSpMk id="13" creationId="{A2C86ED8-9070-4854-A9B5-84B4FD032ADE}"/>
          </ac:cxnSpMkLst>
        </pc:cxnChg>
      </pc:sldChg>
      <pc:sldChg chg="addSp delSp modSp new mod">
        <pc:chgData name="haneesha patcha" userId="e97abcda6d21020f" providerId="LiveId" clId="{B2DCC5E9-7BB7-4B70-B399-79F781292235}" dt="2021-09-27T08:50:39.256" v="1662" actId="14100"/>
        <pc:sldMkLst>
          <pc:docMk/>
          <pc:sldMk cId="4208868572" sldId="323"/>
        </pc:sldMkLst>
        <pc:spChg chg="del">
          <ac:chgData name="haneesha patcha" userId="e97abcda6d21020f" providerId="LiveId" clId="{B2DCC5E9-7BB7-4B70-B399-79F781292235}" dt="2021-09-27T07:55:05.658" v="1519" actId="21"/>
          <ac:spMkLst>
            <pc:docMk/>
            <pc:sldMk cId="4208868572" sldId="323"/>
            <ac:spMk id="2" creationId="{BFAEF116-1D41-4A06-A9DB-CA04FA86978A}"/>
          </ac:spMkLst>
        </pc:spChg>
        <pc:spChg chg="del">
          <ac:chgData name="haneesha patcha" userId="e97abcda6d21020f" providerId="LiveId" clId="{B2DCC5E9-7BB7-4B70-B399-79F781292235}" dt="2021-09-27T07:55:07.557" v="1520" actId="21"/>
          <ac:spMkLst>
            <pc:docMk/>
            <pc:sldMk cId="4208868572" sldId="323"/>
            <ac:spMk id="3" creationId="{5400D398-C158-4ABE-92F4-207BF5CD85E7}"/>
          </ac:spMkLst>
        </pc:spChg>
        <pc:spChg chg="add mod">
          <ac:chgData name="haneesha patcha" userId="e97abcda6d21020f" providerId="LiveId" clId="{B2DCC5E9-7BB7-4B70-B399-79F781292235}" dt="2021-09-27T08:50:14.912" v="1654" actId="1076"/>
          <ac:spMkLst>
            <pc:docMk/>
            <pc:sldMk cId="4208868572" sldId="323"/>
            <ac:spMk id="4" creationId="{BA6BA1C2-5C75-43FB-8DEF-367F290C52DD}"/>
          </ac:spMkLst>
        </pc:spChg>
        <pc:spChg chg="add mod">
          <ac:chgData name="haneesha patcha" userId="e97abcda6d21020f" providerId="LiveId" clId="{B2DCC5E9-7BB7-4B70-B399-79F781292235}" dt="2021-09-27T08:50:18.218" v="1655" actId="1076"/>
          <ac:spMkLst>
            <pc:docMk/>
            <pc:sldMk cId="4208868572" sldId="323"/>
            <ac:spMk id="6" creationId="{D70A6AA3-AE75-40F2-BEB9-929E97EBD534}"/>
          </ac:spMkLst>
        </pc:spChg>
        <pc:spChg chg="add mod">
          <ac:chgData name="haneesha patcha" userId="e97abcda6d21020f" providerId="LiveId" clId="{B2DCC5E9-7BB7-4B70-B399-79F781292235}" dt="2021-09-27T08:50:21.577" v="1656" actId="1076"/>
          <ac:spMkLst>
            <pc:docMk/>
            <pc:sldMk cId="4208868572" sldId="323"/>
            <ac:spMk id="8" creationId="{D561884C-D457-4500-948B-4BA10B1E1017}"/>
          </ac:spMkLst>
        </pc:spChg>
        <pc:spChg chg="add mod">
          <ac:chgData name="haneesha patcha" userId="e97abcda6d21020f" providerId="LiveId" clId="{B2DCC5E9-7BB7-4B70-B399-79F781292235}" dt="2021-09-27T08:50:25.564" v="1657" actId="1076"/>
          <ac:spMkLst>
            <pc:docMk/>
            <pc:sldMk cId="4208868572" sldId="323"/>
            <ac:spMk id="10" creationId="{327C9DF8-03AF-423D-ADA3-9EC468B2E005}"/>
          </ac:spMkLst>
        </pc:spChg>
        <pc:spChg chg="add mod">
          <ac:chgData name="haneesha patcha" userId="e97abcda6d21020f" providerId="LiveId" clId="{B2DCC5E9-7BB7-4B70-B399-79F781292235}" dt="2021-09-27T08:50:30.455" v="1658" actId="1076"/>
          <ac:spMkLst>
            <pc:docMk/>
            <pc:sldMk cId="4208868572" sldId="323"/>
            <ac:spMk id="12" creationId="{EBFE0DE8-BF17-4993-9634-54F396F21A15}"/>
          </ac:spMkLst>
        </pc:spChg>
        <pc:picChg chg="add mod">
          <ac:chgData name="haneesha patcha" userId="e97abcda6d21020f" providerId="LiveId" clId="{B2DCC5E9-7BB7-4B70-B399-79F781292235}" dt="2021-09-27T08:50:39.256" v="1662" actId="14100"/>
          <ac:picMkLst>
            <pc:docMk/>
            <pc:sldMk cId="4208868572" sldId="323"/>
            <ac:picMk id="13" creationId="{F2F23B40-F0B7-4736-9416-7492B6654EDD}"/>
          </ac:picMkLst>
        </pc:picChg>
      </pc:sldChg>
      <pc:sldChg chg="addSp delSp modSp new mod">
        <pc:chgData name="haneesha patcha" userId="e97abcda6d21020f" providerId="LiveId" clId="{B2DCC5E9-7BB7-4B70-B399-79F781292235}" dt="2021-09-27T08:58:05.342" v="1735" actId="14100"/>
        <pc:sldMkLst>
          <pc:docMk/>
          <pc:sldMk cId="318763411" sldId="324"/>
        </pc:sldMkLst>
        <pc:spChg chg="del">
          <ac:chgData name="haneesha patcha" userId="e97abcda6d21020f" providerId="LiveId" clId="{B2DCC5E9-7BB7-4B70-B399-79F781292235}" dt="2021-09-27T08:52:12.059" v="1678" actId="21"/>
          <ac:spMkLst>
            <pc:docMk/>
            <pc:sldMk cId="318763411" sldId="324"/>
            <ac:spMk id="2" creationId="{E29FA0B4-9F4B-44D1-8BB4-DD48866D1C8C}"/>
          </ac:spMkLst>
        </pc:spChg>
        <pc:spChg chg="del">
          <ac:chgData name="haneesha patcha" userId="e97abcda6d21020f" providerId="LiveId" clId="{B2DCC5E9-7BB7-4B70-B399-79F781292235}" dt="2021-09-27T08:52:15.159" v="1679" actId="21"/>
          <ac:spMkLst>
            <pc:docMk/>
            <pc:sldMk cId="318763411" sldId="324"/>
            <ac:spMk id="3" creationId="{E1CE931C-F457-490B-8CAB-D90FAE5B37B3}"/>
          </ac:spMkLst>
        </pc:spChg>
        <pc:spChg chg="add mod">
          <ac:chgData name="haneesha patcha" userId="e97abcda6d21020f" providerId="LiveId" clId="{B2DCC5E9-7BB7-4B70-B399-79F781292235}" dt="2021-09-27T08:54:19.951" v="1695" actId="12"/>
          <ac:spMkLst>
            <pc:docMk/>
            <pc:sldMk cId="318763411" sldId="324"/>
            <ac:spMk id="5" creationId="{C1520B30-3B4D-4983-A74D-FFD6F1FF6F47}"/>
          </ac:spMkLst>
        </pc:spChg>
        <pc:spChg chg="add mod">
          <ac:chgData name="haneesha patcha" userId="e97abcda6d21020f" providerId="LiveId" clId="{B2DCC5E9-7BB7-4B70-B399-79F781292235}" dt="2021-09-27T08:54:10.418" v="1692" actId="12"/>
          <ac:spMkLst>
            <pc:docMk/>
            <pc:sldMk cId="318763411" sldId="324"/>
            <ac:spMk id="7" creationId="{E05BACF8-D1C0-4B5D-A7B8-47A3C47D0D72}"/>
          </ac:spMkLst>
        </pc:spChg>
        <pc:spChg chg="add mod">
          <ac:chgData name="haneesha patcha" userId="e97abcda6d21020f" providerId="LiveId" clId="{B2DCC5E9-7BB7-4B70-B399-79F781292235}" dt="2021-09-27T08:56:07.481" v="1726" actId="20577"/>
          <ac:spMkLst>
            <pc:docMk/>
            <pc:sldMk cId="318763411" sldId="324"/>
            <ac:spMk id="9" creationId="{BFF81CBA-90CF-46FE-B797-5B30D699BA5B}"/>
          </ac:spMkLst>
        </pc:spChg>
        <pc:picChg chg="add mod">
          <ac:chgData name="haneesha patcha" userId="e97abcda6d21020f" providerId="LiveId" clId="{B2DCC5E9-7BB7-4B70-B399-79F781292235}" dt="2021-09-27T08:58:05.342" v="1735" actId="14100"/>
          <ac:picMkLst>
            <pc:docMk/>
            <pc:sldMk cId="318763411" sldId="324"/>
            <ac:picMk id="11" creationId="{4D996057-0F40-4A53-B84E-F8AC33625539}"/>
          </ac:picMkLst>
        </pc:picChg>
      </pc:sldChg>
      <pc:sldChg chg="addSp delSp modSp new mod">
        <pc:chgData name="haneesha patcha" userId="e97abcda6d21020f" providerId="LiveId" clId="{B2DCC5E9-7BB7-4B70-B399-79F781292235}" dt="2021-09-27T09:05:54.457" v="1806" actId="1076"/>
        <pc:sldMkLst>
          <pc:docMk/>
          <pc:sldMk cId="2418531358" sldId="325"/>
        </pc:sldMkLst>
        <pc:spChg chg="del">
          <ac:chgData name="haneesha patcha" userId="e97abcda6d21020f" providerId="LiveId" clId="{B2DCC5E9-7BB7-4B70-B399-79F781292235}" dt="2021-09-27T09:05:28.247" v="1796" actId="21"/>
          <ac:spMkLst>
            <pc:docMk/>
            <pc:sldMk cId="2418531358" sldId="325"/>
            <ac:spMk id="2" creationId="{C2D6634A-4443-4C5E-A932-B9153F95774D}"/>
          </ac:spMkLst>
        </pc:spChg>
        <pc:spChg chg="del">
          <ac:chgData name="haneesha patcha" userId="e97abcda6d21020f" providerId="LiveId" clId="{B2DCC5E9-7BB7-4B70-B399-79F781292235}" dt="2021-09-27T09:05:30.682" v="1797" actId="21"/>
          <ac:spMkLst>
            <pc:docMk/>
            <pc:sldMk cId="2418531358" sldId="325"/>
            <ac:spMk id="3" creationId="{C747DE88-FF1D-452C-A477-005594B216A6}"/>
          </ac:spMkLst>
        </pc:spChg>
        <pc:spChg chg="add mod">
          <ac:chgData name="haneesha patcha" userId="e97abcda6d21020f" providerId="LiveId" clId="{B2DCC5E9-7BB7-4B70-B399-79F781292235}" dt="2021-09-27T09:05:54.457" v="1806" actId="1076"/>
          <ac:spMkLst>
            <pc:docMk/>
            <pc:sldMk cId="2418531358" sldId="325"/>
            <ac:spMk id="5" creationId="{97B7A26B-FAED-4FFB-A151-411781D0085B}"/>
          </ac:spMkLst>
        </pc:spChg>
      </pc:sldChg>
      <pc:sldChg chg="addSp delSp modSp new mod">
        <pc:chgData name="haneesha patcha" userId="e97abcda6d21020f" providerId="LiveId" clId="{B2DCC5E9-7BB7-4B70-B399-79F781292235}" dt="2021-09-27T09:12:55.800" v="1879" actId="931"/>
        <pc:sldMkLst>
          <pc:docMk/>
          <pc:sldMk cId="1322207093" sldId="326"/>
        </pc:sldMkLst>
        <pc:spChg chg="del">
          <ac:chgData name="haneesha patcha" userId="e97abcda6d21020f" providerId="LiveId" clId="{B2DCC5E9-7BB7-4B70-B399-79F781292235}" dt="2021-09-27T09:12:23.652" v="1877" actId="21"/>
          <ac:spMkLst>
            <pc:docMk/>
            <pc:sldMk cId="1322207093" sldId="326"/>
            <ac:spMk id="2" creationId="{7D727CE0-7C3D-47FF-AF4A-B99A02C42B3E}"/>
          </ac:spMkLst>
        </pc:spChg>
        <pc:spChg chg="del">
          <ac:chgData name="haneesha patcha" userId="e97abcda6d21020f" providerId="LiveId" clId="{B2DCC5E9-7BB7-4B70-B399-79F781292235}" dt="2021-09-27T09:12:25.469" v="1878" actId="21"/>
          <ac:spMkLst>
            <pc:docMk/>
            <pc:sldMk cId="1322207093" sldId="326"/>
            <ac:spMk id="3" creationId="{C5054052-A9AE-40B1-B9DF-17FC59357A7E}"/>
          </ac:spMkLst>
        </pc:spChg>
        <pc:picChg chg="add mod">
          <ac:chgData name="haneesha patcha" userId="e97abcda6d21020f" providerId="LiveId" clId="{B2DCC5E9-7BB7-4B70-B399-79F781292235}" dt="2021-09-27T09:12:55.800" v="1879" actId="931"/>
          <ac:picMkLst>
            <pc:docMk/>
            <pc:sldMk cId="1322207093" sldId="326"/>
            <ac:picMk id="5" creationId="{BA19E7DA-6E58-4B36-88D4-9A99628A08F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819D8E-37D6-4E4B-A1F0-DE9EE74E52D3}" type="doc">
      <dgm:prSet loTypeId="urn:microsoft.com/office/officeart/2005/8/layout/process1" loCatId="process" qsTypeId="urn:microsoft.com/office/officeart/2005/8/quickstyle/simple1" qsCatId="simple" csTypeId="urn:microsoft.com/office/officeart/2005/8/colors/accent1_2" csCatId="accent1"/>
      <dgm:spPr/>
      <dgm:t>
        <a:bodyPr/>
        <a:lstStyle/>
        <a:p>
          <a:endParaRPr lang="en-IN"/>
        </a:p>
      </dgm:t>
    </dgm:pt>
    <dgm:pt modelId="{D5BD7E43-80DC-4CB6-9B00-9ECE5BBA7A31}">
      <dgm:prSet/>
      <dgm:spPr/>
      <dgm:t>
        <a:bodyPr/>
        <a:lstStyle/>
        <a:p>
          <a:r>
            <a:rPr lang="en-IN"/>
            <a:t>A</a:t>
          </a:r>
          <a:r>
            <a:rPr lang="en-IN" b="0" i="0" baseline="0"/>
            <a:t>ngina pectoris</a:t>
          </a:r>
          <a:endParaRPr lang="en-IN"/>
        </a:p>
      </dgm:t>
    </dgm:pt>
    <dgm:pt modelId="{32BE8F7D-9A0C-4934-ADF8-83815B13725E}" type="parTrans" cxnId="{D37B0B07-B66F-4CDB-A81D-5E408ADAE32A}">
      <dgm:prSet/>
      <dgm:spPr/>
      <dgm:t>
        <a:bodyPr/>
        <a:lstStyle/>
        <a:p>
          <a:endParaRPr lang="en-IN"/>
        </a:p>
      </dgm:t>
    </dgm:pt>
    <dgm:pt modelId="{2CE34C68-AAAD-40F8-8A20-2686DA494C15}" type="sibTrans" cxnId="{D37B0B07-B66F-4CDB-A81D-5E408ADAE32A}">
      <dgm:prSet/>
      <dgm:spPr/>
      <dgm:t>
        <a:bodyPr/>
        <a:lstStyle/>
        <a:p>
          <a:endParaRPr lang="en-IN"/>
        </a:p>
      </dgm:t>
    </dgm:pt>
    <dgm:pt modelId="{3CA3D0E1-9B09-4D5D-A996-C39B42B556C7}" type="pres">
      <dgm:prSet presAssocID="{D1819D8E-37D6-4E4B-A1F0-DE9EE74E52D3}" presName="Name0" presStyleCnt="0">
        <dgm:presLayoutVars>
          <dgm:dir/>
          <dgm:resizeHandles val="exact"/>
        </dgm:presLayoutVars>
      </dgm:prSet>
      <dgm:spPr/>
    </dgm:pt>
    <dgm:pt modelId="{78207988-A25B-40B2-BFAA-D9EA109CB60F}" type="pres">
      <dgm:prSet presAssocID="{D5BD7E43-80DC-4CB6-9B00-9ECE5BBA7A31}" presName="node" presStyleLbl="node1" presStyleIdx="0" presStyleCnt="1">
        <dgm:presLayoutVars>
          <dgm:bulletEnabled val="1"/>
        </dgm:presLayoutVars>
      </dgm:prSet>
      <dgm:spPr/>
    </dgm:pt>
  </dgm:ptLst>
  <dgm:cxnLst>
    <dgm:cxn modelId="{D37B0B07-B66F-4CDB-A81D-5E408ADAE32A}" srcId="{D1819D8E-37D6-4E4B-A1F0-DE9EE74E52D3}" destId="{D5BD7E43-80DC-4CB6-9B00-9ECE5BBA7A31}" srcOrd="0" destOrd="0" parTransId="{32BE8F7D-9A0C-4934-ADF8-83815B13725E}" sibTransId="{2CE34C68-AAAD-40F8-8A20-2686DA494C15}"/>
    <dgm:cxn modelId="{936FDD55-C415-4A22-9632-12E5B5B505E0}" type="presOf" srcId="{D1819D8E-37D6-4E4B-A1F0-DE9EE74E52D3}" destId="{3CA3D0E1-9B09-4D5D-A996-C39B42B556C7}" srcOrd="0" destOrd="0" presId="urn:microsoft.com/office/officeart/2005/8/layout/process1"/>
    <dgm:cxn modelId="{194023BC-56FC-4734-A5A8-7DA394653A7F}" type="presOf" srcId="{D5BD7E43-80DC-4CB6-9B00-9ECE5BBA7A31}" destId="{78207988-A25B-40B2-BFAA-D9EA109CB60F}" srcOrd="0" destOrd="0" presId="urn:microsoft.com/office/officeart/2005/8/layout/process1"/>
    <dgm:cxn modelId="{667D8F7F-D4D5-4E6E-8812-9B0E109B9432}" type="presParOf" srcId="{3CA3D0E1-9B09-4D5D-A996-C39B42B556C7}" destId="{78207988-A25B-40B2-BFAA-D9EA109CB60F}"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87C16D-19A4-4EB6-8842-586B906B5EAF}" type="doc">
      <dgm:prSet loTypeId="urn:microsoft.com/office/officeart/2005/8/layout/process1" loCatId="process" qsTypeId="urn:microsoft.com/office/officeart/2005/8/quickstyle/simple1" qsCatId="simple" csTypeId="urn:microsoft.com/office/officeart/2005/8/colors/colorful5" csCatId="colorful"/>
      <dgm:spPr/>
      <dgm:t>
        <a:bodyPr/>
        <a:lstStyle/>
        <a:p>
          <a:endParaRPr lang="en-IN"/>
        </a:p>
      </dgm:t>
    </dgm:pt>
    <dgm:pt modelId="{D060B8C8-C510-4EA7-AEC2-969AADD197D8}">
      <dgm:prSet/>
      <dgm:spPr/>
      <dgm:t>
        <a:bodyPr/>
        <a:lstStyle/>
        <a:p>
          <a:r>
            <a:rPr lang="en-IN"/>
            <a:t>H</a:t>
          </a:r>
          <a:r>
            <a:rPr lang="en-IN" b="0" i="0" baseline="0"/>
            <a:t>ypertension</a:t>
          </a:r>
          <a:endParaRPr lang="en-IN"/>
        </a:p>
      </dgm:t>
    </dgm:pt>
    <dgm:pt modelId="{8477C3ED-C068-49C2-BC2B-5726D55DE61A}" type="parTrans" cxnId="{DF1090DD-1308-419E-984C-D67E08F2C9B5}">
      <dgm:prSet/>
      <dgm:spPr/>
      <dgm:t>
        <a:bodyPr/>
        <a:lstStyle/>
        <a:p>
          <a:endParaRPr lang="en-IN"/>
        </a:p>
      </dgm:t>
    </dgm:pt>
    <dgm:pt modelId="{106DB83D-E1D2-4389-AF5C-319E3C89C2A8}" type="sibTrans" cxnId="{DF1090DD-1308-419E-984C-D67E08F2C9B5}">
      <dgm:prSet/>
      <dgm:spPr/>
      <dgm:t>
        <a:bodyPr/>
        <a:lstStyle/>
        <a:p>
          <a:endParaRPr lang="en-IN"/>
        </a:p>
      </dgm:t>
    </dgm:pt>
    <dgm:pt modelId="{D4B55368-8B95-4B0C-96A7-4799CCCEE33E}" type="pres">
      <dgm:prSet presAssocID="{4887C16D-19A4-4EB6-8842-586B906B5EAF}" presName="Name0" presStyleCnt="0">
        <dgm:presLayoutVars>
          <dgm:dir/>
          <dgm:resizeHandles val="exact"/>
        </dgm:presLayoutVars>
      </dgm:prSet>
      <dgm:spPr/>
    </dgm:pt>
    <dgm:pt modelId="{47AC4EF2-68C3-4733-BFDA-B5D75DE410BE}" type="pres">
      <dgm:prSet presAssocID="{D060B8C8-C510-4EA7-AEC2-969AADD197D8}" presName="node" presStyleLbl="node1" presStyleIdx="0" presStyleCnt="1" custLinFactNeighborX="35803" custLinFactNeighborY="-2685">
        <dgm:presLayoutVars>
          <dgm:bulletEnabled val="1"/>
        </dgm:presLayoutVars>
      </dgm:prSet>
      <dgm:spPr/>
    </dgm:pt>
  </dgm:ptLst>
  <dgm:cxnLst>
    <dgm:cxn modelId="{0CB9D148-1F6E-41F4-9CCF-4A51A77DFA30}" type="presOf" srcId="{4887C16D-19A4-4EB6-8842-586B906B5EAF}" destId="{D4B55368-8B95-4B0C-96A7-4799CCCEE33E}" srcOrd="0" destOrd="0" presId="urn:microsoft.com/office/officeart/2005/8/layout/process1"/>
    <dgm:cxn modelId="{DF1090DD-1308-419E-984C-D67E08F2C9B5}" srcId="{4887C16D-19A4-4EB6-8842-586B906B5EAF}" destId="{D060B8C8-C510-4EA7-AEC2-969AADD197D8}" srcOrd="0" destOrd="0" parTransId="{8477C3ED-C068-49C2-BC2B-5726D55DE61A}" sibTransId="{106DB83D-E1D2-4389-AF5C-319E3C89C2A8}"/>
    <dgm:cxn modelId="{051C17F5-2004-4CAE-AB56-F3BAABC30ED9}" type="presOf" srcId="{D060B8C8-C510-4EA7-AEC2-969AADD197D8}" destId="{47AC4EF2-68C3-4733-BFDA-B5D75DE410BE}" srcOrd="0" destOrd="0" presId="urn:microsoft.com/office/officeart/2005/8/layout/process1"/>
    <dgm:cxn modelId="{9A23891D-2656-4D04-A532-6A00B4905F0A}" type="presParOf" srcId="{D4B55368-8B95-4B0C-96A7-4799CCCEE33E}" destId="{47AC4EF2-68C3-4733-BFDA-B5D75DE410BE}" srcOrd="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E048C7-EAA8-4637-B179-B6086BDEE3E6}" type="doc">
      <dgm:prSet loTypeId="urn:microsoft.com/office/officeart/2005/8/layout/process1" loCatId="process" qsTypeId="urn:microsoft.com/office/officeart/2005/8/quickstyle/simple1" qsCatId="simple" csTypeId="urn:microsoft.com/office/officeart/2005/8/colors/accent1_2" csCatId="accent1"/>
      <dgm:spPr/>
      <dgm:t>
        <a:bodyPr/>
        <a:lstStyle/>
        <a:p>
          <a:endParaRPr lang="en-IN"/>
        </a:p>
      </dgm:t>
    </dgm:pt>
    <dgm:pt modelId="{34F4E87C-F90D-40FD-B363-3150016803CE}">
      <dgm:prSet/>
      <dgm:spPr/>
      <dgm:t>
        <a:bodyPr/>
        <a:lstStyle/>
        <a:p>
          <a:r>
            <a:rPr lang="en-IN" dirty="0"/>
            <a:t>C</a:t>
          </a:r>
          <a:r>
            <a:rPr lang="en-IN" b="0" i="0" baseline="0" dirty="0"/>
            <a:t>erebrovascular accident (CVA),</a:t>
          </a:r>
          <a:endParaRPr lang="en-IN" dirty="0"/>
        </a:p>
      </dgm:t>
    </dgm:pt>
    <dgm:pt modelId="{ECB50DD7-ED8E-4DDB-8830-9ECE3A36AA51}" type="parTrans" cxnId="{9C78CFE5-C6E2-4530-8D24-11042FA340AA}">
      <dgm:prSet/>
      <dgm:spPr/>
      <dgm:t>
        <a:bodyPr/>
        <a:lstStyle/>
        <a:p>
          <a:endParaRPr lang="en-IN"/>
        </a:p>
      </dgm:t>
    </dgm:pt>
    <dgm:pt modelId="{7FE5CD8D-8AD5-46C4-8307-8703A4F3E0FE}" type="sibTrans" cxnId="{9C78CFE5-C6E2-4530-8D24-11042FA340AA}">
      <dgm:prSet/>
      <dgm:spPr/>
      <dgm:t>
        <a:bodyPr/>
        <a:lstStyle/>
        <a:p>
          <a:endParaRPr lang="en-IN"/>
        </a:p>
      </dgm:t>
    </dgm:pt>
    <dgm:pt modelId="{81C3EF70-D73F-46A1-9B5F-72037B673F31}" type="pres">
      <dgm:prSet presAssocID="{EBE048C7-EAA8-4637-B179-B6086BDEE3E6}" presName="Name0" presStyleCnt="0">
        <dgm:presLayoutVars>
          <dgm:dir/>
          <dgm:resizeHandles val="exact"/>
        </dgm:presLayoutVars>
      </dgm:prSet>
      <dgm:spPr/>
    </dgm:pt>
    <dgm:pt modelId="{95D84C96-A5A3-4BBD-8D46-19978ED55A94}" type="pres">
      <dgm:prSet presAssocID="{34F4E87C-F90D-40FD-B363-3150016803CE}" presName="node" presStyleLbl="node1" presStyleIdx="0" presStyleCnt="1">
        <dgm:presLayoutVars>
          <dgm:bulletEnabled val="1"/>
        </dgm:presLayoutVars>
      </dgm:prSet>
      <dgm:spPr/>
    </dgm:pt>
  </dgm:ptLst>
  <dgm:cxnLst>
    <dgm:cxn modelId="{5BC5EA51-BFB9-4276-8058-A41CCB213C10}" type="presOf" srcId="{EBE048C7-EAA8-4637-B179-B6086BDEE3E6}" destId="{81C3EF70-D73F-46A1-9B5F-72037B673F31}" srcOrd="0" destOrd="0" presId="urn:microsoft.com/office/officeart/2005/8/layout/process1"/>
    <dgm:cxn modelId="{2DF406A2-4AC9-47DD-8329-CF2CCF0993D7}" type="presOf" srcId="{34F4E87C-F90D-40FD-B363-3150016803CE}" destId="{95D84C96-A5A3-4BBD-8D46-19978ED55A94}" srcOrd="0" destOrd="0" presId="urn:microsoft.com/office/officeart/2005/8/layout/process1"/>
    <dgm:cxn modelId="{9C78CFE5-C6E2-4530-8D24-11042FA340AA}" srcId="{EBE048C7-EAA8-4637-B179-B6086BDEE3E6}" destId="{34F4E87C-F90D-40FD-B363-3150016803CE}" srcOrd="0" destOrd="0" parTransId="{ECB50DD7-ED8E-4DDB-8830-9ECE3A36AA51}" sibTransId="{7FE5CD8D-8AD5-46C4-8307-8703A4F3E0FE}"/>
    <dgm:cxn modelId="{B7AC4CD9-4A7E-40BB-A3D6-E091F2D4E72C}" type="presParOf" srcId="{81C3EF70-D73F-46A1-9B5F-72037B673F31}" destId="{95D84C96-A5A3-4BBD-8D46-19978ED55A94}" srcOrd="0" destOrd="0" presId="urn:microsoft.com/office/officeart/2005/8/layout/process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C91E69-4F0D-4F85-9AFC-99B98865EBDD}" type="doc">
      <dgm:prSet loTypeId="urn:microsoft.com/office/officeart/2005/8/layout/process1" loCatId="process" qsTypeId="urn:microsoft.com/office/officeart/2005/8/quickstyle/simple1" qsCatId="simple" csTypeId="urn:microsoft.com/office/officeart/2005/8/colors/colorful4" csCatId="colorful"/>
      <dgm:spPr/>
      <dgm:t>
        <a:bodyPr/>
        <a:lstStyle/>
        <a:p>
          <a:endParaRPr lang="en-IN"/>
        </a:p>
      </dgm:t>
    </dgm:pt>
    <dgm:pt modelId="{0DA37FEC-8539-4F3B-9BCD-D9925DBBE59E}">
      <dgm:prSet/>
      <dgm:spPr/>
      <dgm:t>
        <a:bodyPr/>
        <a:lstStyle/>
        <a:p>
          <a:r>
            <a:rPr lang="en-IN"/>
            <a:t>M</a:t>
          </a:r>
          <a:r>
            <a:rPr lang="en-IN" b="0" i="0" baseline="0"/>
            <a:t>yocardial infarction (MI)</a:t>
          </a:r>
          <a:endParaRPr lang="en-IN"/>
        </a:p>
      </dgm:t>
    </dgm:pt>
    <dgm:pt modelId="{5346C0A0-69E2-4FC9-9FB2-61D4C44CC5A3}" type="parTrans" cxnId="{29C29DC1-4600-4E59-BE5E-DE0E6FDA316C}">
      <dgm:prSet/>
      <dgm:spPr/>
      <dgm:t>
        <a:bodyPr/>
        <a:lstStyle/>
        <a:p>
          <a:endParaRPr lang="en-IN"/>
        </a:p>
      </dgm:t>
    </dgm:pt>
    <dgm:pt modelId="{82A720E7-6B52-42D9-87C3-292F5797AFE2}" type="sibTrans" cxnId="{29C29DC1-4600-4E59-BE5E-DE0E6FDA316C}">
      <dgm:prSet/>
      <dgm:spPr/>
      <dgm:t>
        <a:bodyPr/>
        <a:lstStyle/>
        <a:p>
          <a:endParaRPr lang="en-IN"/>
        </a:p>
      </dgm:t>
    </dgm:pt>
    <dgm:pt modelId="{4DFF3EC3-E03B-4C08-B7A1-AEC1DB1C7E9B}" type="pres">
      <dgm:prSet presAssocID="{2CC91E69-4F0D-4F85-9AFC-99B98865EBDD}" presName="Name0" presStyleCnt="0">
        <dgm:presLayoutVars>
          <dgm:dir/>
          <dgm:resizeHandles val="exact"/>
        </dgm:presLayoutVars>
      </dgm:prSet>
      <dgm:spPr/>
    </dgm:pt>
    <dgm:pt modelId="{65303471-E027-4A25-8F30-CB689B53339D}" type="pres">
      <dgm:prSet presAssocID="{0DA37FEC-8539-4F3B-9BCD-D9925DBBE59E}" presName="node" presStyleLbl="node1" presStyleIdx="0" presStyleCnt="1" custLinFactNeighborX="23265" custLinFactNeighborY="32589">
        <dgm:presLayoutVars>
          <dgm:bulletEnabled val="1"/>
        </dgm:presLayoutVars>
      </dgm:prSet>
      <dgm:spPr/>
    </dgm:pt>
  </dgm:ptLst>
  <dgm:cxnLst>
    <dgm:cxn modelId="{9277A29E-CE16-4408-B6E7-5C735FAB44AA}" type="presOf" srcId="{2CC91E69-4F0D-4F85-9AFC-99B98865EBDD}" destId="{4DFF3EC3-E03B-4C08-B7A1-AEC1DB1C7E9B}" srcOrd="0" destOrd="0" presId="urn:microsoft.com/office/officeart/2005/8/layout/process1"/>
    <dgm:cxn modelId="{0ACA46B9-DCD9-48B9-9DEE-003151827931}" type="presOf" srcId="{0DA37FEC-8539-4F3B-9BCD-D9925DBBE59E}" destId="{65303471-E027-4A25-8F30-CB689B53339D}" srcOrd="0" destOrd="0" presId="urn:microsoft.com/office/officeart/2005/8/layout/process1"/>
    <dgm:cxn modelId="{29C29DC1-4600-4E59-BE5E-DE0E6FDA316C}" srcId="{2CC91E69-4F0D-4F85-9AFC-99B98865EBDD}" destId="{0DA37FEC-8539-4F3B-9BCD-D9925DBBE59E}" srcOrd="0" destOrd="0" parTransId="{5346C0A0-69E2-4FC9-9FB2-61D4C44CC5A3}" sibTransId="{82A720E7-6B52-42D9-87C3-292F5797AFE2}"/>
    <dgm:cxn modelId="{F2D1E2CD-47B5-4289-BF3B-3F1335946F72}" type="presParOf" srcId="{4DFF3EC3-E03B-4C08-B7A1-AEC1DB1C7E9B}" destId="{65303471-E027-4A25-8F30-CB689B53339D}" srcOrd="0" destOrd="0" presId="urn:microsoft.com/office/officeart/2005/8/layout/process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87076DA-234A-4404-97F4-D1679BF398D0}" type="doc">
      <dgm:prSet loTypeId="urn:microsoft.com/office/officeart/2005/8/layout/process1" loCatId="process" qsTypeId="urn:microsoft.com/office/officeart/2005/8/quickstyle/simple1" qsCatId="simple" csTypeId="urn:microsoft.com/office/officeart/2005/8/colors/colorful5" csCatId="colorful"/>
      <dgm:spPr/>
      <dgm:t>
        <a:bodyPr/>
        <a:lstStyle/>
        <a:p>
          <a:endParaRPr lang="en-IN"/>
        </a:p>
      </dgm:t>
    </dgm:pt>
    <dgm:pt modelId="{B69424F0-153C-42DB-9606-48AC0F57B7B5}">
      <dgm:prSet/>
      <dgm:spPr/>
      <dgm:t>
        <a:bodyPr/>
        <a:lstStyle/>
        <a:p>
          <a:r>
            <a:rPr lang="en-IN"/>
            <a:t>C</a:t>
          </a:r>
          <a:r>
            <a:rPr lang="en-IN" b="0" i="0" baseline="0"/>
            <a:t>ongestive heart failure (CHF)</a:t>
          </a:r>
          <a:endParaRPr lang="en-IN"/>
        </a:p>
      </dgm:t>
    </dgm:pt>
    <dgm:pt modelId="{C4713F70-49BC-4246-A9C6-ECF01DE1DE9E}" type="parTrans" cxnId="{6BE33EAC-E8D0-4728-B84C-28C5DE0F5751}">
      <dgm:prSet/>
      <dgm:spPr/>
      <dgm:t>
        <a:bodyPr/>
        <a:lstStyle/>
        <a:p>
          <a:endParaRPr lang="en-IN"/>
        </a:p>
      </dgm:t>
    </dgm:pt>
    <dgm:pt modelId="{411A3594-75DD-4075-97F9-BCE7767E6A6E}" type="sibTrans" cxnId="{6BE33EAC-E8D0-4728-B84C-28C5DE0F5751}">
      <dgm:prSet/>
      <dgm:spPr/>
      <dgm:t>
        <a:bodyPr/>
        <a:lstStyle/>
        <a:p>
          <a:endParaRPr lang="en-IN"/>
        </a:p>
      </dgm:t>
    </dgm:pt>
    <dgm:pt modelId="{48A4EFD1-CD7A-48B6-83C3-DF69A3925F93}" type="pres">
      <dgm:prSet presAssocID="{687076DA-234A-4404-97F4-D1679BF398D0}" presName="Name0" presStyleCnt="0">
        <dgm:presLayoutVars>
          <dgm:dir/>
          <dgm:resizeHandles val="exact"/>
        </dgm:presLayoutVars>
      </dgm:prSet>
      <dgm:spPr/>
    </dgm:pt>
    <dgm:pt modelId="{3A421E13-07BC-40D6-897D-675F6E6195FE}" type="pres">
      <dgm:prSet presAssocID="{B69424F0-153C-42DB-9606-48AC0F57B7B5}" presName="node" presStyleLbl="node1" presStyleIdx="0" presStyleCnt="1" custLinFactNeighborX="17925" custLinFactNeighborY="47791">
        <dgm:presLayoutVars>
          <dgm:bulletEnabled val="1"/>
        </dgm:presLayoutVars>
      </dgm:prSet>
      <dgm:spPr/>
    </dgm:pt>
  </dgm:ptLst>
  <dgm:cxnLst>
    <dgm:cxn modelId="{B9DC118A-60BC-48A2-AE08-371D170B2325}" type="presOf" srcId="{687076DA-234A-4404-97F4-D1679BF398D0}" destId="{48A4EFD1-CD7A-48B6-83C3-DF69A3925F93}" srcOrd="0" destOrd="0" presId="urn:microsoft.com/office/officeart/2005/8/layout/process1"/>
    <dgm:cxn modelId="{8E8445A4-B460-4E20-8503-DBF2F2EDBB3F}" type="presOf" srcId="{B69424F0-153C-42DB-9606-48AC0F57B7B5}" destId="{3A421E13-07BC-40D6-897D-675F6E6195FE}" srcOrd="0" destOrd="0" presId="urn:microsoft.com/office/officeart/2005/8/layout/process1"/>
    <dgm:cxn modelId="{6BE33EAC-E8D0-4728-B84C-28C5DE0F5751}" srcId="{687076DA-234A-4404-97F4-D1679BF398D0}" destId="{B69424F0-153C-42DB-9606-48AC0F57B7B5}" srcOrd="0" destOrd="0" parTransId="{C4713F70-49BC-4246-A9C6-ECF01DE1DE9E}" sibTransId="{411A3594-75DD-4075-97F9-BCE7767E6A6E}"/>
    <dgm:cxn modelId="{C597C46F-856A-49A8-925A-62652051212B}" type="presParOf" srcId="{48A4EFD1-CD7A-48B6-83C3-DF69A3925F93}" destId="{3A421E13-07BC-40D6-897D-675F6E6195FE}" srcOrd="0" destOrd="0" presId="urn:microsoft.com/office/officeart/2005/8/layout/process1"/>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3659050-AFEC-4286-91D7-DCD8E19AE09E}" type="doc">
      <dgm:prSet loTypeId="urn:microsoft.com/office/officeart/2005/8/layout/process1" loCatId="process" qsTypeId="urn:microsoft.com/office/officeart/2005/8/quickstyle/simple1" qsCatId="simple" csTypeId="urn:microsoft.com/office/officeart/2005/8/colors/accent1_2" csCatId="accent1"/>
      <dgm:spPr/>
      <dgm:t>
        <a:bodyPr/>
        <a:lstStyle/>
        <a:p>
          <a:endParaRPr lang="en-IN"/>
        </a:p>
      </dgm:t>
    </dgm:pt>
    <dgm:pt modelId="{754E0619-6B2B-4C66-86A6-7B8CE74DCFDD}">
      <dgm:prSet/>
      <dgm:spPr/>
      <dgm:t>
        <a:bodyPr/>
        <a:lstStyle/>
        <a:p>
          <a:r>
            <a:rPr lang="en-IN"/>
            <a:t>I</a:t>
          </a:r>
          <a:r>
            <a:rPr lang="en-IN" b="0" i="0" baseline="0"/>
            <a:t>nfective endocarditis (IE)</a:t>
          </a:r>
          <a:endParaRPr lang="en-IN"/>
        </a:p>
      </dgm:t>
    </dgm:pt>
    <dgm:pt modelId="{FAC3D4EA-8E46-4B1F-A3DA-46B606642278}" type="parTrans" cxnId="{63C75312-1750-4823-8369-6EDCA874FA3D}">
      <dgm:prSet/>
      <dgm:spPr/>
      <dgm:t>
        <a:bodyPr/>
        <a:lstStyle/>
        <a:p>
          <a:endParaRPr lang="en-IN"/>
        </a:p>
      </dgm:t>
    </dgm:pt>
    <dgm:pt modelId="{11E6D44E-D2B0-417D-835C-207F1A33F8F1}" type="sibTrans" cxnId="{63C75312-1750-4823-8369-6EDCA874FA3D}">
      <dgm:prSet/>
      <dgm:spPr/>
      <dgm:t>
        <a:bodyPr/>
        <a:lstStyle/>
        <a:p>
          <a:endParaRPr lang="en-IN"/>
        </a:p>
      </dgm:t>
    </dgm:pt>
    <dgm:pt modelId="{D4AD4A46-6C4C-421F-BA96-470CAB4CBBFF}" type="pres">
      <dgm:prSet presAssocID="{63659050-AFEC-4286-91D7-DCD8E19AE09E}" presName="Name0" presStyleCnt="0">
        <dgm:presLayoutVars>
          <dgm:dir/>
          <dgm:resizeHandles val="exact"/>
        </dgm:presLayoutVars>
      </dgm:prSet>
      <dgm:spPr/>
    </dgm:pt>
    <dgm:pt modelId="{0F1429BC-F372-469D-B3EF-8D75A839BEAB}" type="pres">
      <dgm:prSet presAssocID="{754E0619-6B2B-4C66-86A6-7B8CE74DCFDD}" presName="node" presStyleLbl="node1" presStyleIdx="0" presStyleCnt="1" custLinFactNeighborX="-12683" custLinFactNeighborY="18920">
        <dgm:presLayoutVars>
          <dgm:bulletEnabled val="1"/>
        </dgm:presLayoutVars>
      </dgm:prSet>
      <dgm:spPr/>
    </dgm:pt>
  </dgm:ptLst>
  <dgm:cxnLst>
    <dgm:cxn modelId="{63C75312-1750-4823-8369-6EDCA874FA3D}" srcId="{63659050-AFEC-4286-91D7-DCD8E19AE09E}" destId="{754E0619-6B2B-4C66-86A6-7B8CE74DCFDD}" srcOrd="0" destOrd="0" parTransId="{FAC3D4EA-8E46-4B1F-A3DA-46B606642278}" sibTransId="{11E6D44E-D2B0-417D-835C-207F1A33F8F1}"/>
    <dgm:cxn modelId="{F57A2446-68D0-4656-BC6A-8D43AA1FE175}" type="presOf" srcId="{63659050-AFEC-4286-91D7-DCD8E19AE09E}" destId="{D4AD4A46-6C4C-421F-BA96-470CAB4CBBFF}" srcOrd="0" destOrd="0" presId="urn:microsoft.com/office/officeart/2005/8/layout/process1"/>
    <dgm:cxn modelId="{36A8FB79-673A-4884-B45F-C192E27B5F79}" type="presOf" srcId="{754E0619-6B2B-4C66-86A6-7B8CE74DCFDD}" destId="{0F1429BC-F372-469D-B3EF-8D75A839BEAB}" srcOrd="0" destOrd="0" presId="urn:microsoft.com/office/officeart/2005/8/layout/process1"/>
    <dgm:cxn modelId="{E6CD6037-161D-46F7-B79B-D818255F6193}" type="presParOf" srcId="{D4AD4A46-6C4C-421F-BA96-470CAB4CBBFF}" destId="{0F1429BC-F372-469D-B3EF-8D75A839BEAB}" srcOrd="0" destOrd="0" presId="urn:microsoft.com/office/officeart/2005/8/layout/process1"/>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4F7DEF4-0C82-4B92-B8A3-ECBE276930C6}" type="doc">
      <dgm:prSet loTypeId="urn:microsoft.com/office/officeart/2009/3/layout/StepUpProcess" loCatId="process" qsTypeId="urn:microsoft.com/office/officeart/2005/8/quickstyle/simple1" qsCatId="simple" csTypeId="urn:microsoft.com/office/officeart/2005/8/colors/colorful5" csCatId="colorful"/>
      <dgm:spPr/>
      <dgm:t>
        <a:bodyPr/>
        <a:lstStyle/>
        <a:p>
          <a:endParaRPr lang="en-IN"/>
        </a:p>
      </dgm:t>
    </dgm:pt>
    <dgm:pt modelId="{593E5CC1-DE5C-4F16-A5C9-CDEC3855868A}">
      <dgm:prSet/>
      <dgm:spPr/>
      <dgm:t>
        <a:bodyPr/>
        <a:lstStyle/>
        <a:p>
          <a:r>
            <a:rPr lang="en-IN" b="0" i="0" baseline="0"/>
            <a:t>implanted cardiac pacemakers</a:t>
          </a:r>
          <a:endParaRPr lang="en-IN"/>
        </a:p>
      </dgm:t>
    </dgm:pt>
    <dgm:pt modelId="{D0B97498-ACBE-4A9C-9D98-682C7D938D37}" type="parTrans" cxnId="{57DE8315-D1CE-4231-AFE2-DA3608C90034}">
      <dgm:prSet/>
      <dgm:spPr/>
      <dgm:t>
        <a:bodyPr/>
        <a:lstStyle/>
        <a:p>
          <a:endParaRPr lang="en-IN"/>
        </a:p>
      </dgm:t>
    </dgm:pt>
    <dgm:pt modelId="{56A5B258-57A4-4F16-AEAE-88FA82EDC2C1}" type="sibTrans" cxnId="{57DE8315-D1CE-4231-AFE2-DA3608C90034}">
      <dgm:prSet/>
      <dgm:spPr/>
      <dgm:t>
        <a:bodyPr/>
        <a:lstStyle/>
        <a:p>
          <a:endParaRPr lang="en-IN"/>
        </a:p>
      </dgm:t>
    </dgm:pt>
    <dgm:pt modelId="{741DAE3F-0004-44D0-8DF1-9558BA1AFAE0}">
      <dgm:prSet/>
      <dgm:spPr/>
      <dgm:t>
        <a:bodyPr/>
        <a:lstStyle/>
        <a:p>
          <a:r>
            <a:rPr lang="en-IN" b="0" i="0" baseline="0"/>
            <a:t>or automatic cardioverter-defibrillators.</a:t>
          </a:r>
          <a:endParaRPr lang="en-IN"/>
        </a:p>
      </dgm:t>
    </dgm:pt>
    <dgm:pt modelId="{8408B867-9904-459A-A4B6-88EC7D99DB86}" type="parTrans" cxnId="{00A974A9-19D9-42B7-B20A-385033F04764}">
      <dgm:prSet/>
      <dgm:spPr/>
      <dgm:t>
        <a:bodyPr/>
        <a:lstStyle/>
        <a:p>
          <a:endParaRPr lang="en-IN"/>
        </a:p>
      </dgm:t>
    </dgm:pt>
    <dgm:pt modelId="{3BF1AA2B-F5DE-460D-888D-393765964A0B}" type="sibTrans" cxnId="{00A974A9-19D9-42B7-B20A-385033F04764}">
      <dgm:prSet/>
      <dgm:spPr/>
      <dgm:t>
        <a:bodyPr/>
        <a:lstStyle/>
        <a:p>
          <a:endParaRPr lang="en-IN"/>
        </a:p>
      </dgm:t>
    </dgm:pt>
    <dgm:pt modelId="{21740484-A96E-430E-87BB-A91C2CDEB196}" type="pres">
      <dgm:prSet presAssocID="{A4F7DEF4-0C82-4B92-B8A3-ECBE276930C6}" presName="rootnode" presStyleCnt="0">
        <dgm:presLayoutVars>
          <dgm:chMax/>
          <dgm:chPref/>
          <dgm:dir/>
          <dgm:animLvl val="lvl"/>
        </dgm:presLayoutVars>
      </dgm:prSet>
      <dgm:spPr/>
    </dgm:pt>
    <dgm:pt modelId="{B5EC8185-8826-4C3C-8F88-0A90796289A2}" type="pres">
      <dgm:prSet presAssocID="{593E5CC1-DE5C-4F16-A5C9-CDEC3855868A}" presName="composite" presStyleCnt="0"/>
      <dgm:spPr/>
    </dgm:pt>
    <dgm:pt modelId="{94102C1F-0308-4906-9716-564430B476B2}" type="pres">
      <dgm:prSet presAssocID="{593E5CC1-DE5C-4F16-A5C9-CDEC3855868A}" presName="LShape" presStyleLbl="alignNode1" presStyleIdx="0" presStyleCnt="3"/>
      <dgm:spPr/>
    </dgm:pt>
    <dgm:pt modelId="{1196CB42-53C5-4613-A596-0236C890EB07}" type="pres">
      <dgm:prSet presAssocID="{593E5CC1-DE5C-4F16-A5C9-CDEC3855868A}" presName="ParentText" presStyleLbl="revTx" presStyleIdx="0" presStyleCnt="2">
        <dgm:presLayoutVars>
          <dgm:chMax val="0"/>
          <dgm:chPref val="0"/>
          <dgm:bulletEnabled val="1"/>
        </dgm:presLayoutVars>
      </dgm:prSet>
      <dgm:spPr/>
    </dgm:pt>
    <dgm:pt modelId="{F0B13BCF-0923-4569-B087-6579CF7FC300}" type="pres">
      <dgm:prSet presAssocID="{593E5CC1-DE5C-4F16-A5C9-CDEC3855868A}" presName="Triangle" presStyleLbl="alignNode1" presStyleIdx="1" presStyleCnt="3"/>
      <dgm:spPr/>
    </dgm:pt>
    <dgm:pt modelId="{ECFF6C74-A830-4353-BFE8-6F4875CE5746}" type="pres">
      <dgm:prSet presAssocID="{56A5B258-57A4-4F16-AEAE-88FA82EDC2C1}" presName="sibTrans" presStyleCnt="0"/>
      <dgm:spPr/>
    </dgm:pt>
    <dgm:pt modelId="{9F3E0201-5CE8-473E-A242-3860F7AC9885}" type="pres">
      <dgm:prSet presAssocID="{56A5B258-57A4-4F16-AEAE-88FA82EDC2C1}" presName="space" presStyleCnt="0"/>
      <dgm:spPr/>
    </dgm:pt>
    <dgm:pt modelId="{5E048A88-5A70-4CCE-8CDD-0D4ACD9EA4E1}" type="pres">
      <dgm:prSet presAssocID="{741DAE3F-0004-44D0-8DF1-9558BA1AFAE0}" presName="composite" presStyleCnt="0"/>
      <dgm:spPr/>
    </dgm:pt>
    <dgm:pt modelId="{402AE5CE-CEC3-46B3-B96F-B0FAC5B01852}" type="pres">
      <dgm:prSet presAssocID="{741DAE3F-0004-44D0-8DF1-9558BA1AFAE0}" presName="LShape" presStyleLbl="alignNode1" presStyleIdx="2" presStyleCnt="3"/>
      <dgm:spPr/>
    </dgm:pt>
    <dgm:pt modelId="{B562664A-323A-491B-AA08-85D27CF85BAA}" type="pres">
      <dgm:prSet presAssocID="{741DAE3F-0004-44D0-8DF1-9558BA1AFAE0}" presName="ParentText" presStyleLbl="revTx" presStyleIdx="1" presStyleCnt="2">
        <dgm:presLayoutVars>
          <dgm:chMax val="0"/>
          <dgm:chPref val="0"/>
          <dgm:bulletEnabled val="1"/>
        </dgm:presLayoutVars>
      </dgm:prSet>
      <dgm:spPr/>
    </dgm:pt>
  </dgm:ptLst>
  <dgm:cxnLst>
    <dgm:cxn modelId="{57DE8315-D1CE-4231-AFE2-DA3608C90034}" srcId="{A4F7DEF4-0C82-4B92-B8A3-ECBE276930C6}" destId="{593E5CC1-DE5C-4F16-A5C9-CDEC3855868A}" srcOrd="0" destOrd="0" parTransId="{D0B97498-ACBE-4A9C-9D98-682C7D938D37}" sibTransId="{56A5B258-57A4-4F16-AEAE-88FA82EDC2C1}"/>
    <dgm:cxn modelId="{17368560-D48B-433A-935C-18053D69D01A}" type="presOf" srcId="{593E5CC1-DE5C-4F16-A5C9-CDEC3855868A}" destId="{1196CB42-53C5-4613-A596-0236C890EB07}" srcOrd="0" destOrd="0" presId="urn:microsoft.com/office/officeart/2009/3/layout/StepUpProcess"/>
    <dgm:cxn modelId="{3444AB90-194E-4A93-9513-6A4A362B6AD0}" type="presOf" srcId="{A4F7DEF4-0C82-4B92-B8A3-ECBE276930C6}" destId="{21740484-A96E-430E-87BB-A91C2CDEB196}" srcOrd="0" destOrd="0" presId="urn:microsoft.com/office/officeart/2009/3/layout/StepUpProcess"/>
    <dgm:cxn modelId="{00A974A9-19D9-42B7-B20A-385033F04764}" srcId="{A4F7DEF4-0C82-4B92-B8A3-ECBE276930C6}" destId="{741DAE3F-0004-44D0-8DF1-9558BA1AFAE0}" srcOrd="1" destOrd="0" parTransId="{8408B867-9904-459A-A4B6-88EC7D99DB86}" sibTransId="{3BF1AA2B-F5DE-460D-888D-393765964A0B}"/>
    <dgm:cxn modelId="{87F198BF-CFFF-433C-AC05-633F80CDF9CD}" type="presOf" srcId="{741DAE3F-0004-44D0-8DF1-9558BA1AFAE0}" destId="{B562664A-323A-491B-AA08-85D27CF85BAA}" srcOrd="0" destOrd="0" presId="urn:microsoft.com/office/officeart/2009/3/layout/StepUpProcess"/>
    <dgm:cxn modelId="{BC76FBAA-DF1D-458E-AEFF-36C1B376DE6C}" type="presParOf" srcId="{21740484-A96E-430E-87BB-A91C2CDEB196}" destId="{B5EC8185-8826-4C3C-8F88-0A90796289A2}" srcOrd="0" destOrd="0" presId="urn:microsoft.com/office/officeart/2009/3/layout/StepUpProcess"/>
    <dgm:cxn modelId="{A41E7B81-664C-4F44-977B-921566A83696}" type="presParOf" srcId="{B5EC8185-8826-4C3C-8F88-0A90796289A2}" destId="{94102C1F-0308-4906-9716-564430B476B2}" srcOrd="0" destOrd="0" presId="urn:microsoft.com/office/officeart/2009/3/layout/StepUpProcess"/>
    <dgm:cxn modelId="{703A10BB-E9F7-40C3-A236-3BF1D7256BFC}" type="presParOf" srcId="{B5EC8185-8826-4C3C-8F88-0A90796289A2}" destId="{1196CB42-53C5-4613-A596-0236C890EB07}" srcOrd="1" destOrd="0" presId="urn:microsoft.com/office/officeart/2009/3/layout/StepUpProcess"/>
    <dgm:cxn modelId="{56EFEEBB-1246-4081-A787-7F5E66845399}" type="presParOf" srcId="{B5EC8185-8826-4C3C-8F88-0A90796289A2}" destId="{F0B13BCF-0923-4569-B087-6579CF7FC300}" srcOrd="2" destOrd="0" presId="urn:microsoft.com/office/officeart/2009/3/layout/StepUpProcess"/>
    <dgm:cxn modelId="{7F4DBBFA-5DA9-4582-98B7-6B443ECC4C86}" type="presParOf" srcId="{21740484-A96E-430E-87BB-A91C2CDEB196}" destId="{ECFF6C74-A830-4353-BFE8-6F4875CE5746}" srcOrd="1" destOrd="0" presId="urn:microsoft.com/office/officeart/2009/3/layout/StepUpProcess"/>
    <dgm:cxn modelId="{5827EA10-5A78-4558-905F-79AF3FDB1659}" type="presParOf" srcId="{ECFF6C74-A830-4353-BFE8-6F4875CE5746}" destId="{9F3E0201-5CE8-473E-A242-3860F7AC9885}" srcOrd="0" destOrd="0" presId="urn:microsoft.com/office/officeart/2009/3/layout/StepUpProcess"/>
    <dgm:cxn modelId="{7287A79B-4F39-41B6-A683-050050DF875F}" type="presParOf" srcId="{21740484-A96E-430E-87BB-A91C2CDEB196}" destId="{5E048A88-5A70-4CCE-8CDD-0D4ACD9EA4E1}" srcOrd="2" destOrd="0" presId="urn:microsoft.com/office/officeart/2009/3/layout/StepUpProcess"/>
    <dgm:cxn modelId="{47014D87-8E5E-4337-A0AA-19BEFB1EE6F0}" type="presParOf" srcId="{5E048A88-5A70-4CCE-8CDD-0D4ACD9EA4E1}" destId="{402AE5CE-CEC3-46B3-B96F-B0FAC5B01852}" srcOrd="0" destOrd="0" presId="urn:microsoft.com/office/officeart/2009/3/layout/StepUpProcess"/>
    <dgm:cxn modelId="{3CDCE0F2-DD96-488F-9A05-C841840487A9}" type="presParOf" srcId="{5E048A88-5A70-4CCE-8CDD-0D4ACD9EA4E1}" destId="{B562664A-323A-491B-AA08-85D27CF85BAA}" srcOrd="1" destOrd="0" presId="urn:microsoft.com/office/officeart/2009/3/layout/StepUpProcess"/>
  </dgm:cxnLst>
  <dgm:bg/>
  <dgm:whole/>
  <dgm:extLst>
    <a:ext uri="http://schemas.microsoft.com/office/drawing/2008/diagram">
      <dsp:dataModelExt xmlns:dsp="http://schemas.microsoft.com/office/drawing/2008/diagram" relId="rId3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527C653-0944-4E20-8036-EBE721095906}" type="doc">
      <dgm:prSet loTypeId="urn:microsoft.com/office/officeart/2005/8/layout/process1" loCatId="process" qsTypeId="urn:microsoft.com/office/officeart/2005/8/quickstyle/simple1" qsCatId="simple" csTypeId="urn:microsoft.com/office/officeart/2005/8/colors/colorful4" csCatId="colorful"/>
      <dgm:spPr/>
      <dgm:t>
        <a:bodyPr/>
        <a:lstStyle/>
        <a:p>
          <a:endParaRPr lang="en-IN"/>
        </a:p>
      </dgm:t>
    </dgm:pt>
    <dgm:pt modelId="{929D7336-7AB9-4EFB-9903-CCA85688194D}">
      <dgm:prSet/>
      <dgm:spPr/>
      <dgm:t>
        <a:bodyPr/>
        <a:lstStyle/>
        <a:p>
          <a:r>
            <a:rPr lang="en-IN"/>
            <a:t>C</a:t>
          </a:r>
          <a:r>
            <a:rPr lang="en-IN" b="0" i="0" baseline="0"/>
            <a:t>ardiac bypass</a:t>
          </a:r>
          <a:r>
            <a:rPr lang="en-IN"/>
            <a:t> </a:t>
          </a:r>
          <a:r>
            <a:rPr lang="en-IN" b="0" i="0" baseline="0"/>
            <a:t>surgery</a:t>
          </a:r>
          <a:endParaRPr lang="en-IN"/>
        </a:p>
      </dgm:t>
    </dgm:pt>
    <dgm:pt modelId="{122B59F5-41EB-4CF9-BF9F-4CACBC92E408}" type="parTrans" cxnId="{5201AD07-FE41-48AF-9BD9-2E7BF9B1FBA2}">
      <dgm:prSet/>
      <dgm:spPr/>
      <dgm:t>
        <a:bodyPr/>
        <a:lstStyle/>
        <a:p>
          <a:endParaRPr lang="en-IN"/>
        </a:p>
      </dgm:t>
    </dgm:pt>
    <dgm:pt modelId="{7A9350A9-00A1-46DE-946B-E393C1EBF67C}" type="sibTrans" cxnId="{5201AD07-FE41-48AF-9BD9-2E7BF9B1FBA2}">
      <dgm:prSet/>
      <dgm:spPr/>
      <dgm:t>
        <a:bodyPr/>
        <a:lstStyle/>
        <a:p>
          <a:endParaRPr lang="en-IN"/>
        </a:p>
      </dgm:t>
    </dgm:pt>
    <dgm:pt modelId="{0D7AC4CC-FE0F-4A7F-AE28-4DAB1874CCDF}" type="pres">
      <dgm:prSet presAssocID="{B527C653-0944-4E20-8036-EBE721095906}" presName="Name0" presStyleCnt="0">
        <dgm:presLayoutVars>
          <dgm:dir/>
          <dgm:resizeHandles val="exact"/>
        </dgm:presLayoutVars>
      </dgm:prSet>
      <dgm:spPr/>
    </dgm:pt>
    <dgm:pt modelId="{724C2578-4907-412C-A47C-796F1AE18CAB}" type="pres">
      <dgm:prSet presAssocID="{929D7336-7AB9-4EFB-9903-CCA85688194D}" presName="node" presStyleLbl="node1" presStyleIdx="0" presStyleCnt="1" custLinFactNeighborX="25757" custLinFactNeighborY="14650">
        <dgm:presLayoutVars>
          <dgm:bulletEnabled val="1"/>
        </dgm:presLayoutVars>
      </dgm:prSet>
      <dgm:spPr/>
    </dgm:pt>
  </dgm:ptLst>
  <dgm:cxnLst>
    <dgm:cxn modelId="{5201AD07-FE41-48AF-9BD9-2E7BF9B1FBA2}" srcId="{B527C653-0944-4E20-8036-EBE721095906}" destId="{929D7336-7AB9-4EFB-9903-CCA85688194D}" srcOrd="0" destOrd="0" parTransId="{122B59F5-41EB-4CF9-BF9F-4CACBC92E408}" sibTransId="{7A9350A9-00A1-46DE-946B-E393C1EBF67C}"/>
    <dgm:cxn modelId="{0B540819-0727-44FA-A3FC-805A36BFEE3E}" type="presOf" srcId="{B527C653-0944-4E20-8036-EBE721095906}" destId="{0D7AC4CC-FE0F-4A7F-AE28-4DAB1874CCDF}" srcOrd="0" destOrd="0" presId="urn:microsoft.com/office/officeart/2005/8/layout/process1"/>
    <dgm:cxn modelId="{7DB194D7-F60E-444E-9FC7-E5FDC81C51D1}" type="presOf" srcId="{929D7336-7AB9-4EFB-9903-CCA85688194D}" destId="{724C2578-4907-412C-A47C-796F1AE18CAB}" srcOrd="0" destOrd="0" presId="urn:microsoft.com/office/officeart/2005/8/layout/process1"/>
    <dgm:cxn modelId="{BE9C9CAA-4AFF-4788-99D4-40A38D32F6D6}" type="presParOf" srcId="{0D7AC4CC-FE0F-4A7F-AE28-4DAB1874CCDF}" destId="{724C2578-4907-412C-A47C-796F1AE18CAB}" srcOrd="0" destOrd="0" presId="urn:microsoft.com/office/officeart/2005/8/layout/process1"/>
  </dgm:cxnLst>
  <dgm:bg/>
  <dgm:whole/>
  <dgm:extLst>
    <a:ext uri="http://schemas.microsoft.com/office/drawing/2008/diagram">
      <dsp:dataModelExt xmlns:dsp="http://schemas.microsoft.com/office/drawing/2008/diagram" relId="rId4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207988-A25B-40B2-BFAA-D9EA109CB60F}">
      <dsp:nvSpPr>
        <dsp:cNvPr id="0" name=""/>
        <dsp:cNvSpPr/>
      </dsp:nvSpPr>
      <dsp:spPr>
        <a:xfrm>
          <a:off x="1171" y="0"/>
          <a:ext cx="2396301" cy="4001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N" sz="1700" kern="1200"/>
            <a:t>A</a:t>
          </a:r>
          <a:r>
            <a:rPr lang="en-IN" sz="1700" b="0" i="0" kern="1200" baseline="0"/>
            <a:t>ngina pectoris</a:t>
          </a:r>
          <a:endParaRPr lang="en-IN" sz="1700" kern="1200"/>
        </a:p>
      </dsp:txBody>
      <dsp:txXfrm>
        <a:off x="12890" y="11719"/>
        <a:ext cx="2372863" cy="3766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AC4EF2-68C3-4733-BFDA-B5D75DE410BE}">
      <dsp:nvSpPr>
        <dsp:cNvPr id="0" name=""/>
        <dsp:cNvSpPr/>
      </dsp:nvSpPr>
      <dsp:spPr>
        <a:xfrm>
          <a:off x="2044" y="0"/>
          <a:ext cx="2091747" cy="40010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N" sz="1700" kern="1200"/>
            <a:t>H</a:t>
          </a:r>
          <a:r>
            <a:rPr lang="en-IN" sz="1700" b="0" i="0" kern="1200" baseline="0"/>
            <a:t>ypertension</a:t>
          </a:r>
          <a:endParaRPr lang="en-IN" sz="1700" kern="1200"/>
        </a:p>
      </dsp:txBody>
      <dsp:txXfrm>
        <a:off x="13763" y="11719"/>
        <a:ext cx="2068309" cy="3766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D84C96-A5A3-4BBD-8D46-19978ED55A94}">
      <dsp:nvSpPr>
        <dsp:cNvPr id="0" name=""/>
        <dsp:cNvSpPr/>
      </dsp:nvSpPr>
      <dsp:spPr>
        <a:xfrm>
          <a:off x="1754" y="0"/>
          <a:ext cx="3589492" cy="4001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kern="1200" dirty="0"/>
            <a:t>C</a:t>
          </a:r>
          <a:r>
            <a:rPr lang="en-IN" sz="1600" b="0" i="0" kern="1200" baseline="0" dirty="0"/>
            <a:t>erebrovascular accident (CVA),</a:t>
          </a:r>
          <a:endParaRPr lang="en-IN" sz="1600" kern="1200" dirty="0"/>
        </a:p>
      </dsp:txBody>
      <dsp:txXfrm>
        <a:off x="13473" y="11719"/>
        <a:ext cx="3566054" cy="3766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303471-E027-4A25-8F30-CB689B53339D}">
      <dsp:nvSpPr>
        <dsp:cNvPr id="0" name=""/>
        <dsp:cNvSpPr/>
      </dsp:nvSpPr>
      <dsp:spPr>
        <a:xfrm>
          <a:off x="3227" y="0"/>
          <a:ext cx="3301423" cy="40010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N" sz="1700" kern="1200"/>
            <a:t>M</a:t>
          </a:r>
          <a:r>
            <a:rPr lang="en-IN" sz="1700" b="0" i="0" kern="1200" baseline="0"/>
            <a:t>yocardial infarction (MI)</a:t>
          </a:r>
          <a:endParaRPr lang="en-IN" sz="1700" kern="1200"/>
        </a:p>
      </dsp:txBody>
      <dsp:txXfrm>
        <a:off x="14946" y="11719"/>
        <a:ext cx="3277985" cy="3766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421E13-07BC-40D6-897D-675F6E6195FE}">
      <dsp:nvSpPr>
        <dsp:cNvPr id="0" name=""/>
        <dsp:cNvSpPr/>
      </dsp:nvSpPr>
      <dsp:spPr>
        <a:xfrm>
          <a:off x="2467" y="0"/>
          <a:ext cx="2524338" cy="70788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a:t>C</a:t>
          </a:r>
          <a:r>
            <a:rPr lang="en-IN" sz="1800" b="0" i="0" kern="1200" baseline="0"/>
            <a:t>ongestive heart failure (CHF)</a:t>
          </a:r>
          <a:endParaRPr lang="en-IN" sz="1800" kern="1200"/>
        </a:p>
      </dsp:txBody>
      <dsp:txXfrm>
        <a:off x="23200" y="20733"/>
        <a:ext cx="2482872" cy="6664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1429BC-F372-469D-B3EF-8D75A839BEAB}">
      <dsp:nvSpPr>
        <dsp:cNvPr id="0" name=""/>
        <dsp:cNvSpPr/>
      </dsp:nvSpPr>
      <dsp:spPr>
        <a:xfrm>
          <a:off x="0" y="0"/>
          <a:ext cx="2992677" cy="4001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N" sz="1700" kern="1200"/>
            <a:t>I</a:t>
          </a:r>
          <a:r>
            <a:rPr lang="en-IN" sz="1700" b="0" i="0" kern="1200" baseline="0"/>
            <a:t>nfective endocarditis (IE)</a:t>
          </a:r>
          <a:endParaRPr lang="en-IN" sz="1700" kern="1200"/>
        </a:p>
      </dsp:txBody>
      <dsp:txXfrm>
        <a:off x="11719" y="11719"/>
        <a:ext cx="2969239" cy="37667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102C1F-0308-4906-9716-564430B476B2}">
      <dsp:nvSpPr>
        <dsp:cNvPr id="0" name=""/>
        <dsp:cNvSpPr/>
      </dsp:nvSpPr>
      <dsp:spPr>
        <a:xfrm rot="5400000">
          <a:off x="685741" y="65840"/>
          <a:ext cx="532087" cy="885380"/>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6CB42-53C5-4613-A596-0236C890EB07}">
      <dsp:nvSpPr>
        <dsp:cNvPr id="0" name=""/>
        <dsp:cNvSpPr/>
      </dsp:nvSpPr>
      <dsp:spPr>
        <a:xfrm>
          <a:off x="596923" y="330379"/>
          <a:ext cx="799326" cy="700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IN" sz="900" b="0" i="0" kern="1200" baseline="0"/>
            <a:t>implanted cardiac pacemakers</a:t>
          </a:r>
          <a:endParaRPr lang="en-IN" sz="900" kern="1200"/>
        </a:p>
      </dsp:txBody>
      <dsp:txXfrm>
        <a:off x="596923" y="330379"/>
        <a:ext cx="799326" cy="700656"/>
      </dsp:txXfrm>
    </dsp:sp>
    <dsp:sp modelId="{F0B13BCF-0923-4569-B087-6579CF7FC300}">
      <dsp:nvSpPr>
        <dsp:cNvPr id="0" name=""/>
        <dsp:cNvSpPr/>
      </dsp:nvSpPr>
      <dsp:spPr>
        <a:xfrm>
          <a:off x="1245433" y="658"/>
          <a:ext cx="150816" cy="150816"/>
        </a:xfrm>
        <a:prstGeom prst="triangle">
          <a:avLst>
            <a:gd name="adj" fmla="val 100000"/>
          </a:avLst>
        </a:prstGeom>
        <a:solidFill>
          <a:schemeClr val="accent5">
            <a:hueOff val="1163773"/>
            <a:satOff val="3877"/>
            <a:lumOff val="4412"/>
            <a:alphaOff val="0"/>
          </a:schemeClr>
        </a:solidFill>
        <a:ln w="12700" cap="flat" cmpd="sng" algn="ctr">
          <a:solidFill>
            <a:schemeClr val="accent5">
              <a:hueOff val="1163773"/>
              <a:satOff val="3877"/>
              <a:lumOff val="441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2AE5CE-CEC3-46B3-B96F-B0FAC5B01852}">
      <dsp:nvSpPr>
        <dsp:cNvPr id="0" name=""/>
        <dsp:cNvSpPr/>
      </dsp:nvSpPr>
      <dsp:spPr>
        <a:xfrm rot="5400000">
          <a:off x="1664273" y="-176297"/>
          <a:ext cx="532087" cy="885380"/>
        </a:xfrm>
        <a:prstGeom prst="corner">
          <a:avLst>
            <a:gd name="adj1" fmla="val 16120"/>
            <a:gd name="adj2" fmla="val 16110"/>
          </a:avLst>
        </a:prstGeom>
        <a:solidFill>
          <a:schemeClr val="accent5">
            <a:hueOff val="2327545"/>
            <a:satOff val="7755"/>
            <a:lumOff val="8823"/>
            <a:alphaOff val="0"/>
          </a:schemeClr>
        </a:solidFill>
        <a:ln w="12700" cap="flat" cmpd="sng" algn="ctr">
          <a:solidFill>
            <a:schemeClr val="accent5">
              <a:hueOff val="2327545"/>
              <a:satOff val="7755"/>
              <a:lumOff val="882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62664A-323A-491B-AA08-85D27CF85BAA}">
      <dsp:nvSpPr>
        <dsp:cNvPr id="0" name=""/>
        <dsp:cNvSpPr/>
      </dsp:nvSpPr>
      <dsp:spPr>
        <a:xfrm>
          <a:off x="1575455" y="88240"/>
          <a:ext cx="799326" cy="700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IN" sz="900" b="0" i="0" kern="1200" baseline="0"/>
            <a:t>or automatic cardioverter-defibrillators.</a:t>
          </a:r>
          <a:endParaRPr lang="en-IN" sz="900" kern="1200"/>
        </a:p>
      </dsp:txBody>
      <dsp:txXfrm>
        <a:off x="1575455" y="88240"/>
        <a:ext cx="799326" cy="70065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4C2578-4907-412C-A47C-796F1AE18CAB}">
      <dsp:nvSpPr>
        <dsp:cNvPr id="0" name=""/>
        <dsp:cNvSpPr/>
      </dsp:nvSpPr>
      <dsp:spPr>
        <a:xfrm>
          <a:off x="3508" y="0"/>
          <a:ext cx="3589492" cy="40010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N" sz="1700" kern="1200"/>
            <a:t>C</a:t>
          </a:r>
          <a:r>
            <a:rPr lang="en-IN" sz="1700" b="0" i="0" kern="1200" baseline="0"/>
            <a:t>ardiac bypass</a:t>
          </a:r>
          <a:r>
            <a:rPr lang="en-IN" sz="1700" kern="1200"/>
            <a:t> </a:t>
          </a:r>
          <a:r>
            <a:rPr lang="en-IN" sz="1700" b="0" i="0" kern="1200" baseline="0"/>
            <a:t>surgery</a:t>
          </a:r>
          <a:endParaRPr lang="en-IN" sz="1700" kern="1200"/>
        </a:p>
      </dsp:txBody>
      <dsp:txXfrm>
        <a:off x="15227" y="11719"/>
        <a:ext cx="3566054" cy="37667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F132DA-C912-40CE-9B09-5EF5B6F86AAE}" type="datetimeFigureOut">
              <a:rPr lang="en-IN" smtClean="0"/>
              <a:t>19-12-2024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263B56-22F8-45A9-809F-8042C3AD6974}" type="slidenum">
              <a:rPr lang="en-IN" smtClean="0"/>
              <a:t>‹#›</a:t>
            </a:fld>
            <a:endParaRPr lang="en-IN"/>
          </a:p>
        </p:txBody>
      </p:sp>
    </p:spTree>
    <p:extLst>
      <p:ext uri="{BB962C8B-B14F-4D97-AF65-F5344CB8AC3E}">
        <p14:creationId xmlns:p14="http://schemas.microsoft.com/office/powerpoint/2010/main" val="690100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6263B56-22F8-45A9-809F-8042C3AD6974}" type="slidenum">
              <a:rPr lang="en-IN" smtClean="0"/>
              <a:t>24</a:t>
            </a:fld>
            <a:endParaRPr lang="en-IN"/>
          </a:p>
        </p:txBody>
      </p:sp>
    </p:spTree>
    <p:extLst>
      <p:ext uri="{BB962C8B-B14F-4D97-AF65-F5344CB8AC3E}">
        <p14:creationId xmlns:p14="http://schemas.microsoft.com/office/powerpoint/2010/main" val="1549384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6263B56-22F8-45A9-809F-8042C3AD6974}" type="slidenum">
              <a:rPr lang="en-IN" smtClean="0"/>
              <a:t>25</a:t>
            </a:fld>
            <a:endParaRPr lang="en-IN"/>
          </a:p>
        </p:txBody>
      </p:sp>
    </p:spTree>
    <p:extLst>
      <p:ext uri="{BB962C8B-B14F-4D97-AF65-F5344CB8AC3E}">
        <p14:creationId xmlns:p14="http://schemas.microsoft.com/office/powerpoint/2010/main" val="1094926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6263B56-22F8-45A9-809F-8042C3AD6974}" type="slidenum">
              <a:rPr lang="en-IN" smtClean="0"/>
              <a:t>27</a:t>
            </a:fld>
            <a:endParaRPr lang="en-IN"/>
          </a:p>
        </p:txBody>
      </p:sp>
    </p:spTree>
    <p:extLst>
      <p:ext uri="{BB962C8B-B14F-4D97-AF65-F5344CB8AC3E}">
        <p14:creationId xmlns:p14="http://schemas.microsoft.com/office/powerpoint/2010/main" val="13937635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BE85C599-4B4E-4F48-AF8A-8CE655AB2F76}" type="datetimeFigureOut">
              <a:rPr lang="en-IN" smtClean="0"/>
              <a:t>19-12-2024</a:t>
            </a:fld>
            <a:endParaRPr lang="en-IN"/>
          </a:p>
        </p:txBody>
      </p:sp>
      <p:sp>
        <p:nvSpPr>
          <p:cNvPr id="5" name="Footer Placeholder 4"/>
          <p:cNvSpPr>
            <a:spLocks noGrp="1"/>
          </p:cNvSpPr>
          <p:nvPr>
            <p:ph type="ftr" sz="quarter" idx="11"/>
          </p:nvPr>
        </p:nvSpPr>
        <p:spPr>
          <a:xfrm>
            <a:off x="1371600" y="4323845"/>
            <a:ext cx="6400800" cy="365125"/>
          </a:xfrm>
        </p:spPr>
        <p:txBody>
          <a:bodyPr/>
          <a:lstStyle/>
          <a:p>
            <a:endParaRPr lang="en-IN"/>
          </a:p>
        </p:txBody>
      </p:sp>
      <p:sp>
        <p:nvSpPr>
          <p:cNvPr id="6" name="Slide Number Placeholder 5"/>
          <p:cNvSpPr>
            <a:spLocks noGrp="1"/>
          </p:cNvSpPr>
          <p:nvPr>
            <p:ph type="sldNum" sz="quarter" idx="12"/>
          </p:nvPr>
        </p:nvSpPr>
        <p:spPr>
          <a:xfrm>
            <a:off x="8077200" y="1430866"/>
            <a:ext cx="2743200" cy="365125"/>
          </a:xfrm>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3789325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85C599-4B4E-4F48-AF8A-8CE655AB2F76}" type="datetimeFigureOut">
              <a:rPr lang="en-IN" smtClean="0"/>
              <a:t>19-12-2024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1181907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BE85C599-4B4E-4F48-AF8A-8CE655AB2F76}" type="datetimeFigureOut">
              <a:rPr lang="en-IN" smtClean="0"/>
              <a:t>19-12-2024</a:t>
            </a:fld>
            <a:endParaRPr lang="en-IN"/>
          </a:p>
        </p:txBody>
      </p:sp>
      <p:sp>
        <p:nvSpPr>
          <p:cNvPr id="5" name="Footer Placeholder 4"/>
          <p:cNvSpPr>
            <a:spLocks noGrp="1"/>
          </p:cNvSpPr>
          <p:nvPr>
            <p:ph type="ftr" sz="quarter" idx="11"/>
          </p:nvPr>
        </p:nvSpPr>
        <p:spPr>
          <a:xfrm>
            <a:off x="685800" y="381001"/>
            <a:ext cx="6991492" cy="36406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3439481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85C599-4B4E-4F48-AF8A-8CE655AB2F76}" type="datetimeFigureOut">
              <a:rPr lang="en-IN" smtClean="0"/>
              <a:t>19-12-2024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1460367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85C599-4B4E-4F48-AF8A-8CE655AB2F76}" type="datetimeFigureOut">
              <a:rPr lang="en-IN" smtClean="0"/>
              <a:t>19-12-2024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2518920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85C599-4B4E-4F48-AF8A-8CE655AB2F76}" type="datetimeFigureOut">
              <a:rPr lang="en-IN" smtClean="0"/>
              <a:t>19-12-2024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3302475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85C599-4B4E-4F48-AF8A-8CE655AB2F76}" type="datetimeFigureOut">
              <a:rPr lang="en-IN" smtClean="0"/>
              <a:t>19-12-2024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797400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85C599-4B4E-4F48-AF8A-8CE655AB2F76}" type="datetimeFigureOut">
              <a:rPr lang="en-IN" smtClean="0"/>
              <a:t>19-12-2024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2649232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85C599-4B4E-4F48-AF8A-8CE655AB2F76}" type="datetimeFigureOut">
              <a:rPr lang="en-IN" smtClean="0"/>
              <a:t>19-12-2024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1235726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85C599-4B4E-4F48-AF8A-8CE655AB2F76}" type="datetimeFigureOut">
              <a:rPr lang="en-IN" smtClean="0"/>
              <a:t>19-12-2024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3480854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E85C599-4B4E-4F48-AF8A-8CE655AB2F76}" type="datetimeFigureOut">
              <a:rPr lang="en-IN" smtClean="0"/>
              <a:t>19-12-2024</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2143693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E85C599-4B4E-4F48-AF8A-8CE655AB2F76}" type="datetimeFigureOut">
              <a:rPr lang="en-IN" smtClean="0"/>
              <a:t>19-12-2024</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707E8C45-B3FC-4262-8C8D-63FA7EE73044}" type="slidenum">
              <a:rPr lang="en-IN" smtClean="0"/>
              <a:t>‹#›</a:t>
            </a:fld>
            <a:endParaRPr lang="en-IN"/>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71668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BE85C599-4B4E-4F48-AF8A-8CE655AB2F76}" type="datetimeFigureOut">
              <a:rPr lang="en-IN" smtClean="0"/>
              <a:t>19-12-2024</a:t>
            </a:fld>
            <a:endParaRPr lang="en-IN"/>
          </a:p>
        </p:txBody>
      </p:sp>
      <p:sp>
        <p:nvSpPr>
          <p:cNvPr id="6" name="Footer Placeholder 5"/>
          <p:cNvSpPr>
            <a:spLocks noGrp="1"/>
          </p:cNvSpPr>
          <p:nvPr>
            <p:ph type="ftr" sz="quarter" idx="11"/>
          </p:nvPr>
        </p:nvSpPr>
        <p:spPr>
          <a:xfrm>
            <a:off x="685800" y="378883"/>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2054498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E85C599-4B4E-4F48-AF8A-8CE655AB2F76}" type="datetimeFigureOut">
              <a:rPr lang="en-IN" smtClean="0"/>
              <a:t>19-12-2024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3140418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E85C599-4B4E-4F48-AF8A-8CE655AB2F76}" type="datetimeFigureOut">
              <a:rPr lang="en-IN" smtClean="0"/>
              <a:t>19-12-2024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1131230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85C599-4B4E-4F48-AF8A-8CE655AB2F76}" type="datetimeFigureOut">
              <a:rPr lang="en-IN" smtClean="0"/>
              <a:t>19-12-2024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1903737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BE85C599-4B4E-4F48-AF8A-8CE655AB2F76}" type="datetimeFigureOut">
              <a:rPr lang="en-IN" smtClean="0"/>
              <a:t>19-12-2024</a:t>
            </a:fld>
            <a:endParaRPr lang="en-IN"/>
          </a:p>
        </p:txBody>
      </p:sp>
      <p:sp>
        <p:nvSpPr>
          <p:cNvPr id="5" name="Footer Placeholder 4"/>
          <p:cNvSpPr>
            <a:spLocks noGrp="1"/>
          </p:cNvSpPr>
          <p:nvPr>
            <p:ph type="ftr" sz="quarter" idx="11"/>
          </p:nvPr>
        </p:nvSpPr>
        <p:spPr>
          <a:xfrm>
            <a:off x="685800" y="381000"/>
            <a:ext cx="6991492" cy="36512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707E8C45-B3FC-4262-8C8D-63FA7EE73044}" type="slidenum">
              <a:rPr lang="en-IN" smtClean="0"/>
              <a:t>‹#›</a:t>
            </a:fld>
            <a:endParaRPr lang="en-IN"/>
          </a:p>
        </p:txBody>
      </p:sp>
    </p:spTree>
    <p:extLst>
      <p:ext uri="{BB962C8B-B14F-4D97-AF65-F5344CB8AC3E}">
        <p14:creationId xmlns:p14="http://schemas.microsoft.com/office/powerpoint/2010/main" val="3371149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E85C599-4B4E-4F48-AF8A-8CE655AB2F76}" type="datetimeFigureOut">
              <a:rPr lang="en-IN" smtClean="0"/>
              <a:t>19-12-2024</a:t>
            </a:fld>
            <a:endParaRPr lang="en-IN"/>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07E8C45-B3FC-4262-8C8D-63FA7EE73044}" type="slidenum">
              <a:rPr lang="en-IN" smtClean="0"/>
              <a:t>‹#›</a:t>
            </a:fld>
            <a:endParaRPr lang="en-IN"/>
          </a:p>
        </p:txBody>
      </p:sp>
    </p:spTree>
    <p:extLst>
      <p:ext uri="{BB962C8B-B14F-4D97-AF65-F5344CB8AC3E}">
        <p14:creationId xmlns:p14="http://schemas.microsoft.com/office/powerpoint/2010/main" val="3318703072"/>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3" Type="http://schemas.openxmlformats.org/officeDocument/2006/relationships/diagramLayout" Target="../diagrams/layout3.xml"/><Relationship Id="rId18" Type="http://schemas.openxmlformats.org/officeDocument/2006/relationships/diagramLayout" Target="../diagrams/layout4.xml"/><Relationship Id="rId26" Type="http://schemas.microsoft.com/office/2007/relationships/diagramDrawing" Target="../diagrams/drawing5.xml"/><Relationship Id="rId39" Type="http://schemas.openxmlformats.org/officeDocument/2006/relationships/diagramQuickStyle" Target="../diagrams/quickStyle8.xml"/><Relationship Id="rId21" Type="http://schemas.microsoft.com/office/2007/relationships/diagramDrawing" Target="../diagrams/drawing4.xml"/><Relationship Id="rId34" Type="http://schemas.openxmlformats.org/officeDocument/2006/relationships/diagramQuickStyle" Target="../diagrams/quickStyle7.xml"/><Relationship Id="rId7" Type="http://schemas.openxmlformats.org/officeDocument/2006/relationships/diagramData" Target="../diagrams/data2.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29" Type="http://schemas.openxmlformats.org/officeDocument/2006/relationships/diagramQuickStyle" Target="../diagrams/quickStyle6.xml"/><Relationship Id="rId41" Type="http://schemas.microsoft.com/office/2007/relationships/diagramDrawing" Target="../diagrams/drawing8.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24" Type="http://schemas.openxmlformats.org/officeDocument/2006/relationships/diagramQuickStyle" Target="../diagrams/quickStyle5.xml"/><Relationship Id="rId32" Type="http://schemas.openxmlformats.org/officeDocument/2006/relationships/diagramData" Target="../diagrams/data7.xml"/><Relationship Id="rId37" Type="http://schemas.openxmlformats.org/officeDocument/2006/relationships/diagramData" Target="../diagrams/data8.xml"/><Relationship Id="rId40" Type="http://schemas.openxmlformats.org/officeDocument/2006/relationships/diagramColors" Target="../diagrams/colors8.xml"/><Relationship Id="rId5" Type="http://schemas.openxmlformats.org/officeDocument/2006/relationships/diagramColors" Target="../diagrams/colors1.xml"/><Relationship Id="rId15" Type="http://schemas.openxmlformats.org/officeDocument/2006/relationships/diagramColors" Target="../diagrams/colors3.xml"/><Relationship Id="rId23" Type="http://schemas.openxmlformats.org/officeDocument/2006/relationships/diagramLayout" Target="../diagrams/layout5.xml"/><Relationship Id="rId28" Type="http://schemas.openxmlformats.org/officeDocument/2006/relationships/diagramLayout" Target="../diagrams/layout6.xml"/><Relationship Id="rId36" Type="http://schemas.microsoft.com/office/2007/relationships/diagramDrawing" Target="../diagrams/drawing7.xml"/><Relationship Id="rId10" Type="http://schemas.openxmlformats.org/officeDocument/2006/relationships/diagramColors" Target="../diagrams/colors2.xml"/><Relationship Id="rId19" Type="http://schemas.openxmlformats.org/officeDocument/2006/relationships/diagramQuickStyle" Target="../diagrams/quickStyle4.xml"/><Relationship Id="rId31" Type="http://schemas.microsoft.com/office/2007/relationships/diagramDrawing" Target="../diagrams/drawing6.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 Id="rId22" Type="http://schemas.openxmlformats.org/officeDocument/2006/relationships/diagramData" Target="../diagrams/data5.xml"/><Relationship Id="rId27" Type="http://schemas.openxmlformats.org/officeDocument/2006/relationships/diagramData" Target="../diagrams/data6.xml"/><Relationship Id="rId30" Type="http://schemas.openxmlformats.org/officeDocument/2006/relationships/diagramColors" Target="../diagrams/colors6.xml"/><Relationship Id="rId35" Type="http://schemas.openxmlformats.org/officeDocument/2006/relationships/diagramColors" Target="../diagrams/colors7.xml"/><Relationship Id="rId8" Type="http://schemas.openxmlformats.org/officeDocument/2006/relationships/diagramLayout" Target="../diagrams/layout2.xml"/><Relationship Id="rId3" Type="http://schemas.openxmlformats.org/officeDocument/2006/relationships/diagramLayout" Target="../diagrams/layout1.xml"/><Relationship Id="rId12" Type="http://schemas.openxmlformats.org/officeDocument/2006/relationships/diagramData" Target="../diagrams/data3.xml"/><Relationship Id="rId17" Type="http://schemas.openxmlformats.org/officeDocument/2006/relationships/diagramData" Target="../diagrams/data4.xml"/><Relationship Id="rId25" Type="http://schemas.openxmlformats.org/officeDocument/2006/relationships/diagramColors" Target="../diagrams/colors5.xml"/><Relationship Id="rId33" Type="http://schemas.openxmlformats.org/officeDocument/2006/relationships/diagramLayout" Target="../diagrams/layout7.xml"/><Relationship Id="rId38" Type="http://schemas.openxmlformats.org/officeDocument/2006/relationships/diagramLayout" Target="../diagrams/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tmp"/><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tmp"/><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3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6" Type="http://schemas.openxmlformats.org/officeDocument/2006/relationships/image" Target="../media/image43.jpg"/><Relationship Id="rId5" Type="http://schemas.openxmlformats.org/officeDocument/2006/relationships/image" Target="../media/image42.png"/><Relationship Id="rId4" Type="http://schemas.openxmlformats.org/officeDocument/2006/relationships/image" Target="../media/image41.jpg"/></Relationships>
</file>

<file path=ppt/slides/_rels/slide3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5.tmp"/><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6.tmp"/><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3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3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3.tmp"/><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4.tmp"/><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2.xml"/><Relationship Id="rId6" Type="http://schemas.openxmlformats.org/officeDocument/2006/relationships/image" Target="../media/image76.jpg"/><Relationship Id="rId5" Type="http://schemas.openxmlformats.org/officeDocument/2006/relationships/image" Target="../media/image75.jpg"/><Relationship Id="rId4" Type="http://schemas.openxmlformats.org/officeDocument/2006/relationships/image" Target="../media/image74.jpg"/></Relationships>
</file>

<file path=ppt/slides/_rels/slide5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2.xml"/><Relationship Id="rId6" Type="http://schemas.openxmlformats.org/officeDocument/2006/relationships/image" Target="../media/image81.jpg"/><Relationship Id="rId5" Type="http://schemas.openxmlformats.org/officeDocument/2006/relationships/image" Target="../media/image80.jpg"/><Relationship Id="rId4" Type="http://schemas.openxmlformats.org/officeDocument/2006/relationships/image" Target="../media/image79.jpg"/></Relationships>
</file>

<file path=ppt/slides/_rels/slide52.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90.jpg"/><Relationship Id="rId3" Type="http://schemas.openxmlformats.org/officeDocument/2006/relationships/image" Target="../media/image85.jpg"/><Relationship Id="rId7" Type="http://schemas.openxmlformats.org/officeDocument/2006/relationships/image" Target="../media/image89.jp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8.jpg"/><Relationship Id="rId5" Type="http://schemas.openxmlformats.org/officeDocument/2006/relationships/image" Target="../media/image87.jpg"/><Relationship Id="rId4" Type="http://schemas.openxmlformats.org/officeDocument/2006/relationships/image" Target="../media/image86.jpg"/></Relationships>
</file>

<file path=ppt/slides/_rels/slide57.xml.rels><?xml version="1.0" encoding="UTF-8" standalone="yes"?>
<Relationships xmlns="http://schemas.openxmlformats.org/package/2006/relationships"><Relationship Id="rId3" Type="http://schemas.openxmlformats.org/officeDocument/2006/relationships/image" Target="../media/image92.tmp"/><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94.jpg"/><Relationship Id="rId1" Type="http://schemas.openxmlformats.org/officeDocument/2006/relationships/slideLayout" Target="../slideLayouts/slideLayout2.xml"/><Relationship Id="rId4" Type="http://schemas.openxmlformats.org/officeDocument/2006/relationships/image" Target="../media/image96.jpg"/></Relationships>
</file>

<file path=ppt/slides/_rels/slide6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jpg"/><Relationship Id="rId1" Type="http://schemas.openxmlformats.org/officeDocument/2006/relationships/slideLayout" Target="../slideLayouts/slideLayout2.xml"/><Relationship Id="rId6" Type="http://schemas.openxmlformats.org/officeDocument/2006/relationships/image" Target="../media/image101.jpg"/><Relationship Id="rId5" Type="http://schemas.openxmlformats.org/officeDocument/2006/relationships/image" Target="../media/image100.jpg"/><Relationship Id="rId4" Type="http://schemas.openxmlformats.org/officeDocument/2006/relationships/image" Target="../media/image99.jpg"/></Relationships>
</file>

<file path=ppt/slides/_rels/slide6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2DC237-262C-45A8-9FDC-A17503A7C7A5}"/>
              </a:ext>
            </a:extLst>
          </p:cNvPr>
          <p:cNvSpPr txBox="1"/>
          <p:nvPr/>
        </p:nvSpPr>
        <p:spPr>
          <a:xfrm>
            <a:off x="2129637" y="2326560"/>
            <a:ext cx="8655787" cy="258532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pPr algn="l"/>
            <a:r>
              <a:rPr lang="en-IN" sz="5400" b="1" i="0" u="none" strike="noStrike" baseline="0" dirty="0">
                <a:latin typeface="Times New Roman" panose="02020603050405020304" pitchFamily="18" charset="0"/>
                <a:cs typeface="Times New Roman" panose="02020603050405020304" pitchFamily="18" charset="0"/>
              </a:rPr>
              <a:t>Periodontal Treatment of Medically</a:t>
            </a:r>
          </a:p>
          <a:p>
            <a:pPr algn="l"/>
            <a:r>
              <a:rPr lang="en-IN" sz="5400" b="1" i="0" u="none" strike="noStrike" baseline="0" dirty="0">
                <a:latin typeface="Times New Roman" panose="02020603050405020304" pitchFamily="18" charset="0"/>
                <a:cs typeface="Times New Roman" panose="02020603050405020304" pitchFamily="18" charset="0"/>
              </a:rPr>
              <a:t>Compromised Patients</a:t>
            </a:r>
            <a:endParaRPr lang="en-IN" sz="5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9120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AA182B-BC11-4C9F-A229-B662F3936F79}"/>
              </a:ext>
            </a:extLst>
          </p:cNvPr>
          <p:cNvSpPr txBox="1"/>
          <p:nvPr/>
        </p:nvSpPr>
        <p:spPr>
          <a:xfrm>
            <a:off x="4919818" y="363915"/>
            <a:ext cx="2606397" cy="954107"/>
          </a:xfrm>
          <a:prstGeom prst="rect">
            <a:avLst/>
          </a:prstGeom>
          <a:noFill/>
        </p:spPr>
        <p:txBody>
          <a:bodyPr wrap="square" rtlCol="0">
            <a:spAutoFit/>
          </a:bodyPr>
          <a:lstStyle/>
          <a:p>
            <a:pPr algn="ctr"/>
            <a:r>
              <a:rPr lang="en-IN" sz="3600" b="1" u="sng" dirty="0">
                <a:solidFill>
                  <a:schemeClr val="bg2">
                    <a:lumMod val="75000"/>
                  </a:schemeClr>
                </a:solidFill>
                <a:highlight>
                  <a:srgbClr val="FFFF00"/>
                </a:highlight>
                <a:latin typeface="Times New Roman" panose="02020603050405020304" pitchFamily="18" charset="0"/>
                <a:cs typeface="Times New Roman" panose="02020603050405020304" pitchFamily="18" charset="0"/>
              </a:rPr>
              <a:t>Contents</a:t>
            </a:r>
          </a:p>
          <a:p>
            <a:pPr algn="ctr"/>
            <a:endParaRPr lang="en-IN" sz="2000" dirty="0">
              <a:solidFill>
                <a:schemeClr val="accent5">
                  <a:lumMod val="40000"/>
                  <a:lumOff val="60000"/>
                </a:schemeClr>
              </a:solidFill>
            </a:endParaRPr>
          </a:p>
        </p:txBody>
      </p:sp>
      <p:sp>
        <p:nvSpPr>
          <p:cNvPr id="5" name="TextBox 4">
            <a:extLst>
              <a:ext uri="{FF2B5EF4-FFF2-40B4-BE49-F238E27FC236}">
                <a16:creationId xmlns:a16="http://schemas.microsoft.com/office/drawing/2014/main" id="{356E2378-D97F-4FB7-85FD-E47A862D1D26}"/>
              </a:ext>
            </a:extLst>
          </p:cNvPr>
          <p:cNvSpPr txBox="1"/>
          <p:nvPr/>
        </p:nvSpPr>
        <p:spPr>
          <a:xfrm>
            <a:off x="429705" y="1628442"/>
            <a:ext cx="10957873" cy="4893647"/>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rtlCol="0">
            <a:spAutoFit/>
          </a:bodyPr>
          <a:lstStyle/>
          <a:p>
            <a:pPr marL="342900" indent="-342900">
              <a:buFont typeface="Courier New" panose="02070309020205020404" pitchFamily="49" charset="0"/>
              <a:buChar char="o"/>
            </a:pPr>
            <a:endParaRPr lang="en-IN" sz="2400" b="1" i="0" u="none" strike="noStrike" baseline="0" dirty="0">
              <a:solidFill>
                <a:srgbClr val="FFC000"/>
              </a:solidFill>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en-IN" sz="2400" b="1" i="0" u="none" strike="noStrike" baseline="0" dirty="0">
                <a:solidFill>
                  <a:srgbClr val="FFC000"/>
                </a:solidFill>
                <a:latin typeface="Times New Roman" panose="02020603050405020304" pitchFamily="18" charset="0"/>
                <a:cs typeface="Times New Roman" panose="02020603050405020304" pitchFamily="18" charset="0"/>
              </a:rPr>
              <a:t>Cardiovascular Diseases</a:t>
            </a:r>
          </a:p>
          <a:p>
            <a:endParaRPr lang="en-IN" sz="2400" b="1" i="0" u="none" strike="noStrike" baseline="0" dirty="0">
              <a:solidFill>
                <a:srgbClr val="FFC000"/>
              </a:solidFill>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en-IN" sz="2400" b="1" i="0" u="none" strike="noStrike" baseline="0" dirty="0">
                <a:solidFill>
                  <a:srgbClr val="FFC000"/>
                </a:solidFill>
                <a:latin typeface="Times New Roman" panose="02020603050405020304" pitchFamily="18" charset="0"/>
                <a:cs typeface="Times New Roman" panose="02020603050405020304" pitchFamily="18" charset="0"/>
              </a:rPr>
              <a:t>Endocrine Disorders</a:t>
            </a:r>
          </a:p>
          <a:p>
            <a:endParaRPr lang="en-IN" sz="2400" b="1" i="0" u="none" strike="noStrike" baseline="0" dirty="0">
              <a:solidFill>
                <a:srgbClr val="FFC000"/>
              </a:solidFill>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en-IN" sz="2400" b="1" i="0" u="none" strike="noStrike" baseline="0" dirty="0">
                <a:solidFill>
                  <a:srgbClr val="FFC000"/>
                </a:solidFill>
                <a:latin typeface="Times New Roman" panose="02020603050405020304" pitchFamily="18" charset="0"/>
                <a:cs typeface="Times New Roman" panose="02020603050405020304" pitchFamily="18" charset="0"/>
              </a:rPr>
              <a:t>Hemorrhagic Disorders</a:t>
            </a:r>
          </a:p>
          <a:p>
            <a:endParaRPr lang="en-IN" sz="2400" b="1" i="0" u="none" strike="noStrike" baseline="0" dirty="0">
              <a:solidFill>
                <a:srgbClr val="FFC000"/>
              </a:solidFill>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en-IN" sz="2400" b="1" i="0" u="none" strike="noStrike" baseline="0" dirty="0">
                <a:solidFill>
                  <a:srgbClr val="FFC000"/>
                </a:solidFill>
                <a:latin typeface="Times New Roman" panose="02020603050405020304" pitchFamily="18" charset="0"/>
                <a:cs typeface="Times New Roman" panose="02020603050405020304" pitchFamily="18" charset="0"/>
              </a:rPr>
              <a:t>Renal Diseases </a:t>
            </a:r>
          </a:p>
          <a:p>
            <a:endParaRPr lang="en-IN" sz="2400" b="1" i="0" u="none" strike="noStrike" baseline="0" dirty="0">
              <a:solidFill>
                <a:srgbClr val="FFC000"/>
              </a:solidFill>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en-IN" sz="2400" b="1" i="0" u="none" strike="noStrike" baseline="0" dirty="0">
                <a:solidFill>
                  <a:srgbClr val="FFC000"/>
                </a:solidFill>
                <a:latin typeface="Times New Roman" panose="02020603050405020304" pitchFamily="18" charset="0"/>
                <a:cs typeface="Times New Roman" panose="02020603050405020304" pitchFamily="18" charset="0"/>
              </a:rPr>
              <a:t>Liver Diseases </a:t>
            </a:r>
          </a:p>
          <a:p>
            <a:endParaRPr lang="en-IN" sz="2400" b="1" i="0" u="none" strike="noStrike" baseline="0" dirty="0">
              <a:solidFill>
                <a:srgbClr val="FFC000"/>
              </a:solidFill>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en-IN" sz="2400" b="1" dirty="0">
                <a:solidFill>
                  <a:srgbClr val="FFC000"/>
                </a:solidFill>
                <a:latin typeface="Times New Roman" panose="02020603050405020304" pitchFamily="18" charset="0"/>
                <a:cs typeface="Times New Roman" panose="02020603050405020304" pitchFamily="18" charset="0"/>
              </a:rPr>
              <a:t>Pu</a:t>
            </a:r>
            <a:r>
              <a:rPr lang="en-IN" sz="2400" b="1" u="none" strike="noStrike" baseline="0" dirty="0">
                <a:solidFill>
                  <a:srgbClr val="FFC000"/>
                </a:solidFill>
                <a:latin typeface="Times New Roman" panose="02020603050405020304" pitchFamily="18" charset="0"/>
                <a:cs typeface="Times New Roman" panose="02020603050405020304" pitchFamily="18" charset="0"/>
              </a:rPr>
              <a:t>l</a:t>
            </a:r>
            <a:r>
              <a:rPr lang="en-IN" sz="2400" b="1" i="0" u="none" strike="noStrike" baseline="0" dirty="0">
                <a:solidFill>
                  <a:srgbClr val="FFC000"/>
                </a:solidFill>
                <a:latin typeface="Times New Roman" panose="02020603050405020304" pitchFamily="18" charset="0"/>
                <a:cs typeface="Times New Roman" panose="02020603050405020304" pitchFamily="18" charset="0"/>
              </a:rPr>
              <a:t>monary Diseases </a:t>
            </a:r>
          </a:p>
          <a:p>
            <a:endParaRPr lang="en-IN" sz="2400" b="1" i="0" u="none" strike="noStrike" baseline="0" dirty="0">
              <a:solidFill>
                <a:srgbClr val="FFC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FDFD074A-35E5-3AA4-E92C-7AC18D332984}"/>
              </a:ext>
            </a:extLst>
          </p:cNvPr>
          <p:cNvSpPr txBox="1"/>
          <p:nvPr/>
        </p:nvSpPr>
        <p:spPr>
          <a:xfrm>
            <a:off x="5667866" y="2036190"/>
            <a:ext cx="5474616" cy="2677656"/>
          </a:xfrm>
          <a:prstGeom prst="rect">
            <a:avLst/>
          </a:prstGeom>
          <a:noFill/>
        </p:spPr>
        <p:txBody>
          <a:bodyPr wrap="square">
            <a:spAutoFit/>
          </a:bodyPr>
          <a:lstStyle/>
          <a:p>
            <a:pPr marL="342900" indent="-342900">
              <a:buFont typeface="Courier New" panose="02070309020205020404" pitchFamily="49" charset="0"/>
              <a:buChar char="o"/>
            </a:pPr>
            <a:r>
              <a:rPr lang="en-IN" sz="2400" b="1" i="0" u="none" strike="noStrike" baseline="0" dirty="0">
                <a:solidFill>
                  <a:srgbClr val="FFC000"/>
                </a:solidFill>
                <a:latin typeface="Times New Roman" panose="02020603050405020304" pitchFamily="18" charset="0"/>
                <a:cs typeface="Times New Roman" panose="02020603050405020304" pitchFamily="18" charset="0"/>
              </a:rPr>
              <a:t>Medications and Cancer Therapies</a:t>
            </a:r>
          </a:p>
          <a:p>
            <a:endParaRPr lang="en-IN" sz="2400" b="1" i="0" u="none" strike="noStrike" baseline="0" dirty="0">
              <a:solidFill>
                <a:srgbClr val="FFC000"/>
              </a:solidFill>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en-IN" sz="2400" b="1" i="0" u="none" strike="noStrike" baseline="0" dirty="0">
                <a:solidFill>
                  <a:srgbClr val="FFC000"/>
                </a:solidFill>
                <a:latin typeface="Times New Roman" panose="02020603050405020304" pitchFamily="18" charset="0"/>
                <a:cs typeface="Times New Roman" panose="02020603050405020304" pitchFamily="18" charset="0"/>
              </a:rPr>
              <a:t>Prosthetic Joint Replacement</a:t>
            </a:r>
          </a:p>
          <a:p>
            <a:endParaRPr lang="en-IN" sz="2400" b="1" i="0" u="none" strike="noStrike" baseline="0" dirty="0">
              <a:solidFill>
                <a:srgbClr val="FFC000"/>
              </a:solidFill>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en-IN" sz="2400" b="1" i="0" u="none" strike="noStrike" baseline="0" dirty="0">
                <a:solidFill>
                  <a:srgbClr val="FFC000"/>
                </a:solidFill>
                <a:latin typeface="Times New Roman" panose="02020603050405020304" pitchFamily="18" charset="0"/>
                <a:cs typeface="Times New Roman" panose="02020603050405020304" pitchFamily="18" charset="0"/>
              </a:rPr>
              <a:t>Pregnancy </a:t>
            </a:r>
          </a:p>
          <a:p>
            <a:endParaRPr lang="en-IN" sz="2400" b="1" i="0" u="none" strike="noStrike" baseline="0" dirty="0">
              <a:solidFill>
                <a:srgbClr val="FFC000"/>
              </a:solidFill>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en-IN" sz="2400" b="1" i="0" u="none" strike="noStrike" baseline="0" dirty="0">
                <a:solidFill>
                  <a:srgbClr val="FFC000"/>
                </a:solidFill>
                <a:latin typeface="Times New Roman" panose="02020603050405020304" pitchFamily="18" charset="0"/>
                <a:cs typeface="Times New Roman" panose="02020603050405020304" pitchFamily="18" charset="0"/>
              </a:rPr>
              <a:t>Infectious Diseases</a:t>
            </a:r>
            <a:endParaRPr lang="en-IN" sz="2800" dirty="0">
              <a:solidFill>
                <a:srgbClr val="FFC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2635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B7A26B-FAED-4FFB-A151-411781D0085B}"/>
              </a:ext>
            </a:extLst>
          </p:cNvPr>
          <p:cNvSpPr txBox="1"/>
          <p:nvPr/>
        </p:nvSpPr>
        <p:spPr>
          <a:xfrm>
            <a:off x="1006928" y="2341648"/>
            <a:ext cx="10536702" cy="1569660"/>
          </a:xfrm>
          <a:prstGeom prst="rect">
            <a:avLst/>
          </a:prstGeom>
          <a:noFill/>
        </p:spPr>
        <p:txBody>
          <a:bodyPr wrap="square">
            <a:spAutoFit/>
          </a:bodyPr>
          <a:lstStyle/>
          <a:p>
            <a:r>
              <a:rPr lang="en-GB" sz="2400" b="1" i="0" dirty="0">
                <a:solidFill>
                  <a:schemeClr val="accent5">
                    <a:lumMod val="60000"/>
                    <a:lumOff val="40000"/>
                  </a:schemeClr>
                </a:solidFill>
                <a:effectLst/>
                <a:latin typeface="Times New Roman" panose="02020603050405020304" pitchFamily="18" charset="0"/>
                <a:cs typeface="Times New Roman" panose="02020603050405020304" pitchFamily="18" charset="0"/>
              </a:rPr>
              <a:t>The term Medically Compromised refers to dental patients with impaired health status like pregnancy, or patients with systemic diseases like ischemic heart disease, congenital heart disease, liver disease, renal disease, asthma, patients with immunodeficiency and patients with altered immune status.</a:t>
            </a:r>
            <a:endParaRPr lang="en-IN" sz="2400" b="1" dirty="0">
              <a:solidFill>
                <a:schemeClr val="accent5">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8531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D1C7B03-7A77-4671-A3EC-67AA59804614}"/>
              </a:ext>
            </a:extLst>
          </p:cNvPr>
          <p:cNvSpPr txBox="1"/>
          <p:nvPr/>
        </p:nvSpPr>
        <p:spPr>
          <a:xfrm>
            <a:off x="4366233" y="530603"/>
            <a:ext cx="6185451" cy="523220"/>
          </a:xfrm>
          <a:prstGeom prst="rect">
            <a:avLst/>
          </a:prstGeom>
          <a:noFill/>
        </p:spPr>
        <p:txBody>
          <a:bodyPr wrap="square">
            <a:spAutoFit/>
          </a:bodyPr>
          <a:lstStyle/>
          <a:p>
            <a:r>
              <a:rPr lang="en-IN" sz="2800" b="1" i="0" u="none" strike="noStrike" baseline="0" dirty="0">
                <a:solidFill>
                  <a:schemeClr val="accent6">
                    <a:lumMod val="20000"/>
                    <a:lumOff val="80000"/>
                  </a:schemeClr>
                </a:solidFill>
                <a:latin typeface="Times New Roman" panose="02020603050405020304" pitchFamily="18" charset="0"/>
                <a:cs typeface="Times New Roman" panose="02020603050405020304" pitchFamily="18" charset="0"/>
              </a:rPr>
              <a:t>Cardiovascular Diseases</a:t>
            </a:r>
            <a:endParaRPr lang="en-IN" sz="2800" dirty="0">
              <a:solidFill>
                <a:schemeClr val="accent6">
                  <a:lumMod val="20000"/>
                  <a:lumOff val="80000"/>
                </a:schemeClr>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DEDC8AC0-7AE1-4889-ADCC-1AF6DD33B182}"/>
              </a:ext>
            </a:extLst>
          </p:cNvPr>
          <p:cNvSpPr txBox="1"/>
          <p:nvPr/>
        </p:nvSpPr>
        <p:spPr>
          <a:xfrm>
            <a:off x="253833" y="1211830"/>
            <a:ext cx="9952382" cy="369332"/>
          </a:xfrm>
          <a:prstGeom prst="rect">
            <a:avLst/>
          </a:prstGeom>
          <a:noFill/>
        </p:spPr>
        <p:txBody>
          <a:bodyPr wrap="square">
            <a:spAutoFit/>
          </a:bodyPr>
          <a:lstStyle/>
          <a:p>
            <a:pPr algn="l"/>
            <a:r>
              <a:rPr lang="en-GB" sz="1800" b="0" i="0" u="none" strike="noStrike" baseline="0" dirty="0">
                <a:latin typeface="Times New Roman" panose="02020603050405020304" pitchFamily="18" charset="0"/>
                <a:cs typeface="Times New Roman" panose="02020603050405020304" pitchFamily="18" charset="0"/>
              </a:rPr>
              <a:t>Cardiovascular diseases are the most prevalent category of systemic </a:t>
            </a:r>
            <a:r>
              <a:rPr lang="en-IN" sz="1800" b="0" i="0" u="none" strike="noStrike" baseline="0" dirty="0">
                <a:latin typeface="Times New Roman" panose="02020603050405020304" pitchFamily="18" charset="0"/>
                <a:cs typeface="Times New Roman" panose="02020603050405020304" pitchFamily="18" charset="0"/>
              </a:rPr>
              <a:t>disease</a:t>
            </a:r>
            <a:endParaRPr lang="en-IN" dirty="0">
              <a:latin typeface="Times New Roman" panose="02020603050405020304" pitchFamily="18" charset="0"/>
              <a:cs typeface="Times New Roman" panose="02020603050405020304" pitchFamily="18" charset="0"/>
            </a:endParaRPr>
          </a:p>
        </p:txBody>
      </p:sp>
      <p:graphicFrame>
        <p:nvGraphicFramePr>
          <p:cNvPr id="12" name="Diagram 11">
            <a:extLst>
              <a:ext uri="{FF2B5EF4-FFF2-40B4-BE49-F238E27FC236}">
                <a16:creationId xmlns:a16="http://schemas.microsoft.com/office/drawing/2014/main" id="{B9B70DAD-A496-8692-522A-9A51BEFB5253}"/>
              </a:ext>
            </a:extLst>
          </p:cNvPr>
          <p:cNvGraphicFramePr/>
          <p:nvPr>
            <p:extLst>
              <p:ext uri="{D42A27DB-BD31-4B8C-83A1-F6EECF244321}">
                <p14:modId xmlns:p14="http://schemas.microsoft.com/office/powerpoint/2010/main" val="997983538"/>
              </p:ext>
            </p:extLst>
          </p:nvPr>
        </p:nvGraphicFramePr>
        <p:xfrm>
          <a:off x="1074592" y="3386509"/>
          <a:ext cx="2398644" cy="4001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34" name="Straight Arrow Connector 33">
            <a:extLst>
              <a:ext uri="{FF2B5EF4-FFF2-40B4-BE49-F238E27FC236}">
                <a16:creationId xmlns:a16="http://schemas.microsoft.com/office/drawing/2014/main" id="{AD90601B-AC54-40FC-BE20-F907258F5391}"/>
              </a:ext>
            </a:extLst>
          </p:cNvPr>
          <p:cNvCxnSpPr>
            <a:cxnSpLocks/>
            <a:stCxn id="45" idx="3"/>
          </p:cNvCxnSpPr>
          <p:nvPr/>
        </p:nvCxnSpPr>
        <p:spPr>
          <a:xfrm flipH="1" flipV="1">
            <a:off x="4393826" y="2817507"/>
            <a:ext cx="1060460" cy="29963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5" name="Oval 44">
            <a:extLst>
              <a:ext uri="{FF2B5EF4-FFF2-40B4-BE49-F238E27FC236}">
                <a16:creationId xmlns:a16="http://schemas.microsoft.com/office/drawing/2014/main" id="{7C668BA8-5144-4870-96D1-7289DA82867D}"/>
              </a:ext>
            </a:extLst>
          </p:cNvPr>
          <p:cNvSpPr/>
          <p:nvPr/>
        </p:nvSpPr>
        <p:spPr>
          <a:xfrm flipV="1">
            <a:off x="5103013" y="2847733"/>
            <a:ext cx="2398644" cy="1839660"/>
          </a:xfrm>
          <a:prstGeom prst="ellipse">
            <a:avLst/>
          </a:prstGeom>
          <a:solidFill>
            <a:schemeClr val="accent1">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latin typeface="Times New Roman" panose="02020603050405020304" pitchFamily="18" charset="0"/>
              <a:cs typeface="Times New Roman" panose="02020603050405020304" pitchFamily="18" charset="0"/>
            </a:endParaRPr>
          </a:p>
        </p:txBody>
      </p:sp>
      <p:sp>
        <p:nvSpPr>
          <p:cNvPr id="46" name="TextBox 45">
            <a:extLst>
              <a:ext uri="{FF2B5EF4-FFF2-40B4-BE49-F238E27FC236}">
                <a16:creationId xmlns:a16="http://schemas.microsoft.com/office/drawing/2014/main" id="{C9C2BA04-1D0D-41BB-8534-D86BEA04056A}"/>
              </a:ext>
            </a:extLst>
          </p:cNvPr>
          <p:cNvSpPr txBox="1"/>
          <p:nvPr/>
        </p:nvSpPr>
        <p:spPr>
          <a:xfrm>
            <a:off x="5230024" y="3572677"/>
            <a:ext cx="2049179" cy="461665"/>
          </a:xfrm>
          <a:prstGeom prst="rect">
            <a:avLst/>
          </a:prstGeom>
          <a:solidFill>
            <a:schemeClr val="tx1"/>
          </a:solidFill>
        </p:spPr>
        <p:txBody>
          <a:bodyPr wrap="square" rtlCol="0">
            <a:spAutoFit/>
          </a:bodyPr>
          <a:lstStyle/>
          <a:p>
            <a:r>
              <a:rPr lang="en-IN" sz="2400" dirty="0">
                <a:solidFill>
                  <a:schemeClr val="bg1"/>
                </a:solidFill>
                <a:latin typeface="Times New Roman" panose="02020603050405020304" pitchFamily="18" charset="0"/>
                <a:cs typeface="Times New Roman" panose="02020603050405020304" pitchFamily="18" charset="0"/>
              </a:rPr>
              <a:t>CVS problems</a:t>
            </a:r>
          </a:p>
        </p:txBody>
      </p:sp>
      <p:cxnSp>
        <p:nvCxnSpPr>
          <p:cNvPr id="47" name="Straight Arrow Connector 46">
            <a:extLst>
              <a:ext uri="{FF2B5EF4-FFF2-40B4-BE49-F238E27FC236}">
                <a16:creationId xmlns:a16="http://schemas.microsoft.com/office/drawing/2014/main" id="{DFC89E61-B897-4875-BE1F-F67DAF818796}"/>
              </a:ext>
            </a:extLst>
          </p:cNvPr>
          <p:cNvCxnSpPr>
            <a:cxnSpLocks/>
          </p:cNvCxnSpPr>
          <p:nvPr/>
        </p:nvCxnSpPr>
        <p:spPr>
          <a:xfrm flipV="1">
            <a:off x="6938618" y="2483969"/>
            <a:ext cx="563039" cy="43565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49" name="Straight Arrow Connector 48">
            <a:extLst>
              <a:ext uri="{FF2B5EF4-FFF2-40B4-BE49-F238E27FC236}">
                <a16:creationId xmlns:a16="http://schemas.microsoft.com/office/drawing/2014/main" id="{25EAE972-ECD7-4AA6-B0F2-25C14520EC70}"/>
              </a:ext>
            </a:extLst>
          </p:cNvPr>
          <p:cNvCxnSpPr>
            <a:cxnSpLocks/>
          </p:cNvCxnSpPr>
          <p:nvPr/>
        </p:nvCxnSpPr>
        <p:spPr>
          <a:xfrm flipH="1">
            <a:off x="4003372" y="3767563"/>
            <a:ext cx="977946"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56" name="Straight Arrow Connector 55">
            <a:extLst>
              <a:ext uri="{FF2B5EF4-FFF2-40B4-BE49-F238E27FC236}">
                <a16:creationId xmlns:a16="http://schemas.microsoft.com/office/drawing/2014/main" id="{6E2A56FB-21C9-46E5-B664-7294967F4845}"/>
              </a:ext>
            </a:extLst>
          </p:cNvPr>
          <p:cNvCxnSpPr>
            <a:cxnSpLocks/>
          </p:cNvCxnSpPr>
          <p:nvPr/>
        </p:nvCxnSpPr>
        <p:spPr>
          <a:xfrm flipV="1">
            <a:off x="6233987" y="2244151"/>
            <a:ext cx="0" cy="51392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59" name="Straight Arrow Connector 58">
            <a:extLst>
              <a:ext uri="{FF2B5EF4-FFF2-40B4-BE49-F238E27FC236}">
                <a16:creationId xmlns:a16="http://schemas.microsoft.com/office/drawing/2014/main" id="{16DB76AE-F8C7-4B3E-A45B-AA0895787E15}"/>
              </a:ext>
            </a:extLst>
          </p:cNvPr>
          <p:cNvCxnSpPr>
            <a:cxnSpLocks/>
            <a:stCxn id="45" idx="0"/>
          </p:cNvCxnSpPr>
          <p:nvPr/>
        </p:nvCxnSpPr>
        <p:spPr>
          <a:xfrm>
            <a:off x="6302335" y="4687393"/>
            <a:ext cx="0" cy="62219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graphicFrame>
        <p:nvGraphicFramePr>
          <p:cNvPr id="13" name="Diagram 12">
            <a:extLst>
              <a:ext uri="{FF2B5EF4-FFF2-40B4-BE49-F238E27FC236}">
                <a16:creationId xmlns:a16="http://schemas.microsoft.com/office/drawing/2014/main" id="{407249E6-D3E2-C702-B385-FCB3DB90D13D}"/>
              </a:ext>
            </a:extLst>
          </p:cNvPr>
          <p:cNvGraphicFramePr/>
          <p:nvPr>
            <p:extLst>
              <p:ext uri="{D42A27DB-BD31-4B8C-83A1-F6EECF244321}">
                <p14:modId xmlns:p14="http://schemas.microsoft.com/office/powerpoint/2010/main" val="3975243876"/>
              </p:ext>
            </p:extLst>
          </p:nvPr>
        </p:nvGraphicFramePr>
        <p:xfrm>
          <a:off x="5263611" y="1629650"/>
          <a:ext cx="2093792" cy="40011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3" name="Diagram 2">
            <a:extLst>
              <a:ext uri="{FF2B5EF4-FFF2-40B4-BE49-F238E27FC236}">
                <a16:creationId xmlns:a16="http://schemas.microsoft.com/office/drawing/2014/main" id="{21BCBD3F-ECFB-94DD-190C-F98DF0442ED3}"/>
              </a:ext>
            </a:extLst>
          </p:cNvPr>
          <p:cNvGraphicFramePr/>
          <p:nvPr>
            <p:extLst>
              <p:ext uri="{D42A27DB-BD31-4B8C-83A1-F6EECF244321}">
                <p14:modId xmlns:p14="http://schemas.microsoft.com/office/powerpoint/2010/main" val="400594186"/>
              </p:ext>
            </p:extLst>
          </p:nvPr>
        </p:nvGraphicFramePr>
        <p:xfrm>
          <a:off x="8300507" y="2357965"/>
          <a:ext cx="3593001" cy="40011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1" name="Diagram 10">
            <a:extLst>
              <a:ext uri="{FF2B5EF4-FFF2-40B4-BE49-F238E27FC236}">
                <a16:creationId xmlns:a16="http://schemas.microsoft.com/office/drawing/2014/main" id="{94C7477D-B765-078B-5290-4EC86FFAF4D2}"/>
              </a:ext>
            </a:extLst>
          </p:cNvPr>
          <p:cNvGraphicFramePr/>
          <p:nvPr>
            <p:extLst>
              <p:ext uri="{D42A27DB-BD31-4B8C-83A1-F6EECF244321}">
                <p14:modId xmlns:p14="http://schemas.microsoft.com/office/powerpoint/2010/main" val="1668515258"/>
              </p:ext>
            </p:extLst>
          </p:nvPr>
        </p:nvGraphicFramePr>
        <p:xfrm>
          <a:off x="881048" y="2412699"/>
          <a:ext cx="3304651" cy="40011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0" name="Diagram 9">
            <a:extLst>
              <a:ext uri="{FF2B5EF4-FFF2-40B4-BE49-F238E27FC236}">
                <a16:creationId xmlns:a16="http://schemas.microsoft.com/office/drawing/2014/main" id="{9742D80B-4076-2D1D-57CF-2C9F9A759668}"/>
              </a:ext>
            </a:extLst>
          </p:cNvPr>
          <p:cNvGraphicFramePr/>
          <p:nvPr>
            <p:extLst>
              <p:ext uri="{D42A27DB-BD31-4B8C-83A1-F6EECF244321}">
                <p14:modId xmlns:p14="http://schemas.microsoft.com/office/powerpoint/2010/main" val="2465563327"/>
              </p:ext>
            </p:extLst>
          </p:nvPr>
        </p:nvGraphicFramePr>
        <p:xfrm>
          <a:off x="5392485" y="5682358"/>
          <a:ext cx="2526806" cy="707886"/>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cxnSp>
        <p:nvCxnSpPr>
          <p:cNvPr id="77" name="Straight Arrow Connector 76">
            <a:extLst>
              <a:ext uri="{FF2B5EF4-FFF2-40B4-BE49-F238E27FC236}">
                <a16:creationId xmlns:a16="http://schemas.microsoft.com/office/drawing/2014/main" id="{9400E03D-C33B-4AB5-B9FE-39F709C4484A}"/>
              </a:ext>
            </a:extLst>
          </p:cNvPr>
          <p:cNvCxnSpPr>
            <a:cxnSpLocks/>
          </p:cNvCxnSpPr>
          <p:nvPr/>
        </p:nvCxnSpPr>
        <p:spPr>
          <a:xfrm>
            <a:off x="7458959" y="4295440"/>
            <a:ext cx="616997" cy="31064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graphicFrame>
        <p:nvGraphicFramePr>
          <p:cNvPr id="5" name="Diagram 4">
            <a:extLst>
              <a:ext uri="{FF2B5EF4-FFF2-40B4-BE49-F238E27FC236}">
                <a16:creationId xmlns:a16="http://schemas.microsoft.com/office/drawing/2014/main" id="{51D6F076-A6B2-607B-7E24-B3986B4BB2D9}"/>
              </a:ext>
            </a:extLst>
          </p:cNvPr>
          <p:cNvGraphicFramePr/>
          <p:nvPr>
            <p:extLst>
              <p:ext uri="{D42A27DB-BD31-4B8C-83A1-F6EECF244321}">
                <p14:modId xmlns:p14="http://schemas.microsoft.com/office/powerpoint/2010/main" val="2581457222"/>
              </p:ext>
            </p:extLst>
          </p:nvPr>
        </p:nvGraphicFramePr>
        <p:xfrm>
          <a:off x="8386375" y="4798436"/>
          <a:ext cx="2995603" cy="400110"/>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graphicFrame>
        <p:nvGraphicFramePr>
          <p:cNvPr id="14" name="Diagram 13">
            <a:extLst>
              <a:ext uri="{FF2B5EF4-FFF2-40B4-BE49-F238E27FC236}">
                <a16:creationId xmlns:a16="http://schemas.microsoft.com/office/drawing/2014/main" id="{FB080FF0-23D1-99B6-164F-C7F14C16FEE3}"/>
              </a:ext>
            </a:extLst>
          </p:cNvPr>
          <p:cNvGraphicFramePr/>
          <p:nvPr>
            <p:extLst>
              <p:ext uri="{D42A27DB-BD31-4B8C-83A1-F6EECF244321}">
                <p14:modId xmlns:p14="http://schemas.microsoft.com/office/powerpoint/2010/main" val="3159873463"/>
              </p:ext>
            </p:extLst>
          </p:nvPr>
        </p:nvGraphicFramePr>
        <p:xfrm>
          <a:off x="597967" y="4408111"/>
          <a:ext cx="2883877" cy="1031385"/>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cxnSp>
        <p:nvCxnSpPr>
          <p:cNvPr id="93" name="Straight Arrow Connector 92">
            <a:extLst>
              <a:ext uri="{FF2B5EF4-FFF2-40B4-BE49-F238E27FC236}">
                <a16:creationId xmlns:a16="http://schemas.microsoft.com/office/drawing/2014/main" id="{2D1FD065-D9CE-4197-9AD1-A3A7F5481532}"/>
              </a:ext>
            </a:extLst>
          </p:cNvPr>
          <p:cNvCxnSpPr>
            <a:cxnSpLocks/>
          </p:cNvCxnSpPr>
          <p:nvPr/>
        </p:nvCxnSpPr>
        <p:spPr>
          <a:xfrm flipH="1">
            <a:off x="4508453" y="4431664"/>
            <a:ext cx="723526" cy="37616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graphicFrame>
        <p:nvGraphicFramePr>
          <p:cNvPr id="4" name="Diagram 3">
            <a:extLst>
              <a:ext uri="{FF2B5EF4-FFF2-40B4-BE49-F238E27FC236}">
                <a16:creationId xmlns:a16="http://schemas.microsoft.com/office/drawing/2014/main" id="{B30BD0AB-161A-12E3-AA80-3B1B5D175F41}"/>
              </a:ext>
            </a:extLst>
          </p:cNvPr>
          <p:cNvGraphicFramePr/>
          <p:nvPr>
            <p:extLst>
              <p:ext uri="{D42A27DB-BD31-4B8C-83A1-F6EECF244321}">
                <p14:modId xmlns:p14="http://schemas.microsoft.com/office/powerpoint/2010/main" val="1066792799"/>
              </p:ext>
            </p:extLst>
          </p:nvPr>
        </p:nvGraphicFramePr>
        <p:xfrm>
          <a:off x="8275151" y="3386509"/>
          <a:ext cx="3593001" cy="400110"/>
        </p:xfrm>
        <a:graphic>
          <a:graphicData uri="http://schemas.openxmlformats.org/drawingml/2006/diagram">
            <dgm:relIds xmlns:dgm="http://schemas.openxmlformats.org/drawingml/2006/diagram" xmlns:r="http://schemas.openxmlformats.org/officeDocument/2006/relationships" r:dm="rId37" r:lo="rId38" r:qs="rId39" r:cs="rId40"/>
          </a:graphicData>
        </a:graphic>
      </p:graphicFrame>
      <p:cxnSp>
        <p:nvCxnSpPr>
          <p:cNvPr id="101" name="Straight Arrow Connector 100">
            <a:extLst>
              <a:ext uri="{FF2B5EF4-FFF2-40B4-BE49-F238E27FC236}">
                <a16:creationId xmlns:a16="http://schemas.microsoft.com/office/drawing/2014/main" id="{86F80A11-DD0B-4D3C-8657-644926A7B99E}"/>
              </a:ext>
            </a:extLst>
          </p:cNvPr>
          <p:cNvCxnSpPr>
            <a:cxnSpLocks/>
          </p:cNvCxnSpPr>
          <p:nvPr/>
        </p:nvCxnSpPr>
        <p:spPr>
          <a:xfrm flipV="1">
            <a:off x="7540140" y="3596118"/>
            <a:ext cx="633280" cy="1499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94336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E8A89ED-2301-4619-88B6-1978A55A524E}"/>
              </a:ext>
            </a:extLst>
          </p:cNvPr>
          <p:cNvSpPr txBox="1"/>
          <p:nvPr/>
        </p:nvSpPr>
        <p:spPr>
          <a:xfrm>
            <a:off x="4378817" y="1041079"/>
            <a:ext cx="2509268" cy="52322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r>
              <a:rPr lang="en-IN" sz="2800" b="1" i="0" strike="noStrike" baseline="0" dirty="0">
                <a:solidFill>
                  <a:schemeClr val="accent6">
                    <a:lumMod val="20000"/>
                    <a:lumOff val="80000"/>
                  </a:schemeClr>
                </a:solidFill>
                <a:latin typeface="Times New Roman" panose="02020603050405020304" pitchFamily="18" charset="0"/>
                <a:cs typeface="Times New Roman" panose="02020603050405020304" pitchFamily="18" charset="0"/>
              </a:rPr>
              <a:t> Hypertension</a:t>
            </a:r>
            <a:endParaRPr lang="en-IN" sz="2800" b="1" dirty="0">
              <a:solidFill>
                <a:schemeClr val="accent6">
                  <a:lumMod val="20000"/>
                  <a:lumOff val="80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CAB9D8BD-BBCF-4A18-AEE3-DBCC14F63EE7}"/>
              </a:ext>
            </a:extLst>
          </p:cNvPr>
          <p:cNvSpPr txBox="1"/>
          <p:nvPr/>
        </p:nvSpPr>
        <p:spPr>
          <a:xfrm>
            <a:off x="515817" y="1906198"/>
            <a:ext cx="11676183" cy="1015663"/>
          </a:xfrm>
          <a:prstGeom prst="rect">
            <a:avLst/>
          </a:prstGeom>
          <a:noFill/>
        </p:spPr>
        <p:txBody>
          <a:bodyPr wrap="square">
            <a:spAutoFit/>
          </a:bodyPr>
          <a:lstStyle/>
          <a:p>
            <a:pPr marL="342900" indent="-342900" algn="l">
              <a:buFont typeface="Courier New" panose="02070309020205020404" pitchFamily="49" charset="0"/>
              <a:buChar char="o"/>
            </a:pPr>
            <a:r>
              <a:rPr lang="en-GB" sz="2000" b="0" u="none" strike="noStrike" baseline="0" dirty="0">
                <a:latin typeface="Times New Roman" panose="02020603050405020304" pitchFamily="18" charset="0"/>
                <a:cs typeface="Times New Roman" panose="02020603050405020304" pitchFamily="18" charset="0"/>
              </a:rPr>
              <a:t>Systolic BP greater than 140 mm Hg is considered a greater risk factor for cardiovascular disease than elevated diastolic pressure. JNC-7 also introduced a category known</a:t>
            </a:r>
            <a:r>
              <a:rPr lang="en-GB" sz="2000" dirty="0">
                <a:latin typeface="Times New Roman" panose="02020603050405020304" pitchFamily="18" charset="0"/>
                <a:cs typeface="Times New Roman" panose="02020603050405020304" pitchFamily="18" charset="0"/>
              </a:rPr>
              <a:t> </a:t>
            </a:r>
            <a:r>
              <a:rPr lang="en-GB" sz="2000" b="0" u="none" strike="noStrike" baseline="0" dirty="0">
                <a:latin typeface="Times New Roman" panose="02020603050405020304" pitchFamily="18" charset="0"/>
                <a:cs typeface="Times New Roman" panose="02020603050405020304" pitchFamily="18" charset="0"/>
              </a:rPr>
              <a:t>as prehypertension to replace the more innocuous terms high normal </a:t>
            </a:r>
            <a:r>
              <a:rPr lang="en-IN" sz="2000" b="0" u="none" strike="noStrike" baseline="0" dirty="0">
                <a:latin typeface="Times New Roman" panose="02020603050405020304" pitchFamily="18" charset="0"/>
                <a:cs typeface="Times New Roman" panose="02020603050405020304" pitchFamily="18" charset="0"/>
              </a:rPr>
              <a:t>and borderline hypertension</a:t>
            </a:r>
            <a:endParaRPr lang="en-IN" sz="20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A8D6B473-6DFF-4F87-9C5A-985DAB9DBFAD}"/>
              </a:ext>
            </a:extLst>
          </p:cNvPr>
          <p:cNvSpPr txBox="1"/>
          <p:nvPr/>
        </p:nvSpPr>
        <p:spPr>
          <a:xfrm>
            <a:off x="1203481" y="4400619"/>
            <a:ext cx="2112117" cy="400110"/>
          </a:xfrm>
          <a:prstGeom prst="rect">
            <a:avLst/>
          </a:prstGeom>
          <a:noFill/>
        </p:spPr>
        <p:txBody>
          <a:bodyPr wrap="none" rtlCol="0">
            <a:spAutoFit/>
          </a:bodyPr>
          <a:lstStyle/>
          <a:p>
            <a:r>
              <a:rPr lang="en-IN" sz="2000" dirty="0">
                <a:latin typeface="Times New Roman" panose="02020603050405020304" pitchFamily="18" charset="0"/>
                <a:cs typeface="Times New Roman" panose="02020603050405020304" pitchFamily="18" charset="0"/>
              </a:rPr>
              <a:t>HYPERTENSION</a:t>
            </a:r>
          </a:p>
        </p:txBody>
      </p:sp>
      <p:cxnSp>
        <p:nvCxnSpPr>
          <p:cNvPr id="10" name="Straight Arrow Connector 9">
            <a:extLst>
              <a:ext uri="{FF2B5EF4-FFF2-40B4-BE49-F238E27FC236}">
                <a16:creationId xmlns:a16="http://schemas.microsoft.com/office/drawing/2014/main" id="{7BEBB918-83E6-4493-83F6-1A274FAD5789}"/>
              </a:ext>
            </a:extLst>
          </p:cNvPr>
          <p:cNvCxnSpPr>
            <a:cxnSpLocks/>
          </p:cNvCxnSpPr>
          <p:nvPr/>
        </p:nvCxnSpPr>
        <p:spPr>
          <a:xfrm flipV="1">
            <a:off x="3351875" y="4105725"/>
            <a:ext cx="1026942" cy="39037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3" name="Straight Arrow Connector 12">
            <a:extLst>
              <a:ext uri="{FF2B5EF4-FFF2-40B4-BE49-F238E27FC236}">
                <a16:creationId xmlns:a16="http://schemas.microsoft.com/office/drawing/2014/main" id="{369D890F-957F-41FE-961A-BF9F0A645C83}"/>
              </a:ext>
            </a:extLst>
          </p:cNvPr>
          <p:cNvCxnSpPr>
            <a:cxnSpLocks/>
          </p:cNvCxnSpPr>
          <p:nvPr/>
        </p:nvCxnSpPr>
        <p:spPr>
          <a:xfrm>
            <a:off x="3315598" y="4891511"/>
            <a:ext cx="1026942" cy="34633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36391C5D-4FDD-4C68-8BCF-9A5E7C40521D}"/>
              </a:ext>
            </a:extLst>
          </p:cNvPr>
          <p:cNvSpPr txBox="1"/>
          <p:nvPr/>
        </p:nvSpPr>
        <p:spPr>
          <a:xfrm>
            <a:off x="4415094" y="3905670"/>
            <a:ext cx="4220307" cy="400110"/>
          </a:xfrm>
          <a:prstGeom prst="rect">
            <a:avLst/>
          </a:prstGeom>
          <a:noFill/>
        </p:spPr>
        <p:txBody>
          <a:bodyPr wrap="square">
            <a:spAutoFit/>
          </a:bodyPr>
          <a:lstStyle/>
          <a:p>
            <a:r>
              <a:rPr lang="en-IN" sz="2000" b="0" i="0" u="none" strike="noStrike" baseline="0" dirty="0">
                <a:latin typeface="TimesNewRomanPSMT"/>
              </a:rPr>
              <a:t>primary</a:t>
            </a:r>
            <a:endParaRPr lang="en-IN" sz="2000" dirty="0"/>
          </a:p>
        </p:txBody>
      </p:sp>
      <p:sp>
        <p:nvSpPr>
          <p:cNvPr id="22" name="TextBox 21">
            <a:extLst>
              <a:ext uri="{FF2B5EF4-FFF2-40B4-BE49-F238E27FC236}">
                <a16:creationId xmlns:a16="http://schemas.microsoft.com/office/drawing/2014/main" id="{0C77BAAD-7978-4F20-A147-ACDA983B2DDB}"/>
              </a:ext>
            </a:extLst>
          </p:cNvPr>
          <p:cNvSpPr txBox="1"/>
          <p:nvPr/>
        </p:nvSpPr>
        <p:spPr>
          <a:xfrm>
            <a:off x="4494701" y="5237846"/>
            <a:ext cx="6105378" cy="400110"/>
          </a:xfrm>
          <a:prstGeom prst="rect">
            <a:avLst/>
          </a:prstGeom>
          <a:noFill/>
        </p:spPr>
        <p:txBody>
          <a:bodyPr wrap="square">
            <a:spAutoFit/>
          </a:bodyPr>
          <a:lstStyle/>
          <a:p>
            <a:r>
              <a:rPr lang="en-IN" sz="2000" b="0" i="0" u="none" strike="noStrike" baseline="0" dirty="0">
                <a:latin typeface="TimesNewRomanPSMT"/>
              </a:rPr>
              <a:t>secondary</a:t>
            </a:r>
            <a:endParaRPr lang="en-IN" sz="2000" dirty="0"/>
          </a:p>
        </p:txBody>
      </p:sp>
      <p:pic>
        <p:nvPicPr>
          <p:cNvPr id="24" name="Picture 23">
            <a:extLst>
              <a:ext uri="{FF2B5EF4-FFF2-40B4-BE49-F238E27FC236}">
                <a16:creationId xmlns:a16="http://schemas.microsoft.com/office/drawing/2014/main" id="{D55615F6-B009-4224-9004-D2FA99FEF4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5954" y="3221872"/>
            <a:ext cx="3516923" cy="3263087"/>
          </a:xfrm>
          <a:prstGeom prst="rect">
            <a:avLst/>
          </a:prstGeom>
        </p:spPr>
      </p:pic>
    </p:spTree>
    <p:extLst>
      <p:ext uri="{BB962C8B-B14F-4D97-AF65-F5344CB8AC3E}">
        <p14:creationId xmlns:p14="http://schemas.microsoft.com/office/powerpoint/2010/main" val="3391020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EB3DC00-E4C6-4A51-946D-5233A31582E1}"/>
              </a:ext>
            </a:extLst>
          </p:cNvPr>
          <p:cNvPicPr>
            <a:picLocks noChangeAspect="1"/>
          </p:cNvPicPr>
          <p:nvPr/>
        </p:nvPicPr>
        <p:blipFill rotWithShape="1">
          <a:blip r:embed="rId2">
            <a:extLst>
              <a:ext uri="{28A0092B-C50C-407E-A947-70E740481C1C}">
                <a14:useLocalDpi xmlns:a14="http://schemas.microsoft.com/office/drawing/2010/main" val="0"/>
              </a:ext>
            </a:extLst>
          </a:blip>
          <a:srcRect l="14308" t="29002" r="29269" b="22535"/>
          <a:stretch/>
        </p:blipFill>
        <p:spPr>
          <a:xfrm>
            <a:off x="1209821" y="1139484"/>
            <a:ext cx="8820443" cy="490962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554816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AAFBC7-6640-488E-8040-6B58C3CCA651}"/>
              </a:ext>
            </a:extLst>
          </p:cNvPr>
          <p:cNvSpPr txBox="1"/>
          <p:nvPr/>
        </p:nvSpPr>
        <p:spPr>
          <a:xfrm>
            <a:off x="539261" y="761501"/>
            <a:ext cx="11338560" cy="646331"/>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The first dental office visit should include two BP readings spaced at least 10 minutes apart, which are averaged and used as a baseline</a:t>
            </a:r>
            <a:endParaRPr lang="en-IN" dirty="0"/>
          </a:p>
        </p:txBody>
      </p:sp>
      <p:sp>
        <p:nvSpPr>
          <p:cNvPr id="7" name="TextBox 6">
            <a:extLst>
              <a:ext uri="{FF2B5EF4-FFF2-40B4-BE49-F238E27FC236}">
                <a16:creationId xmlns:a16="http://schemas.microsoft.com/office/drawing/2014/main" id="{33E0986E-A50B-4990-88D8-CA3545B58AEA}"/>
              </a:ext>
            </a:extLst>
          </p:cNvPr>
          <p:cNvSpPr txBox="1"/>
          <p:nvPr/>
        </p:nvSpPr>
        <p:spPr>
          <a:xfrm>
            <a:off x="576777" y="1823149"/>
            <a:ext cx="10255346" cy="369332"/>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The periodontal recall system is an ideal method for hypertension </a:t>
            </a:r>
            <a:r>
              <a:rPr lang="en-IN" sz="1800" b="0" i="0" u="none" strike="noStrike" baseline="0" dirty="0">
                <a:latin typeface="TimesNewRomanPSMT"/>
              </a:rPr>
              <a:t>detection and monitoring.</a:t>
            </a:r>
            <a:endParaRPr lang="en-IN" dirty="0"/>
          </a:p>
        </p:txBody>
      </p:sp>
      <p:sp>
        <p:nvSpPr>
          <p:cNvPr id="9" name="TextBox 8">
            <a:extLst>
              <a:ext uri="{FF2B5EF4-FFF2-40B4-BE49-F238E27FC236}">
                <a16:creationId xmlns:a16="http://schemas.microsoft.com/office/drawing/2014/main" id="{170D9C01-93A3-4F25-AF9F-E2F9ECECB634}"/>
              </a:ext>
            </a:extLst>
          </p:cNvPr>
          <p:cNvSpPr txBox="1"/>
          <p:nvPr/>
        </p:nvSpPr>
        <p:spPr>
          <a:xfrm>
            <a:off x="426720" y="2875138"/>
            <a:ext cx="8553156" cy="369332"/>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Dental treatment for hypertensive patients is safe as long as stress </a:t>
            </a:r>
            <a:r>
              <a:rPr lang="en-IN" sz="1800" b="0" i="0" u="none" strike="noStrike" baseline="0" dirty="0">
                <a:latin typeface="TimesNewRomanPSMT"/>
              </a:rPr>
              <a:t>is minimized.</a:t>
            </a:r>
            <a:endParaRPr lang="en-IN" dirty="0"/>
          </a:p>
        </p:txBody>
      </p:sp>
      <p:pic>
        <p:nvPicPr>
          <p:cNvPr id="17" name="Picture 16">
            <a:extLst>
              <a:ext uri="{FF2B5EF4-FFF2-40B4-BE49-F238E27FC236}">
                <a16:creationId xmlns:a16="http://schemas.microsoft.com/office/drawing/2014/main" id="{B45172AD-8DFA-4417-96CD-EB7A13900D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6890" y="4316710"/>
            <a:ext cx="4262510" cy="256102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9" name="Picture 18">
            <a:extLst>
              <a:ext uri="{FF2B5EF4-FFF2-40B4-BE49-F238E27FC236}">
                <a16:creationId xmlns:a16="http://schemas.microsoft.com/office/drawing/2014/main" id="{38EDC93C-6000-4579-8017-DB79C8E2D9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6170" y="4401837"/>
            <a:ext cx="2373411" cy="2390775"/>
          </a:xfrm>
          <a:prstGeom prst="rect">
            <a:avLst/>
          </a:prstGeom>
        </p:spPr>
      </p:pic>
      <p:sp>
        <p:nvSpPr>
          <p:cNvPr id="2" name="TextBox 1">
            <a:extLst>
              <a:ext uri="{FF2B5EF4-FFF2-40B4-BE49-F238E27FC236}">
                <a16:creationId xmlns:a16="http://schemas.microsoft.com/office/drawing/2014/main" id="{111565E6-B2D8-48A5-B755-D61CF02A19F1}"/>
              </a:ext>
            </a:extLst>
          </p:cNvPr>
          <p:cNvSpPr txBox="1"/>
          <p:nvPr/>
        </p:nvSpPr>
        <p:spPr>
          <a:xfrm>
            <a:off x="759658" y="6019524"/>
            <a:ext cx="3129383" cy="369332"/>
          </a:xfrm>
          <a:prstGeom prst="rect">
            <a:avLst/>
          </a:prstGeom>
          <a:noFill/>
        </p:spPr>
        <p:txBody>
          <a:bodyPr wrap="none" rtlCol="0">
            <a:spAutoFit/>
          </a:bodyPr>
          <a:lstStyle/>
          <a:p>
            <a:r>
              <a:rPr lang="en-IN" dirty="0" err="1"/>
              <a:t>Intraligamentary</a:t>
            </a:r>
            <a:r>
              <a:rPr lang="en-IN" dirty="0"/>
              <a:t> injections</a:t>
            </a:r>
          </a:p>
        </p:txBody>
      </p:sp>
      <p:sp>
        <p:nvSpPr>
          <p:cNvPr id="4" name="TextBox 3">
            <a:extLst>
              <a:ext uri="{FF2B5EF4-FFF2-40B4-BE49-F238E27FC236}">
                <a16:creationId xmlns:a16="http://schemas.microsoft.com/office/drawing/2014/main" id="{29D7BED9-C854-393D-E6D1-31D39CEA8A77}"/>
              </a:ext>
            </a:extLst>
          </p:cNvPr>
          <p:cNvSpPr txBox="1"/>
          <p:nvPr/>
        </p:nvSpPr>
        <p:spPr>
          <a:xfrm>
            <a:off x="418181" y="3662852"/>
            <a:ext cx="11355637" cy="923330"/>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Morning dental appointments were once suggested for hypertensive</a:t>
            </a:r>
            <a:r>
              <a:rPr lang="en-GB" dirty="0">
                <a:latin typeface="TimesNewRomanPSMT"/>
              </a:rPr>
              <a:t> </a:t>
            </a:r>
            <a:r>
              <a:rPr lang="en-GB" sz="1800" b="0" i="0" u="none" strike="noStrike" baseline="0" dirty="0">
                <a:latin typeface="TimesNewRomanPSMT"/>
              </a:rPr>
              <a:t>patients, but evidence indicates that BP usually increases around awakening and peaks at midmorning. Because lower BP levels occur in the afternoon, afternoon dental appointments may be </a:t>
            </a:r>
            <a:r>
              <a:rPr lang="en-IN" sz="1800" b="0" i="0" u="none" strike="noStrike" baseline="0" dirty="0">
                <a:latin typeface="TimesNewRomanPSMT"/>
              </a:rPr>
              <a:t>preferred.</a:t>
            </a:r>
            <a:endParaRPr lang="en-IN" dirty="0"/>
          </a:p>
        </p:txBody>
      </p:sp>
    </p:spTree>
    <p:extLst>
      <p:ext uri="{BB962C8B-B14F-4D97-AF65-F5344CB8AC3E}">
        <p14:creationId xmlns:p14="http://schemas.microsoft.com/office/powerpoint/2010/main" val="4101814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C9B19D-32AA-4D03-B464-6BC09F163BA9}"/>
              </a:ext>
            </a:extLst>
          </p:cNvPr>
          <p:cNvSpPr txBox="1"/>
          <p:nvPr/>
        </p:nvSpPr>
        <p:spPr>
          <a:xfrm>
            <a:off x="450168" y="771492"/>
            <a:ext cx="11563642" cy="1754326"/>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When treating hypertensive patients, the clinician should not use a local anaesthetic containing an epinephrine concentration greater than 1 : 100,000 or a vasopressor to control local bleeding.</a:t>
            </a:r>
          </a:p>
          <a:p>
            <a:pPr algn="l"/>
            <a:endParaRPr lang="en-GB" sz="1800" b="0" i="0" u="none" strike="noStrike" baseline="0" dirty="0">
              <a:latin typeface="TimesNewRomanPSMT"/>
            </a:endParaRPr>
          </a:p>
          <a:p>
            <a:pPr marL="285750" indent="-285750" algn="l">
              <a:buFont typeface="Courier New" panose="02070309020205020404" pitchFamily="49" charset="0"/>
              <a:buChar char="o"/>
            </a:pPr>
            <a:r>
              <a:rPr lang="en-GB" sz="1800" b="0" i="0" u="none" strike="noStrike" baseline="0" dirty="0">
                <a:latin typeface="TimesNewRomanPSMT"/>
              </a:rPr>
              <a:t>Local </a:t>
            </a:r>
            <a:r>
              <a:rPr lang="en-GB" sz="1800" b="0" i="0" u="none" strike="noStrike" baseline="0" dirty="0" err="1">
                <a:latin typeface="TimesNewRomanPSMT"/>
              </a:rPr>
              <a:t>anesthesia</a:t>
            </a:r>
            <a:r>
              <a:rPr lang="en-GB" sz="1800" b="0" i="0" u="none" strike="noStrike" baseline="0" dirty="0">
                <a:latin typeface="TimesNewRomanPSMT"/>
              </a:rPr>
              <a:t> without epinephrine can be used for short procedures (</a:t>
            </a:r>
            <a:r>
              <a:rPr lang="en-GB" sz="1800" b="0" i="0" u="none" strike="noStrike" baseline="0" dirty="0">
                <a:latin typeface="SymbolNew-Medium"/>
              </a:rPr>
              <a:t>&lt;</a:t>
            </a:r>
            <a:r>
              <a:rPr lang="en-GB" sz="1800" b="0" i="0" u="none" strike="noStrike" baseline="0" dirty="0">
                <a:latin typeface="TimesNewRomanPSMT"/>
              </a:rPr>
              <a:t>30 minutes). In a patient with hypertensive disease, it is important to minimize pain by providing profound local anaesthesia to avoid an increase in endogenous epinephrine </a:t>
            </a:r>
            <a:r>
              <a:rPr lang="en-IN" sz="1800" b="0" i="0" u="none" strike="noStrike" baseline="0" dirty="0">
                <a:latin typeface="TimesNewRomanPSMT"/>
              </a:rPr>
              <a:t>secretion</a:t>
            </a:r>
            <a:endParaRPr lang="en-IN" dirty="0"/>
          </a:p>
        </p:txBody>
      </p:sp>
      <p:pic>
        <p:nvPicPr>
          <p:cNvPr id="5" name="Picture 4">
            <a:extLst>
              <a:ext uri="{FF2B5EF4-FFF2-40B4-BE49-F238E27FC236}">
                <a16:creationId xmlns:a16="http://schemas.microsoft.com/office/drawing/2014/main" id="{F398DB97-8792-457B-ABB5-E703AB5762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6711" y="2685925"/>
            <a:ext cx="3611880" cy="37473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78528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F331004-A020-4EBA-851D-A777C7E36622}"/>
              </a:ext>
            </a:extLst>
          </p:cNvPr>
          <p:cNvSpPr txBox="1"/>
          <p:nvPr/>
        </p:nvSpPr>
        <p:spPr>
          <a:xfrm>
            <a:off x="2208628" y="752259"/>
            <a:ext cx="9903655" cy="369332"/>
          </a:xfrm>
          <a:prstGeom prst="rect">
            <a:avLst/>
          </a:prstGeom>
          <a:noFill/>
        </p:spPr>
        <p:txBody>
          <a:bodyPr wrap="square">
            <a:spAutoFit/>
          </a:bodyPr>
          <a:lstStyle/>
          <a:p>
            <a:pPr algn="l"/>
            <a:r>
              <a:rPr lang="el-GR" dirty="0">
                <a:latin typeface="Corbel" panose="020B0503020204020204" pitchFamily="34" charset="0"/>
              </a:rPr>
              <a:t>β</a:t>
            </a:r>
            <a:r>
              <a:rPr lang="en-IN" sz="1800" b="0" i="0" u="none" strike="noStrike" baseline="0" dirty="0">
                <a:latin typeface="Corbel" panose="020B0503020204020204" pitchFamily="34" charset="0"/>
              </a:rPr>
              <a:t>- </a:t>
            </a:r>
            <a:r>
              <a:rPr lang="en-GB" sz="1800" b="0" i="0" u="none" strike="noStrike" baseline="0" dirty="0">
                <a:latin typeface="TimesNewRomanPSMT"/>
              </a:rPr>
              <a:t>adrenergic receptor antagonists (i.e., </a:t>
            </a:r>
            <a:r>
              <a:rPr lang="el-GR" sz="1800" b="0" i="0" u="none" strike="noStrike" baseline="0" dirty="0">
                <a:latin typeface="Corbel" panose="020B0503020204020204" pitchFamily="34" charset="0"/>
              </a:rPr>
              <a:t>β</a:t>
            </a:r>
            <a:r>
              <a:rPr lang="en-GB" sz="1800" b="0" i="0" u="none" strike="noStrike" baseline="0" dirty="0">
                <a:latin typeface="TimesNewRomanPSMT"/>
              </a:rPr>
              <a:t>blockers) are typically </a:t>
            </a:r>
            <a:r>
              <a:rPr lang="en-IN" sz="1800" b="0" i="0" u="none" strike="noStrike" baseline="0" dirty="0">
                <a:latin typeface="TimesNewRomanPSMT"/>
              </a:rPr>
              <a:t>used to treat hypertension </a:t>
            </a:r>
            <a:endParaRPr lang="en-IN" dirty="0"/>
          </a:p>
        </p:txBody>
      </p:sp>
      <p:pic>
        <p:nvPicPr>
          <p:cNvPr id="7" name="Picture 6">
            <a:extLst>
              <a:ext uri="{FF2B5EF4-FFF2-40B4-BE49-F238E27FC236}">
                <a16:creationId xmlns:a16="http://schemas.microsoft.com/office/drawing/2014/main" id="{510091A6-4715-45C6-86F7-0ED419628544}"/>
              </a:ext>
            </a:extLst>
          </p:cNvPr>
          <p:cNvPicPr>
            <a:picLocks noChangeAspect="1"/>
          </p:cNvPicPr>
          <p:nvPr/>
        </p:nvPicPr>
        <p:blipFill rotWithShape="1">
          <a:blip r:embed="rId2">
            <a:extLst>
              <a:ext uri="{28A0092B-C50C-407E-A947-70E740481C1C}">
                <a14:useLocalDpi xmlns:a14="http://schemas.microsoft.com/office/drawing/2010/main" val="0"/>
              </a:ext>
            </a:extLst>
          </a:blip>
          <a:srcRect l="13962" t="22477" r="57538" b="22225"/>
          <a:stretch/>
        </p:blipFill>
        <p:spPr>
          <a:xfrm>
            <a:off x="2208628" y="1281945"/>
            <a:ext cx="6569611" cy="507486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733785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97A2644-DB25-4639-84D2-7775FA2164D9}"/>
              </a:ext>
            </a:extLst>
          </p:cNvPr>
          <p:cNvSpPr txBox="1"/>
          <p:nvPr/>
        </p:nvSpPr>
        <p:spPr>
          <a:xfrm>
            <a:off x="311834" y="1212721"/>
            <a:ext cx="11718387" cy="1754326"/>
          </a:xfrm>
          <a:prstGeom prst="rect">
            <a:avLst/>
          </a:prstGeom>
          <a:noFill/>
        </p:spPr>
        <p:txBody>
          <a:bodyPr wrap="square">
            <a:spAutoFit/>
          </a:bodyPr>
          <a:lstStyle/>
          <a:p>
            <a:pPr marL="285750" indent="-285750" algn="l">
              <a:buFont typeface="Courier New" panose="02070309020205020404" pitchFamily="49" charset="0"/>
              <a:buChar char="o"/>
            </a:pPr>
            <a:r>
              <a:rPr lang="en-IN" sz="1800" b="0" i="0" u="none" strike="noStrike" baseline="0" dirty="0">
                <a:latin typeface="TimesNewRomanPSMT"/>
              </a:rPr>
              <a:t>Epinephrine, an </a:t>
            </a:r>
            <a:r>
              <a:rPr lang="el-GR" sz="1800" b="0" i="0" u="none" strike="noStrike" baseline="0" dirty="0">
                <a:latin typeface="Corbel" panose="020B0503020204020204" pitchFamily="34" charset="0"/>
              </a:rPr>
              <a:t>α</a:t>
            </a:r>
            <a:r>
              <a:rPr lang="en-IN" sz="1800" b="0" i="0" u="none" strike="noStrike" baseline="0" dirty="0">
                <a:latin typeface="TimesNewRomanPSMT"/>
              </a:rPr>
              <a:t>-adrenergic and </a:t>
            </a:r>
            <a:r>
              <a:rPr lang="el-GR" sz="1800" b="0" i="0" u="none" strike="noStrike" baseline="0" dirty="0">
                <a:latin typeface="Corbel" panose="020B0503020204020204" pitchFamily="34" charset="0"/>
              </a:rPr>
              <a:t>β</a:t>
            </a:r>
            <a:r>
              <a:rPr lang="en-IN" sz="1800" b="0" i="0" u="none" strike="noStrike" baseline="0" dirty="0">
                <a:latin typeface="TimesNewRomanPSMT"/>
              </a:rPr>
              <a:t> </a:t>
            </a:r>
            <a:r>
              <a:rPr lang="en-GB" sz="1800" b="0" i="0" u="none" strike="noStrike" baseline="0" dirty="0">
                <a:latin typeface="TimesNewRomanPSMT"/>
              </a:rPr>
              <a:t>-adrenergic agonist, increases heart rate through direct stimulation of cardiac </a:t>
            </a:r>
            <a:r>
              <a:rPr lang="el-GR" sz="1800" b="0" i="0" u="none" strike="noStrike" baseline="0" dirty="0">
                <a:latin typeface="Corbel" panose="020B0503020204020204" pitchFamily="34" charset="0"/>
              </a:rPr>
              <a:t>β </a:t>
            </a:r>
            <a:r>
              <a:rPr lang="en-GB" sz="1800" b="0" i="0" u="none" strike="noStrike" baseline="0" dirty="0">
                <a:latin typeface="TimesNewRomanPSMT"/>
              </a:rPr>
              <a:t>1 receptors. Epinephrine also stimulates</a:t>
            </a:r>
            <a:r>
              <a:rPr lang="el-GR" sz="1800" b="0" i="0" u="none" strike="noStrike" baseline="0" dirty="0">
                <a:latin typeface="Corbel" panose="020B0503020204020204" pitchFamily="34" charset="0"/>
              </a:rPr>
              <a:t> α</a:t>
            </a:r>
            <a:r>
              <a:rPr lang="en-GB" sz="1800" b="0" i="0" u="none" strike="noStrike" baseline="0" dirty="0">
                <a:latin typeface="TimesNewRomanPSMT"/>
              </a:rPr>
              <a:t> –adrenergic receptors, producing vasoconstriction of arteries, and</a:t>
            </a:r>
            <a:r>
              <a:rPr lang="el-GR" sz="1800" b="0" i="0" u="none" strike="noStrike" baseline="0" dirty="0">
                <a:latin typeface="Corbel" panose="020B0503020204020204" pitchFamily="34" charset="0"/>
              </a:rPr>
              <a:t> β</a:t>
            </a:r>
            <a:r>
              <a:rPr lang="en-GB" sz="1800" b="0" i="0" u="none" strike="noStrike" baseline="0" dirty="0">
                <a:latin typeface="TimesNewRomanPSMT"/>
              </a:rPr>
              <a:t>2 receptors, causing vasodilation of skeletal muscle arterioles.</a:t>
            </a:r>
          </a:p>
          <a:p>
            <a:pPr marL="285750" indent="-285750" algn="l">
              <a:buFont typeface="Courier New" panose="02070309020205020404" pitchFamily="49" charset="0"/>
              <a:buChar char="o"/>
            </a:pPr>
            <a:endParaRPr lang="en-GB" sz="1800" b="0" i="0" u="none" strike="noStrike" baseline="0" dirty="0">
              <a:latin typeface="TimesNewRomanPSMT"/>
            </a:endParaRPr>
          </a:p>
          <a:p>
            <a:pPr marL="285750" indent="-285750" algn="l">
              <a:buFont typeface="Courier New" panose="02070309020205020404" pitchFamily="49" charset="0"/>
              <a:buChar char="o"/>
            </a:pPr>
            <a:r>
              <a:rPr lang="en-GB" sz="1800" b="0" i="0" u="none" strike="noStrike" baseline="0" dirty="0">
                <a:latin typeface="TimesNewRomanPSMT"/>
              </a:rPr>
              <a:t> Administration of local anesthetics containing epinephrine to patients taking nonselective</a:t>
            </a:r>
            <a:r>
              <a:rPr lang="el-GR" sz="1800" b="0" i="0" u="none" strike="noStrike" baseline="0" dirty="0">
                <a:latin typeface="Corbel" panose="020B0503020204020204" pitchFamily="34" charset="0"/>
              </a:rPr>
              <a:t> β</a:t>
            </a:r>
            <a:r>
              <a:rPr lang="en-GB" sz="1800" b="0" i="0" u="none" strike="noStrike" baseline="0" dirty="0">
                <a:latin typeface="TimesNewRomanPSMT"/>
              </a:rPr>
              <a:t> -blockers (e.g., propranolol, nadolol) </a:t>
            </a:r>
            <a:r>
              <a:rPr lang="en-IN" sz="1800" b="0" i="0" u="none" strike="noStrike" baseline="0" dirty="0">
                <a:latin typeface="TimesNewRomanPSMT"/>
              </a:rPr>
              <a:t>can elevate BP</a:t>
            </a:r>
            <a:endParaRPr lang="en-IN" dirty="0"/>
          </a:p>
        </p:txBody>
      </p:sp>
      <p:sp>
        <p:nvSpPr>
          <p:cNvPr id="7" name="TextBox 6">
            <a:extLst>
              <a:ext uri="{FF2B5EF4-FFF2-40B4-BE49-F238E27FC236}">
                <a16:creationId xmlns:a16="http://schemas.microsoft.com/office/drawing/2014/main" id="{A5809B37-FB88-4399-8F11-B6EA6466A3A8}"/>
              </a:ext>
            </a:extLst>
          </p:cNvPr>
          <p:cNvSpPr txBox="1"/>
          <p:nvPr/>
        </p:nvSpPr>
        <p:spPr>
          <a:xfrm>
            <a:off x="311834" y="3787179"/>
            <a:ext cx="11591778" cy="1600438"/>
          </a:xfrm>
          <a:prstGeom prst="rect">
            <a:avLst/>
          </a:prstGeom>
          <a:noFill/>
        </p:spPr>
        <p:txBody>
          <a:bodyPr wrap="square">
            <a:spAutoFit/>
          </a:bodyPr>
          <a:lstStyle/>
          <a:p>
            <a:pPr marL="285750" indent="-285750" algn="l">
              <a:buFont typeface="Courier New" panose="02070309020205020404" pitchFamily="49" charset="0"/>
              <a:buChar char="o"/>
            </a:pPr>
            <a:r>
              <a:rPr lang="en-GB" sz="1800" b="0" u="none" strike="noStrike" baseline="0" dirty="0">
                <a:latin typeface="TimesNewRomanPS-ItalicMT"/>
              </a:rPr>
              <a:t>Postural hypotension </a:t>
            </a:r>
            <a:r>
              <a:rPr lang="en-GB" sz="1800" b="0" u="none" strike="noStrike" baseline="0" dirty="0">
                <a:latin typeface="TimesNewRomanPSMT"/>
              </a:rPr>
              <a:t>is common and can </a:t>
            </a:r>
            <a:r>
              <a:rPr lang="en-GB" dirty="0">
                <a:latin typeface="TimesNewRomanPSMT"/>
              </a:rPr>
              <a:t> </a:t>
            </a:r>
            <a:r>
              <a:rPr lang="en-GB" sz="1800" b="0" u="none" strike="noStrike" baseline="0" dirty="0">
                <a:latin typeface="TimesNewRomanPSMT"/>
              </a:rPr>
              <a:t>be minimized by slow positional changes in the dental chair.</a:t>
            </a:r>
          </a:p>
          <a:p>
            <a:pPr marL="285750" indent="-285750" algn="l">
              <a:buFont typeface="Courier New" panose="02070309020205020404" pitchFamily="49" charset="0"/>
              <a:buChar char="o"/>
            </a:pPr>
            <a:endParaRPr lang="en-GB" sz="800" b="0" u="none" strike="noStrike" baseline="0" dirty="0">
              <a:latin typeface="TimesNewRomanPSMT"/>
            </a:endParaRPr>
          </a:p>
          <a:p>
            <a:pPr marL="285750" indent="-285750" algn="l">
              <a:buFont typeface="Courier New" panose="02070309020205020404" pitchFamily="49" charset="0"/>
              <a:buChar char="o"/>
            </a:pPr>
            <a:r>
              <a:rPr lang="en-GB" sz="1800" b="0" u="none" strike="noStrike" baseline="0" dirty="0">
                <a:latin typeface="TimesNewRomanPS-ItalicMT"/>
              </a:rPr>
              <a:t>Depression </a:t>
            </a:r>
            <a:r>
              <a:rPr lang="en-GB" sz="1800" b="0" i="0" u="none" strike="noStrike" baseline="0" dirty="0">
                <a:latin typeface="TimesNewRomanPSMT"/>
              </a:rPr>
              <a:t>is a side effect of which many patients are unaware.</a:t>
            </a:r>
          </a:p>
          <a:p>
            <a:pPr algn="l"/>
            <a:endParaRPr lang="en-GB" sz="1800" b="0" i="0" u="none" strike="noStrike" baseline="0" dirty="0">
              <a:latin typeface="TimesNewRomanPSMT"/>
            </a:endParaRPr>
          </a:p>
          <a:p>
            <a:pPr marL="285750" indent="-285750" algn="l">
              <a:buFont typeface="Courier New" panose="02070309020205020404" pitchFamily="49" charset="0"/>
              <a:buChar char="o"/>
            </a:pPr>
            <a:r>
              <a:rPr lang="en-GB" sz="1800" b="0" i="0" u="none" strike="noStrike" baseline="0" dirty="0">
                <a:latin typeface="TimesNewRomanPSMT"/>
              </a:rPr>
              <a:t>Nausea, sedation, oral dryness, lichenoid drug reactions, and gingival overgrowth are associated with certain classes of antihypertensive </a:t>
            </a:r>
            <a:r>
              <a:rPr lang="en-IN" sz="1800" b="0" i="0" u="none" strike="noStrike" baseline="0" dirty="0">
                <a:latin typeface="TimesNewRomanPSMT"/>
              </a:rPr>
              <a:t>agents</a:t>
            </a:r>
            <a:endParaRPr lang="en-IN" dirty="0"/>
          </a:p>
        </p:txBody>
      </p:sp>
    </p:spTree>
    <p:extLst>
      <p:ext uri="{BB962C8B-B14F-4D97-AF65-F5344CB8AC3E}">
        <p14:creationId xmlns:p14="http://schemas.microsoft.com/office/powerpoint/2010/main" val="2175093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671F5CF-E76D-4000-AAEE-D6A3C2F0D913}"/>
              </a:ext>
            </a:extLst>
          </p:cNvPr>
          <p:cNvSpPr txBox="1"/>
          <p:nvPr/>
        </p:nvSpPr>
        <p:spPr>
          <a:xfrm>
            <a:off x="450166" y="464234"/>
            <a:ext cx="8707901" cy="523220"/>
          </a:xfrm>
          <a:prstGeom prst="rect">
            <a:avLst/>
          </a:prstGeom>
          <a:noFill/>
        </p:spPr>
        <p:txBody>
          <a:bodyPr wrap="square">
            <a:spAutoFit/>
          </a:bodyPr>
          <a:lstStyle/>
          <a:p>
            <a:r>
              <a:rPr lang="en-IN" sz="2800" b="1" i="0" strike="noStrike" baseline="0" dirty="0">
                <a:solidFill>
                  <a:schemeClr val="accent6">
                    <a:lumMod val="20000"/>
                    <a:lumOff val="80000"/>
                  </a:schemeClr>
                </a:solidFill>
                <a:latin typeface="Univers-Bold"/>
              </a:rPr>
              <a:t>Ischemic Heart Diseases</a:t>
            </a:r>
            <a:endParaRPr lang="en-IN" sz="2800" dirty="0">
              <a:solidFill>
                <a:schemeClr val="accent6">
                  <a:lumMod val="20000"/>
                  <a:lumOff val="80000"/>
                </a:schemeClr>
              </a:solidFill>
            </a:endParaRPr>
          </a:p>
        </p:txBody>
      </p:sp>
      <p:sp>
        <p:nvSpPr>
          <p:cNvPr id="6" name="Rectangle 5">
            <a:extLst>
              <a:ext uri="{FF2B5EF4-FFF2-40B4-BE49-F238E27FC236}">
                <a16:creationId xmlns:a16="http://schemas.microsoft.com/office/drawing/2014/main" id="{8B0D15CD-B362-4064-9CF3-A4458B68C84B}"/>
              </a:ext>
            </a:extLst>
          </p:cNvPr>
          <p:cNvSpPr/>
          <p:nvPr/>
        </p:nvSpPr>
        <p:spPr>
          <a:xfrm>
            <a:off x="3874479" y="1338605"/>
            <a:ext cx="3263705" cy="989661"/>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IN" sz="2000" b="1" i="0" strike="noStrike" baseline="0" dirty="0">
                <a:solidFill>
                  <a:srgbClr val="0000B3"/>
                </a:solidFill>
                <a:latin typeface="Univers-Bold"/>
              </a:rPr>
              <a:t> Ischemic Heart Diseases</a:t>
            </a:r>
            <a:endParaRPr lang="en-IN" sz="2000" dirty="0"/>
          </a:p>
        </p:txBody>
      </p:sp>
      <p:cxnSp>
        <p:nvCxnSpPr>
          <p:cNvPr id="8" name="Straight Arrow Connector 7">
            <a:extLst>
              <a:ext uri="{FF2B5EF4-FFF2-40B4-BE49-F238E27FC236}">
                <a16:creationId xmlns:a16="http://schemas.microsoft.com/office/drawing/2014/main" id="{52A053E9-A351-4DB1-AD50-7F867107F5E0}"/>
              </a:ext>
            </a:extLst>
          </p:cNvPr>
          <p:cNvCxnSpPr>
            <a:cxnSpLocks/>
          </p:cNvCxnSpPr>
          <p:nvPr/>
        </p:nvCxnSpPr>
        <p:spPr>
          <a:xfrm flipH="1">
            <a:off x="3664633" y="2349076"/>
            <a:ext cx="717451" cy="64711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3" name="Straight Arrow Connector 12">
            <a:extLst>
              <a:ext uri="{FF2B5EF4-FFF2-40B4-BE49-F238E27FC236}">
                <a16:creationId xmlns:a16="http://schemas.microsoft.com/office/drawing/2014/main" id="{5443C575-C7F8-4D76-897D-8A3FA6F445E2}"/>
              </a:ext>
            </a:extLst>
          </p:cNvPr>
          <p:cNvCxnSpPr>
            <a:cxnSpLocks/>
          </p:cNvCxnSpPr>
          <p:nvPr/>
        </p:nvCxnSpPr>
        <p:spPr>
          <a:xfrm>
            <a:off x="6596833" y="2328266"/>
            <a:ext cx="773206" cy="74879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E1DFE94D-7F3C-46F2-9E38-368CDBD8EBDA}"/>
              </a:ext>
            </a:extLst>
          </p:cNvPr>
          <p:cNvSpPr txBox="1"/>
          <p:nvPr/>
        </p:nvSpPr>
        <p:spPr>
          <a:xfrm>
            <a:off x="1968304" y="2860421"/>
            <a:ext cx="6105378" cy="461665"/>
          </a:xfrm>
          <a:prstGeom prst="rect">
            <a:avLst/>
          </a:prstGeom>
          <a:noFill/>
        </p:spPr>
        <p:txBody>
          <a:bodyPr wrap="square">
            <a:spAutoFit/>
          </a:bodyPr>
          <a:lstStyle/>
          <a:p>
            <a:r>
              <a:rPr lang="en-IN" sz="2400" b="0" i="0" u="none" strike="noStrike" baseline="0" dirty="0">
                <a:latin typeface="TimesNewRomanPSMT"/>
              </a:rPr>
              <a:t>Angina pectoris</a:t>
            </a:r>
            <a:endParaRPr lang="en-IN" sz="2400" dirty="0"/>
          </a:p>
        </p:txBody>
      </p:sp>
      <p:sp>
        <p:nvSpPr>
          <p:cNvPr id="22" name="TextBox 21">
            <a:extLst>
              <a:ext uri="{FF2B5EF4-FFF2-40B4-BE49-F238E27FC236}">
                <a16:creationId xmlns:a16="http://schemas.microsoft.com/office/drawing/2014/main" id="{930B2465-CCB5-4EBC-88D1-6B0F472FC583}"/>
              </a:ext>
            </a:extLst>
          </p:cNvPr>
          <p:cNvSpPr txBox="1"/>
          <p:nvPr/>
        </p:nvSpPr>
        <p:spPr>
          <a:xfrm>
            <a:off x="7171008" y="3063348"/>
            <a:ext cx="6105378" cy="461665"/>
          </a:xfrm>
          <a:prstGeom prst="rect">
            <a:avLst/>
          </a:prstGeom>
          <a:noFill/>
        </p:spPr>
        <p:txBody>
          <a:bodyPr wrap="square">
            <a:spAutoFit/>
          </a:bodyPr>
          <a:lstStyle/>
          <a:p>
            <a:r>
              <a:rPr lang="en-IN" sz="2400" b="0" i="0" u="none" strike="noStrike" baseline="0" dirty="0">
                <a:latin typeface="TimesNewRomanPSMT"/>
              </a:rPr>
              <a:t>MI.</a:t>
            </a:r>
            <a:endParaRPr lang="en-IN" sz="2400" dirty="0"/>
          </a:p>
        </p:txBody>
      </p:sp>
      <p:pic>
        <p:nvPicPr>
          <p:cNvPr id="24" name="Picture 23">
            <a:extLst>
              <a:ext uri="{FF2B5EF4-FFF2-40B4-BE49-F238E27FC236}">
                <a16:creationId xmlns:a16="http://schemas.microsoft.com/office/drawing/2014/main" id="{D8351D23-46CC-4ED8-9BF4-A5A1D1FF1F24}"/>
              </a:ext>
            </a:extLst>
          </p:cNvPr>
          <p:cNvPicPr>
            <a:picLocks noChangeAspect="1"/>
          </p:cNvPicPr>
          <p:nvPr/>
        </p:nvPicPr>
        <p:blipFill rotWithShape="1">
          <a:blip r:embed="rId2">
            <a:extLst>
              <a:ext uri="{28A0092B-C50C-407E-A947-70E740481C1C}">
                <a14:useLocalDpi xmlns:a14="http://schemas.microsoft.com/office/drawing/2010/main" val="0"/>
              </a:ext>
            </a:extLst>
          </a:blip>
          <a:srcRect l="-3200" t="-2456" r="953" b="6695"/>
          <a:stretch/>
        </p:blipFill>
        <p:spPr>
          <a:xfrm>
            <a:off x="302455" y="3389805"/>
            <a:ext cx="4718538" cy="3204921"/>
          </a:xfrm>
          <a:prstGeom prst="rect">
            <a:avLst/>
          </a:prstGeom>
          <a:ln>
            <a:noFill/>
          </a:ln>
          <a:effectLst>
            <a:outerShdw blurRad="190500" algn="tl" rotWithShape="0">
              <a:srgbClr val="000000">
                <a:alpha val="70000"/>
              </a:srgbClr>
            </a:outerShdw>
          </a:effectLst>
        </p:spPr>
      </p:pic>
      <p:pic>
        <p:nvPicPr>
          <p:cNvPr id="26" name="Picture 25">
            <a:extLst>
              <a:ext uri="{FF2B5EF4-FFF2-40B4-BE49-F238E27FC236}">
                <a16:creationId xmlns:a16="http://schemas.microsoft.com/office/drawing/2014/main" id="{A9EC12EE-1898-4206-89A3-6AD55A713F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2424" y="3535915"/>
            <a:ext cx="4501662" cy="295961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86085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F8DD03C-6358-41A4-9596-8E8C2541D458}"/>
              </a:ext>
            </a:extLst>
          </p:cNvPr>
          <p:cNvSpPr txBox="1"/>
          <p:nvPr/>
        </p:nvSpPr>
        <p:spPr>
          <a:xfrm>
            <a:off x="140677" y="393896"/>
            <a:ext cx="9594166" cy="369332"/>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Profound local </a:t>
            </a:r>
            <a:r>
              <a:rPr lang="en-GB" sz="1800" b="0" i="0" u="none" strike="noStrike" baseline="0" dirty="0" err="1">
                <a:latin typeface="TimesNewRomanPSMT"/>
              </a:rPr>
              <a:t>anesthesia</a:t>
            </a:r>
            <a:r>
              <a:rPr lang="en-GB" sz="1800" b="0" i="0" u="none" strike="noStrike" baseline="0" dirty="0">
                <a:latin typeface="TimesNewRomanPSMT"/>
              </a:rPr>
              <a:t> is vital, and conscious sedation may be indicated for anxious patients</a:t>
            </a:r>
            <a:endParaRPr lang="en-IN" dirty="0"/>
          </a:p>
        </p:txBody>
      </p:sp>
      <p:sp>
        <p:nvSpPr>
          <p:cNvPr id="7" name="TextBox 6">
            <a:extLst>
              <a:ext uri="{FF2B5EF4-FFF2-40B4-BE49-F238E27FC236}">
                <a16:creationId xmlns:a16="http://schemas.microsoft.com/office/drawing/2014/main" id="{EEE01DD6-F453-4F86-A5DE-60204C36B4E3}"/>
              </a:ext>
            </a:extLst>
          </p:cNvPr>
          <p:cNvSpPr txBox="1"/>
          <p:nvPr/>
        </p:nvSpPr>
        <p:spPr>
          <a:xfrm>
            <a:off x="140677" y="1111348"/>
            <a:ext cx="10846191" cy="646331"/>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Patients who manage acute anginal attacks with </a:t>
            </a:r>
            <a:r>
              <a:rPr lang="en-GB" sz="1800" b="0" i="0" u="none" strike="noStrike" baseline="0" dirty="0" err="1">
                <a:latin typeface="TimesNewRomanPSMT"/>
              </a:rPr>
              <a:t>nitroglycerin</a:t>
            </a:r>
            <a:r>
              <a:rPr lang="en-GB" dirty="0">
                <a:latin typeface="TimesNewRomanPSMT"/>
              </a:rPr>
              <a:t> </a:t>
            </a:r>
            <a:r>
              <a:rPr lang="en-GB" sz="1800" b="0" i="0" u="none" strike="noStrike" baseline="0" dirty="0">
                <a:latin typeface="TimesNewRomanPSMT"/>
              </a:rPr>
              <a:t>should be instructed to bring their medication to dental appointments</a:t>
            </a:r>
            <a:endParaRPr lang="en-IN" dirty="0"/>
          </a:p>
        </p:txBody>
      </p:sp>
      <p:sp>
        <p:nvSpPr>
          <p:cNvPr id="9" name="TextBox 8">
            <a:extLst>
              <a:ext uri="{FF2B5EF4-FFF2-40B4-BE49-F238E27FC236}">
                <a16:creationId xmlns:a16="http://schemas.microsoft.com/office/drawing/2014/main" id="{C5F5DC86-C753-4E21-B04B-E4E49229F768}"/>
              </a:ext>
            </a:extLst>
          </p:cNvPr>
          <p:cNvSpPr txBox="1"/>
          <p:nvPr/>
        </p:nvSpPr>
        <p:spPr>
          <a:xfrm>
            <a:off x="140677" y="2105799"/>
            <a:ext cx="10016196" cy="646331"/>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Restrictions on the use of local anesthetics containing epinephrine are similar to those for the patient with hypertension</a:t>
            </a:r>
            <a:endParaRPr lang="en-IN" dirty="0"/>
          </a:p>
        </p:txBody>
      </p:sp>
      <p:pic>
        <p:nvPicPr>
          <p:cNvPr id="13" name="Picture 12">
            <a:extLst>
              <a:ext uri="{FF2B5EF4-FFF2-40B4-BE49-F238E27FC236}">
                <a16:creationId xmlns:a16="http://schemas.microsoft.com/office/drawing/2014/main" id="{19601112-E628-41F9-9D79-585B5E53DB9E}"/>
              </a:ext>
            </a:extLst>
          </p:cNvPr>
          <p:cNvPicPr>
            <a:picLocks noChangeAspect="1"/>
          </p:cNvPicPr>
          <p:nvPr/>
        </p:nvPicPr>
        <p:blipFill rotWithShape="1">
          <a:blip r:embed="rId2">
            <a:extLst>
              <a:ext uri="{28A0092B-C50C-407E-A947-70E740481C1C}">
                <a14:useLocalDpi xmlns:a14="http://schemas.microsoft.com/office/drawing/2010/main" val="0"/>
              </a:ext>
            </a:extLst>
          </a:blip>
          <a:srcRect l="3462" r="2847"/>
          <a:stretch/>
        </p:blipFill>
        <p:spPr>
          <a:xfrm>
            <a:off x="548641" y="3100250"/>
            <a:ext cx="5711482" cy="36189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4F877E1A-F8C2-4E79-B091-5FF351CBB7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6560" y="3289802"/>
            <a:ext cx="4876800" cy="32398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9161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876853-22F4-4300-AFA7-68E06FCF68E3}"/>
              </a:ext>
            </a:extLst>
          </p:cNvPr>
          <p:cNvSpPr txBox="1"/>
          <p:nvPr/>
        </p:nvSpPr>
        <p:spPr>
          <a:xfrm>
            <a:off x="253219" y="843622"/>
            <a:ext cx="11408898" cy="5632311"/>
          </a:xfrm>
          <a:prstGeom prst="rect">
            <a:avLst/>
          </a:prstGeom>
          <a:noFill/>
        </p:spPr>
        <p:txBody>
          <a:bodyPr wrap="square">
            <a:spAutoFit/>
          </a:bodyPr>
          <a:lstStyle/>
          <a:p>
            <a:pPr marL="457200" indent="-457200" algn="l">
              <a:buAutoNum type="arabicPeriod"/>
            </a:pPr>
            <a:r>
              <a:rPr lang="en-IN" sz="2000" b="0" i="0" u="none" strike="noStrike" baseline="0" dirty="0">
                <a:latin typeface="TimesNewRomanPSMT"/>
              </a:rPr>
              <a:t>Discontinue the periodontal procedure.</a:t>
            </a:r>
          </a:p>
          <a:p>
            <a:pPr algn="l"/>
            <a:endParaRPr lang="en-IN" sz="2000" b="0" i="0" u="none" strike="noStrike" baseline="0" dirty="0">
              <a:latin typeface="TimesNewRomanPSMT"/>
            </a:endParaRPr>
          </a:p>
          <a:p>
            <a:pPr algn="l"/>
            <a:r>
              <a:rPr lang="en-GB" sz="2000" b="0" i="0" u="none" strike="noStrike" baseline="0" dirty="0">
                <a:latin typeface="TimesNewRomanPSMT"/>
              </a:rPr>
              <a:t>2. Administer 1 tablet (0.3 to 0.6 mg) of </a:t>
            </a:r>
            <a:r>
              <a:rPr lang="en-GB" sz="2000" b="0" i="0" u="none" strike="noStrike" baseline="0" dirty="0" err="1">
                <a:latin typeface="TimesNewRomanPSMT"/>
              </a:rPr>
              <a:t>nitroglycerin</a:t>
            </a:r>
            <a:r>
              <a:rPr lang="en-GB" sz="2000" b="0" i="0" u="none" strike="noStrike" baseline="0" dirty="0">
                <a:latin typeface="TimesNewRomanPSMT"/>
              </a:rPr>
              <a:t> sublingually.</a:t>
            </a:r>
          </a:p>
          <a:p>
            <a:pPr algn="l"/>
            <a:endParaRPr lang="en-GB" sz="2000" b="0" i="0" u="none" strike="noStrike" baseline="0" dirty="0">
              <a:latin typeface="TimesNewRomanPSMT"/>
            </a:endParaRPr>
          </a:p>
          <a:p>
            <a:pPr algn="l"/>
            <a:r>
              <a:rPr lang="en-GB" sz="2000" b="0" i="0" u="none" strike="noStrike" baseline="0" dirty="0">
                <a:latin typeface="TimesNewRomanPSMT"/>
              </a:rPr>
              <a:t>3. Reassure the patient, and loosen restrictive garments.</a:t>
            </a:r>
          </a:p>
          <a:p>
            <a:pPr algn="l"/>
            <a:endParaRPr lang="en-GB" sz="2000" b="0" i="0" u="none" strike="noStrike" baseline="0" dirty="0">
              <a:latin typeface="TimesNewRomanPSMT"/>
            </a:endParaRPr>
          </a:p>
          <a:p>
            <a:pPr algn="l"/>
            <a:r>
              <a:rPr lang="en-GB" sz="2000" b="0" i="0" u="none" strike="noStrike" baseline="0" dirty="0">
                <a:latin typeface="TimesNewRomanPSMT"/>
              </a:rPr>
              <a:t>4. Administer oxygen with the patient in a reclined position.</a:t>
            </a:r>
          </a:p>
          <a:p>
            <a:pPr algn="l"/>
            <a:endParaRPr lang="en-GB" sz="2000" b="0" i="0" u="none" strike="noStrike" baseline="0" dirty="0">
              <a:latin typeface="TimesNewRomanPSMT"/>
            </a:endParaRPr>
          </a:p>
          <a:p>
            <a:pPr algn="l"/>
            <a:r>
              <a:rPr lang="en-GB" sz="2000" b="0" i="0" u="none" strike="noStrike" baseline="0" dirty="0">
                <a:latin typeface="TimesNewRomanPSMT"/>
              </a:rPr>
              <a:t>5. If the signs and symptoms cease within 3 minutes, complete the periodontal procedure if possible, making sure that the patient is comfortable. Terminate the procedure at the earliest convenient </a:t>
            </a:r>
            <a:r>
              <a:rPr lang="en-IN" sz="2000" b="0" i="0" u="none" strike="noStrike" baseline="0" dirty="0">
                <a:latin typeface="TimesNewRomanPSMT"/>
              </a:rPr>
              <a:t>time.</a:t>
            </a:r>
          </a:p>
          <a:p>
            <a:pPr algn="l"/>
            <a:endParaRPr lang="en-IN" sz="2000" b="0" i="0" u="none" strike="noStrike" baseline="0" dirty="0">
              <a:latin typeface="TimesNewRomanPSMT"/>
            </a:endParaRPr>
          </a:p>
          <a:p>
            <a:pPr algn="l"/>
            <a:r>
              <a:rPr lang="en-GB" sz="2000" b="0" i="0" u="none" strike="noStrike" baseline="0" dirty="0">
                <a:latin typeface="TimesNewRomanPSMT"/>
              </a:rPr>
              <a:t>6. If the anginal signs and symptoms do not resolve with this treatment within 5 minutes, administer another dose of </a:t>
            </a:r>
            <a:r>
              <a:rPr lang="en-GB" sz="2000" b="0" i="0" u="none" strike="noStrike" baseline="0" dirty="0" err="1">
                <a:latin typeface="TimesNewRomanPSMT"/>
              </a:rPr>
              <a:t>nitroglycerin</a:t>
            </a:r>
            <a:r>
              <a:rPr lang="en-GB" sz="2000" b="0" i="0" u="none" strike="noStrike" baseline="0" dirty="0">
                <a:latin typeface="TimesNewRomanPSMT"/>
              </a:rPr>
              <a:t>, monitor the patient’s vital signs, call the patient’s physician, and be ready to accompany the patient to the emergency department.</a:t>
            </a:r>
          </a:p>
          <a:p>
            <a:pPr algn="l"/>
            <a:endParaRPr lang="en-GB" sz="2000" b="0" i="0" u="none" strike="noStrike" baseline="0" dirty="0">
              <a:latin typeface="TimesNewRomanPSMT"/>
            </a:endParaRPr>
          </a:p>
          <a:p>
            <a:pPr algn="l"/>
            <a:r>
              <a:rPr lang="en-GB" sz="2000" b="0" i="0" u="none" strike="noStrike" baseline="0" dirty="0">
                <a:latin typeface="TimesNewRomanPSMT"/>
              </a:rPr>
              <a:t>7. A third </a:t>
            </a:r>
            <a:r>
              <a:rPr lang="en-GB" sz="2000" b="0" i="0" u="none" strike="noStrike" baseline="0" dirty="0" err="1">
                <a:latin typeface="TimesNewRomanPSMT"/>
              </a:rPr>
              <a:t>nitroglycerin</a:t>
            </a:r>
            <a:r>
              <a:rPr lang="en-GB" sz="2000" b="0" i="0" u="none" strike="noStrike" baseline="0" dirty="0">
                <a:latin typeface="TimesNewRomanPSMT"/>
              </a:rPr>
              <a:t> tablet can be given 5 minutes after the second. Chest pain that is not relieved by three tablets of </a:t>
            </a:r>
            <a:r>
              <a:rPr lang="en-GB" sz="2000" b="0" i="0" u="none" strike="noStrike" baseline="0" dirty="0" err="1">
                <a:latin typeface="TimesNewRomanPSMT"/>
              </a:rPr>
              <a:t>nitroglycerin</a:t>
            </a:r>
            <a:r>
              <a:rPr lang="en-GB" sz="2000" dirty="0">
                <a:latin typeface="TimesNewRomanPSMT"/>
              </a:rPr>
              <a:t> </a:t>
            </a:r>
            <a:r>
              <a:rPr lang="en-GB" sz="2000" b="0" i="0" u="none" strike="noStrike" baseline="0" dirty="0">
                <a:latin typeface="TimesNewRomanPSMT"/>
              </a:rPr>
              <a:t>indicates likely MI. The patient should be transported to the nearest emergency medical facility immediately.</a:t>
            </a:r>
            <a:endParaRPr lang="en-IN" sz="2000" dirty="0"/>
          </a:p>
        </p:txBody>
      </p:sp>
      <p:pic>
        <p:nvPicPr>
          <p:cNvPr id="6" name="Picture 5">
            <a:extLst>
              <a:ext uri="{FF2B5EF4-FFF2-40B4-BE49-F238E27FC236}">
                <a16:creationId xmlns:a16="http://schemas.microsoft.com/office/drawing/2014/main" id="{27C44B82-CDD0-4472-9904-E36DE927598C}"/>
              </a:ext>
            </a:extLst>
          </p:cNvPr>
          <p:cNvPicPr>
            <a:picLocks noChangeAspect="1"/>
          </p:cNvPicPr>
          <p:nvPr/>
        </p:nvPicPr>
        <p:blipFill>
          <a:blip r:embed="rId2">
            <a:extLst>
              <a:ext uri="{28A0092B-C50C-407E-A947-70E740481C1C}">
                <a14:useLocalDpi xmlns:a14="http://schemas.microsoft.com/office/drawing/2010/main" val="0"/>
              </a:ext>
            </a:extLst>
          </a:blip>
          <a:srcRect l="21400" r="21734"/>
          <a:stretch/>
        </p:blipFill>
        <p:spPr>
          <a:xfrm>
            <a:off x="7805394" y="72802"/>
            <a:ext cx="3448673" cy="3217154"/>
          </a:xfrm>
          <a:prstGeom prst="rect">
            <a:avLst/>
          </a:prstGeom>
        </p:spPr>
      </p:pic>
    </p:spTree>
    <p:extLst>
      <p:ext uri="{BB962C8B-B14F-4D97-AF65-F5344CB8AC3E}">
        <p14:creationId xmlns:p14="http://schemas.microsoft.com/office/powerpoint/2010/main" val="1840868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AF7BB4B-A73D-4A74-9BDA-5BB25242F4FF}"/>
              </a:ext>
            </a:extLst>
          </p:cNvPr>
          <p:cNvSpPr txBox="1"/>
          <p:nvPr/>
        </p:nvSpPr>
        <p:spPr>
          <a:xfrm>
            <a:off x="277148" y="862520"/>
            <a:ext cx="8975187" cy="523220"/>
          </a:xfrm>
          <a:prstGeom prst="rect">
            <a:avLst/>
          </a:prstGeom>
          <a:noFill/>
        </p:spPr>
        <p:txBody>
          <a:bodyPr wrap="square">
            <a:spAutoFit/>
          </a:bodyPr>
          <a:lstStyle/>
          <a:p>
            <a:r>
              <a:rPr lang="en-IN" sz="2800" b="1" i="0" u="none" strike="noStrike" baseline="0" dirty="0">
                <a:solidFill>
                  <a:schemeClr val="accent6">
                    <a:lumMod val="20000"/>
                    <a:lumOff val="80000"/>
                  </a:schemeClr>
                </a:solidFill>
                <a:latin typeface="Times New Roman" panose="02020603050405020304" pitchFamily="18" charset="0"/>
                <a:cs typeface="Times New Roman" panose="02020603050405020304" pitchFamily="18" charset="0"/>
              </a:rPr>
              <a:t>Congestive Heart Failure</a:t>
            </a:r>
            <a:endParaRPr lang="en-IN" sz="2800" b="1" dirty="0">
              <a:solidFill>
                <a:schemeClr val="accent6">
                  <a:lumMod val="20000"/>
                  <a:lumOff val="80000"/>
                </a:schemeClr>
              </a:solidFill>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D2A8DB31-8A45-42F2-B6DD-062F1F0B2BD5}"/>
              </a:ext>
            </a:extLst>
          </p:cNvPr>
          <p:cNvPicPr>
            <a:picLocks noChangeAspect="1"/>
          </p:cNvPicPr>
          <p:nvPr/>
        </p:nvPicPr>
        <p:blipFill rotWithShape="1">
          <a:blip r:embed="rId2">
            <a:extLst>
              <a:ext uri="{28A0092B-C50C-407E-A947-70E740481C1C}">
                <a14:useLocalDpi xmlns:a14="http://schemas.microsoft.com/office/drawing/2010/main" val="0"/>
              </a:ext>
            </a:extLst>
          </a:blip>
          <a:srcRect l="11128" t="4756" r="7376" b="5001"/>
          <a:stretch/>
        </p:blipFill>
        <p:spPr>
          <a:xfrm>
            <a:off x="6037894" y="1385740"/>
            <a:ext cx="5971225" cy="4813255"/>
          </a:xfrm>
          <a:prstGeom prst="rect">
            <a:avLst/>
          </a:prstGeom>
        </p:spPr>
      </p:pic>
      <p:sp>
        <p:nvSpPr>
          <p:cNvPr id="11" name="TextBox 10">
            <a:extLst>
              <a:ext uri="{FF2B5EF4-FFF2-40B4-BE49-F238E27FC236}">
                <a16:creationId xmlns:a16="http://schemas.microsoft.com/office/drawing/2014/main" id="{292D0867-1FD8-4EE2-B6BB-3BB8DC57C893}"/>
              </a:ext>
            </a:extLst>
          </p:cNvPr>
          <p:cNvSpPr txBox="1"/>
          <p:nvPr/>
        </p:nvSpPr>
        <p:spPr>
          <a:xfrm>
            <a:off x="182881" y="1861853"/>
            <a:ext cx="5369508" cy="3693319"/>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CHF is a condition in which the pump function of the heart is unable to supply sufficient amounts of oxygenated blood to meet the body’s needs.</a:t>
            </a:r>
          </a:p>
          <a:p>
            <a:pPr algn="l"/>
            <a:endParaRPr lang="en-GB" dirty="0">
              <a:latin typeface="TimesNewRomanPSMT"/>
            </a:endParaRPr>
          </a:p>
          <a:p>
            <a:pPr marL="285750" indent="-285750" algn="l">
              <a:buFont typeface="Courier New" panose="02070309020205020404" pitchFamily="49" charset="0"/>
              <a:buChar char="o"/>
            </a:pPr>
            <a:r>
              <a:rPr lang="en-GB" sz="1800" b="0" i="0" u="none" strike="noStrike" baseline="0" dirty="0">
                <a:latin typeface="TimesNewRomanPSMT"/>
              </a:rPr>
              <a:t>CHF usually begins with left ventricular failure caused by a disproportion between the hemodynamic load and the capacity to handle that load. CHF can be caused by a chronic increase in workload (as in hypertension or aortic, mitral, pulmonary, or tricuspid valvular disease), direct damage to the myocardium (as in MI or </a:t>
            </a:r>
            <a:r>
              <a:rPr lang="en-GB" sz="1800" b="0" i="0" u="none" strike="noStrike" baseline="0" dirty="0" err="1">
                <a:latin typeface="TimesNewRomanPSMT"/>
              </a:rPr>
              <a:t>rheumaticfever</a:t>
            </a:r>
            <a:r>
              <a:rPr lang="en-GB" sz="1800" b="0" i="0" u="none" strike="noStrike" baseline="0" dirty="0">
                <a:latin typeface="TimesNewRomanPSMT"/>
              </a:rPr>
              <a:t>), or an increase in the body’s oxygen requirements (as in </a:t>
            </a:r>
            <a:r>
              <a:rPr lang="en-GB" sz="1800" b="0" i="0" u="none" strike="noStrike" baseline="0" dirty="0" err="1">
                <a:latin typeface="TimesNewRomanPSMT"/>
              </a:rPr>
              <a:t>anemia</a:t>
            </a:r>
            <a:r>
              <a:rPr lang="en-GB" sz="1800" b="0" i="0" u="none" strike="noStrike" baseline="0" dirty="0">
                <a:latin typeface="TimesNewRomanPSMT"/>
              </a:rPr>
              <a:t>, </a:t>
            </a:r>
            <a:r>
              <a:rPr lang="en-IN" sz="1800" b="0" i="0" u="none" strike="noStrike" baseline="0" dirty="0">
                <a:latin typeface="TimesNewRomanPSMT"/>
              </a:rPr>
              <a:t>thyrotoxicosis, or pregnancy).</a:t>
            </a:r>
            <a:endParaRPr lang="en-IN" dirty="0"/>
          </a:p>
        </p:txBody>
      </p:sp>
    </p:spTree>
    <p:extLst>
      <p:ext uri="{BB962C8B-B14F-4D97-AF65-F5344CB8AC3E}">
        <p14:creationId xmlns:p14="http://schemas.microsoft.com/office/powerpoint/2010/main" val="2654321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9F3786-BC6B-44EE-B1C8-8A2F43607973}"/>
              </a:ext>
            </a:extLst>
          </p:cNvPr>
          <p:cNvSpPr txBox="1"/>
          <p:nvPr/>
        </p:nvSpPr>
        <p:spPr>
          <a:xfrm>
            <a:off x="323558" y="791534"/>
            <a:ext cx="11057206" cy="2616101"/>
          </a:xfrm>
          <a:prstGeom prst="rect">
            <a:avLst/>
          </a:prstGeom>
          <a:noFill/>
        </p:spPr>
        <p:txBody>
          <a:bodyPr wrap="square">
            <a:spAutoFit/>
          </a:bodyPr>
          <a:lstStyle/>
          <a:p>
            <a:pPr marL="342900" indent="-342900" algn="l">
              <a:buFont typeface="Courier New" panose="02070309020205020404" pitchFamily="49" charset="0"/>
              <a:buChar char="o"/>
            </a:pPr>
            <a:r>
              <a:rPr lang="en-GB" sz="2000" b="0" i="0" u="none" strike="noStrike" baseline="0" dirty="0">
                <a:latin typeface="Times New Roman" panose="02020603050405020304" pitchFamily="18" charset="0"/>
                <a:cs typeface="Times New Roman" panose="02020603050405020304" pitchFamily="18" charset="0"/>
              </a:rPr>
              <a:t>Medical management of CHF can include the use of calcium channel blockers, direct vasodilators, diuretics, angiotensin-converting enzyme (ACE) inhibitors, </a:t>
            </a:r>
            <a:r>
              <a:rPr lang="el-GR" sz="2000" b="0" i="0" u="none" strike="noStrike" baseline="0" dirty="0">
                <a:latin typeface="Times New Roman" panose="02020603050405020304" pitchFamily="18" charset="0"/>
                <a:cs typeface="Times New Roman" panose="02020603050405020304" pitchFamily="18" charset="0"/>
              </a:rPr>
              <a:t>α</a:t>
            </a:r>
            <a:r>
              <a:rPr lang="en-GB" sz="2000" b="0" i="0" u="none" strike="noStrike" baseline="0" dirty="0">
                <a:latin typeface="Times New Roman" panose="02020603050405020304" pitchFamily="18" charset="0"/>
                <a:cs typeface="Times New Roman" panose="02020603050405020304" pitchFamily="18" charset="0"/>
              </a:rPr>
              <a:t>-receptor blockers, or cardiotonic agents such as digoxin. </a:t>
            </a:r>
            <a:r>
              <a:rPr lang="en-GB" sz="900" b="0" i="0" u="none" strike="noStrike" baseline="0" dirty="0">
                <a:latin typeface="Times New Roman" panose="02020603050405020304" pitchFamily="18" charset="0"/>
                <a:cs typeface="Times New Roman" panose="02020603050405020304" pitchFamily="18" charset="0"/>
              </a:rPr>
              <a:t> </a:t>
            </a:r>
            <a:r>
              <a:rPr lang="en-GB" sz="2000" b="0" i="0" u="none" strike="noStrike" baseline="0" dirty="0">
                <a:latin typeface="Times New Roman" panose="02020603050405020304" pitchFamily="18" charset="0"/>
                <a:cs typeface="Times New Roman" panose="02020603050405020304" pitchFamily="18" charset="0"/>
              </a:rPr>
              <a:t>Each medication has potential side effects that can affect periodontal therapy. </a:t>
            </a:r>
          </a:p>
          <a:p>
            <a:pPr marL="342900" indent="-342900" algn="l">
              <a:buFont typeface="Courier New" panose="02070309020205020404" pitchFamily="49" charset="0"/>
              <a:buChar char="o"/>
            </a:pPr>
            <a:endParaRPr lang="en-GB" sz="2000" dirty="0">
              <a:solidFill>
                <a:srgbClr val="000000"/>
              </a:solidFill>
              <a:latin typeface="Times New Roman" panose="02020603050405020304" pitchFamily="18" charset="0"/>
              <a:cs typeface="Times New Roman" panose="02020603050405020304" pitchFamily="18" charset="0"/>
            </a:endParaRPr>
          </a:p>
          <a:p>
            <a:pPr marL="342900" indent="-342900" algn="l">
              <a:buFont typeface="Courier New" panose="02070309020205020404" pitchFamily="49" charset="0"/>
              <a:buChar char="o"/>
            </a:pPr>
            <a:r>
              <a:rPr lang="en-GB" sz="2000" b="0" i="0" u="none" strike="noStrike" baseline="0" dirty="0">
                <a:latin typeface="Times New Roman" panose="02020603050405020304" pitchFamily="18" charset="0"/>
                <a:cs typeface="Times New Roman" panose="02020603050405020304" pitchFamily="18" charset="0"/>
              </a:rPr>
              <a:t>Because of </a:t>
            </a:r>
            <a:r>
              <a:rPr lang="en-GB" sz="2000" b="0" i="0" u="none" strike="noStrike" baseline="0" dirty="0" err="1">
                <a:latin typeface="Times New Roman" panose="02020603050405020304" pitchFamily="18" charset="0"/>
                <a:cs typeface="Times New Roman" panose="02020603050405020304" pitchFamily="18" charset="0"/>
              </a:rPr>
              <a:t>orthopnea</a:t>
            </a:r>
            <a:r>
              <a:rPr lang="en-GB" sz="2000" b="0" i="0" u="none" strike="noStrike" baseline="0" dirty="0">
                <a:latin typeface="Times New Roman" panose="02020603050405020304" pitchFamily="18" charset="0"/>
                <a:cs typeface="Times New Roman" panose="02020603050405020304" pitchFamily="18" charset="0"/>
              </a:rPr>
              <a:t> (i.e., inability to breathe unless in an upright position) in some CHF patients</a:t>
            </a:r>
            <a:r>
              <a:rPr lang="en-GB" sz="2400" b="0" i="0" u="none" strike="noStrike" baseline="0" dirty="0">
                <a:latin typeface="Times New Roman" panose="02020603050405020304" pitchFamily="18" charset="0"/>
                <a:cs typeface="Times New Roman" panose="02020603050405020304" pitchFamily="18" charset="0"/>
              </a:rPr>
              <a:t> </a:t>
            </a:r>
            <a:r>
              <a:rPr lang="en-GB" sz="2000" b="0" i="0" u="none" strike="noStrike" baseline="0" dirty="0">
                <a:latin typeface="Times New Roman" panose="02020603050405020304" pitchFamily="18" charset="0"/>
                <a:cs typeface="Times New Roman" panose="02020603050405020304" pitchFamily="18" charset="0"/>
              </a:rPr>
              <a:t>the dental chair should be adjusted to a comfortable level for the patient rather than placed in a supine position. Short appointments, stress reduction with profound local </a:t>
            </a:r>
            <a:r>
              <a:rPr lang="en-GB" sz="2000" b="0" i="0" u="none" strike="noStrike" baseline="0" dirty="0" err="1">
                <a:latin typeface="Times New Roman" panose="02020603050405020304" pitchFamily="18" charset="0"/>
                <a:cs typeface="Times New Roman" panose="02020603050405020304" pitchFamily="18" charset="0"/>
              </a:rPr>
              <a:t>anesthesia</a:t>
            </a:r>
            <a:r>
              <a:rPr lang="en-GB" sz="2000" b="0" i="0" u="none" strike="noStrike" baseline="0" dirty="0">
                <a:latin typeface="Times New Roman" panose="02020603050405020304" pitchFamily="18" charset="0"/>
                <a:cs typeface="Times New Roman" panose="02020603050405020304" pitchFamily="18" charset="0"/>
              </a:rPr>
              <a:t> and possibly conscious sedation, and use of supplemental oxygen should be </a:t>
            </a:r>
            <a:r>
              <a:rPr lang="en-IN" sz="2000" b="0" i="0" u="none" strike="noStrike" baseline="0" dirty="0">
                <a:latin typeface="Times New Roman" panose="02020603050405020304" pitchFamily="18" charset="0"/>
                <a:cs typeface="Times New Roman" panose="02020603050405020304" pitchFamily="18" charset="0"/>
              </a:rPr>
              <a:t>considered.</a:t>
            </a:r>
            <a:endParaRPr lang="en-IN" sz="2400" dirty="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1A17D693-DDEB-4D34-8D5C-944F9C9DA4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541" y="4158540"/>
            <a:ext cx="2190750" cy="2085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8D009BFE-6E40-4A62-9A85-A02AEAF6F1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6329" y="3409005"/>
            <a:ext cx="4093699" cy="33026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01630F46-C0FB-4F53-9641-6A0A0B22A39C}"/>
              </a:ext>
            </a:extLst>
          </p:cNvPr>
          <p:cNvPicPr>
            <a:picLocks noChangeAspect="1"/>
          </p:cNvPicPr>
          <p:nvPr/>
        </p:nvPicPr>
        <p:blipFill rotWithShape="1">
          <a:blip r:embed="rId4">
            <a:extLst>
              <a:ext uri="{28A0092B-C50C-407E-A947-70E740481C1C}">
                <a14:useLocalDpi xmlns:a14="http://schemas.microsoft.com/office/drawing/2010/main" val="0"/>
              </a:ext>
            </a:extLst>
          </a:blip>
          <a:srcRect l="3551"/>
          <a:stretch/>
        </p:blipFill>
        <p:spPr>
          <a:xfrm>
            <a:off x="7452067" y="3341107"/>
            <a:ext cx="4536392" cy="34384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21257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8ACA33D-8C7C-463F-B5B6-25358E6C791D}"/>
              </a:ext>
            </a:extLst>
          </p:cNvPr>
          <p:cNvSpPr txBox="1"/>
          <p:nvPr/>
        </p:nvSpPr>
        <p:spPr>
          <a:xfrm>
            <a:off x="384178" y="339337"/>
            <a:ext cx="6105378" cy="523220"/>
          </a:xfrm>
          <a:prstGeom prst="rect">
            <a:avLst/>
          </a:prstGeom>
          <a:noFill/>
        </p:spPr>
        <p:txBody>
          <a:bodyPr wrap="square">
            <a:spAutoFit/>
          </a:bodyPr>
          <a:lstStyle/>
          <a:p>
            <a:r>
              <a:rPr lang="en-IN" sz="2800" b="1" i="0" u="none" strike="noStrike" baseline="0" dirty="0">
                <a:solidFill>
                  <a:schemeClr val="accent6">
                    <a:lumMod val="40000"/>
                    <a:lumOff val="60000"/>
                  </a:schemeClr>
                </a:solidFill>
                <a:latin typeface="Univers-Bold"/>
              </a:rPr>
              <a:t>Infective Endocarditis</a:t>
            </a:r>
            <a:endParaRPr lang="en-IN" sz="2800" dirty="0">
              <a:solidFill>
                <a:schemeClr val="accent6">
                  <a:lumMod val="40000"/>
                  <a:lumOff val="60000"/>
                </a:schemeClr>
              </a:solidFill>
            </a:endParaRPr>
          </a:p>
        </p:txBody>
      </p:sp>
      <p:sp>
        <p:nvSpPr>
          <p:cNvPr id="7" name="TextBox 6">
            <a:extLst>
              <a:ext uri="{FF2B5EF4-FFF2-40B4-BE49-F238E27FC236}">
                <a16:creationId xmlns:a16="http://schemas.microsoft.com/office/drawing/2014/main" id="{DE89087F-7679-4EDA-A57D-E7E9195D7C99}"/>
              </a:ext>
            </a:extLst>
          </p:cNvPr>
          <p:cNvSpPr txBox="1"/>
          <p:nvPr/>
        </p:nvSpPr>
        <p:spPr>
          <a:xfrm>
            <a:off x="160303" y="957792"/>
            <a:ext cx="10691448" cy="369332"/>
          </a:xfrm>
          <a:prstGeom prst="rect">
            <a:avLst/>
          </a:prstGeom>
          <a:noFill/>
        </p:spPr>
        <p:txBody>
          <a:bodyPr wrap="square">
            <a:spAutoFit/>
          </a:bodyPr>
          <a:lstStyle/>
          <a:p>
            <a:pPr algn="l"/>
            <a:r>
              <a:rPr lang="en-GB" sz="1800" b="0" i="0" u="none" strike="noStrike" baseline="0" dirty="0">
                <a:latin typeface="TimesNewRomanPSMT"/>
              </a:rPr>
              <a:t>Infective endocarditis (IE) is a disease in which microorganisms colonize damaged endocardium or heart valves</a:t>
            </a:r>
            <a:endParaRPr lang="en-IN" dirty="0"/>
          </a:p>
        </p:txBody>
      </p:sp>
      <p:pic>
        <p:nvPicPr>
          <p:cNvPr id="11" name="Picture 10">
            <a:extLst>
              <a:ext uri="{FF2B5EF4-FFF2-40B4-BE49-F238E27FC236}">
                <a16:creationId xmlns:a16="http://schemas.microsoft.com/office/drawing/2014/main" id="{727ACDE3-70E7-4F07-A45D-0D6D562E599E}"/>
              </a:ext>
            </a:extLst>
          </p:cNvPr>
          <p:cNvPicPr>
            <a:picLocks noChangeAspect="1"/>
          </p:cNvPicPr>
          <p:nvPr/>
        </p:nvPicPr>
        <p:blipFill rotWithShape="1">
          <a:blip r:embed="rId2">
            <a:extLst>
              <a:ext uri="{28A0092B-C50C-407E-A947-70E740481C1C}">
                <a14:useLocalDpi xmlns:a14="http://schemas.microsoft.com/office/drawing/2010/main" val="0"/>
              </a:ext>
            </a:extLst>
          </a:blip>
          <a:srcRect l="5067" t="8081" r="4329" b="1939"/>
          <a:stretch/>
        </p:blipFill>
        <p:spPr>
          <a:xfrm>
            <a:off x="160303" y="1914123"/>
            <a:ext cx="4464232" cy="37973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18D36911-7CE5-46E7-B90C-9AB982297B9D}"/>
              </a:ext>
            </a:extLst>
          </p:cNvPr>
          <p:cNvPicPr>
            <a:picLocks noChangeAspect="1"/>
          </p:cNvPicPr>
          <p:nvPr/>
        </p:nvPicPr>
        <p:blipFill rotWithShape="1">
          <a:blip r:embed="rId3">
            <a:extLst>
              <a:ext uri="{28A0092B-C50C-407E-A947-70E740481C1C}">
                <a14:useLocalDpi xmlns:a14="http://schemas.microsoft.com/office/drawing/2010/main" val="0"/>
              </a:ext>
            </a:extLst>
          </a:blip>
          <a:srcRect l="4464" t="12136" r="5358" b="5510"/>
          <a:stretch/>
        </p:blipFill>
        <p:spPr>
          <a:xfrm>
            <a:off x="5005632" y="1538844"/>
            <a:ext cx="3402635" cy="25060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a16="http://schemas.microsoft.com/office/drawing/2014/main" id="{046D66EB-AB99-47CD-8867-E0EA63CF77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4117" y="4228718"/>
            <a:ext cx="3170399" cy="25484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18">
            <a:extLst>
              <a:ext uri="{FF2B5EF4-FFF2-40B4-BE49-F238E27FC236}">
                <a16:creationId xmlns:a16="http://schemas.microsoft.com/office/drawing/2014/main" id="{88862E53-A539-4EE2-926D-0F32081B0C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92944" y="4253763"/>
            <a:ext cx="3558174" cy="25233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20">
            <a:extLst>
              <a:ext uri="{FF2B5EF4-FFF2-40B4-BE49-F238E27FC236}">
                <a16:creationId xmlns:a16="http://schemas.microsoft.com/office/drawing/2014/main" id="{8C186A9E-0203-4EAA-BAC3-1E72BAE27C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33827" y="1630836"/>
            <a:ext cx="3217291" cy="24112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89187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down)">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7C46327-59A5-479C-99CC-50A654976D49}"/>
              </a:ext>
            </a:extLst>
          </p:cNvPr>
          <p:cNvSpPr/>
          <p:nvPr/>
        </p:nvSpPr>
        <p:spPr>
          <a:xfrm>
            <a:off x="4137637" y="375809"/>
            <a:ext cx="2546252" cy="1392702"/>
          </a:xfrm>
          <a:prstGeom prst="roundRect">
            <a:avLst/>
          </a:prstGeom>
          <a:solidFill>
            <a:schemeClr val="accent1">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tx1"/>
                </a:solidFill>
              </a:rPr>
              <a:t>Infective endocarditis</a:t>
            </a:r>
          </a:p>
        </p:txBody>
      </p:sp>
      <p:cxnSp>
        <p:nvCxnSpPr>
          <p:cNvPr id="6" name="Straight Arrow Connector 5">
            <a:extLst>
              <a:ext uri="{FF2B5EF4-FFF2-40B4-BE49-F238E27FC236}">
                <a16:creationId xmlns:a16="http://schemas.microsoft.com/office/drawing/2014/main" id="{C54CCE04-7516-43B4-AA78-B661B20AA507}"/>
              </a:ext>
            </a:extLst>
          </p:cNvPr>
          <p:cNvCxnSpPr>
            <a:cxnSpLocks/>
          </p:cNvCxnSpPr>
          <p:nvPr/>
        </p:nvCxnSpPr>
        <p:spPr>
          <a:xfrm flipH="1">
            <a:off x="4004451" y="1895569"/>
            <a:ext cx="961444" cy="64711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9" name="Straight Arrow Connector 8">
            <a:extLst>
              <a:ext uri="{FF2B5EF4-FFF2-40B4-BE49-F238E27FC236}">
                <a16:creationId xmlns:a16="http://schemas.microsoft.com/office/drawing/2014/main" id="{82D42C94-681A-4CB4-9DA3-5A9FE69DF837}"/>
              </a:ext>
            </a:extLst>
          </p:cNvPr>
          <p:cNvCxnSpPr>
            <a:cxnSpLocks/>
          </p:cNvCxnSpPr>
          <p:nvPr/>
        </p:nvCxnSpPr>
        <p:spPr>
          <a:xfrm>
            <a:off x="5849966" y="1940788"/>
            <a:ext cx="833923" cy="67524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5" name="TextBox 14">
            <a:extLst>
              <a:ext uri="{FF2B5EF4-FFF2-40B4-BE49-F238E27FC236}">
                <a16:creationId xmlns:a16="http://schemas.microsoft.com/office/drawing/2014/main" id="{E09C75A6-852A-458E-9F4A-7FC677D95653}"/>
              </a:ext>
            </a:extLst>
          </p:cNvPr>
          <p:cNvSpPr txBox="1"/>
          <p:nvPr/>
        </p:nvSpPr>
        <p:spPr>
          <a:xfrm>
            <a:off x="3223009" y="2616035"/>
            <a:ext cx="1327661" cy="461665"/>
          </a:xfrm>
          <a:prstGeom prst="rect">
            <a:avLst/>
          </a:prstGeom>
          <a:noFill/>
        </p:spPr>
        <p:txBody>
          <a:bodyPr wrap="square" rtlCol="0">
            <a:spAutoFit/>
          </a:bodyPr>
          <a:lstStyle/>
          <a:p>
            <a:r>
              <a:rPr lang="en-IN" sz="2400" dirty="0">
                <a:latin typeface="Times New Roman" panose="02020603050405020304" pitchFamily="18" charset="0"/>
                <a:cs typeface="Times New Roman" panose="02020603050405020304" pitchFamily="18" charset="0"/>
              </a:rPr>
              <a:t>Acute</a:t>
            </a:r>
          </a:p>
        </p:txBody>
      </p:sp>
      <p:sp>
        <p:nvSpPr>
          <p:cNvPr id="16" name="TextBox 15">
            <a:extLst>
              <a:ext uri="{FF2B5EF4-FFF2-40B4-BE49-F238E27FC236}">
                <a16:creationId xmlns:a16="http://schemas.microsoft.com/office/drawing/2014/main" id="{92167A9F-312E-4AB7-8096-475E70A615BF}"/>
              </a:ext>
            </a:extLst>
          </p:cNvPr>
          <p:cNvSpPr txBox="1"/>
          <p:nvPr/>
        </p:nvSpPr>
        <p:spPr>
          <a:xfrm>
            <a:off x="6471139" y="2681572"/>
            <a:ext cx="1997612" cy="461665"/>
          </a:xfrm>
          <a:prstGeom prst="rect">
            <a:avLst/>
          </a:prstGeom>
          <a:noFill/>
        </p:spPr>
        <p:txBody>
          <a:bodyPr wrap="square" rtlCol="0">
            <a:spAutoFit/>
          </a:bodyPr>
          <a:lstStyle/>
          <a:p>
            <a:r>
              <a:rPr lang="en-IN" sz="2400" dirty="0">
                <a:latin typeface="Times New Roman" panose="02020603050405020304" pitchFamily="18" charset="0"/>
                <a:cs typeface="Times New Roman" panose="02020603050405020304" pitchFamily="18" charset="0"/>
              </a:rPr>
              <a:t>Sub –acute </a:t>
            </a:r>
          </a:p>
        </p:txBody>
      </p:sp>
      <p:sp>
        <p:nvSpPr>
          <p:cNvPr id="24" name="TextBox 23">
            <a:extLst>
              <a:ext uri="{FF2B5EF4-FFF2-40B4-BE49-F238E27FC236}">
                <a16:creationId xmlns:a16="http://schemas.microsoft.com/office/drawing/2014/main" id="{CBF41730-0FE2-40FA-9A6C-2899A998E677}"/>
              </a:ext>
            </a:extLst>
          </p:cNvPr>
          <p:cNvSpPr txBox="1"/>
          <p:nvPr/>
        </p:nvSpPr>
        <p:spPr>
          <a:xfrm>
            <a:off x="305105" y="3252097"/>
            <a:ext cx="4660790" cy="1477328"/>
          </a:xfrm>
          <a:prstGeom prst="rect">
            <a:avLst/>
          </a:prstGeom>
          <a:noFill/>
        </p:spPr>
        <p:txBody>
          <a:bodyPr wrap="square">
            <a:spAutoFit/>
          </a:bodyPr>
          <a:lstStyle/>
          <a:p>
            <a:pPr marL="285750" indent="-285750" algn="l">
              <a:buFont typeface="Courier New" panose="02070309020205020404" pitchFamily="49" charset="0"/>
              <a:buChar char="o"/>
            </a:pPr>
            <a:r>
              <a:rPr lang="en-IN" sz="1800" b="0" i="0" u="none" strike="noStrike" baseline="0" dirty="0">
                <a:latin typeface="TimesNewRomanPSMT"/>
              </a:rPr>
              <a:t>The acute </a:t>
            </a:r>
            <a:r>
              <a:rPr lang="en-GB" sz="1800" b="0" i="0" u="none" strike="noStrike" baseline="0" dirty="0">
                <a:latin typeface="TimesNewRomanPSMT"/>
              </a:rPr>
              <a:t>form involves virulent organisms, usually nonhemolytic streptococci and strains of staphylococci, which invade normal cardiac tissue, produce septic emboli, and cause infections that run a rapid, </a:t>
            </a:r>
            <a:r>
              <a:rPr lang="en-IN" sz="1800" b="0" i="0" u="none" strike="noStrike" baseline="0" dirty="0">
                <a:latin typeface="TimesNewRomanPSMT"/>
              </a:rPr>
              <a:t>fatal course.</a:t>
            </a:r>
            <a:endParaRPr lang="en-IN" dirty="0"/>
          </a:p>
        </p:txBody>
      </p:sp>
      <p:sp>
        <p:nvSpPr>
          <p:cNvPr id="26" name="TextBox 25">
            <a:extLst>
              <a:ext uri="{FF2B5EF4-FFF2-40B4-BE49-F238E27FC236}">
                <a16:creationId xmlns:a16="http://schemas.microsoft.com/office/drawing/2014/main" id="{6B64655E-1BD0-4A6D-B3B3-E5540EFC308B}"/>
              </a:ext>
            </a:extLst>
          </p:cNvPr>
          <p:cNvSpPr txBox="1"/>
          <p:nvPr/>
        </p:nvSpPr>
        <p:spPr>
          <a:xfrm>
            <a:off x="5378242" y="3555337"/>
            <a:ext cx="5132645" cy="1200329"/>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Results from Colony formation on damaged endocardium or heart valves by low-grade pathogenic organisms. The classic example is rheumatic carditis from rheumatic </a:t>
            </a:r>
            <a:r>
              <a:rPr lang="en-IN" sz="1800" b="0" i="0" u="none" strike="noStrike" baseline="0" dirty="0">
                <a:latin typeface="TimesNewRomanPSMT"/>
              </a:rPr>
              <a:t>fever</a:t>
            </a:r>
            <a:endParaRPr lang="en-IN" dirty="0"/>
          </a:p>
        </p:txBody>
      </p:sp>
      <p:sp>
        <p:nvSpPr>
          <p:cNvPr id="28" name="TextBox 27">
            <a:extLst>
              <a:ext uri="{FF2B5EF4-FFF2-40B4-BE49-F238E27FC236}">
                <a16:creationId xmlns:a16="http://schemas.microsoft.com/office/drawing/2014/main" id="{FDC36881-DCEA-4B56-98AC-B7A5C3705FA1}"/>
              </a:ext>
            </a:extLst>
          </p:cNvPr>
          <p:cNvSpPr txBox="1"/>
          <p:nvPr/>
        </p:nvSpPr>
        <p:spPr>
          <a:xfrm>
            <a:off x="570608" y="5447442"/>
            <a:ext cx="10225477" cy="923330"/>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Antibiotic prophylaxis is recommended for all dental procedures that involve manipulation of the gingival or periapical tissues, or perforation of the oral mucosa. Prevention of periodontal inflammation is paramount.</a:t>
            </a:r>
            <a:endParaRPr lang="en-IN" dirty="0"/>
          </a:p>
        </p:txBody>
      </p:sp>
      <p:pic>
        <p:nvPicPr>
          <p:cNvPr id="32" name="Picture 31">
            <a:extLst>
              <a:ext uri="{FF2B5EF4-FFF2-40B4-BE49-F238E27FC236}">
                <a16:creationId xmlns:a16="http://schemas.microsoft.com/office/drawing/2014/main" id="{A9F94289-8DB5-4326-9C87-B86C367F66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7427" y="204834"/>
            <a:ext cx="3901443" cy="32557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8660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98ACDC-12E5-4C7A-B168-0221B2353948}"/>
              </a:ext>
            </a:extLst>
          </p:cNvPr>
          <p:cNvPicPr>
            <a:picLocks noChangeAspect="1"/>
          </p:cNvPicPr>
          <p:nvPr/>
        </p:nvPicPr>
        <p:blipFill rotWithShape="1">
          <a:blip r:embed="rId2">
            <a:extLst>
              <a:ext uri="{28A0092B-C50C-407E-A947-70E740481C1C}">
                <a14:useLocalDpi xmlns:a14="http://schemas.microsoft.com/office/drawing/2010/main" val="0"/>
              </a:ext>
            </a:extLst>
          </a:blip>
          <a:srcRect l="13615" t="33121" r="28346" b="30442"/>
          <a:stretch/>
        </p:blipFill>
        <p:spPr>
          <a:xfrm>
            <a:off x="1041010" y="1111348"/>
            <a:ext cx="8834511" cy="517691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387469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016C35-79E0-40CF-B562-48DC440BD0E9}"/>
              </a:ext>
            </a:extLst>
          </p:cNvPr>
          <p:cNvSpPr txBox="1"/>
          <p:nvPr/>
        </p:nvSpPr>
        <p:spPr>
          <a:xfrm>
            <a:off x="351691" y="471157"/>
            <a:ext cx="12140419" cy="707886"/>
          </a:xfrm>
          <a:prstGeom prst="rect">
            <a:avLst/>
          </a:prstGeom>
          <a:noFill/>
        </p:spPr>
        <p:txBody>
          <a:bodyPr wrap="square">
            <a:spAutoFit/>
          </a:bodyPr>
          <a:lstStyle/>
          <a:p>
            <a:pPr marL="342900" indent="-342900" algn="l">
              <a:buFont typeface="Wingdings" panose="05000000000000000000" pitchFamily="2" charset="2"/>
              <a:buChar char="v"/>
            </a:pPr>
            <a:r>
              <a:rPr lang="en-GB" sz="2000" b="0" u="none" strike="noStrike" baseline="0" dirty="0">
                <a:latin typeface="TimesNewRomanPS-ItalicMT"/>
              </a:rPr>
              <a:t>Periodontal treatment should be designed for susceptible patients to accommodate their degree of periodontal involvement. </a:t>
            </a:r>
            <a:r>
              <a:rPr lang="en-GB" sz="2000" b="0" u="none" strike="noStrike" baseline="0" dirty="0">
                <a:latin typeface="TimesNewRomanPSMT"/>
              </a:rPr>
              <a:t>The </a:t>
            </a:r>
            <a:r>
              <a:rPr lang="en-GB" sz="2000" b="0" i="0" u="none" strike="noStrike" baseline="0" dirty="0">
                <a:latin typeface="TimesNewRomanPSMT"/>
              </a:rPr>
              <a:t>nature of periodontal therapy enhances the problems related to the prophylaxis of subacute IE</a:t>
            </a:r>
            <a:endParaRPr lang="en-IN" dirty="0"/>
          </a:p>
        </p:txBody>
      </p:sp>
      <p:sp>
        <p:nvSpPr>
          <p:cNvPr id="7" name="TextBox 6">
            <a:extLst>
              <a:ext uri="{FF2B5EF4-FFF2-40B4-BE49-F238E27FC236}">
                <a16:creationId xmlns:a16="http://schemas.microsoft.com/office/drawing/2014/main" id="{378FCC2A-4266-40D9-927E-376A13AADA00}"/>
              </a:ext>
            </a:extLst>
          </p:cNvPr>
          <p:cNvSpPr txBox="1"/>
          <p:nvPr/>
        </p:nvSpPr>
        <p:spPr>
          <a:xfrm>
            <a:off x="182010" y="1647084"/>
            <a:ext cx="7133190" cy="4739759"/>
          </a:xfrm>
          <a:prstGeom prst="rect">
            <a:avLst/>
          </a:prstGeom>
          <a:noFill/>
        </p:spPr>
        <p:txBody>
          <a:bodyPr wrap="square">
            <a:spAutoFit/>
          </a:bodyPr>
          <a:lstStyle/>
          <a:p>
            <a:pPr marL="342900" indent="-342900" algn="l">
              <a:buFont typeface="Courier New" panose="02070309020205020404" pitchFamily="49" charset="0"/>
              <a:buChar char="o"/>
            </a:pPr>
            <a:r>
              <a:rPr lang="en-GB" sz="2000" b="0" i="0" u="none" strike="noStrike" baseline="0" dirty="0">
                <a:latin typeface="TimesNewRomanPSMT"/>
              </a:rPr>
              <a:t>Periodontal disease is an infection with potentially wide-ranging</a:t>
            </a:r>
            <a:r>
              <a:rPr lang="en-GB" sz="2000" dirty="0">
                <a:latin typeface="TimesNewRomanPSMT"/>
              </a:rPr>
              <a:t> </a:t>
            </a:r>
            <a:r>
              <a:rPr lang="en-GB" sz="2000" b="0" i="0" u="none" strike="noStrike" baseline="0" dirty="0">
                <a:latin typeface="TimesNewRomanPSMT"/>
              </a:rPr>
              <a:t>systemic effects. For patients at risk for IE, every effort should be made to eliminate this infection. Teeth with severe periodontitis and a poor prognosis may require extraction.</a:t>
            </a:r>
            <a:r>
              <a:rPr lang="en-GB" sz="1800" b="0" i="0" u="none" strike="noStrike" baseline="0" dirty="0">
                <a:latin typeface="TimesNewRomanPSMT"/>
              </a:rPr>
              <a:t> </a:t>
            </a:r>
          </a:p>
          <a:p>
            <a:pPr algn="l"/>
            <a:endParaRPr lang="en-GB" dirty="0">
              <a:latin typeface="TimesNewRomanPSMT"/>
            </a:endParaRPr>
          </a:p>
          <a:p>
            <a:pPr marL="342900" indent="-342900" algn="l">
              <a:buFont typeface="Courier New" panose="02070309020205020404" pitchFamily="49" charset="0"/>
              <a:buChar char="o"/>
            </a:pPr>
            <a:r>
              <a:rPr lang="en-GB" sz="2000" b="0" i="0" u="none" strike="noStrike" baseline="0" dirty="0">
                <a:latin typeface="TimesNewRomanPSMT"/>
              </a:rPr>
              <a:t>Teeth with less severe involvement in a motivated patient should be retained, </a:t>
            </a:r>
            <a:r>
              <a:rPr lang="en-IN" sz="2000" b="0" i="0" u="none" strike="noStrike" baseline="0" dirty="0">
                <a:latin typeface="TimesNewRomanPSMT"/>
              </a:rPr>
              <a:t>treated, and maintained closely</a:t>
            </a:r>
            <a:r>
              <a:rPr lang="en-IN" sz="1800" b="0" i="0" u="none" strike="noStrike" baseline="0" dirty="0">
                <a:latin typeface="TimesNewRomanPSMT"/>
              </a:rPr>
              <a:t>.</a:t>
            </a:r>
          </a:p>
          <a:p>
            <a:pPr algn="l"/>
            <a:endParaRPr lang="en-IN" sz="1800" b="0" i="0" u="none" strike="noStrike" baseline="0" dirty="0">
              <a:latin typeface="TimesNewRomanPSMT"/>
            </a:endParaRPr>
          </a:p>
          <a:p>
            <a:pPr marL="285750" indent="-285750" algn="l">
              <a:buFont typeface="Courier New" panose="02070309020205020404" pitchFamily="49" charset="0"/>
              <a:buChar char="o"/>
            </a:pPr>
            <a:r>
              <a:rPr lang="en-GB" sz="2000" b="0" i="0" u="none" strike="noStrike" baseline="0" dirty="0">
                <a:latin typeface="TimesNewRomanPSMT"/>
              </a:rPr>
              <a:t>All periodontal treatment procedures (including probing) require antibiotic prophylaxis; gentle oral hygiene methods are excluded.</a:t>
            </a:r>
          </a:p>
          <a:p>
            <a:pPr algn="l"/>
            <a:endParaRPr lang="en-GB" sz="2000" b="0" i="0" u="none" strike="noStrike" baseline="0" dirty="0">
              <a:latin typeface="TimesNewRomanPSMT"/>
            </a:endParaRPr>
          </a:p>
          <a:p>
            <a:pPr marL="285750" indent="-285750" algn="l">
              <a:buFont typeface="Courier New" panose="02070309020205020404" pitchFamily="49" charset="0"/>
              <a:buChar char="o"/>
            </a:pPr>
            <a:r>
              <a:rPr lang="en-GB" sz="2000" b="0" i="0" u="none" strike="noStrike" baseline="0" dirty="0">
                <a:latin typeface="TimesNewRomanPSMT"/>
              </a:rPr>
              <a:t>Pre treatment chlorhexidine rinses are recommended before all procedures, including periodontal probing, because these oral rinses significantly reduce the bacteria on mucosal surfaces</a:t>
            </a:r>
            <a:r>
              <a:rPr lang="en-GB" sz="1800" b="0" i="0" u="none" strike="noStrike" baseline="0" dirty="0">
                <a:latin typeface="TimesNewRomanPSMT"/>
              </a:rPr>
              <a:t>.</a:t>
            </a:r>
          </a:p>
          <a:p>
            <a:pPr algn="l"/>
            <a:endParaRPr lang="en-GB" sz="800" b="0" i="0" u="sng" strike="noStrike" baseline="0" dirty="0">
              <a:latin typeface="TimesNewRomanPSMT"/>
            </a:endParaRPr>
          </a:p>
          <a:p>
            <a:pPr algn="l"/>
            <a:endParaRPr lang="en-IN" dirty="0"/>
          </a:p>
        </p:txBody>
      </p:sp>
      <p:pic>
        <p:nvPicPr>
          <p:cNvPr id="9" name="Picture 8">
            <a:extLst>
              <a:ext uri="{FF2B5EF4-FFF2-40B4-BE49-F238E27FC236}">
                <a16:creationId xmlns:a16="http://schemas.microsoft.com/office/drawing/2014/main" id="{D6C74D62-0C8A-4CC9-877F-0242556AFC97}"/>
              </a:ext>
            </a:extLst>
          </p:cNvPr>
          <p:cNvPicPr>
            <a:picLocks noChangeAspect="1"/>
          </p:cNvPicPr>
          <p:nvPr/>
        </p:nvPicPr>
        <p:blipFill rotWithShape="1">
          <a:blip r:embed="rId2">
            <a:extLst>
              <a:ext uri="{28A0092B-C50C-407E-A947-70E740481C1C}">
                <a14:useLocalDpi xmlns:a14="http://schemas.microsoft.com/office/drawing/2010/main" val="0"/>
              </a:ext>
            </a:extLst>
          </a:blip>
          <a:srcRect l="19926" t="6006" r="24022"/>
          <a:stretch/>
        </p:blipFill>
        <p:spPr>
          <a:xfrm>
            <a:off x="8548878" y="3964263"/>
            <a:ext cx="2594836" cy="27818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8BBE2A26-6EB6-4569-81EF-76A977AAC0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7113" y="1371771"/>
            <a:ext cx="4138367" cy="2409362"/>
          </a:xfrm>
          <a:prstGeom prst="rect">
            <a:avLst/>
          </a:prstGeom>
        </p:spPr>
      </p:pic>
    </p:spTree>
    <p:extLst>
      <p:ext uri="{BB962C8B-B14F-4D97-AF65-F5344CB8AC3E}">
        <p14:creationId xmlns:p14="http://schemas.microsoft.com/office/powerpoint/2010/main" val="4009375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2CA9C42-FF0F-404B-8BD3-FAEE35ACEEB4}"/>
              </a:ext>
            </a:extLst>
          </p:cNvPr>
          <p:cNvSpPr txBox="1"/>
          <p:nvPr/>
        </p:nvSpPr>
        <p:spPr>
          <a:xfrm>
            <a:off x="309489" y="466215"/>
            <a:ext cx="10874326" cy="2062103"/>
          </a:xfrm>
          <a:prstGeom prst="rect">
            <a:avLst/>
          </a:prstGeom>
          <a:noFill/>
        </p:spPr>
        <p:txBody>
          <a:bodyPr wrap="square">
            <a:spAutoFit/>
          </a:bodyPr>
          <a:lstStyle/>
          <a:p>
            <a:pPr algn="l"/>
            <a:r>
              <a:rPr lang="en-IN" sz="2800" b="1" i="0" u="none" strike="noStrike" baseline="0" dirty="0">
                <a:solidFill>
                  <a:schemeClr val="accent6">
                    <a:lumMod val="40000"/>
                    <a:lumOff val="60000"/>
                  </a:schemeClr>
                </a:solidFill>
                <a:latin typeface="Univers-Bold"/>
              </a:rPr>
              <a:t>Cerebrovascular Accident</a:t>
            </a:r>
          </a:p>
          <a:p>
            <a:pPr algn="l"/>
            <a:endParaRPr lang="en-IN" sz="2800" b="1" i="0" u="none" strike="noStrike" baseline="0" dirty="0">
              <a:solidFill>
                <a:schemeClr val="accent6">
                  <a:lumMod val="40000"/>
                  <a:lumOff val="60000"/>
                </a:schemeClr>
              </a:solidFill>
              <a:latin typeface="Univers-Bold"/>
            </a:endParaRPr>
          </a:p>
          <a:p>
            <a:pPr algn="l"/>
            <a:r>
              <a:rPr lang="en-GB" sz="1800" b="0" i="0" u="none" strike="noStrike" baseline="0" dirty="0">
                <a:latin typeface="TimesNewRomanPSMT"/>
              </a:rPr>
              <a:t>A CVA (i.e., stroke) results from ischemic changes (e.g., cerebral thrombosis caused by an embolus) or </a:t>
            </a:r>
            <a:r>
              <a:rPr lang="en-GB" sz="1800" b="0" i="0" u="none" strike="noStrike" baseline="0" dirty="0" err="1">
                <a:latin typeface="TimesNewRomanPSMT"/>
              </a:rPr>
              <a:t>hemorrahagic</a:t>
            </a:r>
            <a:r>
              <a:rPr lang="en-GB" sz="1800" b="0" i="0" u="none" strike="noStrike" baseline="0" dirty="0">
                <a:latin typeface="TimesNewRomanPSMT"/>
              </a:rPr>
              <a:t> phenomena.</a:t>
            </a:r>
          </a:p>
          <a:p>
            <a:pPr algn="l"/>
            <a:endParaRPr lang="en-GB" sz="1800" b="0" i="0" u="none" strike="noStrike" baseline="0" dirty="0">
              <a:solidFill>
                <a:srgbClr val="000000"/>
              </a:solidFill>
              <a:latin typeface="TimesNewRomanPSMT"/>
            </a:endParaRPr>
          </a:p>
          <a:p>
            <a:pPr algn="l"/>
            <a:r>
              <a:rPr lang="en-GB" sz="1800" b="0" i="0" u="none" strike="noStrike" baseline="0" dirty="0">
                <a:solidFill>
                  <a:srgbClr val="000000"/>
                </a:solidFill>
                <a:latin typeface="TimesNewRomanPSMT"/>
              </a:rPr>
              <a:t>Hypertension and atherosclerosis are predisposing factors for CVA</a:t>
            </a:r>
            <a:endParaRPr lang="en-IN" dirty="0"/>
          </a:p>
        </p:txBody>
      </p:sp>
      <p:pic>
        <p:nvPicPr>
          <p:cNvPr id="9" name="Picture 8">
            <a:extLst>
              <a:ext uri="{FF2B5EF4-FFF2-40B4-BE49-F238E27FC236}">
                <a16:creationId xmlns:a16="http://schemas.microsoft.com/office/drawing/2014/main" id="{5C82895F-EB0B-4E89-8EE4-79D366C8059E}"/>
              </a:ext>
            </a:extLst>
          </p:cNvPr>
          <p:cNvPicPr>
            <a:picLocks noChangeAspect="1"/>
          </p:cNvPicPr>
          <p:nvPr/>
        </p:nvPicPr>
        <p:blipFill rotWithShape="1">
          <a:blip r:embed="rId2">
            <a:extLst>
              <a:ext uri="{28A0092B-C50C-407E-A947-70E740481C1C}">
                <a14:useLocalDpi xmlns:a14="http://schemas.microsoft.com/office/drawing/2010/main" val="0"/>
              </a:ext>
            </a:extLst>
          </a:blip>
          <a:srcRect b="7884"/>
          <a:stretch/>
        </p:blipFill>
        <p:spPr>
          <a:xfrm>
            <a:off x="2675327" y="2270660"/>
            <a:ext cx="6400800" cy="3168075"/>
          </a:xfrm>
          <a:prstGeom prst="rect">
            <a:avLst/>
          </a:prstGeom>
        </p:spPr>
      </p:pic>
      <p:sp>
        <p:nvSpPr>
          <p:cNvPr id="11" name="TextBox 10">
            <a:extLst>
              <a:ext uri="{FF2B5EF4-FFF2-40B4-BE49-F238E27FC236}">
                <a16:creationId xmlns:a16="http://schemas.microsoft.com/office/drawing/2014/main" id="{A650EBEC-90E7-45A2-AB14-4EC2FB5AC65A}"/>
              </a:ext>
            </a:extLst>
          </p:cNvPr>
          <p:cNvSpPr txBox="1"/>
          <p:nvPr/>
        </p:nvSpPr>
        <p:spPr>
          <a:xfrm>
            <a:off x="309489" y="5643791"/>
            <a:ext cx="11268220" cy="646331"/>
          </a:xfrm>
          <a:prstGeom prst="rect">
            <a:avLst/>
          </a:prstGeom>
          <a:noFill/>
        </p:spPr>
        <p:txBody>
          <a:bodyPr wrap="square">
            <a:spAutoFit/>
          </a:bodyPr>
          <a:lstStyle/>
          <a:p>
            <a:pPr algn="l"/>
            <a:r>
              <a:rPr lang="en-GB" sz="1800" b="0" i="0" u="none" strike="noStrike" baseline="0" dirty="0">
                <a:latin typeface="TimesNewRomanPSMT"/>
              </a:rPr>
              <a:t>To prevent a repeat stroke, active infections should be treated aggressively, because even a minor infection can alter blood coagulation and trigger thrombus formation and ensuing cerebral infarction.</a:t>
            </a:r>
            <a:endParaRPr lang="en-IN" dirty="0"/>
          </a:p>
        </p:txBody>
      </p:sp>
    </p:spTree>
    <p:extLst>
      <p:ext uri="{BB962C8B-B14F-4D97-AF65-F5344CB8AC3E}">
        <p14:creationId xmlns:p14="http://schemas.microsoft.com/office/powerpoint/2010/main" val="1630612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3734DB-0C16-4070-8384-4A4B9DDB058D}"/>
              </a:ext>
            </a:extLst>
          </p:cNvPr>
          <p:cNvSpPr txBox="1"/>
          <p:nvPr/>
        </p:nvSpPr>
        <p:spPr>
          <a:xfrm>
            <a:off x="356962" y="1063778"/>
            <a:ext cx="11704320" cy="4862870"/>
          </a:xfrm>
          <a:prstGeom prst="rect">
            <a:avLst/>
          </a:prstGeom>
          <a:noFill/>
        </p:spPr>
        <p:txBody>
          <a:bodyPr wrap="square">
            <a:spAutoFit/>
          </a:bodyPr>
          <a:lstStyle/>
          <a:p>
            <a:pPr algn="l"/>
            <a:r>
              <a:rPr lang="en-GB" sz="2000" b="1" i="0" u="none" strike="noStrike" baseline="0" dirty="0">
                <a:latin typeface="TimesNewRomanPSMT"/>
              </a:rPr>
              <a:t>Dental clinicians should treat post-CVA patients with the following </a:t>
            </a:r>
            <a:r>
              <a:rPr lang="en-IN" sz="2000" b="1" i="0" u="none" strike="noStrike" baseline="0" dirty="0">
                <a:latin typeface="TimesNewRomanPSMT"/>
              </a:rPr>
              <a:t>guidelines in mind:</a:t>
            </a:r>
          </a:p>
          <a:p>
            <a:pPr algn="l"/>
            <a:endParaRPr lang="en-IN" sz="2000" b="1" i="0" u="none" strike="noStrike" baseline="0" dirty="0">
              <a:latin typeface="TimesNewRomanPSMT"/>
            </a:endParaRPr>
          </a:p>
          <a:p>
            <a:pPr algn="l"/>
            <a:r>
              <a:rPr lang="en-GB" sz="1800" b="0" i="0" u="none" strike="noStrike" baseline="0" dirty="0">
                <a:latin typeface="TimesNewRomanPSMT"/>
              </a:rPr>
              <a:t>1. No periodontal therapy (except for an emergency) should be performed for 6 months because of the high risk of recurrence</a:t>
            </a:r>
          </a:p>
          <a:p>
            <a:pPr algn="l"/>
            <a:r>
              <a:rPr lang="en-IN" sz="1800" b="0" i="0" u="none" strike="noStrike" baseline="0" dirty="0">
                <a:latin typeface="TimesNewRomanPSMT"/>
              </a:rPr>
              <a:t>during this period.</a:t>
            </a:r>
          </a:p>
          <a:p>
            <a:pPr algn="l"/>
            <a:endParaRPr lang="en-IN" sz="1800" b="0" i="0" u="none" strike="noStrike" baseline="0" dirty="0">
              <a:latin typeface="TimesNewRomanPSMT"/>
            </a:endParaRPr>
          </a:p>
          <a:p>
            <a:pPr algn="l"/>
            <a:r>
              <a:rPr lang="en-GB" sz="1800" b="0" i="0" u="none" strike="noStrike" baseline="0" dirty="0">
                <a:latin typeface="TimesNewRomanPSMT"/>
              </a:rPr>
              <a:t>2. After 6 months, periodontal therapy can be performed during short appointments with an emphasis on minimizing stress.</a:t>
            </a:r>
          </a:p>
          <a:p>
            <a:pPr algn="l"/>
            <a:r>
              <a:rPr lang="en-GB" sz="1800" b="0" i="0" u="none" strike="noStrike" baseline="0" dirty="0">
                <a:latin typeface="TimesNewRomanPSMT"/>
              </a:rPr>
              <a:t>Profound local </a:t>
            </a:r>
            <a:r>
              <a:rPr lang="en-GB" sz="1800" b="0" i="0" u="none" strike="noStrike" baseline="0" dirty="0" err="1">
                <a:latin typeface="TimesNewRomanPSMT"/>
              </a:rPr>
              <a:t>anesthesia</a:t>
            </a:r>
            <a:r>
              <a:rPr lang="en-GB" sz="1800" b="0" i="0" u="none" strike="noStrike" baseline="0" dirty="0">
                <a:latin typeface="TimesNewRomanPSMT"/>
              </a:rPr>
              <a:t> should be obtained, using the minimal effective dose of local </a:t>
            </a:r>
            <a:r>
              <a:rPr lang="en-GB" sz="1800" b="0" i="0" u="none" strike="noStrike" baseline="0" dirty="0" err="1">
                <a:latin typeface="TimesNewRomanPSMT"/>
              </a:rPr>
              <a:t>anesthetic</a:t>
            </a:r>
            <a:r>
              <a:rPr lang="en-GB" sz="1800" b="0" i="0" u="none" strike="noStrike" baseline="0" dirty="0">
                <a:latin typeface="TimesNewRomanPSMT"/>
              </a:rPr>
              <a:t> agents. Concentrations of</a:t>
            </a:r>
          </a:p>
          <a:p>
            <a:pPr algn="l"/>
            <a:r>
              <a:rPr lang="en-GB" sz="1800" b="0" i="0" u="none" strike="noStrike" baseline="0" dirty="0">
                <a:latin typeface="TimesNewRomanPSMT"/>
              </a:rPr>
              <a:t>epinephrine greater than 1 : 100,000 are contraindicated.</a:t>
            </a:r>
          </a:p>
          <a:p>
            <a:pPr algn="l"/>
            <a:endParaRPr lang="en-GB" sz="1800" b="0" i="0" u="none" strike="noStrike" baseline="0" dirty="0">
              <a:latin typeface="TimesNewRomanPSMT"/>
            </a:endParaRPr>
          </a:p>
          <a:p>
            <a:pPr algn="l"/>
            <a:r>
              <a:rPr lang="en-GB" sz="1800" b="0" i="0" u="none" strike="noStrike" baseline="0" dirty="0">
                <a:latin typeface="TimesNewRomanPSMT"/>
              </a:rPr>
              <a:t>3. Light conscious sedation (i.e., inhalation, oral, or parenteral) be used for anxious patients. Supplemental oxygen is indicated to maintain thorough cerebral oxygenation.</a:t>
            </a:r>
          </a:p>
          <a:p>
            <a:pPr algn="l"/>
            <a:endParaRPr lang="en-GB" sz="1800" b="0" i="0" u="none" strike="noStrike" baseline="0" dirty="0">
              <a:latin typeface="TimesNewRomanPSMT"/>
            </a:endParaRPr>
          </a:p>
          <a:p>
            <a:pPr algn="l"/>
            <a:r>
              <a:rPr lang="en-GB" sz="1800" b="0" i="0" u="none" strike="noStrike" baseline="0" dirty="0">
                <a:latin typeface="TimesNewRomanPSMT"/>
              </a:rPr>
              <a:t>4. Stroke patients are frequently placed on oral anticoagulants. evidence regarding the risks of altering anticoagulants</a:t>
            </a:r>
          </a:p>
          <a:p>
            <a:pPr algn="l"/>
            <a:r>
              <a:rPr lang="en-GB" sz="1800" b="0" i="0" u="none" strike="noStrike" baseline="0" dirty="0">
                <a:latin typeface="TimesNewRomanPSMT"/>
              </a:rPr>
              <a:t>therapy suggests that it may be prudent to provide treatment without changing it .Any changes in anticoagulant therapy regimens for a stroke patient should be done in consultation with the patient’s physician.</a:t>
            </a:r>
          </a:p>
          <a:p>
            <a:pPr algn="l"/>
            <a:endParaRPr lang="en-GB" sz="1800" b="0" i="0" u="none" strike="noStrike" baseline="0" dirty="0">
              <a:latin typeface="TimesNewRomanPSMT"/>
            </a:endParaRPr>
          </a:p>
          <a:p>
            <a:pPr algn="l"/>
            <a:r>
              <a:rPr lang="en-GB" sz="1800" b="0" i="0" u="none" strike="noStrike" baseline="0" dirty="0">
                <a:latin typeface="TimesNewRomanPSMT"/>
              </a:rPr>
              <a:t>5. BP should be monitored carefully. Recurrence rates for CVAs are high, as are rates of associated functional deficits.</a:t>
            </a:r>
            <a:endParaRPr lang="en-IN" dirty="0"/>
          </a:p>
        </p:txBody>
      </p:sp>
    </p:spTree>
    <p:extLst>
      <p:ext uri="{BB962C8B-B14F-4D97-AF65-F5344CB8AC3E}">
        <p14:creationId xmlns:p14="http://schemas.microsoft.com/office/powerpoint/2010/main" val="3070970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D14A2-68A8-1640-6E13-7A0551707B2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5BF127E-203F-2534-0978-28FCDF44AB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20DBEC91-026F-0AFF-1C81-71FD332BA5C6}"/>
              </a:ext>
            </a:extLst>
          </p:cNvPr>
          <p:cNvSpPr txBox="1"/>
          <p:nvPr/>
        </p:nvSpPr>
        <p:spPr>
          <a:xfrm rot="1004737">
            <a:off x="3654377" y="1461661"/>
            <a:ext cx="8609424" cy="3740471"/>
          </a:xfrm>
          <a:prstGeom prst="rect">
            <a:avLst/>
          </a:prstGeom>
          <a:noFill/>
        </p:spPr>
        <p:txBody>
          <a:bodyPr wrap="none" rtlCol="0">
            <a:prstTxWarp prst="textArchUp">
              <a:avLst>
                <a:gd name="adj" fmla="val 10800000"/>
              </a:avLst>
            </a:prstTxWarp>
            <a:spAutoFit/>
          </a:bodyPr>
          <a:lstStyle/>
          <a:p>
            <a:r>
              <a:rPr lang="en-IN" sz="7200" dirty="0">
                <a:solidFill>
                  <a:schemeClr val="accent3">
                    <a:lumMod val="40000"/>
                    <a:lumOff val="60000"/>
                  </a:schemeClr>
                </a:solidFill>
                <a:latin typeface="Blackadder ITC" panose="04020505051007020D02" pitchFamily="82" charset="0"/>
              </a:rPr>
              <a:t>Let’s meet soon!!</a:t>
            </a:r>
          </a:p>
        </p:txBody>
      </p:sp>
    </p:spTree>
    <p:extLst>
      <p:ext uri="{BB962C8B-B14F-4D97-AF65-F5344CB8AC3E}">
        <p14:creationId xmlns:p14="http://schemas.microsoft.com/office/powerpoint/2010/main" val="1230128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48B64E3-0C33-4F23-B499-24C84100F8FC}"/>
              </a:ext>
            </a:extLst>
          </p:cNvPr>
          <p:cNvSpPr txBox="1"/>
          <p:nvPr/>
        </p:nvSpPr>
        <p:spPr>
          <a:xfrm>
            <a:off x="196948" y="256253"/>
            <a:ext cx="6386731" cy="1261884"/>
          </a:xfrm>
          <a:prstGeom prst="rect">
            <a:avLst/>
          </a:prstGeom>
          <a:noFill/>
        </p:spPr>
        <p:txBody>
          <a:bodyPr wrap="square">
            <a:spAutoFit/>
          </a:bodyPr>
          <a:lstStyle/>
          <a:p>
            <a:pPr algn="l"/>
            <a:r>
              <a:rPr lang="en-IN" sz="2800" b="1" i="0" u="none" strike="noStrike" baseline="0" dirty="0">
                <a:solidFill>
                  <a:schemeClr val="accent5">
                    <a:lumMod val="60000"/>
                    <a:lumOff val="40000"/>
                  </a:schemeClr>
                </a:solidFill>
                <a:latin typeface="Univers-Bold"/>
              </a:rPr>
              <a:t>Endocrine Disorders</a:t>
            </a:r>
          </a:p>
          <a:p>
            <a:pPr algn="l"/>
            <a:endParaRPr lang="en-IN" sz="2400" b="1" i="0" u="none" strike="noStrike" baseline="0" dirty="0">
              <a:solidFill>
                <a:srgbClr val="0040B3"/>
              </a:solidFill>
              <a:latin typeface="Univers-Bold"/>
            </a:endParaRPr>
          </a:p>
          <a:p>
            <a:pPr algn="l"/>
            <a:r>
              <a:rPr lang="en-IN" sz="2400" b="1" i="0" strike="noStrike" baseline="0" dirty="0">
                <a:solidFill>
                  <a:schemeClr val="accent3">
                    <a:lumMod val="60000"/>
                    <a:lumOff val="40000"/>
                  </a:schemeClr>
                </a:solidFill>
                <a:latin typeface="Univers-Bold"/>
              </a:rPr>
              <a:t>Diabetes</a:t>
            </a:r>
            <a:endParaRPr lang="en-IN" sz="3200" b="1" dirty="0">
              <a:solidFill>
                <a:schemeClr val="accent3">
                  <a:lumMod val="60000"/>
                  <a:lumOff val="40000"/>
                </a:schemeClr>
              </a:solidFill>
            </a:endParaRPr>
          </a:p>
        </p:txBody>
      </p:sp>
      <p:pic>
        <p:nvPicPr>
          <p:cNvPr id="7" name="Picture 6">
            <a:extLst>
              <a:ext uri="{FF2B5EF4-FFF2-40B4-BE49-F238E27FC236}">
                <a16:creationId xmlns:a16="http://schemas.microsoft.com/office/drawing/2014/main" id="{8AC8A7C6-5CA2-423D-9D30-341C73598C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18" y="1769011"/>
            <a:ext cx="5889675" cy="46880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0CE13D11-107F-4283-A46B-C24EA8B0EE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9605" y="2655459"/>
            <a:ext cx="4512432" cy="3291839"/>
          </a:xfrm>
          <a:prstGeom prst="rect">
            <a:avLst/>
          </a:prstGeom>
        </p:spPr>
      </p:pic>
    </p:spTree>
    <p:extLst>
      <p:ext uri="{BB962C8B-B14F-4D97-AF65-F5344CB8AC3E}">
        <p14:creationId xmlns:p14="http://schemas.microsoft.com/office/powerpoint/2010/main" val="477100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1365D85-35C9-4DAD-8995-48DF9CEECE7E}"/>
              </a:ext>
            </a:extLst>
          </p:cNvPr>
          <p:cNvSpPr txBox="1"/>
          <p:nvPr/>
        </p:nvSpPr>
        <p:spPr>
          <a:xfrm>
            <a:off x="225083" y="1587595"/>
            <a:ext cx="4959659" cy="4401205"/>
          </a:xfrm>
          <a:prstGeom prst="rect">
            <a:avLst/>
          </a:prstGeom>
          <a:noFill/>
        </p:spPr>
        <p:txBody>
          <a:bodyPr wrap="square">
            <a:spAutoFit/>
          </a:bodyPr>
          <a:lstStyle/>
          <a:p>
            <a:pPr algn="l"/>
            <a:r>
              <a:rPr lang="en-GB" sz="2000" b="1" i="0" u="none" strike="noStrike" baseline="0" dirty="0">
                <a:solidFill>
                  <a:schemeClr val="accent6">
                    <a:lumMod val="40000"/>
                    <a:lumOff val="60000"/>
                  </a:schemeClr>
                </a:solidFill>
                <a:latin typeface="TimesNewRomanPSMT"/>
              </a:rPr>
              <a:t>If a patient is suspected of having undiagnosed diabetes, the following procedures should be performed</a:t>
            </a:r>
            <a:r>
              <a:rPr lang="en-GB" sz="2000" b="0" i="0" u="none" strike="noStrike" baseline="0" dirty="0">
                <a:solidFill>
                  <a:schemeClr val="accent6">
                    <a:lumMod val="40000"/>
                    <a:lumOff val="60000"/>
                  </a:schemeClr>
                </a:solidFill>
                <a:latin typeface="TimesNewRomanPSMT"/>
              </a:rPr>
              <a:t>:</a:t>
            </a:r>
          </a:p>
          <a:p>
            <a:pPr algn="l"/>
            <a:r>
              <a:rPr lang="en-GB" sz="1800" b="0" i="0" u="none" strike="noStrike" baseline="0" dirty="0">
                <a:latin typeface="TimesNewRomanPSMT"/>
              </a:rPr>
              <a:t>1. </a:t>
            </a:r>
            <a:r>
              <a:rPr lang="en-GB" sz="2000" b="0" i="0" u="none" strike="noStrike" baseline="0" dirty="0">
                <a:latin typeface="TimesNewRomanPSMT"/>
              </a:rPr>
              <a:t>Consult the patient’s physician.</a:t>
            </a:r>
          </a:p>
          <a:p>
            <a:pPr algn="l"/>
            <a:r>
              <a:rPr lang="en-GB" sz="2000" b="0" i="0" u="none" strike="noStrike" baseline="0" dirty="0">
                <a:latin typeface="TimesNewRomanPSMT"/>
              </a:rPr>
              <a:t>2. </a:t>
            </a:r>
            <a:r>
              <a:rPr lang="en-GB" sz="2000" b="0" i="0" u="none" strike="noStrike" baseline="0" dirty="0" err="1">
                <a:latin typeface="TimesNewRomanPSMT"/>
              </a:rPr>
              <a:t>Analyze</a:t>
            </a:r>
            <a:r>
              <a:rPr lang="en-GB" sz="2000" b="0" i="0" u="none" strike="noStrike" baseline="0" dirty="0">
                <a:latin typeface="TimesNewRomanPSMT"/>
              </a:rPr>
              <a:t> laboratory test , including fasting blood glucose and casual glucose test results. </a:t>
            </a:r>
          </a:p>
          <a:p>
            <a:pPr algn="l"/>
            <a:endParaRPr lang="en-GB" sz="2000" b="0" i="0" u="none" strike="noStrike" baseline="0" dirty="0">
              <a:latin typeface="TimesNewRomanPSMT"/>
            </a:endParaRPr>
          </a:p>
          <a:p>
            <a:pPr algn="l"/>
            <a:r>
              <a:rPr lang="en-GB" sz="2000" b="0" i="0" u="none" strike="noStrike" baseline="0" dirty="0">
                <a:latin typeface="TimesNewRomanPSMT"/>
              </a:rPr>
              <a:t>3. Rule out acute orofacial infection or severe dental infection; if present, provide emergency care immediately</a:t>
            </a:r>
          </a:p>
          <a:p>
            <a:pPr algn="l"/>
            <a:endParaRPr lang="en-GB" sz="2000" b="0" i="0" u="none" strike="noStrike" baseline="0" dirty="0">
              <a:latin typeface="TimesNewRomanPSMT"/>
            </a:endParaRPr>
          </a:p>
          <a:p>
            <a:pPr algn="l"/>
            <a:r>
              <a:rPr lang="en-GB" sz="2000" b="0" i="0" u="none" strike="noStrike" baseline="0" dirty="0">
                <a:latin typeface="TimesNewRomanPSMT"/>
              </a:rPr>
              <a:t>4. Establish the best possible oral health through nonsurgical debridement</a:t>
            </a:r>
          </a:p>
          <a:p>
            <a:pPr algn="l"/>
            <a:r>
              <a:rPr lang="en-GB" sz="2000" b="0" i="0" u="none" strike="noStrike" baseline="0" dirty="0">
                <a:latin typeface="TimesNewRomanPSMT"/>
              </a:rPr>
              <a:t>of plaque and </a:t>
            </a:r>
            <a:r>
              <a:rPr lang="en-GB" sz="1800" b="0" i="0" u="none" strike="noStrike" baseline="0" dirty="0">
                <a:latin typeface="TimesNewRomanPSMT"/>
              </a:rPr>
              <a:t>calculus. </a:t>
            </a:r>
            <a:endParaRPr lang="en-IN" dirty="0"/>
          </a:p>
        </p:txBody>
      </p:sp>
      <p:pic>
        <p:nvPicPr>
          <p:cNvPr id="7" name="Picture 6">
            <a:extLst>
              <a:ext uri="{FF2B5EF4-FFF2-40B4-BE49-F238E27FC236}">
                <a16:creationId xmlns:a16="http://schemas.microsoft.com/office/drawing/2014/main" id="{75D99A39-9BE0-4E4D-BD12-4BEB3122E786}"/>
              </a:ext>
            </a:extLst>
          </p:cNvPr>
          <p:cNvPicPr>
            <a:picLocks noChangeAspect="1"/>
          </p:cNvPicPr>
          <p:nvPr/>
        </p:nvPicPr>
        <p:blipFill rotWithShape="1">
          <a:blip r:embed="rId3">
            <a:extLst>
              <a:ext uri="{28A0092B-C50C-407E-A947-70E740481C1C}">
                <a14:useLocalDpi xmlns:a14="http://schemas.microsoft.com/office/drawing/2010/main" val="0"/>
              </a:ext>
            </a:extLst>
          </a:blip>
          <a:srcRect l="14529" t="28616" r="58038" b="18314"/>
          <a:stretch/>
        </p:blipFill>
        <p:spPr>
          <a:xfrm>
            <a:off x="5445938" y="1691290"/>
            <a:ext cx="6423569" cy="43088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7746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C89E3E-D6AD-4AB1-A3F3-F65743C37470}"/>
              </a:ext>
            </a:extLst>
          </p:cNvPr>
          <p:cNvPicPr>
            <a:picLocks noChangeAspect="1"/>
          </p:cNvPicPr>
          <p:nvPr/>
        </p:nvPicPr>
        <p:blipFill rotWithShape="1">
          <a:blip r:embed="rId3">
            <a:extLst>
              <a:ext uri="{28A0092B-C50C-407E-A947-70E740481C1C}">
                <a14:useLocalDpi xmlns:a14="http://schemas.microsoft.com/office/drawing/2010/main" val="0"/>
              </a:ext>
            </a:extLst>
          </a:blip>
          <a:srcRect l="14424" t="50000" r="58343" b="32256"/>
          <a:stretch/>
        </p:blipFill>
        <p:spPr>
          <a:xfrm>
            <a:off x="858130" y="573258"/>
            <a:ext cx="9340947" cy="3914336"/>
          </a:xfrm>
          <a:prstGeom prst="rect">
            <a:avLst/>
          </a:prstGeom>
          <a:ln w="88900" cap="sq" cmpd="thickThin">
            <a:solidFill>
              <a:srgbClr val="000000"/>
            </a:solidFill>
            <a:prstDash val="solid"/>
            <a:miter lim="800000"/>
          </a:ln>
          <a:effectLst>
            <a:innerShdw blurRad="76200">
              <a:srgbClr val="000000"/>
            </a:innerShdw>
          </a:effectLst>
        </p:spPr>
      </p:pic>
      <p:sp>
        <p:nvSpPr>
          <p:cNvPr id="7" name="TextBox 6">
            <a:extLst>
              <a:ext uri="{FF2B5EF4-FFF2-40B4-BE49-F238E27FC236}">
                <a16:creationId xmlns:a16="http://schemas.microsoft.com/office/drawing/2014/main" id="{43616635-9FC1-45FC-9FBB-EFB322FFD433}"/>
              </a:ext>
            </a:extLst>
          </p:cNvPr>
          <p:cNvSpPr txBox="1"/>
          <p:nvPr/>
        </p:nvSpPr>
        <p:spPr>
          <a:xfrm>
            <a:off x="478300" y="4920905"/>
            <a:ext cx="11211951" cy="1323439"/>
          </a:xfrm>
          <a:prstGeom prst="rect">
            <a:avLst/>
          </a:prstGeom>
          <a:noFill/>
        </p:spPr>
        <p:txBody>
          <a:bodyPr wrap="square">
            <a:spAutoFit/>
          </a:bodyPr>
          <a:lstStyle/>
          <a:p>
            <a:pPr marL="285750" indent="-285750" algn="l">
              <a:buFont typeface="Courier New" panose="02070309020205020404" pitchFamily="49" charset="0"/>
              <a:buChar char="o"/>
            </a:pPr>
            <a:r>
              <a:rPr lang="en-IN" sz="2000" b="0" i="0" u="none" strike="noStrike" baseline="0" dirty="0">
                <a:latin typeface="TimesNewRomanPSMT"/>
              </a:rPr>
              <a:t>Diabetic </a:t>
            </a:r>
            <a:r>
              <a:rPr lang="en-GB" sz="2000" b="0" i="0" u="none" strike="noStrike" baseline="0" dirty="0">
                <a:latin typeface="TimesNewRomanPSMT"/>
              </a:rPr>
              <a:t>patients with periodontitis should receive oral hygiene instructions, mechanical debridement to remove local factors, and regular maintenance.</a:t>
            </a:r>
          </a:p>
          <a:p>
            <a:pPr marL="285750" indent="-285750" algn="l">
              <a:buFont typeface="Courier New" panose="02070309020205020404" pitchFamily="49" charset="0"/>
              <a:buChar char="o"/>
            </a:pPr>
            <a:endParaRPr lang="en-GB" sz="2000" b="0" i="0" u="none" strike="noStrike" baseline="0" dirty="0">
              <a:latin typeface="TimesNewRomanPSMT"/>
            </a:endParaRPr>
          </a:p>
          <a:p>
            <a:pPr marL="285750" indent="-285750" algn="l">
              <a:buFont typeface="Courier New" panose="02070309020205020404" pitchFamily="49" charset="0"/>
              <a:buChar char="o"/>
            </a:pPr>
            <a:r>
              <a:rPr lang="en-GB" sz="2000" b="0" i="0" u="none" strike="noStrike" baseline="0" dirty="0">
                <a:latin typeface="TimesNewRomanPSMT"/>
              </a:rPr>
              <a:t>When possible, an HbA1c of less than 10% should be established before surgical treatment is performed</a:t>
            </a:r>
            <a:endParaRPr lang="en-IN" sz="2000" dirty="0"/>
          </a:p>
        </p:txBody>
      </p:sp>
    </p:spTree>
    <p:extLst>
      <p:ext uri="{BB962C8B-B14F-4D97-AF65-F5344CB8AC3E}">
        <p14:creationId xmlns:p14="http://schemas.microsoft.com/office/powerpoint/2010/main" val="3909218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A0E1243-08DA-4CBE-920E-BF22C34FD5DA}"/>
              </a:ext>
            </a:extLst>
          </p:cNvPr>
          <p:cNvSpPr txBox="1"/>
          <p:nvPr/>
        </p:nvSpPr>
        <p:spPr>
          <a:xfrm>
            <a:off x="154745" y="354262"/>
            <a:ext cx="11308249" cy="707886"/>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If </a:t>
            </a:r>
            <a:r>
              <a:rPr lang="en-GB" sz="2000" b="0" i="0" u="none" strike="noStrike" baseline="0" dirty="0">
                <a:latin typeface="TimesNewRomanPSMT"/>
              </a:rPr>
              <a:t>the patient has poor glycemic control and surgery is absolutely needed, prophylactic antibiotics can be given; penicillins are most often used for this purpose</a:t>
            </a:r>
            <a:r>
              <a:rPr lang="en-GB" sz="1800" b="0" i="0" u="none" strike="noStrike" baseline="0" dirty="0">
                <a:latin typeface="TimesNewRomanPSMT"/>
              </a:rPr>
              <a:t>.</a:t>
            </a:r>
            <a:endParaRPr lang="en-IN" dirty="0"/>
          </a:p>
        </p:txBody>
      </p:sp>
      <p:sp>
        <p:nvSpPr>
          <p:cNvPr id="7" name="TextBox 6">
            <a:extLst>
              <a:ext uri="{FF2B5EF4-FFF2-40B4-BE49-F238E27FC236}">
                <a16:creationId xmlns:a16="http://schemas.microsoft.com/office/drawing/2014/main" id="{2DE4A52C-10C8-4105-A7C0-88DF90094912}"/>
              </a:ext>
            </a:extLst>
          </p:cNvPr>
          <p:cNvSpPr txBox="1"/>
          <p:nvPr/>
        </p:nvSpPr>
        <p:spPr>
          <a:xfrm>
            <a:off x="365759" y="1324932"/>
            <a:ext cx="11200929" cy="707886"/>
          </a:xfrm>
          <a:prstGeom prst="rect">
            <a:avLst/>
          </a:prstGeom>
          <a:noFill/>
        </p:spPr>
        <p:txBody>
          <a:bodyPr wrap="square">
            <a:spAutoFit/>
          </a:bodyPr>
          <a:lstStyle/>
          <a:p>
            <a:pPr marL="285750" indent="-285750" algn="l">
              <a:buFont typeface="Wingdings" panose="05000000000000000000" pitchFamily="2" charset="2"/>
              <a:buChar char="v"/>
            </a:pPr>
            <a:r>
              <a:rPr lang="en-GB" sz="2000" b="0" i="0" u="none" strike="noStrike" baseline="0" dirty="0">
                <a:latin typeface="TimesNewRomanPSMT"/>
              </a:rPr>
              <a:t>The most common dental office complication seen in diabetic patients taking insulin is a symptomatic low blood glucose level </a:t>
            </a:r>
            <a:r>
              <a:rPr lang="en-IN" sz="2000" b="0" i="0" u="none" strike="noStrike" baseline="0" dirty="0">
                <a:latin typeface="TimesNewRomanPSMT"/>
              </a:rPr>
              <a:t>(i.e., </a:t>
            </a:r>
            <a:r>
              <a:rPr lang="en-IN" sz="2000" b="0" i="0" u="none" strike="noStrike" baseline="0" dirty="0" err="1">
                <a:latin typeface="TimesNewRomanPSMT"/>
              </a:rPr>
              <a:t>hypoglycemia</a:t>
            </a:r>
            <a:r>
              <a:rPr lang="en-IN" sz="1800" b="0" i="0" u="none" strike="noStrike" baseline="0" dirty="0">
                <a:latin typeface="TimesNewRomanPSMT"/>
              </a:rPr>
              <a:t>)</a:t>
            </a:r>
            <a:endParaRPr lang="en-IN" dirty="0"/>
          </a:p>
        </p:txBody>
      </p:sp>
      <p:pic>
        <p:nvPicPr>
          <p:cNvPr id="13" name="Picture 12">
            <a:extLst>
              <a:ext uri="{FF2B5EF4-FFF2-40B4-BE49-F238E27FC236}">
                <a16:creationId xmlns:a16="http://schemas.microsoft.com/office/drawing/2014/main" id="{673B6528-233F-4B6E-AC4D-DA184680BB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7151" y="2375555"/>
            <a:ext cx="6479162" cy="43063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59953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58C69BF-9EA0-4E93-8998-C88EA563743E}"/>
              </a:ext>
            </a:extLst>
          </p:cNvPr>
          <p:cNvPicPr>
            <a:picLocks noChangeAspect="1"/>
          </p:cNvPicPr>
          <p:nvPr/>
        </p:nvPicPr>
        <p:blipFill rotWithShape="1">
          <a:blip r:embed="rId3">
            <a:extLst>
              <a:ext uri="{28A0092B-C50C-407E-A947-70E740481C1C}">
                <a14:useLocalDpi xmlns:a14="http://schemas.microsoft.com/office/drawing/2010/main" val="0"/>
              </a:ext>
            </a:extLst>
          </a:blip>
          <a:srcRect l="14192" t="17712" r="28808" b="28085"/>
          <a:stretch/>
        </p:blipFill>
        <p:spPr>
          <a:xfrm>
            <a:off x="562710" y="1041008"/>
            <a:ext cx="10339752" cy="56727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83B17826-8C13-4507-9312-6668B56A3956}"/>
              </a:ext>
            </a:extLst>
          </p:cNvPr>
          <p:cNvSpPr txBox="1"/>
          <p:nvPr/>
        </p:nvSpPr>
        <p:spPr>
          <a:xfrm>
            <a:off x="2996418" y="492369"/>
            <a:ext cx="5082610" cy="369332"/>
          </a:xfrm>
          <a:prstGeom prst="rect">
            <a:avLst/>
          </a:prstGeom>
          <a:noFill/>
        </p:spPr>
        <p:txBody>
          <a:bodyPr wrap="none" rtlCol="0">
            <a:spAutoFit/>
          </a:bodyPr>
          <a:lstStyle/>
          <a:p>
            <a:r>
              <a:rPr lang="en-IN" b="1" dirty="0"/>
              <a:t>Oral agents used for management of diabetes</a:t>
            </a:r>
          </a:p>
        </p:txBody>
      </p:sp>
    </p:spTree>
    <p:extLst>
      <p:ext uri="{BB962C8B-B14F-4D97-AF65-F5344CB8AC3E}">
        <p14:creationId xmlns:p14="http://schemas.microsoft.com/office/powerpoint/2010/main" val="1959519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EA51AA-BFD8-4B91-94B9-32133063523F}"/>
              </a:ext>
            </a:extLst>
          </p:cNvPr>
          <p:cNvPicPr>
            <a:picLocks noChangeAspect="1"/>
          </p:cNvPicPr>
          <p:nvPr/>
        </p:nvPicPr>
        <p:blipFill rotWithShape="1">
          <a:blip r:embed="rId2">
            <a:extLst>
              <a:ext uri="{28A0092B-C50C-407E-A947-70E740481C1C}">
                <a14:useLocalDpi xmlns:a14="http://schemas.microsoft.com/office/drawing/2010/main" val="0"/>
              </a:ext>
            </a:extLst>
          </a:blip>
          <a:srcRect l="7154" t="40623" r="22000" b="23584"/>
          <a:stretch/>
        </p:blipFill>
        <p:spPr>
          <a:xfrm>
            <a:off x="559227" y="836953"/>
            <a:ext cx="10761784" cy="3896753"/>
          </a:xfrm>
          <a:prstGeom prst="rect">
            <a:avLst/>
          </a:prstGeom>
        </p:spPr>
      </p:pic>
      <p:sp>
        <p:nvSpPr>
          <p:cNvPr id="7" name="TextBox 6">
            <a:extLst>
              <a:ext uri="{FF2B5EF4-FFF2-40B4-BE49-F238E27FC236}">
                <a16:creationId xmlns:a16="http://schemas.microsoft.com/office/drawing/2014/main" id="{B8366F4A-18D2-4341-817C-57A251140933}"/>
              </a:ext>
            </a:extLst>
          </p:cNvPr>
          <p:cNvSpPr txBox="1"/>
          <p:nvPr/>
        </p:nvSpPr>
        <p:spPr>
          <a:xfrm>
            <a:off x="715108" y="5162841"/>
            <a:ext cx="10761784" cy="369332"/>
          </a:xfrm>
          <a:prstGeom prst="rect">
            <a:avLst/>
          </a:prstGeom>
          <a:noFill/>
        </p:spPr>
        <p:txBody>
          <a:bodyPr wrap="square">
            <a:spAutoFit/>
          </a:bodyPr>
          <a:lstStyle/>
          <a:p>
            <a:pPr algn="l"/>
            <a:r>
              <a:rPr lang="en-IN" sz="1800" b="0" i="0" u="none" strike="noStrike" baseline="0" dirty="0">
                <a:latin typeface="TimesNewRomanPSMT"/>
              </a:rPr>
              <a:t>Periodontal </a:t>
            </a:r>
            <a:r>
              <a:rPr lang="en-GB" sz="1800" b="0" i="0" u="none" strike="noStrike" baseline="0" dirty="0">
                <a:latin typeface="TimesNewRomanPSMT"/>
              </a:rPr>
              <a:t>treatment often can be timed to avoid peak insulin activity.</a:t>
            </a:r>
            <a:endParaRPr lang="en-IN" dirty="0"/>
          </a:p>
        </p:txBody>
      </p:sp>
    </p:spTree>
    <p:extLst>
      <p:ext uri="{BB962C8B-B14F-4D97-AF65-F5344CB8AC3E}">
        <p14:creationId xmlns:p14="http://schemas.microsoft.com/office/powerpoint/2010/main" val="1326329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EBEDC5-12C6-45D4-81FA-85DA872370B2}"/>
              </a:ext>
            </a:extLst>
          </p:cNvPr>
          <p:cNvSpPr txBox="1"/>
          <p:nvPr/>
        </p:nvSpPr>
        <p:spPr>
          <a:xfrm>
            <a:off x="293077" y="492933"/>
            <a:ext cx="11605846" cy="34163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en-GB" sz="1800" b="0" i="0" u="none" strike="noStrike" baseline="0" dirty="0">
                <a:latin typeface="TimesNewRomanPSMT"/>
              </a:rPr>
              <a:t>If </a:t>
            </a:r>
            <a:r>
              <a:rPr lang="en-GB" sz="1800" b="0" i="0" u="none" strike="noStrike" baseline="0" dirty="0" err="1">
                <a:latin typeface="TimesNewRomanPSMT"/>
              </a:rPr>
              <a:t>hypoglycemia</a:t>
            </a:r>
            <a:r>
              <a:rPr lang="en-GB" sz="1800" b="0" i="0" u="none" strike="noStrike" baseline="0" dirty="0">
                <a:latin typeface="TimesNewRomanPSMT"/>
              </a:rPr>
              <a:t> occurs during dental treatment, therapy should be immediately terminated. </a:t>
            </a:r>
          </a:p>
          <a:p>
            <a:pPr algn="l"/>
            <a:r>
              <a:rPr lang="en-GB" sz="1800" b="0" i="0" u="none" strike="noStrike" baseline="0" dirty="0">
                <a:latin typeface="TimesNewRomanPSMT"/>
              </a:rPr>
              <a:t>If a glucometer is available, the blood glucose level should be checked. </a:t>
            </a:r>
          </a:p>
          <a:p>
            <a:pPr algn="l"/>
            <a:r>
              <a:rPr lang="en-GB" sz="1800" b="0" i="0" u="none" strike="noStrike" baseline="0" dirty="0">
                <a:latin typeface="TimesNewRomanPSMT"/>
              </a:rPr>
              <a:t>Treatment guidelines include the </a:t>
            </a:r>
            <a:r>
              <a:rPr lang="en-IN" sz="1800" b="0" i="0" u="none" strike="noStrike" baseline="0" dirty="0">
                <a:latin typeface="TimesNewRomanPSMT"/>
              </a:rPr>
              <a:t>following:</a:t>
            </a:r>
          </a:p>
          <a:p>
            <a:pPr algn="l"/>
            <a:r>
              <a:rPr lang="en-GB" sz="1800" b="0" i="0" u="none" strike="noStrike" baseline="0" dirty="0">
                <a:latin typeface="TimesNewRomanPSMT"/>
              </a:rPr>
              <a:t>1. Provide approximately 15 g of oral carbohydrate to the patient</a:t>
            </a:r>
          </a:p>
          <a:p>
            <a:pPr algn="l"/>
            <a:r>
              <a:rPr lang="en-GB" sz="1800" b="0" i="0" u="none" strike="noStrike" baseline="0" dirty="0">
                <a:latin typeface="TimesNewRomanPSMT"/>
              </a:rPr>
              <a:t>• 4 to 6 ounces of juice or soda</a:t>
            </a:r>
          </a:p>
          <a:p>
            <a:pPr algn="l"/>
            <a:r>
              <a:rPr lang="en-GB" sz="1800" b="0" i="0" u="none" strike="noStrike" baseline="0" dirty="0">
                <a:latin typeface="TimesNewRomanPSMT"/>
              </a:rPr>
              <a:t>• 3 or 4 teaspoons of table sugar</a:t>
            </a:r>
          </a:p>
          <a:p>
            <a:pPr algn="l"/>
            <a:r>
              <a:rPr lang="en-GB" sz="1800" b="0" i="0" u="none" strike="noStrike" baseline="0" dirty="0">
                <a:latin typeface="TimesNewRomanPSMT"/>
              </a:rPr>
              <a:t>• Hard candy with 15 g of sugar</a:t>
            </a:r>
          </a:p>
          <a:p>
            <a:pPr algn="l"/>
            <a:endParaRPr lang="en-GB" sz="1800" b="0" i="0" u="none" strike="noStrike" baseline="0" dirty="0">
              <a:latin typeface="TimesNewRomanPSMT"/>
            </a:endParaRPr>
          </a:p>
          <a:p>
            <a:pPr algn="l"/>
            <a:r>
              <a:rPr lang="en-GB" sz="1800" b="0" i="0" u="none" strike="noStrike" baseline="0" dirty="0">
                <a:latin typeface="TimesNewRomanPSMT"/>
              </a:rPr>
              <a:t>2. If the patient is unable to take food or drink by mouth or if the </a:t>
            </a:r>
            <a:r>
              <a:rPr lang="en-IN" sz="1800" b="0" i="0" u="none" strike="noStrike" baseline="0" dirty="0">
                <a:latin typeface="TimesNewRomanPSMT"/>
              </a:rPr>
              <a:t>patient is sedated</a:t>
            </a:r>
          </a:p>
          <a:p>
            <a:pPr algn="l"/>
            <a:r>
              <a:rPr lang="en-GB" sz="1800" b="0" i="0" u="none" strike="noStrike" baseline="0" dirty="0">
                <a:latin typeface="TimesNewRomanPSMT"/>
              </a:rPr>
              <a:t>• Give 25 to 30 mL of 50% dextrose intravenously, which provides 12.5 to 15.0 g of dextrose, or Give 1 mg of glucagon intravenously (i.e., glucagon results in rapid release of stored glucose from the liver), or</a:t>
            </a:r>
          </a:p>
          <a:p>
            <a:pPr algn="l"/>
            <a:r>
              <a:rPr lang="en-GB" sz="1800" b="0" i="0" u="none" strike="noStrike" baseline="0" dirty="0">
                <a:latin typeface="TimesNewRomanPSMT"/>
              </a:rPr>
              <a:t>• Give 1 mg of glucagon intramuscularly or subcutaneously</a:t>
            </a:r>
            <a:endParaRPr lang="en-IN" dirty="0"/>
          </a:p>
        </p:txBody>
      </p:sp>
      <p:pic>
        <p:nvPicPr>
          <p:cNvPr id="7" name="Picture 6">
            <a:extLst>
              <a:ext uri="{FF2B5EF4-FFF2-40B4-BE49-F238E27FC236}">
                <a16:creationId xmlns:a16="http://schemas.microsoft.com/office/drawing/2014/main" id="{8B3A6C1C-284F-40FD-A0F9-97B5F8B60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172" y="4374038"/>
            <a:ext cx="3246340" cy="22141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A5AB9500-6964-4121-BC09-B49E63A10A5C}"/>
              </a:ext>
            </a:extLst>
          </p:cNvPr>
          <p:cNvPicPr>
            <a:picLocks noChangeAspect="1"/>
          </p:cNvPicPr>
          <p:nvPr/>
        </p:nvPicPr>
        <p:blipFill rotWithShape="1">
          <a:blip r:embed="rId3">
            <a:extLst>
              <a:ext uri="{28A0092B-C50C-407E-A947-70E740481C1C}">
                <a14:useLocalDpi xmlns:a14="http://schemas.microsoft.com/office/drawing/2010/main" val="0"/>
              </a:ext>
            </a:extLst>
          </a:blip>
          <a:srcRect l="19587" r="16085" b="9333"/>
          <a:stretch/>
        </p:blipFill>
        <p:spPr>
          <a:xfrm>
            <a:off x="4178105" y="4147795"/>
            <a:ext cx="2082018" cy="24404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ACFD8341-F9E7-4227-AE98-D956CBDC97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8716" y="4034672"/>
            <a:ext cx="4921348" cy="27230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24280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E2D399B-E499-4091-81CD-AABF0D3ABFF4}"/>
              </a:ext>
            </a:extLst>
          </p:cNvPr>
          <p:cNvSpPr txBox="1"/>
          <p:nvPr/>
        </p:nvSpPr>
        <p:spPr>
          <a:xfrm>
            <a:off x="413971" y="263993"/>
            <a:ext cx="6105378" cy="523220"/>
          </a:xfrm>
          <a:prstGeom prst="rect">
            <a:avLst/>
          </a:prstGeom>
          <a:noFill/>
        </p:spPr>
        <p:txBody>
          <a:bodyPr wrap="square">
            <a:spAutoFit/>
          </a:bodyPr>
          <a:lstStyle/>
          <a:p>
            <a:r>
              <a:rPr lang="en-IN" sz="2800" b="1" i="0" u="none" strike="noStrike" baseline="0" dirty="0">
                <a:solidFill>
                  <a:schemeClr val="accent5">
                    <a:lumMod val="40000"/>
                    <a:lumOff val="60000"/>
                  </a:schemeClr>
                </a:solidFill>
                <a:latin typeface="Univers-Bold"/>
              </a:rPr>
              <a:t>Hemorrhagic Disorders</a:t>
            </a:r>
            <a:endParaRPr lang="en-IN" sz="2800" dirty="0">
              <a:solidFill>
                <a:schemeClr val="accent5">
                  <a:lumMod val="40000"/>
                  <a:lumOff val="60000"/>
                </a:schemeClr>
              </a:solidFill>
            </a:endParaRPr>
          </a:p>
        </p:txBody>
      </p:sp>
      <p:sp>
        <p:nvSpPr>
          <p:cNvPr id="7" name="TextBox 6">
            <a:extLst>
              <a:ext uri="{FF2B5EF4-FFF2-40B4-BE49-F238E27FC236}">
                <a16:creationId xmlns:a16="http://schemas.microsoft.com/office/drawing/2014/main" id="{137EF3BF-8CA8-41AA-91D4-CC3257F3C418}"/>
              </a:ext>
            </a:extLst>
          </p:cNvPr>
          <p:cNvSpPr txBox="1"/>
          <p:nvPr/>
        </p:nvSpPr>
        <p:spPr>
          <a:xfrm>
            <a:off x="112543" y="720239"/>
            <a:ext cx="11310426" cy="1754326"/>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Clinical examination can detect jaundice, ecchymosis, spider </a:t>
            </a:r>
            <a:r>
              <a:rPr lang="en-IN" sz="1800" b="0" i="0" u="none" strike="noStrike" baseline="0" dirty="0">
                <a:latin typeface="TimesNewRomanPSMT"/>
              </a:rPr>
              <a:t>telangiectasia, hemarthrosis, petechiae, </a:t>
            </a:r>
            <a:r>
              <a:rPr lang="en-IN" sz="1800" b="0" i="0" u="none" strike="noStrike" baseline="0" dirty="0" err="1">
                <a:latin typeface="TimesNewRomanPSMT"/>
              </a:rPr>
              <a:t>hemorrhagic</a:t>
            </a:r>
            <a:r>
              <a:rPr lang="en-IN" sz="1800" b="0" i="0" u="none" strike="noStrike" baseline="0" dirty="0">
                <a:latin typeface="TimesNewRomanPSMT"/>
              </a:rPr>
              <a:t> vesicles, </a:t>
            </a:r>
            <a:r>
              <a:rPr lang="en-GB" sz="1800" b="0" i="0" u="none" strike="noStrike" baseline="0" dirty="0">
                <a:latin typeface="TimesNewRomanPSMT"/>
              </a:rPr>
              <a:t>spontaneous gingival bleeding, and gingival hyperplasia. </a:t>
            </a:r>
          </a:p>
          <a:p>
            <a:pPr algn="l"/>
            <a:endParaRPr lang="en-GB" sz="1800" b="0" i="0" u="none" strike="noStrike" baseline="0" dirty="0">
              <a:latin typeface="TimesNewRomanPSMT"/>
            </a:endParaRPr>
          </a:p>
          <a:p>
            <a:pPr marL="285750" indent="-285750" algn="l">
              <a:buFont typeface="Courier New" panose="02070309020205020404" pitchFamily="49" charset="0"/>
              <a:buChar char="o"/>
            </a:pPr>
            <a:r>
              <a:rPr lang="en-GB" sz="1800" b="0" i="0" u="none" strike="noStrike" baseline="0" dirty="0">
                <a:latin typeface="TimesNewRomanPSMT"/>
              </a:rPr>
              <a:t>Laboratory</a:t>
            </a:r>
            <a:r>
              <a:rPr lang="en-GB" dirty="0">
                <a:latin typeface="TimesNewRomanPSMT"/>
              </a:rPr>
              <a:t> </a:t>
            </a:r>
            <a:r>
              <a:rPr lang="en-GB" sz="1800" b="0" i="0" u="none" strike="noStrike" baseline="0" dirty="0">
                <a:latin typeface="TimesNewRomanPSMT"/>
              </a:rPr>
              <a:t>tests include methods to measure the </a:t>
            </a:r>
            <a:r>
              <a:rPr lang="en-GB" sz="1800" b="0" i="0" u="none" strike="noStrike" baseline="0" dirty="0" err="1">
                <a:latin typeface="TimesNewRomanPSMT"/>
              </a:rPr>
              <a:t>hemostatic</a:t>
            </a:r>
            <a:r>
              <a:rPr lang="en-GB" sz="1800" b="0" i="0" u="none" strike="noStrike" baseline="0" dirty="0">
                <a:latin typeface="TimesNewRomanPSMT"/>
              </a:rPr>
              <a:t>, coagulation, or lytic phase of the clotting mechanism,</a:t>
            </a:r>
          </a:p>
          <a:p>
            <a:pPr algn="l"/>
            <a:r>
              <a:rPr lang="en-IN" sz="1800" b="0" i="0" u="none" strike="noStrike" baseline="0" dirty="0">
                <a:latin typeface="TimesNewRomanPSMT"/>
              </a:rPr>
              <a:t>These tests include bleeding </a:t>
            </a:r>
            <a:r>
              <a:rPr lang="en-GB" sz="1800" b="0" i="0" u="none" strike="noStrike" baseline="0" dirty="0">
                <a:latin typeface="TimesNewRomanPSMT"/>
              </a:rPr>
              <a:t>time, tourniquet test, complete blood cell count, prothrombin time (PT), partial thromboplastin time (PTT), and coagulation time</a:t>
            </a:r>
            <a:endParaRPr lang="en-IN" dirty="0"/>
          </a:p>
        </p:txBody>
      </p:sp>
      <p:pic>
        <p:nvPicPr>
          <p:cNvPr id="9" name="Picture 8">
            <a:extLst>
              <a:ext uri="{FF2B5EF4-FFF2-40B4-BE49-F238E27FC236}">
                <a16:creationId xmlns:a16="http://schemas.microsoft.com/office/drawing/2014/main" id="{1E08273F-5275-4FFE-82C0-E34BC72EF6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43" y="3155129"/>
            <a:ext cx="3964326" cy="32080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62A4E317-CAC4-41EA-9D76-1507219BDA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6722" y="2474565"/>
            <a:ext cx="3348377" cy="20428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16A2AF0C-A2F6-49E7-9574-64663EA10FA9}"/>
              </a:ext>
            </a:extLst>
          </p:cNvPr>
          <p:cNvPicPr>
            <a:picLocks noChangeAspect="1"/>
          </p:cNvPicPr>
          <p:nvPr/>
        </p:nvPicPr>
        <p:blipFill rotWithShape="1">
          <a:blip r:embed="rId4">
            <a:extLst>
              <a:ext uri="{28A0092B-C50C-407E-A947-70E740481C1C}">
                <a14:useLocalDpi xmlns:a14="http://schemas.microsoft.com/office/drawing/2010/main" val="0"/>
              </a:ext>
            </a:extLst>
          </a:blip>
          <a:srcRect l="7552" t="8858" r="9155" b="11181"/>
          <a:stretch/>
        </p:blipFill>
        <p:spPr>
          <a:xfrm>
            <a:off x="8286161" y="2169834"/>
            <a:ext cx="3643689" cy="202224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Picture 14">
            <a:extLst>
              <a:ext uri="{FF2B5EF4-FFF2-40B4-BE49-F238E27FC236}">
                <a16:creationId xmlns:a16="http://schemas.microsoft.com/office/drawing/2014/main" id="{6392D0DD-05A7-42E3-B7A9-BC08CC6061C5}"/>
              </a:ext>
            </a:extLst>
          </p:cNvPr>
          <p:cNvPicPr>
            <a:picLocks noChangeAspect="1"/>
          </p:cNvPicPr>
          <p:nvPr/>
        </p:nvPicPr>
        <p:blipFill rotWithShape="1">
          <a:blip r:embed="rId5">
            <a:extLst>
              <a:ext uri="{28A0092B-C50C-407E-A947-70E740481C1C}">
                <a14:useLocalDpi xmlns:a14="http://schemas.microsoft.com/office/drawing/2010/main" val="0"/>
              </a:ext>
            </a:extLst>
          </a:blip>
          <a:srcRect l="9648" t="17775" r="51953" b="43467"/>
          <a:stretch/>
        </p:blipFill>
        <p:spPr>
          <a:xfrm>
            <a:off x="4196722" y="4608499"/>
            <a:ext cx="3348377" cy="2176855"/>
          </a:xfrm>
          <a:prstGeom prst="rect">
            <a:avLst/>
          </a:prstGeom>
          <a:ln>
            <a:noFill/>
          </a:ln>
          <a:effectLst>
            <a:outerShdw blurRad="190500" algn="tl" rotWithShape="0">
              <a:srgbClr val="000000">
                <a:alpha val="70000"/>
              </a:srgbClr>
            </a:outerShdw>
          </a:effectLst>
        </p:spPr>
      </p:pic>
      <p:pic>
        <p:nvPicPr>
          <p:cNvPr id="17" name="Picture 16">
            <a:extLst>
              <a:ext uri="{FF2B5EF4-FFF2-40B4-BE49-F238E27FC236}">
                <a16:creationId xmlns:a16="http://schemas.microsoft.com/office/drawing/2014/main" id="{38D1B1B3-AD09-4723-B9B0-9ECEB1B91EFC}"/>
              </a:ext>
            </a:extLst>
          </p:cNvPr>
          <p:cNvPicPr>
            <a:picLocks noChangeAspect="1"/>
          </p:cNvPicPr>
          <p:nvPr/>
        </p:nvPicPr>
        <p:blipFill rotWithShape="1">
          <a:blip r:embed="rId6">
            <a:extLst>
              <a:ext uri="{28A0092B-C50C-407E-A947-70E740481C1C}">
                <a14:useLocalDpi xmlns:a14="http://schemas.microsoft.com/office/drawing/2010/main" val="0"/>
              </a:ext>
            </a:extLst>
          </a:blip>
          <a:srcRect l="8744" r="7287" b="10626"/>
          <a:stretch/>
        </p:blipFill>
        <p:spPr>
          <a:xfrm>
            <a:off x="7664952" y="4301307"/>
            <a:ext cx="4335370" cy="24840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2568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ppt_x"/>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DD2A9DF-A358-46D3-98A7-1DB5FF6A433A}"/>
              </a:ext>
            </a:extLst>
          </p:cNvPr>
          <p:cNvSpPr/>
          <p:nvPr/>
        </p:nvSpPr>
        <p:spPr>
          <a:xfrm>
            <a:off x="3710184" y="856099"/>
            <a:ext cx="3182483" cy="16037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id="{D3248F46-1925-40C5-B3BD-D082E0098C96}"/>
              </a:ext>
            </a:extLst>
          </p:cNvPr>
          <p:cNvSpPr txBox="1"/>
          <p:nvPr/>
        </p:nvSpPr>
        <p:spPr>
          <a:xfrm flipH="1">
            <a:off x="4607224" y="1180905"/>
            <a:ext cx="1853650" cy="954107"/>
          </a:xfrm>
          <a:prstGeom prst="rect">
            <a:avLst/>
          </a:prstGeom>
          <a:noFill/>
        </p:spPr>
        <p:txBody>
          <a:bodyPr wrap="square" rtlCol="0">
            <a:spAutoFit/>
          </a:bodyPr>
          <a:lstStyle/>
          <a:p>
            <a:r>
              <a:rPr lang="en-IN" sz="2800" dirty="0">
                <a:latin typeface="Times New Roman" panose="02020603050405020304" pitchFamily="18" charset="0"/>
                <a:cs typeface="Times New Roman" panose="02020603050405020304" pitchFamily="18" charset="0"/>
              </a:rPr>
              <a:t>Bleeding disorders</a:t>
            </a:r>
          </a:p>
        </p:txBody>
      </p:sp>
      <p:cxnSp>
        <p:nvCxnSpPr>
          <p:cNvPr id="7" name="Straight Arrow Connector 6">
            <a:extLst>
              <a:ext uri="{FF2B5EF4-FFF2-40B4-BE49-F238E27FC236}">
                <a16:creationId xmlns:a16="http://schemas.microsoft.com/office/drawing/2014/main" id="{0B04669E-3BAB-4A35-B05C-5EC22FC0477A}"/>
              </a:ext>
            </a:extLst>
          </p:cNvPr>
          <p:cNvCxnSpPr>
            <a:cxnSpLocks/>
          </p:cNvCxnSpPr>
          <p:nvPr/>
        </p:nvCxnSpPr>
        <p:spPr>
          <a:xfrm flipH="1">
            <a:off x="2626535" y="2361461"/>
            <a:ext cx="1083213" cy="977704"/>
          </a:xfrm>
          <a:prstGeom prst="straightConnector1">
            <a:avLst/>
          </a:prstGeom>
          <a:ln>
            <a:solidFill>
              <a:schemeClr val="tx1">
                <a:lumMod val="9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10" name="Straight Arrow Connector 9">
            <a:extLst>
              <a:ext uri="{FF2B5EF4-FFF2-40B4-BE49-F238E27FC236}">
                <a16:creationId xmlns:a16="http://schemas.microsoft.com/office/drawing/2014/main" id="{C6802F47-2173-4218-A21E-CD25F85B6BA5}"/>
              </a:ext>
            </a:extLst>
          </p:cNvPr>
          <p:cNvCxnSpPr>
            <a:cxnSpLocks/>
          </p:cNvCxnSpPr>
          <p:nvPr/>
        </p:nvCxnSpPr>
        <p:spPr>
          <a:xfrm>
            <a:off x="5166552" y="2493225"/>
            <a:ext cx="0" cy="1125415"/>
          </a:xfrm>
          <a:prstGeom prst="straightConnector1">
            <a:avLst/>
          </a:prstGeom>
          <a:ln>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11" name="Straight Arrow Connector 10">
            <a:extLst>
              <a:ext uri="{FF2B5EF4-FFF2-40B4-BE49-F238E27FC236}">
                <a16:creationId xmlns:a16="http://schemas.microsoft.com/office/drawing/2014/main" id="{034D2AD0-25AD-45B6-A266-732B801F2C46}"/>
              </a:ext>
            </a:extLst>
          </p:cNvPr>
          <p:cNvCxnSpPr>
            <a:cxnSpLocks/>
          </p:cNvCxnSpPr>
          <p:nvPr/>
        </p:nvCxnSpPr>
        <p:spPr>
          <a:xfrm>
            <a:off x="6842982" y="2328202"/>
            <a:ext cx="827064" cy="1100798"/>
          </a:xfrm>
          <a:prstGeom prst="straightConnector1">
            <a:avLst/>
          </a:prstGeom>
          <a:ln>
            <a:solidFill>
              <a:schemeClr val="tx1"/>
            </a:solidFill>
            <a:tailEnd type="triangle"/>
          </a:ln>
        </p:spPr>
        <p:style>
          <a:lnRef idx="1">
            <a:schemeClr val="accent2"/>
          </a:lnRef>
          <a:fillRef idx="0">
            <a:schemeClr val="accent2"/>
          </a:fillRef>
          <a:effectRef idx="0">
            <a:schemeClr val="accent2"/>
          </a:effectRef>
          <a:fontRef idx="minor">
            <a:schemeClr val="tx1"/>
          </a:fontRef>
        </p:style>
      </p:cxnSp>
      <p:sp>
        <p:nvSpPr>
          <p:cNvPr id="21" name="TextBox 20">
            <a:extLst>
              <a:ext uri="{FF2B5EF4-FFF2-40B4-BE49-F238E27FC236}">
                <a16:creationId xmlns:a16="http://schemas.microsoft.com/office/drawing/2014/main" id="{AE7E1F31-2F56-4FCF-A6E9-3B1A340353E2}"/>
              </a:ext>
            </a:extLst>
          </p:cNvPr>
          <p:cNvSpPr txBox="1"/>
          <p:nvPr/>
        </p:nvSpPr>
        <p:spPr>
          <a:xfrm rot="10800000" flipV="1">
            <a:off x="1517740" y="3429000"/>
            <a:ext cx="1946940" cy="707886"/>
          </a:xfrm>
          <a:prstGeom prst="rect">
            <a:avLst/>
          </a:prstGeom>
          <a:noFill/>
        </p:spPr>
        <p:txBody>
          <a:bodyPr wrap="square">
            <a:spAutoFit/>
          </a:bodyPr>
          <a:lstStyle/>
          <a:p>
            <a:r>
              <a:rPr lang="en-IN" sz="2000" b="0" i="0" u="none" strike="noStrike" baseline="0" dirty="0">
                <a:latin typeface="TimesNewRomanPSMT"/>
              </a:rPr>
              <a:t>Coagulation disorders</a:t>
            </a:r>
            <a:endParaRPr lang="en-IN" sz="2000" dirty="0"/>
          </a:p>
        </p:txBody>
      </p:sp>
      <p:sp>
        <p:nvSpPr>
          <p:cNvPr id="28" name="TextBox 27">
            <a:extLst>
              <a:ext uri="{FF2B5EF4-FFF2-40B4-BE49-F238E27FC236}">
                <a16:creationId xmlns:a16="http://schemas.microsoft.com/office/drawing/2014/main" id="{91E026CC-DFF8-4A13-9535-2BB8864EBC4F}"/>
              </a:ext>
            </a:extLst>
          </p:cNvPr>
          <p:cNvSpPr txBox="1"/>
          <p:nvPr/>
        </p:nvSpPr>
        <p:spPr>
          <a:xfrm>
            <a:off x="4259291" y="3492956"/>
            <a:ext cx="2766158" cy="707886"/>
          </a:xfrm>
          <a:prstGeom prst="rect">
            <a:avLst/>
          </a:prstGeom>
          <a:noFill/>
        </p:spPr>
        <p:txBody>
          <a:bodyPr wrap="square">
            <a:spAutoFit/>
          </a:bodyPr>
          <a:lstStyle/>
          <a:p>
            <a:pPr algn="l"/>
            <a:r>
              <a:rPr lang="en-IN" sz="2000" b="0" i="0" u="none" strike="noStrike" baseline="0" dirty="0">
                <a:latin typeface="TimesNewRomanPSMT"/>
              </a:rPr>
              <a:t>Thrombocytopenic</a:t>
            </a:r>
            <a:r>
              <a:rPr lang="en-IN" sz="2000" dirty="0">
                <a:latin typeface="TimesNewRomanPSMT"/>
              </a:rPr>
              <a:t> </a:t>
            </a:r>
            <a:r>
              <a:rPr lang="en-IN" sz="2000" b="0" i="0" u="none" strike="noStrike" baseline="0" dirty="0">
                <a:latin typeface="TimesNewRomanPSMT"/>
              </a:rPr>
              <a:t>purpuras</a:t>
            </a:r>
            <a:endParaRPr lang="en-IN" sz="2000" dirty="0"/>
          </a:p>
        </p:txBody>
      </p:sp>
      <p:sp>
        <p:nvSpPr>
          <p:cNvPr id="30" name="TextBox 29">
            <a:extLst>
              <a:ext uri="{FF2B5EF4-FFF2-40B4-BE49-F238E27FC236}">
                <a16:creationId xmlns:a16="http://schemas.microsoft.com/office/drawing/2014/main" id="{73E1821F-9F9F-4CFC-B836-5099DD1435DC}"/>
              </a:ext>
            </a:extLst>
          </p:cNvPr>
          <p:cNvSpPr txBox="1"/>
          <p:nvPr/>
        </p:nvSpPr>
        <p:spPr>
          <a:xfrm>
            <a:off x="7209132" y="3410746"/>
            <a:ext cx="2472194" cy="707886"/>
          </a:xfrm>
          <a:prstGeom prst="rect">
            <a:avLst/>
          </a:prstGeom>
          <a:noFill/>
        </p:spPr>
        <p:txBody>
          <a:bodyPr wrap="square">
            <a:spAutoFit/>
          </a:bodyPr>
          <a:lstStyle/>
          <a:p>
            <a:r>
              <a:rPr lang="en-IN" sz="2000" b="0" i="0" u="none" strike="noStrike" baseline="0" dirty="0">
                <a:latin typeface="TimesNewRomanPSMT"/>
              </a:rPr>
              <a:t>Nonthrombocytopenic purpuras.</a:t>
            </a:r>
            <a:endParaRPr lang="en-IN" sz="2000" dirty="0"/>
          </a:p>
        </p:txBody>
      </p:sp>
      <p:pic>
        <p:nvPicPr>
          <p:cNvPr id="32" name="Picture 31">
            <a:extLst>
              <a:ext uri="{FF2B5EF4-FFF2-40B4-BE49-F238E27FC236}">
                <a16:creationId xmlns:a16="http://schemas.microsoft.com/office/drawing/2014/main" id="{0ADA1C95-5913-4057-BB90-F365666B2F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2318" y="4218514"/>
            <a:ext cx="3523463" cy="2107361"/>
          </a:xfrm>
          <a:prstGeom prst="rect">
            <a:avLst/>
          </a:prstGeom>
        </p:spPr>
      </p:pic>
    </p:spTree>
    <p:extLst>
      <p:ext uri="{BB962C8B-B14F-4D97-AF65-F5344CB8AC3E}">
        <p14:creationId xmlns:p14="http://schemas.microsoft.com/office/powerpoint/2010/main" val="170568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84C9D4-A5AE-42C9-92F5-225B45DB9F76}"/>
              </a:ext>
            </a:extLst>
          </p:cNvPr>
          <p:cNvPicPr>
            <a:picLocks noChangeAspect="1"/>
          </p:cNvPicPr>
          <p:nvPr/>
        </p:nvPicPr>
        <p:blipFill rotWithShape="1">
          <a:blip r:embed="rId2">
            <a:extLst>
              <a:ext uri="{28A0092B-C50C-407E-A947-70E740481C1C}">
                <a14:useLocalDpi xmlns:a14="http://schemas.microsoft.com/office/drawing/2010/main" val="0"/>
              </a:ext>
            </a:extLst>
          </a:blip>
          <a:srcRect l="7615" t="36764" r="22924" b="16084"/>
          <a:stretch/>
        </p:blipFill>
        <p:spPr>
          <a:xfrm>
            <a:off x="745588" y="1055077"/>
            <a:ext cx="10297550" cy="4642338"/>
          </a:xfrm>
          <a:prstGeom prst="rect">
            <a:avLst/>
          </a:prstGeom>
        </p:spPr>
      </p:pic>
    </p:spTree>
    <p:extLst>
      <p:ext uri="{BB962C8B-B14F-4D97-AF65-F5344CB8AC3E}">
        <p14:creationId xmlns:p14="http://schemas.microsoft.com/office/powerpoint/2010/main" val="1229434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4B6399-9C3C-44A2-899A-6698CF16E8BC}"/>
              </a:ext>
            </a:extLst>
          </p:cNvPr>
          <p:cNvPicPr>
            <a:picLocks noChangeAspect="1"/>
          </p:cNvPicPr>
          <p:nvPr/>
        </p:nvPicPr>
        <p:blipFill rotWithShape="1">
          <a:blip r:embed="rId2">
            <a:extLst>
              <a:ext uri="{28A0092B-C50C-407E-A947-70E740481C1C}">
                <a14:useLocalDpi xmlns:a14="http://schemas.microsoft.com/office/drawing/2010/main" val="0"/>
              </a:ext>
            </a:extLst>
          </a:blip>
          <a:srcRect l="14423" t="18119" r="28808" b="1079"/>
          <a:stretch/>
        </p:blipFill>
        <p:spPr>
          <a:xfrm>
            <a:off x="792480" y="105507"/>
            <a:ext cx="10607040" cy="66469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56425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E5A3102-061B-4EAF-A08A-1ADAC4A940DF}"/>
              </a:ext>
            </a:extLst>
          </p:cNvPr>
          <p:cNvSpPr txBox="1"/>
          <p:nvPr/>
        </p:nvSpPr>
        <p:spPr>
          <a:xfrm>
            <a:off x="511658" y="655987"/>
            <a:ext cx="10185009" cy="1200329"/>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Periodontal treatment can be performed in patients with these coagulation disorders, provided that sufficient precautions are taken.</a:t>
            </a:r>
          </a:p>
          <a:p>
            <a:pPr marL="285750" indent="-285750" algn="l">
              <a:buFont typeface="Courier New" panose="02070309020205020404" pitchFamily="49" charset="0"/>
              <a:buChar char="o"/>
            </a:pPr>
            <a:r>
              <a:rPr lang="en-GB" sz="1800" b="0" i="0" u="none" strike="noStrike" baseline="0" dirty="0">
                <a:latin typeface="TimesNewRomanPSMT"/>
              </a:rPr>
              <a:t>Probing, scaling, and prophylaxis can usually be done without medical modification. More invasive treatment, such as local block </a:t>
            </a:r>
            <a:r>
              <a:rPr lang="en-GB" sz="1800" b="0" i="0" u="none" strike="noStrike" baseline="0" dirty="0" err="1">
                <a:latin typeface="TimesNewRomanPSMT"/>
              </a:rPr>
              <a:t>anesthesia</a:t>
            </a:r>
            <a:r>
              <a:rPr lang="en-GB" sz="1800" b="0" i="0" u="none" strike="noStrike" baseline="0" dirty="0">
                <a:latin typeface="TimesNewRomanPSMT"/>
              </a:rPr>
              <a:t>, root </a:t>
            </a:r>
            <a:r>
              <a:rPr lang="en-GB" sz="1800" b="0" i="0" u="none" strike="noStrike" baseline="0" dirty="0" err="1">
                <a:latin typeface="TimesNewRomanPSMT"/>
              </a:rPr>
              <a:t>planing</a:t>
            </a:r>
            <a:r>
              <a:rPr lang="en-GB" sz="1800" b="0" i="0" u="none" strike="noStrike" baseline="0" dirty="0">
                <a:latin typeface="TimesNewRomanPSMT"/>
              </a:rPr>
              <a:t>, or surgery, dictates prior physician consultation.</a:t>
            </a:r>
            <a:endParaRPr lang="en-IN" dirty="0"/>
          </a:p>
        </p:txBody>
      </p:sp>
      <p:sp>
        <p:nvSpPr>
          <p:cNvPr id="7" name="TextBox 6">
            <a:extLst>
              <a:ext uri="{FF2B5EF4-FFF2-40B4-BE49-F238E27FC236}">
                <a16:creationId xmlns:a16="http://schemas.microsoft.com/office/drawing/2014/main" id="{9EEB483B-6ABF-414D-909A-60E2E64A1F82}"/>
              </a:ext>
            </a:extLst>
          </p:cNvPr>
          <p:cNvSpPr txBox="1"/>
          <p:nvPr/>
        </p:nvSpPr>
        <p:spPr>
          <a:xfrm>
            <a:off x="511658" y="2243973"/>
            <a:ext cx="11000935"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l">
              <a:buFont typeface="Courier New" panose="02070309020205020404" pitchFamily="49" charset="0"/>
              <a:buChar char="o"/>
            </a:pPr>
            <a:r>
              <a:rPr lang="en-IN" sz="1800" b="0" i="0" u="none" strike="noStrike" baseline="0" dirty="0" err="1">
                <a:latin typeface="TimesNewRomanPSMT"/>
              </a:rPr>
              <a:t>Antihemostatic</a:t>
            </a:r>
            <a:r>
              <a:rPr lang="en-IN" sz="1800" b="0" i="0" u="none" strike="noStrike" baseline="0" dirty="0">
                <a:latin typeface="TimesNewRomanPSMT"/>
              </a:rPr>
              <a:t> agents, </a:t>
            </a:r>
            <a:r>
              <a:rPr lang="en-GB" sz="1800" b="0" i="0" u="none" strike="noStrike" baseline="0" dirty="0">
                <a:latin typeface="TimesNewRomanPSMT"/>
              </a:rPr>
              <a:t>such as oxidized cellulose or purified bovine collagen, can be placed over surgical sites or into extraction sockets</a:t>
            </a:r>
            <a:endParaRPr lang="en-IN" dirty="0"/>
          </a:p>
        </p:txBody>
      </p:sp>
      <p:pic>
        <p:nvPicPr>
          <p:cNvPr id="9" name="Picture 8">
            <a:extLst>
              <a:ext uri="{FF2B5EF4-FFF2-40B4-BE49-F238E27FC236}">
                <a16:creationId xmlns:a16="http://schemas.microsoft.com/office/drawing/2014/main" id="{537962E9-C0E4-4409-8426-A0400D77495D}"/>
              </a:ext>
            </a:extLst>
          </p:cNvPr>
          <p:cNvPicPr>
            <a:picLocks noChangeAspect="1"/>
          </p:cNvPicPr>
          <p:nvPr/>
        </p:nvPicPr>
        <p:blipFill rotWithShape="1">
          <a:blip r:embed="rId2">
            <a:extLst>
              <a:ext uri="{28A0092B-C50C-407E-A947-70E740481C1C}">
                <a14:useLocalDpi xmlns:a14="http://schemas.microsoft.com/office/drawing/2010/main" val="0"/>
              </a:ext>
            </a:extLst>
          </a:blip>
          <a:srcRect r="30339"/>
          <a:stretch/>
        </p:blipFill>
        <p:spPr>
          <a:xfrm>
            <a:off x="251460" y="3656052"/>
            <a:ext cx="4081389" cy="2710522"/>
          </a:xfrm>
          <a:prstGeom prst="rect">
            <a:avLst/>
          </a:prstGeom>
        </p:spPr>
      </p:pic>
      <p:pic>
        <p:nvPicPr>
          <p:cNvPr id="11" name="Picture 10">
            <a:extLst>
              <a:ext uri="{FF2B5EF4-FFF2-40B4-BE49-F238E27FC236}">
                <a16:creationId xmlns:a16="http://schemas.microsoft.com/office/drawing/2014/main" id="{C4206288-20D9-49EF-B28D-17B3EBEB5B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2424" y="2890304"/>
            <a:ext cx="2912012" cy="3793148"/>
          </a:xfrm>
          <a:prstGeom prst="rect">
            <a:avLst/>
          </a:prstGeom>
        </p:spPr>
      </p:pic>
      <p:pic>
        <p:nvPicPr>
          <p:cNvPr id="13" name="Picture 12">
            <a:extLst>
              <a:ext uri="{FF2B5EF4-FFF2-40B4-BE49-F238E27FC236}">
                <a16:creationId xmlns:a16="http://schemas.microsoft.com/office/drawing/2014/main" id="{2FABF48D-1738-4016-BC4C-1E470A3293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9130" y="3656052"/>
            <a:ext cx="4241410" cy="2978004"/>
          </a:xfrm>
          <a:prstGeom prst="rect">
            <a:avLst/>
          </a:prstGeom>
        </p:spPr>
      </p:pic>
    </p:spTree>
    <p:extLst>
      <p:ext uri="{BB962C8B-B14F-4D97-AF65-F5344CB8AC3E}">
        <p14:creationId xmlns:p14="http://schemas.microsoft.com/office/powerpoint/2010/main" val="27031885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D42F524-23F7-460C-94C4-B808933D4526}"/>
              </a:ext>
            </a:extLst>
          </p:cNvPr>
          <p:cNvSpPr txBox="1"/>
          <p:nvPr/>
        </p:nvSpPr>
        <p:spPr>
          <a:xfrm>
            <a:off x="3476109" y="357658"/>
            <a:ext cx="4828265"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IN" sz="2800" b="1" u="none" strike="noStrike" baseline="0" dirty="0">
                <a:solidFill>
                  <a:schemeClr val="accent6">
                    <a:lumMod val="40000"/>
                    <a:lumOff val="60000"/>
                  </a:schemeClr>
                </a:solidFill>
                <a:latin typeface="Times New Roman" panose="02020603050405020304" pitchFamily="18" charset="0"/>
                <a:cs typeface="Times New Roman" panose="02020603050405020304" pitchFamily="18" charset="0"/>
              </a:rPr>
              <a:t>Anticoagulant Medications</a:t>
            </a:r>
            <a:endParaRPr lang="en-IN" sz="2800" dirty="0">
              <a:solidFill>
                <a:schemeClr val="accent6">
                  <a:lumMod val="40000"/>
                  <a:lumOff val="60000"/>
                </a:schemeClr>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6CA13D91-1685-4AE7-9DD4-07A99F9F2A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016" y="1332680"/>
            <a:ext cx="4951828" cy="3236229"/>
          </a:xfrm>
          <a:prstGeom prst="rect">
            <a:avLst/>
          </a:prstGeom>
        </p:spPr>
      </p:pic>
      <p:pic>
        <p:nvPicPr>
          <p:cNvPr id="9" name="Picture 8">
            <a:extLst>
              <a:ext uri="{FF2B5EF4-FFF2-40B4-BE49-F238E27FC236}">
                <a16:creationId xmlns:a16="http://schemas.microsoft.com/office/drawing/2014/main" id="{2479B728-B148-4F6B-A96E-790070F7678A}"/>
              </a:ext>
            </a:extLst>
          </p:cNvPr>
          <p:cNvPicPr>
            <a:picLocks noChangeAspect="1"/>
          </p:cNvPicPr>
          <p:nvPr/>
        </p:nvPicPr>
        <p:blipFill rotWithShape="1">
          <a:blip r:embed="rId3">
            <a:extLst>
              <a:ext uri="{28A0092B-C50C-407E-A947-70E740481C1C}">
                <a14:useLocalDpi xmlns:a14="http://schemas.microsoft.com/office/drawing/2010/main" val="0"/>
              </a:ext>
            </a:extLst>
          </a:blip>
          <a:srcRect l="1779" t="6128" r="20344" b="12820"/>
          <a:stretch/>
        </p:blipFill>
        <p:spPr>
          <a:xfrm>
            <a:off x="5890242" y="1251365"/>
            <a:ext cx="5921931" cy="3436694"/>
          </a:xfrm>
          <a:prstGeom prst="rect">
            <a:avLst/>
          </a:prstGeom>
        </p:spPr>
      </p:pic>
      <p:sp>
        <p:nvSpPr>
          <p:cNvPr id="11" name="TextBox 10">
            <a:extLst>
              <a:ext uri="{FF2B5EF4-FFF2-40B4-BE49-F238E27FC236}">
                <a16:creationId xmlns:a16="http://schemas.microsoft.com/office/drawing/2014/main" id="{D703941A-F960-4B8F-BE0F-E3CDF46C82F5}"/>
              </a:ext>
            </a:extLst>
          </p:cNvPr>
          <p:cNvSpPr txBox="1"/>
          <p:nvPr/>
        </p:nvSpPr>
        <p:spPr>
          <a:xfrm>
            <a:off x="337624" y="5237303"/>
            <a:ext cx="10452296" cy="369332"/>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The recommended level of therapeutic anticoagulation for most patients is an INR of 2.0 to 3.0</a:t>
            </a:r>
            <a:endParaRPr lang="en-IN" dirty="0"/>
          </a:p>
        </p:txBody>
      </p:sp>
      <p:sp>
        <p:nvSpPr>
          <p:cNvPr id="13" name="TextBox 12">
            <a:extLst>
              <a:ext uri="{FF2B5EF4-FFF2-40B4-BE49-F238E27FC236}">
                <a16:creationId xmlns:a16="http://schemas.microsoft.com/office/drawing/2014/main" id="{A992945A-E320-4B62-9069-FCA880C8DAB9}"/>
              </a:ext>
            </a:extLst>
          </p:cNvPr>
          <p:cNvSpPr txBox="1"/>
          <p:nvPr/>
        </p:nvSpPr>
        <p:spPr>
          <a:xfrm>
            <a:off x="313446" y="5952254"/>
            <a:ext cx="11704320" cy="646331"/>
          </a:xfrm>
          <a:prstGeom prst="rect">
            <a:avLst/>
          </a:prstGeom>
          <a:noFill/>
        </p:spPr>
        <p:txBody>
          <a:bodyPr wrap="square">
            <a:spAutoFit/>
          </a:bodyPr>
          <a:lstStyle/>
          <a:p>
            <a:pPr marL="285750" indent="-285750" algn="l">
              <a:buFont typeface="Courier New" panose="02070309020205020404" pitchFamily="49" charset="0"/>
              <a:buChar char="o"/>
            </a:pPr>
            <a:r>
              <a:rPr lang="en-GB" dirty="0">
                <a:latin typeface="TimesNewRomanPSMT"/>
              </a:rPr>
              <a:t>T</a:t>
            </a:r>
            <a:r>
              <a:rPr lang="en-GB" sz="1800" b="0" i="0" u="none" strike="noStrike" baseline="0" dirty="0">
                <a:latin typeface="TimesNewRomanPSMT"/>
              </a:rPr>
              <a:t>he anticoagulant is discontinued for 2 to 3 days before periodontal treatment (i.e., clearance half-life of warfarin is 36 to 42 hours), and the INR is checked On the day </a:t>
            </a:r>
            <a:r>
              <a:rPr lang="en-IN" sz="1800" b="0" i="0" u="none" strike="noStrike" baseline="0" dirty="0">
                <a:latin typeface="TimesNewRomanPSMT"/>
              </a:rPr>
              <a:t>of therapy.</a:t>
            </a:r>
            <a:endParaRPr lang="en-IN" dirty="0"/>
          </a:p>
        </p:txBody>
      </p:sp>
      <p:sp>
        <p:nvSpPr>
          <p:cNvPr id="14" name="TextBox 13">
            <a:extLst>
              <a:ext uri="{FF2B5EF4-FFF2-40B4-BE49-F238E27FC236}">
                <a16:creationId xmlns:a16="http://schemas.microsoft.com/office/drawing/2014/main" id="{D569ADA9-30B6-4D92-AB1A-B641C3241116}"/>
              </a:ext>
            </a:extLst>
          </p:cNvPr>
          <p:cNvSpPr txBox="1"/>
          <p:nvPr/>
        </p:nvSpPr>
        <p:spPr>
          <a:xfrm>
            <a:off x="1659987" y="4740812"/>
            <a:ext cx="1786597" cy="677108"/>
          </a:xfrm>
          <a:prstGeom prst="rect">
            <a:avLst/>
          </a:prstGeom>
          <a:noFill/>
        </p:spPr>
        <p:txBody>
          <a:bodyPr wrap="square" rtlCol="0">
            <a:spAutoFit/>
          </a:bodyPr>
          <a:lstStyle/>
          <a:p>
            <a:r>
              <a:rPr lang="en-IN" sz="2000" dirty="0"/>
              <a:t>Dicoumarol</a:t>
            </a:r>
          </a:p>
          <a:p>
            <a:endParaRPr lang="en-IN" dirty="0"/>
          </a:p>
        </p:txBody>
      </p:sp>
    </p:spTree>
    <p:extLst>
      <p:ext uri="{BB962C8B-B14F-4D97-AF65-F5344CB8AC3E}">
        <p14:creationId xmlns:p14="http://schemas.microsoft.com/office/powerpoint/2010/main" val="2518702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D5C62A1-E30D-4DE0-8691-9B48C4E683B2}"/>
              </a:ext>
            </a:extLst>
          </p:cNvPr>
          <p:cNvSpPr txBox="1"/>
          <p:nvPr/>
        </p:nvSpPr>
        <p:spPr>
          <a:xfrm>
            <a:off x="3858027" y="288352"/>
            <a:ext cx="6426615" cy="52322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IN" sz="2800" b="1" u="none" strike="noStrike" baseline="0" dirty="0">
                <a:solidFill>
                  <a:schemeClr val="accent6">
                    <a:lumMod val="40000"/>
                    <a:lumOff val="60000"/>
                  </a:schemeClr>
                </a:solidFill>
                <a:latin typeface="Univers-BoldOblique"/>
              </a:rPr>
              <a:t>Antiplatelet Medications</a:t>
            </a:r>
            <a:endParaRPr lang="en-IN" sz="2800" dirty="0">
              <a:solidFill>
                <a:schemeClr val="accent6">
                  <a:lumMod val="40000"/>
                  <a:lumOff val="60000"/>
                </a:schemeClr>
              </a:solidFill>
            </a:endParaRPr>
          </a:p>
        </p:txBody>
      </p:sp>
      <p:sp>
        <p:nvSpPr>
          <p:cNvPr id="7" name="TextBox 6">
            <a:extLst>
              <a:ext uri="{FF2B5EF4-FFF2-40B4-BE49-F238E27FC236}">
                <a16:creationId xmlns:a16="http://schemas.microsoft.com/office/drawing/2014/main" id="{B0D085F9-C4C7-4E1E-A6F1-871B00BCF421}"/>
              </a:ext>
            </a:extLst>
          </p:cNvPr>
          <p:cNvSpPr txBox="1"/>
          <p:nvPr/>
        </p:nvSpPr>
        <p:spPr>
          <a:xfrm>
            <a:off x="511512" y="1047020"/>
            <a:ext cx="10424160" cy="923330"/>
          </a:xfrm>
          <a:prstGeom prst="rect">
            <a:avLst/>
          </a:prstGeom>
          <a:noFill/>
        </p:spPr>
        <p:txBody>
          <a:bodyPr wrap="square">
            <a:spAutoFit/>
          </a:bodyPr>
          <a:lstStyle/>
          <a:p>
            <a:pPr marL="285750" indent="-285750" algn="l">
              <a:buFont typeface="Arial" panose="020B0604020202020204" pitchFamily="34" charset="0"/>
              <a:buChar char="•"/>
            </a:pPr>
            <a:r>
              <a:rPr lang="en-GB" sz="1800" b="0" i="0" u="none" strike="noStrike" baseline="0" dirty="0">
                <a:latin typeface="TimesNewRomanPSMT"/>
              </a:rPr>
              <a:t>Aspirin interferes with normal platelet aggregation and can result in prolonged bleeding. </a:t>
            </a:r>
          </a:p>
          <a:p>
            <a:pPr marL="285750" indent="-285750" algn="l">
              <a:buFont typeface="Arial" panose="020B0604020202020204" pitchFamily="34" charset="0"/>
              <a:buChar char="•"/>
            </a:pPr>
            <a:r>
              <a:rPr lang="en-GB" sz="1800" b="0" i="0" u="none" strike="noStrike" baseline="0" dirty="0">
                <a:latin typeface="TimesNewRomanPSMT"/>
              </a:rPr>
              <a:t>Because it binds irreversibly to platelets, the effects of aspirin last at least 4 to 7 days. Aspirin typically is used in small doses of 325 mg or less per day, which usually does </a:t>
            </a:r>
            <a:r>
              <a:rPr lang="en-IN" sz="1800" b="0" i="0" u="none" strike="noStrike" baseline="0" dirty="0">
                <a:latin typeface="TimesNewRomanPSMT"/>
              </a:rPr>
              <a:t>not alter bleeding time.</a:t>
            </a:r>
            <a:endParaRPr lang="en-IN" dirty="0"/>
          </a:p>
        </p:txBody>
      </p:sp>
      <p:pic>
        <p:nvPicPr>
          <p:cNvPr id="9" name="Picture 8">
            <a:extLst>
              <a:ext uri="{FF2B5EF4-FFF2-40B4-BE49-F238E27FC236}">
                <a16:creationId xmlns:a16="http://schemas.microsoft.com/office/drawing/2014/main" id="{DF947930-F272-4901-B568-5997F3193B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099" y="2196567"/>
            <a:ext cx="4149970" cy="3261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extLst>
              <a:ext uri="{FF2B5EF4-FFF2-40B4-BE49-F238E27FC236}">
                <a16:creationId xmlns:a16="http://schemas.microsoft.com/office/drawing/2014/main" id="{EBA622DD-B6A7-401B-991D-FFB39A15403F}"/>
              </a:ext>
            </a:extLst>
          </p:cNvPr>
          <p:cNvSpPr txBox="1"/>
          <p:nvPr/>
        </p:nvSpPr>
        <p:spPr>
          <a:xfrm>
            <a:off x="4464148" y="5572592"/>
            <a:ext cx="7821637"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l"/>
            <a:r>
              <a:rPr lang="en-IN" sz="1800" b="0" i="0" u="none" strike="noStrike" baseline="0" dirty="0">
                <a:latin typeface="TimesNewRomanPSMT"/>
              </a:rPr>
              <a:t>Nonsteroidal </a:t>
            </a:r>
            <a:r>
              <a:rPr lang="en-IN" sz="1800" b="0" i="0" u="none" strike="noStrike" baseline="0" dirty="0" err="1">
                <a:latin typeface="TimesNewRomanPSMT"/>
              </a:rPr>
              <a:t>antiinlammatory</a:t>
            </a:r>
            <a:r>
              <a:rPr lang="en-IN" sz="1800" b="0" i="0" u="none" strike="noStrike" baseline="0" dirty="0">
                <a:latin typeface="TimesNewRomanPSMT"/>
              </a:rPr>
              <a:t> drugs (NSAIDs) such as ibuprofen </a:t>
            </a:r>
            <a:r>
              <a:rPr lang="en-GB" sz="1800" b="0" i="0" u="none" strike="noStrike" baseline="0" dirty="0">
                <a:latin typeface="TimesNewRomanPSMT"/>
              </a:rPr>
              <a:t>also inhibit platelet function. Because NSAIDs bind reversibly, the effect is transitory, lasting only a short time after the last drug dose.</a:t>
            </a:r>
            <a:endParaRPr lang="en-IN" dirty="0"/>
          </a:p>
        </p:txBody>
      </p:sp>
      <p:pic>
        <p:nvPicPr>
          <p:cNvPr id="15" name="Picture 14">
            <a:extLst>
              <a:ext uri="{FF2B5EF4-FFF2-40B4-BE49-F238E27FC236}">
                <a16:creationId xmlns:a16="http://schemas.microsoft.com/office/drawing/2014/main" id="{C8717A47-658B-4A90-B4A5-A70C23E9F1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8179" y="2321169"/>
            <a:ext cx="5029200" cy="2798988"/>
          </a:xfrm>
          <a:prstGeom prst="rect">
            <a:avLst/>
          </a:prstGeom>
        </p:spPr>
      </p:pic>
    </p:spTree>
    <p:extLst>
      <p:ext uri="{BB962C8B-B14F-4D97-AF65-F5344CB8AC3E}">
        <p14:creationId xmlns:p14="http://schemas.microsoft.com/office/powerpoint/2010/main" val="3000100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6AAF9F7-C099-4091-8B58-4580F65C2C95}"/>
              </a:ext>
            </a:extLst>
          </p:cNvPr>
          <p:cNvSpPr txBox="1"/>
          <p:nvPr/>
        </p:nvSpPr>
        <p:spPr>
          <a:xfrm>
            <a:off x="313797" y="1172488"/>
            <a:ext cx="6831719" cy="532453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l"/>
            <a:r>
              <a:rPr lang="en-GB" sz="2000" b="0" i="0" u="none" strike="noStrike" baseline="0" dirty="0">
                <a:latin typeface="TimesNewRomanPSMT"/>
              </a:rPr>
              <a:t>Altered periodontal treatment for patients with </a:t>
            </a:r>
            <a:r>
              <a:rPr lang="en-GB" sz="2000" b="0" i="0" u="none" strike="noStrike" baseline="0" dirty="0" err="1">
                <a:latin typeface="TimesNewRomanPSMT"/>
              </a:rPr>
              <a:t>leukemia</a:t>
            </a:r>
            <a:r>
              <a:rPr lang="en-GB" sz="2000" b="0" i="0" u="none" strike="noStrike" baseline="0" dirty="0">
                <a:latin typeface="TimesNewRomanPSMT"/>
              </a:rPr>
              <a:t> is based on their enhanced susceptibility to infections, bleeding tendency, and effects of chemotherapy.</a:t>
            </a:r>
            <a:r>
              <a:rPr lang="en-GB" sz="900" b="0" i="0" u="none" strike="noStrike" baseline="0" dirty="0">
                <a:latin typeface="TimesNewRomanPSMT"/>
              </a:rPr>
              <a:t> </a:t>
            </a:r>
            <a:r>
              <a:rPr lang="en-GB" sz="2000" b="0" i="0" u="none" strike="noStrike" baseline="0" dirty="0">
                <a:latin typeface="TimesNewRomanPSMT"/>
              </a:rPr>
              <a:t>The treatment plan for </a:t>
            </a:r>
            <a:r>
              <a:rPr lang="en-GB" sz="2000" b="0" i="0" u="none" strike="noStrike" baseline="0" dirty="0" err="1">
                <a:latin typeface="TimesNewRomanPSMT"/>
              </a:rPr>
              <a:t>leukemia</a:t>
            </a:r>
            <a:r>
              <a:rPr lang="en-GB" sz="2000" dirty="0">
                <a:latin typeface="TimesNewRomanPSMT"/>
              </a:rPr>
              <a:t> </a:t>
            </a:r>
            <a:r>
              <a:rPr lang="en-IN" sz="2000" b="0" i="0" u="none" strike="noStrike" baseline="0" dirty="0">
                <a:latin typeface="TimesNewRomanPSMT"/>
              </a:rPr>
              <a:t>patients is as follows:</a:t>
            </a:r>
          </a:p>
          <a:p>
            <a:pPr marL="342900" indent="-342900" algn="l">
              <a:buAutoNum type="arabicPeriod"/>
            </a:pPr>
            <a:r>
              <a:rPr lang="en-GB" sz="2000" b="0" i="0" u="none" strike="noStrike" baseline="0" dirty="0">
                <a:latin typeface="TimesNewRomanPSMT"/>
              </a:rPr>
              <a:t>Refer the patient for medical evaluation and treatment. Close cooperation with the physician is required.</a:t>
            </a:r>
          </a:p>
          <a:p>
            <a:pPr algn="l"/>
            <a:endParaRPr lang="en-GB" sz="2000" b="0" i="0" u="none" strike="noStrike" baseline="0" dirty="0">
              <a:latin typeface="TimesNewRomanPSMT"/>
            </a:endParaRPr>
          </a:p>
          <a:p>
            <a:pPr algn="l"/>
            <a:r>
              <a:rPr lang="en-GB" sz="2000" b="0" i="0" u="none" strike="noStrike" baseline="0" dirty="0">
                <a:latin typeface="TimesNewRomanPSMT"/>
              </a:rPr>
              <a:t>2. Before chemotherapy, a complete periodontal treatment plan should be developed with a doctor.</a:t>
            </a:r>
          </a:p>
          <a:p>
            <a:pPr algn="l"/>
            <a:r>
              <a:rPr lang="en-GB" sz="2000" b="0" i="0" u="none" strike="noStrike" baseline="0" dirty="0">
                <a:latin typeface="TimesNewRomanPSMT"/>
              </a:rPr>
              <a:t>hematologic laboratory values daily: bleeding time, coagulation time, PT, and platelet count.</a:t>
            </a:r>
          </a:p>
          <a:p>
            <a:pPr algn="l"/>
            <a:endParaRPr lang="en-GB" sz="2000" dirty="0">
              <a:latin typeface="TimesNewRomanPSMT"/>
            </a:endParaRPr>
          </a:p>
          <a:p>
            <a:pPr marL="342900" indent="-342900" algn="l">
              <a:buFont typeface="Arial" panose="020B0604020202020204" pitchFamily="34" charset="0"/>
              <a:buChar char="•"/>
            </a:pPr>
            <a:r>
              <a:rPr lang="en-GB" sz="2000" b="0" i="0" u="none" strike="noStrike" baseline="0" dirty="0">
                <a:latin typeface="TimesNewRomanPSMT"/>
              </a:rPr>
              <a:t>Administer antibiotic coverage before periodontal treatment because infection is a major concern.</a:t>
            </a:r>
          </a:p>
          <a:p>
            <a:pPr algn="l"/>
            <a:r>
              <a:rPr lang="en-GB" sz="2000" b="0" i="0" u="none" strike="noStrike" baseline="0" dirty="0">
                <a:latin typeface="TimesNewRomanPSMT"/>
              </a:rPr>
              <a:t>• If systemic conditions allow, extract all hopeless, nonmaintainable, or potentially infectious teeth at least 10 days before the </a:t>
            </a:r>
            <a:r>
              <a:rPr lang="en-IN" sz="2000" b="0" i="0" u="none" strike="noStrike" baseline="0" dirty="0">
                <a:latin typeface="TimesNewRomanPSMT"/>
              </a:rPr>
              <a:t>initiation of chemotherapy.</a:t>
            </a:r>
          </a:p>
        </p:txBody>
      </p:sp>
      <p:pic>
        <p:nvPicPr>
          <p:cNvPr id="7" name="Picture 6">
            <a:extLst>
              <a:ext uri="{FF2B5EF4-FFF2-40B4-BE49-F238E27FC236}">
                <a16:creationId xmlns:a16="http://schemas.microsoft.com/office/drawing/2014/main" id="{C00F125A-AA84-49C0-AA95-72DB77B281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8846" y="4168516"/>
            <a:ext cx="4203624" cy="2497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A63E3661-C2D5-43D4-A532-8C2D2AF2A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6646" y="1172488"/>
            <a:ext cx="3808023" cy="24181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9138A3C3-715A-EE2C-5788-E23B81A9271E}"/>
              </a:ext>
            </a:extLst>
          </p:cNvPr>
          <p:cNvSpPr txBox="1"/>
          <p:nvPr/>
        </p:nvSpPr>
        <p:spPr>
          <a:xfrm>
            <a:off x="8727455" y="409983"/>
            <a:ext cx="2141650"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l"/>
            <a:r>
              <a:rPr lang="en-IN" sz="2800" b="1" i="0" u="none" strike="noStrike" baseline="0" dirty="0">
                <a:solidFill>
                  <a:schemeClr val="accent6">
                    <a:lumMod val="40000"/>
                    <a:lumOff val="60000"/>
                  </a:schemeClr>
                </a:solidFill>
                <a:latin typeface="Univers-Bold"/>
              </a:rPr>
              <a:t>Leukaemia</a:t>
            </a:r>
          </a:p>
        </p:txBody>
      </p:sp>
    </p:spTree>
    <p:extLst>
      <p:ext uri="{BB962C8B-B14F-4D97-AF65-F5344CB8AC3E}">
        <p14:creationId xmlns:p14="http://schemas.microsoft.com/office/powerpoint/2010/main" val="3354170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F0E80AA-A29D-4FDE-B7A8-33FCE82766DF}"/>
              </a:ext>
            </a:extLst>
          </p:cNvPr>
          <p:cNvSpPr txBox="1"/>
          <p:nvPr/>
        </p:nvSpPr>
        <p:spPr>
          <a:xfrm>
            <a:off x="391551" y="5380672"/>
            <a:ext cx="11408898" cy="1477328"/>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l"/>
            <a:r>
              <a:rPr lang="en-GB" sz="1800" b="0" i="0" u="none" strike="noStrike" baseline="0" dirty="0">
                <a:latin typeface="TimesNewRomanPSMT"/>
              </a:rPr>
              <a:t>4.Oral ulcerations and mucositis are treated palliatively with agents such as viscous lidocaine. Systemic antibiotics may be indicated </a:t>
            </a:r>
            <a:r>
              <a:rPr lang="en-IN" sz="1800" b="0" i="0" u="none" strike="noStrike" baseline="0" dirty="0">
                <a:latin typeface="TimesNewRomanPSMT"/>
              </a:rPr>
              <a:t>to prevent secondary infection.</a:t>
            </a:r>
          </a:p>
          <a:p>
            <a:pPr algn="l"/>
            <a:endParaRPr lang="en-IN" sz="1800" b="0" i="0" u="none" strike="noStrike" baseline="0" dirty="0">
              <a:latin typeface="TimesNewRomanPSMT"/>
            </a:endParaRPr>
          </a:p>
          <a:p>
            <a:pPr algn="l"/>
            <a:r>
              <a:rPr lang="en-GB" sz="1800" b="0" i="0" u="none" strike="noStrike" baseline="0" dirty="0">
                <a:latin typeface="TimesNewRomanPSMT"/>
              </a:rPr>
              <a:t>5. Oral candidiasis is common in leukemic patients and can be treated with nystatin suspension (400,000–600,000 U/mL four times daily) or clotrimazole vaginal suppositories (10 mg four </a:t>
            </a:r>
            <a:r>
              <a:rPr lang="en-IN" sz="1800" b="0" i="0" u="none" strike="noStrike" baseline="0" dirty="0">
                <a:latin typeface="TimesNewRomanPSMT"/>
              </a:rPr>
              <a:t>or five times daily).</a:t>
            </a:r>
            <a:endParaRPr lang="en-IN" dirty="0"/>
          </a:p>
        </p:txBody>
      </p:sp>
      <p:sp>
        <p:nvSpPr>
          <p:cNvPr id="9" name="TextBox 8">
            <a:extLst>
              <a:ext uri="{FF2B5EF4-FFF2-40B4-BE49-F238E27FC236}">
                <a16:creationId xmlns:a16="http://schemas.microsoft.com/office/drawing/2014/main" id="{24502CCC-5117-4DA2-9BB2-16917A55ECDE}"/>
              </a:ext>
            </a:extLst>
          </p:cNvPr>
          <p:cNvSpPr txBox="1"/>
          <p:nvPr/>
        </p:nvSpPr>
        <p:spPr>
          <a:xfrm>
            <a:off x="267286" y="210379"/>
            <a:ext cx="11226017" cy="2308324"/>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a:spAutoFit/>
          </a:bodyPr>
          <a:lstStyle/>
          <a:p>
            <a:pPr algn="l"/>
            <a:r>
              <a:rPr lang="en-GB" sz="1800" b="0" i="0" u="none" strike="noStrike" baseline="0" dirty="0">
                <a:solidFill>
                  <a:srgbClr val="000000"/>
                </a:solidFill>
                <a:latin typeface="TimesNewRomanPSMT"/>
              </a:rPr>
              <a:t>• </a:t>
            </a:r>
            <a:r>
              <a:rPr lang="en-GB" sz="1800" b="0" i="0" u="none" strike="noStrike" baseline="0" dirty="0">
                <a:latin typeface="TimesNewRomanPSMT"/>
              </a:rPr>
              <a:t>Periodontal debridement (i.e., scaling and root </a:t>
            </a:r>
            <a:r>
              <a:rPr lang="en-GB" sz="1800" b="0" i="0" u="none" strike="noStrike" baseline="0" dirty="0" err="1">
                <a:latin typeface="TimesNewRomanPSMT"/>
              </a:rPr>
              <a:t>planing</a:t>
            </a:r>
            <a:r>
              <a:rPr lang="en-GB" sz="1800" b="0" i="0" u="none" strike="noStrike" baseline="0" dirty="0">
                <a:latin typeface="TimesNewRomanPSMT"/>
              </a:rPr>
              <a:t>) should be performed and thorough oral hygiene instructions given if the patient’s condition allows. Twice-daily rinsing with 0.12% chlorhexidine gluconate is recommended after oral hygiene procedures. Recognize the potential for bleeding caused by thrombocytopenia. Use pressure and topical </a:t>
            </a:r>
            <a:r>
              <a:rPr lang="en-GB" sz="1800" b="0" i="0" u="none" strike="noStrike" baseline="0" dirty="0" err="1">
                <a:latin typeface="TimesNewRomanPSMT"/>
              </a:rPr>
              <a:t>hemostatic</a:t>
            </a:r>
            <a:r>
              <a:rPr lang="en-GB" sz="1800" b="0" i="0" u="none" strike="noStrike" baseline="0" dirty="0">
                <a:latin typeface="TimesNewRomanPSMT"/>
              </a:rPr>
              <a:t> agents.</a:t>
            </a:r>
          </a:p>
          <a:p>
            <a:pPr algn="l"/>
            <a:endParaRPr lang="en-GB" sz="1800" b="0" i="0" u="none" strike="noStrike" baseline="0" dirty="0">
              <a:latin typeface="TimesNewRomanPSMT"/>
            </a:endParaRPr>
          </a:p>
          <a:p>
            <a:pPr algn="l"/>
            <a:r>
              <a:rPr lang="en-GB" sz="1800" b="0" i="0" u="none" strike="noStrike" baseline="0" dirty="0">
                <a:latin typeface="TimesNewRomanPSMT"/>
              </a:rPr>
              <a:t>3. During the acute phases of </a:t>
            </a:r>
            <a:r>
              <a:rPr lang="en-GB" sz="1800" b="0" i="0" u="none" strike="noStrike" baseline="0" dirty="0" err="1">
                <a:latin typeface="TimesNewRomanPSMT"/>
              </a:rPr>
              <a:t>leukemia</a:t>
            </a:r>
            <a:r>
              <a:rPr lang="en-GB" sz="1800" b="0" i="0" u="none" strike="noStrike" baseline="0" dirty="0">
                <a:latin typeface="TimesNewRomanPSMT"/>
              </a:rPr>
              <a:t>, patients should receive only emergency periodontal care. Any source of potential infection must be eliminated to prevent systemic dissemination. Antibiotic therapy is frequently the treatment of choice, combined with </a:t>
            </a:r>
            <a:r>
              <a:rPr lang="en-IN" sz="1800" b="0" i="0" u="none" strike="noStrike" baseline="0" dirty="0">
                <a:latin typeface="TimesNewRomanPSMT"/>
              </a:rPr>
              <a:t>nonsurgical or surgical debridement as indicated</a:t>
            </a:r>
            <a:endParaRPr lang="en-IN" dirty="0"/>
          </a:p>
        </p:txBody>
      </p:sp>
      <p:pic>
        <p:nvPicPr>
          <p:cNvPr id="10" name="Picture 9">
            <a:extLst>
              <a:ext uri="{FF2B5EF4-FFF2-40B4-BE49-F238E27FC236}">
                <a16:creationId xmlns:a16="http://schemas.microsoft.com/office/drawing/2014/main" id="{4B2BF083-BA6C-4BFC-8873-C78A7910D4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591" y="2616129"/>
            <a:ext cx="3743692" cy="26671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7A1B782B-88E0-41FE-A7BA-AC1C6BB85AC1}"/>
              </a:ext>
            </a:extLst>
          </p:cNvPr>
          <p:cNvPicPr>
            <a:picLocks noChangeAspect="1"/>
          </p:cNvPicPr>
          <p:nvPr/>
        </p:nvPicPr>
        <p:blipFill rotWithShape="1">
          <a:blip r:embed="rId3">
            <a:extLst>
              <a:ext uri="{28A0092B-C50C-407E-A947-70E740481C1C}">
                <a14:useLocalDpi xmlns:a14="http://schemas.microsoft.com/office/drawing/2010/main" val="0"/>
              </a:ext>
            </a:extLst>
          </a:blip>
          <a:srcRect l="31588" t="8129" r="33852" b="9020"/>
          <a:stretch/>
        </p:blipFill>
        <p:spPr>
          <a:xfrm>
            <a:off x="5026854" y="2664843"/>
            <a:ext cx="1441940" cy="26671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ACE0510E-4E96-4D16-AD6F-2FA0963066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1366" y="2676968"/>
            <a:ext cx="4379083" cy="25454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34888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0E2FB56-9C21-43BD-BF72-8C6E32BF0E17}"/>
              </a:ext>
            </a:extLst>
          </p:cNvPr>
          <p:cNvSpPr txBox="1"/>
          <p:nvPr/>
        </p:nvSpPr>
        <p:spPr>
          <a:xfrm>
            <a:off x="337624" y="396318"/>
            <a:ext cx="11226019" cy="1938992"/>
          </a:xfrm>
          <a:prstGeom prst="rect">
            <a:avLst/>
          </a:prstGeom>
          <a:noFill/>
        </p:spPr>
        <p:txBody>
          <a:bodyPr wrap="square">
            <a:spAutoFit/>
          </a:bodyPr>
          <a:lstStyle/>
          <a:p>
            <a:pPr algn="l"/>
            <a:r>
              <a:rPr lang="en-IN" sz="2800" b="1" i="0" u="none" strike="noStrike" baseline="0" dirty="0">
                <a:solidFill>
                  <a:schemeClr val="accent6">
                    <a:lumMod val="40000"/>
                    <a:lumOff val="60000"/>
                  </a:schemeClr>
                </a:solidFill>
                <a:latin typeface="Univers-Bold"/>
              </a:rPr>
              <a:t>Agranulocytosis</a:t>
            </a:r>
          </a:p>
          <a:p>
            <a:pPr algn="l"/>
            <a:endParaRPr lang="en-IN" sz="2000" b="1" i="0" u="none" strike="noStrike" baseline="0" dirty="0">
              <a:solidFill>
                <a:srgbClr val="0000B3"/>
              </a:solidFill>
              <a:latin typeface="Univers-Bold"/>
            </a:endParaRPr>
          </a:p>
          <a:p>
            <a:pPr algn="l"/>
            <a:r>
              <a:rPr lang="en-IN" sz="1800" b="0" i="0" u="none" strike="noStrike" baseline="0" dirty="0">
                <a:latin typeface="TimesNewRomanPSMT"/>
              </a:rPr>
              <a:t>Patients with agranulocytosis (i.e., cyclic neutropenia and granulocytopenia) </a:t>
            </a:r>
            <a:r>
              <a:rPr lang="en-GB" sz="1800" b="0" i="0" u="none" strike="noStrike" baseline="0" dirty="0">
                <a:latin typeface="TimesNewRomanPSMT"/>
              </a:rPr>
              <a:t>have an increased susceptibility to infection. The total white blood cell count is reduced, and granular leukocytes (</a:t>
            </a:r>
            <a:r>
              <a:rPr lang="en-GB" sz="1800" b="0" i="0" u="none" strike="noStrike" baseline="0" dirty="0" err="1">
                <a:latin typeface="TimesNewRomanPSMT"/>
              </a:rPr>
              <a:t>i.e.neutrophils</a:t>
            </a:r>
            <a:r>
              <a:rPr lang="en-GB" sz="1800" b="0" i="0" u="none" strike="noStrike" baseline="0" dirty="0">
                <a:latin typeface="TimesNewRomanPSMT"/>
              </a:rPr>
              <a:t>, eosinophils, and basophils) are reduced in number or disappear. These disorders are often marked by early, severe periodontal</a:t>
            </a:r>
          </a:p>
          <a:p>
            <a:pPr algn="l"/>
            <a:r>
              <a:rPr lang="en-IN" sz="1800" b="0" i="0" u="none" strike="noStrike" baseline="0" dirty="0">
                <a:latin typeface="TimesNewRomanPSMT"/>
              </a:rPr>
              <a:t>destruction</a:t>
            </a:r>
            <a:endParaRPr lang="en-IN" dirty="0"/>
          </a:p>
        </p:txBody>
      </p:sp>
      <p:pic>
        <p:nvPicPr>
          <p:cNvPr id="9" name="Picture 8">
            <a:extLst>
              <a:ext uri="{FF2B5EF4-FFF2-40B4-BE49-F238E27FC236}">
                <a16:creationId xmlns:a16="http://schemas.microsoft.com/office/drawing/2014/main" id="{2544D24B-D89C-4A1C-9F92-2B3ADA8162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476" y="3166217"/>
            <a:ext cx="4862074" cy="2952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F48F796E-BEFF-4342-BE68-D71C432692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5097" y="3083203"/>
            <a:ext cx="5378546" cy="31187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539432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029A0A-A74D-4733-9730-7A9099EADA37}"/>
              </a:ext>
            </a:extLst>
          </p:cNvPr>
          <p:cNvSpPr txBox="1"/>
          <p:nvPr/>
        </p:nvSpPr>
        <p:spPr>
          <a:xfrm>
            <a:off x="3094748" y="458160"/>
            <a:ext cx="5266828"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IN" sz="2800" b="1" i="0" u="none" strike="noStrike" baseline="0" dirty="0">
                <a:solidFill>
                  <a:schemeClr val="accent1"/>
                </a:solidFill>
                <a:latin typeface="Univers-Bold"/>
              </a:rPr>
              <a:t>Thrombocytopenic Purpuras</a:t>
            </a:r>
            <a:endParaRPr lang="en-IN" sz="2800" dirty="0">
              <a:solidFill>
                <a:schemeClr val="accent1"/>
              </a:solidFill>
            </a:endParaRPr>
          </a:p>
        </p:txBody>
      </p:sp>
      <p:sp>
        <p:nvSpPr>
          <p:cNvPr id="7" name="TextBox 6">
            <a:extLst>
              <a:ext uri="{FF2B5EF4-FFF2-40B4-BE49-F238E27FC236}">
                <a16:creationId xmlns:a16="http://schemas.microsoft.com/office/drawing/2014/main" id="{D012110E-5DF9-4703-9E33-F9624AC89068}"/>
              </a:ext>
            </a:extLst>
          </p:cNvPr>
          <p:cNvSpPr txBox="1"/>
          <p:nvPr/>
        </p:nvSpPr>
        <p:spPr>
          <a:xfrm>
            <a:off x="382439" y="1233148"/>
            <a:ext cx="10691446" cy="1754326"/>
          </a:xfrm>
          <a:prstGeom prst="rect">
            <a:avLst/>
          </a:prstGeom>
          <a:noFill/>
        </p:spPr>
        <p:txBody>
          <a:bodyPr wrap="square">
            <a:spAutoFit/>
          </a:bodyPr>
          <a:lstStyle/>
          <a:p>
            <a:pPr algn="l"/>
            <a:r>
              <a:rPr lang="en-GB" sz="1800" b="0" i="0" u="none" strike="noStrike" baseline="0" dirty="0">
                <a:latin typeface="TimesNewRomanPSMT"/>
              </a:rPr>
              <a:t>Thrombocytopenia is </a:t>
            </a:r>
            <a:r>
              <a:rPr lang="en-GB" sz="1800" b="0" i="0" u="none" strike="noStrike" baseline="0" dirty="0" err="1">
                <a:latin typeface="TimesNewRomanPSMT"/>
              </a:rPr>
              <a:t>deined</a:t>
            </a:r>
            <a:r>
              <a:rPr lang="en-GB" sz="1800" b="0" i="0" u="none" strike="noStrike" baseline="0" dirty="0">
                <a:latin typeface="TimesNewRomanPSMT"/>
              </a:rPr>
              <a:t> as a platelet count of less than 100,000/mm</a:t>
            </a:r>
            <a:r>
              <a:rPr lang="en-GB" sz="800" b="0" i="0" u="none" strike="noStrike" baseline="0" dirty="0">
                <a:latin typeface="TimesNewRomanPSMT"/>
              </a:rPr>
              <a:t>3</a:t>
            </a:r>
            <a:r>
              <a:rPr lang="en-GB" sz="1800" b="0" i="0" u="none" strike="noStrike" baseline="0" dirty="0">
                <a:latin typeface="TimesNewRomanPSMT"/>
              </a:rPr>
              <a:t>. Bleeding caused by thrombocytopenia can be seen with </a:t>
            </a:r>
            <a:r>
              <a:rPr lang="en-IN" sz="1800" b="0" i="0" u="none" strike="noStrike" baseline="0" dirty="0">
                <a:latin typeface="TimesNewRomanPSMT"/>
              </a:rPr>
              <a:t>idiopathic thrombocytopenic purpuras, radiation therapy, myelosuppressive </a:t>
            </a:r>
            <a:r>
              <a:rPr lang="en-GB" sz="1800" b="0" i="0" u="none" strike="noStrike" baseline="0" dirty="0">
                <a:latin typeface="TimesNewRomanPSMT"/>
              </a:rPr>
              <a:t>drug therapy (e.g., chemotherapy), </a:t>
            </a:r>
            <a:r>
              <a:rPr lang="en-GB" sz="1800" b="0" i="0" u="none" strike="noStrike" baseline="0" dirty="0" err="1">
                <a:latin typeface="TimesNewRomanPSMT"/>
              </a:rPr>
              <a:t>leukemia</a:t>
            </a:r>
            <a:r>
              <a:rPr lang="en-GB" sz="1800" b="0" i="0" u="none" strike="noStrike" baseline="0" dirty="0">
                <a:latin typeface="TimesNewRomanPSMT"/>
              </a:rPr>
              <a:t>, or infections.</a:t>
            </a:r>
          </a:p>
          <a:p>
            <a:pPr algn="l"/>
            <a:endParaRPr lang="en-GB" sz="1800" b="0" i="0" u="none" strike="noStrike" baseline="0" dirty="0">
              <a:latin typeface="TimesNewRomanPSMT"/>
            </a:endParaRPr>
          </a:p>
          <a:p>
            <a:pPr algn="l"/>
            <a:r>
              <a:rPr lang="en-GB" sz="1800" b="0" i="0" u="none" strike="noStrike" baseline="0" dirty="0">
                <a:latin typeface="TimesNewRomanPSMT"/>
              </a:rPr>
              <a:t>Purpuras are </a:t>
            </a:r>
            <a:r>
              <a:rPr lang="en-GB" sz="1800" b="0" i="0" u="none" strike="noStrike" baseline="0" dirty="0" err="1">
                <a:latin typeface="TimesNewRomanPSMT"/>
              </a:rPr>
              <a:t>hemorrhagic</a:t>
            </a:r>
            <a:r>
              <a:rPr lang="en-GB" sz="1800" b="0" i="0" u="none" strike="noStrike" baseline="0" dirty="0">
                <a:latin typeface="TimesNewRomanPSMT"/>
              </a:rPr>
              <a:t> diseases characterized by extravasation of blood into the tissues under the skin or mucosa, producing spontaneous petechiae (</a:t>
            </a:r>
            <a:r>
              <a:rPr lang="en-GB" sz="1800" b="0" i="0" u="none" strike="noStrike" baseline="0" dirty="0" err="1">
                <a:latin typeface="TimesNewRomanPSMT"/>
              </a:rPr>
              <a:t>i.e.small</a:t>
            </a:r>
            <a:r>
              <a:rPr lang="en-GB" sz="1800" b="0" i="0" u="none" strike="noStrike" baseline="0" dirty="0">
                <a:latin typeface="TimesNewRomanPSMT"/>
              </a:rPr>
              <a:t> red patches) or ecchymoses (i.e.</a:t>
            </a:r>
            <a:r>
              <a:rPr lang="en-IN" sz="1800" b="0" i="0" u="none" strike="noStrike" baseline="0" dirty="0">
                <a:latin typeface="TimesNewRomanPSMT"/>
              </a:rPr>
              <a:t>bruises)</a:t>
            </a:r>
            <a:endParaRPr lang="en-IN" dirty="0"/>
          </a:p>
        </p:txBody>
      </p:sp>
      <p:pic>
        <p:nvPicPr>
          <p:cNvPr id="9" name="Picture 8">
            <a:extLst>
              <a:ext uri="{FF2B5EF4-FFF2-40B4-BE49-F238E27FC236}">
                <a16:creationId xmlns:a16="http://schemas.microsoft.com/office/drawing/2014/main" id="{623D37B3-50D6-4EFB-A89F-94C7D2B9A349}"/>
              </a:ext>
            </a:extLst>
          </p:cNvPr>
          <p:cNvPicPr>
            <a:picLocks noChangeAspect="1"/>
          </p:cNvPicPr>
          <p:nvPr/>
        </p:nvPicPr>
        <p:blipFill rotWithShape="1">
          <a:blip r:embed="rId2">
            <a:extLst>
              <a:ext uri="{28A0092B-C50C-407E-A947-70E740481C1C}">
                <a14:useLocalDpi xmlns:a14="http://schemas.microsoft.com/office/drawing/2010/main" val="0"/>
              </a:ext>
            </a:extLst>
          </a:blip>
          <a:srcRect l="28180" t="14682" r="2976" b="14682"/>
          <a:stretch/>
        </p:blipFill>
        <p:spPr>
          <a:xfrm>
            <a:off x="253218" y="3239242"/>
            <a:ext cx="6228660" cy="32389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7AC2FBF2-8C29-4619-9D46-3D34B0860F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493" y="3239240"/>
            <a:ext cx="5289452" cy="32389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98891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D64938B-911F-4ABB-9B66-5074EA12BBA2}"/>
              </a:ext>
            </a:extLst>
          </p:cNvPr>
          <p:cNvSpPr txBox="1"/>
          <p:nvPr/>
        </p:nvSpPr>
        <p:spPr>
          <a:xfrm>
            <a:off x="497058" y="2013419"/>
            <a:ext cx="11197883" cy="2308324"/>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Periodontal therapy for patients with thrombocytopenia should be directed toward reducing </a:t>
            </a:r>
            <a:r>
              <a:rPr lang="en-GB" sz="1800" b="0" i="0" u="none" strike="noStrike" baseline="0" dirty="0" err="1">
                <a:latin typeface="TimesNewRomanPSMT"/>
              </a:rPr>
              <a:t>inlammation</a:t>
            </a:r>
            <a:r>
              <a:rPr lang="en-GB" sz="1800" b="0" i="0" u="none" strike="noStrike" baseline="0" dirty="0">
                <a:latin typeface="TimesNewRomanPSMT"/>
              </a:rPr>
              <a:t> by removing local irritants to avoid the need for more aggressive therapy.</a:t>
            </a:r>
          </a:p>
          <a:p>
            <a:pPr marL="285750" indent="-285750" algn="l">
              <a:buFont typeface="Courier New" panose="02070309020205020404" pitchFamily="49" charset="0"/>
              <a:buChar char="o"/>
            </a:pPr>
            <a:endParaRPr lang="en-GB" dirty="0">
              <a:latin typeface="TimesNewRomanPSMT"/>
            </a:endParaRPr>
          </a:p>
          <a:p>
            <a:pPr marL="285750" indent="-285750" algn="l">
              <a:buFont typeface="Courier New" panose="02070309020205020404" pitchFamily="49" charset="0"/>
              <a:buChar char="o"/>
            </a:pPr>
            <a:r>
              <a:rPr lang="en-GB" sz="1800" b="0" i="0" u="none" strike="noStrike" baseline="0" dirty="0">
                <a:latin typeface="TimesNewRomanPSMT"/>
              </a:rPr>
              <a:t>Scaling and root </a:t>
            </a:r>
            <a:r>
              <a:rPr lang="en-GB" sz="1800" b="0" i="0" u="none" strike="noStrike" baseline="0" dirty="0" err="1">
                <a:latin typeface="TimesNewRomanPSMT"/>
              </a:rPr>
              <a:t>planing</a:t>
            </a:r>
            <a:r>
              <a:rPr lang="en-GB" sz="1800" b="0" i="0" u="none" strike="noStrike" baseline="0" dirty="0">
                <a:latin typeface="TimesNewRomanPSMT"/>
              </a:rPr>
              <a:t> are usually safe unless the platelet count is less than 60,000/mm3.</a:t>
            </a:r>
          </a:p>
          <a:p>
            <a:pPr marL="285750" indent="-285750" algn="l">
              <a:buFont typeface="Courier New" panose="02070309020205020404" pitchFamily="49" charset="0"/>
              <a:buChar char="o"/>
            </a:pPr>
            <a:endParaRPr lang="en-GB" dirty="0">
              <a:latin typeface="TimesNewRomanPSMT"/>
            </a:endParaRPr>
          </a:p>
          <a:p>
            <a:pPr marL="285750" indent="-285750" algn="l">
              <a:buFont typeface="Courier New" panose="02070309020205020404" pitchFamily="49" charset="0"/>
              <a:buChar char="o"/>
            </a:pPr>
            <a:r>
              <a:rPr lang="en-GB" sz="1800" b="0" i="0" u="none" strike="noStrike" baseline="0" dirty="0">
                <a:latin typeface="TimesNewRomanPSMT"/>
              </a:rPr>
              <a:t> No surgical procedure should be performed unless the platelet count is greater than 80,000/mm3. Platelet transfusion may be required before surgery. Surgical technique should be as atraumatic as possible, and local </a:t>
            </a:r>
            <a:r>
              <a:rPr lang="en-GB" sz="1800" b="0" i="0" u="none" strike="noStrike" baseline="0" dirty="0" err="1">
                <a:latin typeface="TimesNewRomanPSMT"/>
              </a:rPr>
              <a:t>hemostatic</a:t>
            </a:r>
            <a:r>
              <a:rPr lang="en-GB" sz="1800" b="0" i="0" u="none" strike="noStrike" baseline="0" dirty="0">
                <a:latin typeface="TimesNewRomanPSMT"/>
              </a:rPr>
              <a:t> measures should be applied</a:t>
            </a:r>
            <a:endParaRPr lang="en-IN" dirty="0"/>
          </a:p>
        </p:txBody>
      </p:sp>
    </p:spTree>
    <p:extLst>
      <p:ext uri="{BB962C8B-B14F-4D97-AF65-F5344CB8AC3E}">
        <p14:creationId xmlns:p14="http://schemas.microsoft.com/office/powerpoint/2010/main" val="32425371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B5D75-E58B-636F-07AD-7EA4A3CF5CA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1632DAB-19A4-386B-7A45-8F0CAF6C38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023044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17DF814-3975-4C47-84EE-DFEE5AA901B0}"/>
              </a:ext>
            </a:extLst>
          </p:cNvPr>
          <p:cNvSpPr txBox="1"/>
          <p:nvPr/>
        </p:nvSpPr>
        <p:spPr>
          <a:xfrm>
            <a:off x="3884326" y="338365"/>
            <a:ext cx="6105378" cy="523220"/>
          </a:xfrm>
          <a:prstGeom prst="rect">
            <a:avLst/>
          </a:prstGeom>
          <a:noFill/>
        </p:spPr>
        <p:txBody>
          <a:bodyPr wrap="square">
            <a:spAutoFit/>
          </a:bodyPr>
          <a:lstStyle/>
          <a:p>
            <a:r>
              <a:rPr lang="en-IN" sz="2800" b="1" i="0" u="none" strike="noStrike" baseline="0" dirty="0">
                <a:latin typeface="Univers-Bold"/>
              </a:rPr>
              <a:t>Adrenal Insufficiency</a:t>
            </a:r>
            <a:endParaRPr lang="en-IN" sz="2800" dirty="0"/>
          </a:p>
        </p:txBody>
      </p:sp>
      <p:sp>
        <p:nvSpPr>
          <p:cNvPr id="7" name="TextBox 6">
            <a:extLst>
              <a:ext uri="{FF2B5EF4-FFF2-40B4-BE49-F238E27FC236}">
                <a16:creationId xmlns:a16="http://schemas.microsoft.com/office/drawing/2014/main" id="{A2437BFD-B7FD-47C3-91F6-3EECECAEFE74}"/>
              </a:ext>
            </a:extLst>
          </p:cNvPr>
          <p:cNvSpPr txBox="1"/>
          <p:nvPr/>
        </p:nvSpPr>
        <p:spPr>
          <a:xfrm>
            <a:off x="583235" y="1092266"/>
            <a:ext cx="11073595" cy="646331"/>
          </a:xfrm>
          <a:prstGeom prst="rect">
            <a:avLst/>
          </a:prstGeom>
          <a:noFill/>
        </p:spPr>
        <p:txBody>
          <a:bodyPr wrap="square">
            <a:spAutoFit/>
          </a:bodyPr>
          <a:lstStyle/>
          <a:p>
            <a:pPr algn="l"/>
            <a:r>
              <a:rPr lang="en-GB" sz="1800" b="0" i="0" u="none" strike="noStrike" baseline="0" dirty="0">
                <a:latin typeface="TimesNewRomanPSMT"/>
              </a:rPr>
              <a:t>Acute adrenal </a:t>
            </a:r>
            <a:r>
              <a:rPr lang="en-GB" sz="1800" b="0" i="0" u="none" strike="noStrike" baseline="0" dirty="0" err="1">
                <a:latin typeface="TimesNewRomanPSMT"/>
              </a:rPr>
              <a:t>insuficiency</a:t>
            </a:r>
            <a:r>
              <a:rPr lang="en-GB" sz="1800" b="0" i="0" u="none" strike="noStrike" baseline="0" dirty="0">
                <a:latin typeface="TimesNewRomanPSMT"/>
              </a:rPr>
              <a:t> is associated with significant morbidity and mortality rates as a result of peripheral vascular collapse and </a:t>
            </a:r>
            <a:r>
              <a:rPr lang="en-IN" sz="1800" b="0" i="0" u="none" strike="noStrike" baseline="0" dirty="0">
                <a:latin typeface="TimesNewRomanPSMT"/>
              </a:rPr>
              <a:t>cardiac arrest</a:t>
            </a:r>
            <a:endParaRPr lang="en-IN" dirty="0"/>
          </a:p>
        </p:txBody>
      </p:sp>
      <p:sp>
        <p:nvSpPr>
          <p:cNvPr id="8" name="Rectangle 7">
            <a:extLst>
              <a:ext uri="{FF2B5EF4-FFF2-40B4-BE49-F238E27FC236}">
                <a16:creationId xmlns:a16="http://schemas.microsoft.com/office/drawing/2014/main" id="{9486604E-C9BD-415F-B427-2DF64AD940EA}"/>
              </a:ext>
            </a:extLst>
          </p:cNvPr>
          <p:cNvSpPr/>
          <p:nvPr/>
        </p:nvSpPr>
        <p:spPr>
          <a:xfrm>
            <a:off x="3868615" y="1811772"/>
            <a:ext cx="2743200" cy="886656"/>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IN" sz="1800" b="1" i="0" u="none" strike="noStrike" baseline="0" dirty="0">
                <a:solidFill>
                  <a:srgbClr val="0000B3"/>
                </a:solidFill>
                <a:latin typeface="Univers-Bold"/>
              </a:rPr>
              <a:t>  Adrenal Insufficiency</a:t>
            </a:r>
            <a:endParaRPr lang="en-IN" sz="1800" dirty="0"/>
          </a:p>
        </p:txBody>
      </p:sp>
      <p:cxnSp>
        <p:nvCxnSpPr>
          <p:cNvPr id="10" name="Straight Arrow Connector 9">
            <a:extLst>
              <a:ext uri="{FF2B5EF4-FFF2-40B4-BE49-F238E27FC236}">
                <a16:creationId xmlns:a16="http://schemas.microsoft.com/office/drawing/2014/main" id="{614A82E8-3E73-45B9-9886-0C8549379248}"/>
              </a:ext>
            </a:extLst>
          </p:cNvPr>
          <p:cNvCxnSpPr>
            <a:cxnSpLocks/>
          </p:cNvCxnSpPr>
          <p:nvPr/>
        </p:nvCxnSpPr>
        <p:spPr>
          <a:xfrm flipH="1">
            <a:off x="3868615" y="2716023"/>
            <a:ext cx="555674" cy="42951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3" name="Straight Arrow Connector 12">
            <a:extLst>
              <a:ext uri="{FF2B5EF4-FFF2-40B4-BE49-F238E27FC236}">
                <a16:creationId xmlns:a16="http://schemas.microsoft.com/office/drawing/2014/main" id="{A2C86ED8-9070-4854-A9B5-84B4FD032ADE}"/>
              </a:ext>
            </a:extLst>
          </p:cNvPr>
          <p:cNvCxnSpPr>
            <a:cxnSpLocks/>
          </p:cNvCxnSpPr>
          <p:nvPr/>
        </p:nvCxnSpPr>
        <p:spPr>
          <a:xfrm>
            <a:off x="6185095" y="2709361"/>
            <a:ext cx="676422" cy="45617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8" name="TextBox 17">
            <a:extLst>
              <a:ext uri="{FF2B5EF4-FFF2-40B4-BE49-F238E27FC236}">
                <a16:creationId xmlns:a16="http://schemas.microsoft.com/office/drawing/2014/main" id="{71BC4CB2-A30E-416B-8BBA-90F8127ED00B}"/>
              </a:ext>
            </a:extLst>
          </p:cNvPr>
          <p:cNvSpPr txBox="1"/>
          <p:nvPr/>
        </p:nvSpPr>
        <p:spPr>
          <a:xfrm>
            <a:off x="1206303" y="3158871"/>
            <a:ext cx="8786109" cy="369332"/>
          </a:xfrm>
          <a:prstGeom prst="rect">
            <a:avLst/>
          </a:prstGeom>
          <a:solidFill>
            <a:schemeClr val="accent1">
              <a:lumMod val="75000"/>
            </a:schemeClr>
          </a:solidFill>
        </p:spPr>
        <p:txBody>
          <a:bodyPr wrap="square">
            <a:spAutoFit/>
          </a:bodyPr>
          <a:lstStyle/>
          <a:p>
            <a:r>
              <a:rPr lang="en-IN" sz="1800" b="1" u="none" strike="noStrike" baseline="0" dirty="0">
                <a:latin typeface="TimesNewRomanPS-ItalicMT"/>
              </a:rPr>
              <a:t>Primary</a:t>
            </a:r>
            <a:r>
              <a:rPr lang="en-IN" sz="1800" b="0" i="1" u="none" strike="noStrike" baseline="0" dirty="0">
                <a:latin typeface="TimesNewRomanPS-ItalicMT"/>
              </a:rPr>
              <a:t> </a:t>
            </a:r>
            <a:r>
              <a:rPr lang="en-IN" sz="1800" b="0" i="0" u="none" strike="noStrike" baseline="0" dirty="0">
                <a:latin typeface="TimesNewRomanPSMT"/>
              </a:rPr>
              <a:t>adrenal insufficiency</a:t>
            </a:r>
            <a:endParaRPr lang="en-IN" dirty="0"/>
          </a:p>
        </p:txBody>
      </p:sp>
      <p:sp>
        <p:nvSpPr>
          <p:cNvPr id="20" name="TextBox 19">
            <a:extLst>
              <a:ext uri="{FF2B5EF4-FFF2-40B4-BE49-F238E27FC236}">
                <a16:creationId xmlns:a16="http://schemas.microsoft.com/office/drawing/2014/main" id="{3E3C09D9-4FEB-46A1-8551-F01A080C0208}"/>
              </a:ext>
            </a:extLst>
          </p:cNvPr>
          <p:cNvSpPr txBox="1"/>
          <p:nvPr/>
        </p:nvSpPr>
        <p:spPr>
          <a:xfrm>
            <a:off x="6120033" y="3172205"/>
            <a:ext cx="6105378" cy="369332"/>
          </a:xfrm>
          <a:prstGeom prst="rect">
            <a:avLst/>
          </a:prstGeom>
          <a:noFill/>
        </p:spPr>
        <p:txBody>
          <a:bodyPr wrap="square">
            <a:spAutoFit/>
          </a:bodyPr>
          <a:lstStyle/>
          <a:p>
            <a:r>
              <a:rPr lang="en-IN" sz="1800" b="1" u="none" strike="noStrike" baseline="0" dirty="0">
                <a:latin typeface="TimesNewRomanPS-ItalicMT"/>
              </a:rPr>
              <a:t>Secondary</a:t>
            </a:r>
            <a:r>
              <a:rPr lang="en-IN" sz="1800" b="0" i="1" u="none" strike="noStrike" baseline="0" dirty="0">
                <a:latin typeface="TimesNewRomanPS-ItalicMT"/>
              </a:rPr>
              <a:t> </a:t>
            </a:r>
            <a:r>
              <a:rPr lang="en-IN" sz="1800" b="0" i="0" u="none" strike="noStrike" baseline="0" dirty="0">
                <a:latin typeface="TimesNewRomanPSMT"/>
              </a:rPr>
              <a:t>adrenal insufficiency</a:t>
            </a:r>
            <a:endParaRPr lang="en-IN" dirty="0"/>
          </a:p>
        </p:txBody>
      </p:sp>
      <p:pic>
        <p:nvPicPr>
          <p:cNvPr id="29" name="Picture 28">
            <a:extLst>
              <a:ext uri="{FF2B5EF4-FFF2-40B4-BE49-F238E27FC236}">
                <a16:creationId xmlns:a16="http://schemas.microsoft.com/office/drawing/2014/main" id="{A43541FA-1DA3-4C5D-9D4B-4E7837931C4E}"/>
              </a:ext>
            </a:extLst>
          </p:cNvPr>
          <p:cNvPicPr>
            <a:picLocks noChangeAspect="1"/>
          </p:cNvPicPr>
          <p:nvPr/>
        </p:nvPicPr>
        <p:blipFill rotWithShape="1">
          <a:blip r:embed="rId2">
            <a:extLst>
              <a:ext uri="{28A0092B-C50C-407E-A947-70E740481C1C}">
                <a14:useLocalDpi xmlns:a14="http://schemas.microsoft.com/office/drawing/2010/main" val="0"/>
              </a:ext>
            </a:extLst>
          </a:blip>
          <a:srcRect l="20538" t="58259" r="51192" b="18654"/>
          <a:stretch/>
        </p:blipFill>
        <p:spPr>
          <a:xfrm>
            <a:off x="2567353" y="3730774"/>
            <a:ext cx="5781822" cy="28869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1762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A6BA1C2-5C75-43FB-8DEF-367F290C52DD}"/>
              </a:ext>
            </a:extLst>
          </p:cNvPr>
          <p:cNvSpPr txBox="1"/>
          <p:nvPr/>
        </p:nvSpPr>
        <p:spPr>
          <a:xfrm>
            <a:off x="4225529" y="709750"/>
            <a:ext cx="3269421" cy="523220"/>
          </a:xfrm>
          <a:prstGeom prst="rect">
            <a:avLst/>
          </a:prstGeom>
          <a:noFill/>
        </p:spPr>
        <p:txBody>
          <a:bodyPr wrap="none" rtlCol="0">
            <a:spAutoFit/>
          </a:bodyPr>
          <a:lstStyle/>
          <a:p>
            <a:r>
              <a:rPr lang="en-IN" sz="2800" b="1" dirty="0">
                <a:solidFill>
                  <a:schemeClr val="accent6">
                    <a:lumMod val="40000"/>
                    <a:lumOff val="60000"/>
                  </a:schemeClr>
                </a:solidFill>
                <a:latin typeface="Times New Roman" panose="02020603050405020304" pitchFamily="18" charset="0"/>
                <a:cs typeface="Times New Roman" panose="02020603050405020304" pitchFamily="18" charset="0"/>
              </a:rPr>
              <a:t>COMPLICATIONS</a:t>
            </a:r>
          </a:p>
        </p:txBody>
      </p:sp>
      <p:sp>
        <p:nvSpPr>
          <p:cNvPr id="6" name="TextBox 5">
            <a:extLst>
              <a:ext uri="{FF2B5EF4-FFF2-40B4-BE49-F238E27FC236}">
                <a16:creationId xmlns:a16="http://schemas.microsoft.com/office/drawing/2014/main" id="{D70A6AA3-AE75-40F2-BEB9-929E97EBD534}"/>
              </a:ext>
            </a:extLst>
          </p:cNvPr>
          <p:cNvSpPr txBox="1"/>
          <p:nvPr/>
        </p:nvSpPr>
        <p:spPr>
          <a:xfrm>
            <a:off x="239152" y="1513190"/>
            <a:ext cx="8693833" cy="369332"/>
          </a:xfrm>
          <a:prstGeom prst="rect">
            <a:avLst/>
          </a:prstGeom>
          <a:noFill/>
        </p:spPr>
        <p:txBody>
          <a:bodyPr wrap="square">
            <a:spAutoFit/>
          </a:bodyPr>
          <a:lstStyle/>
          <a:p>
            <a:pPr marL="285750" indent="-285750" algn="l">
              <a:buFont typeface="Courier New" panose="02070309020205020404" pitchFamily="49" charset="0"/>
              <a:buChar char="o"/>
            </a:pPr>
            <a:r>
              <a:rPr lang="en-IN" sz="1800" b="0" i="0" u="none" strike="noStrike" baseline="0" dirty="0">
                <a:latin typeface="TimesNewRomanPSMT"/>
              </a:rPr>
              <a:t>Alterations in glucose metabolism (</a:t>
            </a:r>
            <a:r>
              <a:rPr lang="en-IN" sz="1800" b="0" i="0" u="none" strike="noStrike" baseline="0" dirty="0" err="1">
                <a:latin typeface="TimesNewRomanPSMT"/>
              </a:rPr>
              <a:t>i.e.steroid</a:t>
            </a:r>
            <a:r>
              <a:rPr lang="en-IN" sz="1800" b="0" i="0" u="none" strike="noStrike" baseline="0" dirty="0">
                <a:latin typeface="TimesNewRomanPSMT"/>
              </a:rPr>
              <a:t>-induced diabetes)</a:t>
            </a:r>
            <a:endParaRPr lang="en-IN" dirty="0"/>
          </a:p>
        </p:txBody>
      </p:sp>
      <p:sp>
        <p:nvSpPr>
          <p:cNvPr id="8" name="TextBox 7">
            <a:extLst>
              <a:ext uri="{FF2B5EF4-FFF2-40B4-BE49-F238E27FC236}">
                <a16:creationId xmlns:a16="http://schemas.microsoft.com/office/drawing/2014/main" id="{D561884C-D457-4500-948B-4BA10B1E1017}"/>
              </a:ext>
            </a:extLst>
          </p:cNvPr>
          <p:cNvSpPr txBox="1"/>
          <p:nvPr/>
        </p:nvSpPr>
        <p:spPr>
          <a:xfrm>
            <a:off x="239152" y="1840356"/>
            <a:ext cx="6217919" cy="369332"/>
          </a:xfrm>
          <a:prstGeom prst="rect">
            <a:avLst/>
          </a:prstGeom>
          <a:noFill/>
        </p:spPr>
        <p:txBody>
          <a:bodyPr wrap="square">
            <a:spAutoFit/>
          </a:bodyPr>
          <a:lstStyle/>
          <a:p>
            <a:pPr marL="285750" indent="-285750">
              <a:buFont typeface="Courier New" panose="02070309020205020404" pitchFamily="49" charset="0"/>
              <a:buChar char="o"/>
            </a:pPr>
            <a:r>
              <a:rPr lang="en-IN" sz="1800" b="0" i="0" u="none" strike="noStrike" baseline="0" dirty="0">
                <a:latin typeface="TimesNewRomanPSMT"/>
              </a:rPr>
              <a:t> Increased risk of infection,</a:t>
            </a:r>
            <a:endParaRPr lang="en-IN" dirty="0"/>
          </a:p>
        </p:txBody>
      </p:sp>
      <p:sp>
        <p:nvSpPr>
          <p:cNvPr id="10" name="TextBox 9">
            <a:extLst>
              <a:ext uri="{FF2B5EF4-FFF2-40B4-BE49-F238E27FC236}">
                <a16:creationId xmlns:a16="http://schemas.microsoft.com/office/drawing/2014/main" id="{327C9DF8-03AF-423D-ADA3-9EC468B2E005}"/>
              </a:ext>
            </a:extLst>
          </p:cNvPr>
          <p:cNvSpPr txBox="1"/>
          <p:nvPr/>
        </p:nvSpPr>
        <p:spPr>
          <a:xfrm>
            <a:off x="239152" y="2173003"/>
            <a:ext cx="5856848" cy="2031325"/>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Altered wound healing, </a:t>
            </a:r>
          </a:p>
          <a:p>
            <a:pPr marL="285750" indent="-285750" algn="l">
              <a:buFont typeface="Courier New" panose="02070309020205020404" pitchFamily="49" charset="0"/>
              <a:buChar char="o"/>
            </a:pPr>
            <a:r>
              <a:rPr lang="en-GB" sz="1800" b="0" i="0" u="none" strike="noStrike" baseline="0" dirty="0">
                <a:latin typeface="TimesNewRomanPSMT"/>
              </a:rPr>
              <a:t>Osteoporosis, </a:t>
            </a:r>
          </a:p>
          <a:p>
            <a:pPr marL="285750" indent="-285750" algn="l">
              <a:buFont typeface="Courier New" panose="02070309020205020404" pitchFamily="49" charset="0"/>
              <a:buChar char="o"/>
            </a:pPr>
            <a:r>
              <a:rPr lang="en-GB" sz="1800" b="0" i="0" u="none" strike="noStrike" baseline="0" dirty="0">
                <a:latin typeface="TimesNewRomanPSMT"/>
              </a:rPr>
              <a:t>Skin disorders, </a:t>
            </a:r>
          </a:p>
          <a:p>
            <a:pPr marL="285750" indent="-285750" algn="l">
              <a:buFont typeface="Courier New" panose="02070309020205020404" pitchFamily="49" charset="0"/>
              <a:buChar char="o"/>
            </a:pPr>
            <a:r>
              <a:rPr lang="en-GB" sz="1800" b="0" i="0" u="none" strike="noStrike" baseline="0" dirty="0">
                <a:latin typeface="TimesNewRomanPSMT"/>
              </a:rPr>
              <a:t>Cataracts, </a:t>
            </a:r>
          </a:p>
          <a:p>
            <a:pPr marL="285750" indent="-285750" algn="l">
              <a:buFont typeface="Courier New" panose="02070309020205020404" pitchFamily="49" charset="0"/>
              <a:buChar char="o"/>
            </a:pPr>
            <a:r>
              <a:rPr lang="en-GB" sz="1800" b="0" i="0" u="none" strike="noStrike" baseline="0" dirty="0">
                <a:latin typeface="TimesNewRomanPSMT"/>
              </a:rPr>
              <a:t>Glaucoma,</a:t>
            </a:r>
          </a:p>
          <a:p>
            <a:pPr marL="285750" indent="-285750" algn="l">
              <a:buFont typeface="Courier New" panose="02070309020205020404" pitchFamily="49" charset="0"/>
              <a:buChar char="o"/>
            </a:pPr>
            <a:r>
              <a:rPr lang="en-GB" sz="1800" b="0" i="0" u="none" strike="noStrike" baseline="0" dirty="0">
                <a:latin typeface="TimesNewRomanPSMT"/>
              </a:rPr>
              <a:t>And suppression of the hypothalamic-pituitary-adrenal (HPA) </a:t>
            </a:r>
            <a:r>
              <a:rPr lang="en-IN" sz="1800" b="0" i="0" u="none" strike="noStrike" baseline="0" dirty="0">
                <a:latin typeface="TimesNewRomanPSMT"/>
              </a:rPr>
              <a:t>axis</a:t>
            </a:r>
            <a:endParaRPr lang="en-IN" dirty="0"/>
          </a:p>
        </p:txBody>
      </p:sp>
      <p:sp>
        <p:nvSpPr>
          <p:cNvPr id="12" name="TextBox 11">
            <a:extLst>
              <a:ext uri="{FF2B5EF4-FFF2-40B4-BE49-F238E27FC236}">
                <a16:creationId xmlns:a16="http://schemas.microsoft.com/office/drawing/2014/main" id="{EBFE0DE8-BF17-4993-9634-54F396F21A15}"/>
              </a:ext>
            </a:extLst>
          </p:cNvPr>
          <p:cNvSpPr txBox="1"/>
          <p:nvPr/>
        </p:nvSpPr>
        <p:spPr>
          <a:xfrm>
            <a:off x="154311" y="4500290"/>
            <a:ext cx="5105846" cy="1200329"/>
          </a:xfrm>
          <a:prstGeom prst="rect">
            <a:avLst/>
          </a:prstGeom>
          <a:noFill/>
        </p:spPr>
        <p:txBody>
          <a:bodyPr wrap="square">
            <a:spAutoFit/>
          </a:bodyPr>
          <a:lstStyle/>
          <a:p>
            <a:pPr marL="285750" indent="-285750" algn="l">
              <a:buFont typeface="Wingdings" panose="05000000000000000000" pitchFamily="2" charset="2"/>
              <a:buChar char="v"/>
            </a:pPr>
            <a:r>
              <a:rPr lang="en-GB" sz="1800" b="0" i="0" u="none" strike="noStrike" baseline="0" dirty="0">
                <a:latin typeface="TimesNewRomanPSMT"/>
              </a:rPr>
              <a:t>Exogenous steroids may suppress the HPA axis and impair the patient’s ability to respond to stress with increased endogenous cortisol production, leading to the potential for acute adrenal crisis</a:t>
            </a:r>
            <a:endParaRPr lang="en-IN" dirty="0"/>
          </a:p>
        </p:txBody>
      </p:sp>
      <p:pic>
        <p:nvPicPr>
          <p:cNvPr id="13" name="Picture 12">
            <a:extLst>
              <a:ext uri="{FF2B5EF4-FFF2-40B4-BE49-F238E27FC236}">
                <a16:creationId xmlns:a16="http://schemas.microsoft.com/office/drawing/2014/main" id="{F2F23B40-F0B7-4736-9416-7492B6654EDD}"/>
              </a:ext>
            </a:extLst>
          </p:cNvPr>
          <p:cNvPicPr>
            <a:picLocks noChangeAspect="1"/>
          </p:cNvPicPr>
          <p:nvPr/>
        </p:nvPicPr>
        <p:blipFill rotWithShape="1">
          <a:blip r:embed="rId2">
            <a:extLst>
              <a:ext uri="{28A0092B-C50C-407E-A947-70E740481C1C}">
                <a14:useLocalDpi xmlns:a14="http://schemas.microsoft.com/office/drawing/2010/main" val="0"/>
              </a:ext>
            </a:extLst>
          </a:blip>
          <a:srcRect l="50000" t="50495" r="21423" b="11152"/>
          <a:stretch/>
        </p:blipFill>
        <p:spPr>
          <a:xfrm>
            <a:off x="6730449" y="2139756"/>
            <a:ext cx="5105846" cy="2834489"/>
          </a:xfrm>
          <a:prstGeom prst="rect">
            <a:avLst/>
          </a:prstGeom>
        </p:spPr>
      </p:pic>
    </p:spTree>
    <p:extLst>
      <p:ext uri="{BB962C8B-B14F-4D97-AF65-F5344CB8AC3E}">
        <p14:creationId xmlns:p14="http://schemas.microsoft.com/office/powerpoint/2010/main" val="42088685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1520B30-3B4D-4983-A74D-FFD6F1FF6F47}"/>
              </a:ext>
            </a:extLst>
          </p:cNvPr>
          <p:cNvSpPr txBox="1"/>
          <p:nvPr/>
        </p:nvSpPr>
        <p:spPr>
          <a:xfrm>
            <a:off x="309488" y="365760"/>
            <a:ext cx="10832123" cy="646331"/>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Most individuals with adrenal </a:t>
            </a:r>
            <a:r>
              <a:rPr lang="en-GB" sz="1800" b="0" i="0" u="none" strike="noStrike" baseline="0" dirty="0" err="1">
                <a:latin typeface="TimesNewRomanPSMT"/>
              </a:rPr>
              <a:t>insuficiency</a:t>
            </a:r>
            <a:r>
              <a:rPr lang="en-GB" sz="1800" b="0" i="0" u="none" strike="noStrike" baseline="0" dirty="0">
                <a:latin typeface="TimesNewRomanPSMT"/>
              </a:rPr>
              <a:t> can receive routine dental treatment without the need for supplemental </a:t>
            </a:r>
            <a:r>
              <a:rPr lang="en-GB" sz="1800" b="0" i="0" u="none" strike="noStrike" baseline="0" dirty="0" err="1">
                <a:latin typeface="TimesNewRomanPSMT"/>
              </a:rPr>
              <a:t>glucocorticosteroids</a:t>
            </a:r>
            <a:r>
              <a:rPr lang="en-GB" sz="1800" b="0" i="0" u="none" strike="noStrike" baseline="0" dirty="0">
                <a:latin typeface="TimesNewRomanPSMT"/>
              </a:rPr>
              <a:t>.</a:t>
            </a:r>
            <a:endParaRPr lang="en-IN" dirty="0"/>
          </a:p>
        </p:txBody>
      </p:sp>
      <p:sp>
        <p:nvSpPr>
          <p:cNvPr id="7" name="TextBox 6">
            <a:extLst>
              <a:ext uri="{FF2B5EF4-FFF2-40B4-BE49-F238E27FC236}">
                <a16:creationId xmlns:a16="http://schemas.microsoft.com/office/drawing/2014/main" id="{E05BACF8-D1C0-4B5D-A7B8-47A3C47D0D72}"/>
              </a:ext>
            </a:extLst>
          </p:cNvPr>
          <p:cNvSpPr txBox="1"/>
          <p:nvPr/>
        </p:nvSpPr>
        <p:spPr>
          <a:xfrm>
            <a:off x="309488" y="1237957"/>
            <a:ext cx="11380764" cy="646331"/>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Patients currently taking corticosteroids usually have enough </a:t>
            </a:r>
            <a:r>
              <a:rPr lang="en-IN" sz="1800" b="0" i="0" u="none" strike="noStrike" baseline="0" dirty="0">
                <a:latin typeface="TimesNewRomanPSMT"/>
              </a:rPr>
              <a:t>exogenous and endogenous cortisol to handle routine dental procedures </a:t>
            </a:r>
            <a:r>
              <a:rPr lang="en-GB" sz="1800" b="0" i="0" u="none" strike="noStrike" baseline="0" dirty="0">
                <a:latin typeface="TimesNewRomanPSMT"/>
              </a:rPr>
              <a:t>if their usual dose is taken within 2 hours of the planned procedure</a:t>
            </a:r>
            <a:endParaRPr lang="en-IN" dirty="0"/>
          </a:p>
        </p:txBody>
      </p:sp>
      <p:sp>
        <p:nvSpPr>
          <p:cNvPr id="9" name="TextBox 8">
            <a:extLst>
              <a:ext uri="{FF2B5EF4-FFF2-40B4-BE49-F238E27FC236}">
                <a16:creationId xmlns:a16="http://schemas.microsoft.com/office/drawing/2014/main" id="{BFF81CBA-90CF-46FE-B797-5B30D699BA5B}"/>
              </a:ext>
            </a:extLst>
          </p:cNvPr>
          <p:cNvSpPr txBox="1"/>
          <p:nvPr/>
        </p:nvSpPr>
        <p:spPr>
          <a:xfrm>
            <a:off x="422030" y="2110154"/>
            <a:ext cx="5535710" cy="4247317"/>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pPr algn="l"/>
            <a:r>
              <a:rPr lang="en-GB" sz="1800" b="0" i="0" u="none" strike="noStrike" baseline="0" dirty="0">
                <a:latin typeface="TimesNewRomanPSMT"/>
              </a:rPr>
              <a:t>Management of the patient in an acute adrenal insufficiency crisis </a:t>
            </a:r>
            <a:r>
              <a:rPr lang="en-IN" sz="1800" b="0" i="0" u="none" strike="noStrike" baseline="0" dirty="0">
                <a:latin typeface="TimesNewRomanPSMT"/>
              </a:rPr>
              <a:t>is as follows:</a:t>
            </a:r>
          </a:p>
          <a:p>
            <a:pPr marL="342900" indent="-342900" algn="l">
              <a:buFont typeface="Wingdings" panose="05000000000000000000" pitchFamily="2" charset="2"/>
              <a:buChar char="v"/>
            </a:pPr>
            <a:r>
              <a:rPr lang="en-IN" sz="1800" b="0" i="0" u="none" strike="noStrike" baseline="0" dirty="0">
                <a:latin typeface="TimesNewRomanPSMT"/>
              </a:rPr>
              <a:t>Terminate periodontal treatment.</a:t>
            </a:r>
          </a:p>
          <a:p>
            <a:pPr marL="285750" indent="-285750" algn="l">
              <a:buFont typeface="Wingdings" panose="05000000000000000000" pitchFamily="2" charset="2"/>
              <a:buChar char="v"/>
            </a:pPr>
            <a:endParaRPr lang="en-IN" sz="1800" b="0" i="0" u="none" strike="noStrike" baseline="0" dirty="0">
              <a:latin typeface="TimesNewRomanPSMT"/>
            </a:endParaRPr>
          </a:p>
          <a:p>
            <a:pPr marL="285750" indent="-285750" algn="l">
              <a:buFont typeface="Wingdings" panose="05000000000000000000" pitchFamily="2" charset="2"/>
              <a:buChar char="v"/>
            </a:pPr>
            <a:r>
              <a:rPr lang="en-IN" sz="1800" b="0" i="0" u="none" strike="noStrike" baseline="0" dirty="0">
                <a:latin typeface="TimesNewRomanPSMT"/>
              </a:rPr>
              <a:t> Summon medical assistance.</a:t>
            </a:r>
          </a:p>
          <a:p>
            <a:pPr marL="285750" indent="-285750" algn="l">
              <a:buFont typeface="Wingdings" panose="05000000000000000000" pitchFamily="2" charset="2"/>
              <a:buChar char="v"/>
            </a:pPr>
            <a:endParaRPr lang="en-IN" sz="1800" b="0" i="0" u="none" strike="noStrike" baseline="0" dirty="0">
              <a:latin typeface="TimesNewRomanPSMT"/>
            </a:endParaRPr>
          </a:p>
          <a:p>
            <a:pPr marL="285750" indent="-285750" algn="l">
              <a:buFont typeface="Wingdings" panose="05000000000000000000" pitchFamily="2" charset="2"/>
              <a:buChar char="v"/>
            </a:pPr>
            <a:r>
              <a:rPr lang="en-IN" sz="1800" b="0" i="0" u="none" strike="noStrike" baseline="0" dirty="0">
                <a:latin typeface="TimesNewRomanPSMT"/>
              </a:rPr>
              <a:t>Give oxygen.</a:t>
            </a:r>
          </a:p>
          <a:p>
            <a:pPr marL="285750" indent="-285750" algn="l">
              <a:buFont typeface="Wingdings" panose="05000000000000000000" pitchFamily="2" charset="2"/>
              <a:buChar char="v"/>
            </a:pPr>
            <a:endParaRPr lang="en-IN" sz="1800" b="0" i="0" u="none" strike="noStrike" baseline="0" dirty="0">
              <a:latin typeface="TimesNewRomanPSMT"/>
            </a:endParaRPr>
          </a:p>
          <a:p>
            <a:pPr marL="285750" indent="-285750" algn="l">
              <a:buFont typeface="Wingdings" panose="05000000000000000000" pitchFamily="2" charset="2"/>
              <a:buChar char="v"/>
            </a:pPr>
            <a:r>
              <a:rPr lang="en-IN" sz="1800" b="0" i="0" u="none" strike="noStrike" baseline="0" dirty="0">
                <a:latin typeface="TimesNewRomanPSMT"/>
              </a:rPr>
              <a:t> Monitor vital signs.</a:t>
            </a:r>
          </a:p>
          <a:p>
            <a:pPr marL="285750" indent="-285750" algn="l">
              <a:buFont typeface="Wingdings" panose="05000000000000000000" pitchFamily="2" charset="2"/>
              <a:buChar char="v"/>
            </a:pPr>
            <a:endParaRPr lang="en-IN" sz="1800" b="0" i="0" u="none" strike="noStrike" baseline="0" dirty="0">
              <a:latin typeface="TimesNewRomanPSMT"/>
            </a:endParaRPr>
          </a:p>
          <a:p>
            <a:pPr marL="285750" indent="-285750" algn="l">
              <a:buFont typeface="Wingdings" panose="05000000000000000000" pitchFamily="2" charset="2"/>
              <a:buChar char="v"/>
            </a:pPr>
            <a:r>
              <a:rPr lang="en-GB" sz="1800" b="0" i="0" u="none" strike="noStrike" baseline="0" dirty="0">
                <a:latin typeface="TimesNewRomanPSMT"/>
              </a:rPr>
              <a:t> Place the patient in a supine position.</a:t>
            </a:r>
          </a:p>
          <a:p>
            <a:pPr marL="285750" indent="-285750" algn="l">
              <a:buFont typeface="Wingdings" panose="05000000000000000000" pitchFamily="2" charset="2"/>
              <a:buChar char="v"/>
            </a:pPr>
            <a:endParaRPr lang="en-GB" sz="1800" b="0" i="0" u="none" strike="noStrike" baseline="0" dirty="0">
              <a:latin typeface="TimesNewRomanPSMT"/>
            </a:endParaRPr>
          </a:p>
          <a:p>
            <a:pPr marL="285750" indent="-285750" algn="l">
              <a:buFont typeface="Wingdings" panose="05000000000000000000" pitchFamily="2" charset="2"/>
              <a:buChar char="v"/>
            </a:pPr>
            <a:r>
              <a:rPr lang="en-IN" sz="1800" b="0" i="0" u="none" strike="noStrike" baseline="0" dirty="0">
                <a:latin typeface="TimesNewRomanPSMT"/>
              </a:rPr>
              <a:t> Administer 100 mg of hydrocortisone sodium succinate (Solu-</a:t>
            </a:r>
            <a:r>
              <a:rPr lang="en-GB" sz="1800" b="0" i="0" u="none" strike="noStrike" baseline="0" dirty="0" err="1">
                <a:latin typeface="TimesNewRomanPSMT"/>
              </a:rPr>
              <a:t>Cortef</a:t>
            </a:r>
            <a:r>
              <a:rPr lang="en-GB" sz="1800" b="0" i="0" u="none" strike="noStrike" baseline="0" dirty="0">
                <a:latin typeface="TimesNewRomanPSMT"/>
              </a:rPr>
              <a:t>) intravenously over 30 seconds or intramuscularly</a:t>
            </a:r>
            <a:endParaRPr lang="en-IN" dirty="0"/>
          </a:p>
        </p:txBody>
      </p:sp>
      <p:pic>
        <p:nvPicPr>
          <p:cNvPr id="11" name="Picture 10">
            <a:extLst>
              <a:ext uri="{FF2B5EF4-FFF2-40B4-BE49-F238E27FC236}">
                <a16:creationId xmlns:a16="http://schemas.microsoft.com/office/drawing/2014/main" id="{4D996057-0F40-4A53-B84E-F8AC336255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7011" y="2679521"/>
            <a:ext cx="4632959" cy="3334826"/>
          </a:xfrm>
          <a:prstGeom prst="rect">
            <a:avLst/>
          </a:prstGeom>
        </p:spPr>
      </p:pic>
    </p:spTree>
    <p:extLst>
      <p:ext uri="{BB962C8B-B14F-4D97-AF65-F5344CB8AC3E}">
        <p14:creationId xmlns:p14="http://schemas.microsoft.com/office/powerpoint/2010/main" val="318763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7FCDFB8-ADA2-43C9-B52B-12B77B6A76C1}"/>
              </a:ext>
            </a:extLst>
          </p:cNvPr>
          <p:cNvSpPr txBox="1"/>
          <p:nvPr/>
        </p:nvSpPr>
        <p:spPr>
          <a:xfrm>
            <a:off x="2665320" y="316655"/>
            <a:ext cx="6105378" cy="52322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IN" sz="2800" b="1" i="0" u="none" strike="noStrike" baseline="0" dirty="0">
                <a:solidFill>
                  <a:schemeClr val="tx2">
                    <a:lumMod val="25000"/>
                  </a:schemeClr>
                </a:solidFill>
                <a:latin typeface="Univers-Bold"/>
              </a:rPr>
              <a:t>Thyroid and Parathyroid Disorders</a:t>
            </a:r>
            <a:endParaRPr lang="en-IN" sz="2800" dirty="0">
              <a:solidFill>
                <a:schemeClr val="tx2">
                  <a:lumMod val="25000"/>
                </a:schemeClr>
              </a:solidFill>
            </a:endParaRPr>
          </a:p>
        </p:txBody>
      </p:sp>
      <p:pic>
        <p:nvPicPr>
          <p:cNvPr id="7" name="Picture 6">
            <a:extLst>
              <a:ext uri="{FF2B5EF4-FFF2-40B4-BE49-F238E27FC236}">
                <a16:creationId xmlns:a16="http://schemas.microsoft.com/office/drawing/2014/main" id="{67986FEC-5F81-4062-B110-466771CC6528}"/>
              </a:ext>
            </a:extLst>
          </p:cNvPr>
          <p:cNvPicPr>
            <a:picLocks noChangeAspect="1"/>
          </p:cNvPicPr>
          <p:nvPr/>
        </p:nvPicPr>
        <p:blipFill rotWithShape="1">
          <a:blip r:embed="rId2">
            <a:extLst>
              <a:ext uri="{28A0092B-C50C-407E-A947-70E740481C1C}">
                <a14:useLocalDpi xmlns:a14="http://schemas.microsoft.com/office/drawing/2010/main" val="0"/>
              </a:ext>
            </a:extLst>
          </a:blip>
          <a:srcRect l="3179" t="3312" r="6358" b="6480"/>
          <a:stretch/>
        </p:blipFill>
        <p:spPr>
          <a:xfrm>
            <a:off x="323556" y="1276096"/>
            <a:ext cx="4895557" cy="3446445"/>
          </a:xfrm>
          <a:prstGeom prst="rect">
            <a:avLst/>
          </a:prstGeom>
        </p:spPr>
      </p:pic>
      <p:pic>
        <p:nvPicPr>
          <p:cNvPr id="9" name="Picture 8">
            <a:extLst>
              <a:ext uri="{FF2B5EF4-FFF2-40B4-BE49-F238E27FC236}">
                <a16:creationId xmlns:a16="http://schemas.microsoft.com/office/drawing/2014/main" id="{CA80E0B8-1A49-4D54-83FB-ABF588361B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6019" y="1151357"/>
            <a:ext cx="5710153" cy="3571184"/>
          </a:xfrm>
          <a:prstGeom prst="rect">
            <a:avLst/>
          </a:prstGeom>
        </p:spPr>
      </p:pic>
      <p:sp>
        <p:nvSpPr>
          <p:cNvPr id="11" name="TextBox 10">
            <a:extLst>
              <a:ext uri="{FF2B5EF4-FFF2-40B4-BE49-F238E27FC236}">
                <a16:creationId xmlns:a16="http://schemas.microsoft.com/office/drawing/2014/main" id="{157D2BA2-9A98-4423-8D39-347208BBCB15}"/>
              </a:ext>
            </a:extLst>
          </p:cNvPr>
          <p:cNvSpPr txBox="1"/>
          <p:nvPr/>
        </p:nvSpPr>
        <p:spPr>
          <a:xfrm>
            <a:off x="478301" y="5970679"/>
            <a:ext cx="10677378" cy="707886"/>
          </a:xfrm>
          <a:prstGeom prst="rect">
            <a:avLst/>
          </a:prstGeom>
          <a:noFill/>
        </p:spPr>
        <p:txBody>
          <a:bodyPr wrap="square">
            <a:spAutoFit/>
          </a:bodyPr>
          <a:lstStyle/>
          <a:p>
            <a:pPr algn="l"/>
            <a:r>
              <a:rPr lang="en-GB" sz="2000" b="0" i="0" u="none" strike="noStrike" baseline="0" dirty="0">
                <a:latin typeface="TimesNewRomanPSMT"/>
              </a:rPr>
              <a:t>Routine periodontal therapy can be provided to patients with parathyroid disease after the disorder has been identified and the </a:t>
            </a:r>
            <a:r>
              <a:rPr lang="en-IN" sz="2000" b="0" i="0" u="none" strike="noStrike" baseline="0" dirty="0">
                <a:latin typeface="TimesNewRomanPSMT"/>
              </a:rPr>
              <a:t>proper medical treatment given</a:t>
            </a:r>
            <a:endParaRPr lang="en-IN" sz="2000" dirty="0"/>
          </a:p>
        </p:txBody>
      </p:sp>
      <p:sp>
        <p:nvSpPr>
          <p:cNvPr id="13" name="TextBox 12">
            <a:extLst>
              <a:ext uri="{FF2B5EF4-FFF2-40B4-BE49-F238E27FC236}">
                <a16:creationId xmlns:a16="http://schemas.microsoft.com/office/drawing/2014/main" id="{D29E7591-7817-4272-8C9D-0CFFCB756E7F}"/>
              </a:ext>
            </a:extLst>
          </p:cNvPr>
          <p:cNvSpPr txBox="1"/>
          <p:nvPr/>
        </p:nvSpPr>
        <p:spPr>
          <a:xfrm>
            <a:off x="684627" y="5101493"/>
            <a:ext cx="10822745" cy="769441"/>
          </a:xfrm>
          <a:prstGeom prst="rect">
            <a:avLst/>
          </a:prstGeom>
          <a:noFill/>
        </p:spPr>
        <p:txBody>
          <a:bodyPr wrap="square">
            <a:spAutoFit/>
          </a:bodyPr>
          <a:lstStyle/>
          <a:p>
            <a:pPr algn="l"/>
            <a:r>
              <a:rPr lang="en-IN" sz="2000" b="0" i="0" u="none" strike="noStrike" baseline="0" dirty="0">
                <a:latin typeface="TimesNewRomanPSMT"/>
              </a:rPr>
              <a:t>Patients with </a:t>
            </a:r>
            <a:r>
              <a:rPr lang="en-IN" sz="2400" b="0" u="none" strike="noStrike" baseline="0" dirty="0">
                <a:latin typeface="TimesNewRomanPS-ItalicMT"/>
              </a:rPr>
              <a:t>thyrotoxicosis</a:t>
            </a:r>
            <a:r>
              <a:rPr lang="en-IN" sz="2000" b="0" i="1" u="none" strike="noStrike" baseline="0" dirty="0">
                <a:latin typeface="TimesNewRomanPS-ItalicMT"/>
              </a:rPr>
              <a:t> </a:t>
            </a:r>
            <a:r>
              <a:rPr lang="en-GB" sz="2000" b="0" i="0" u="none" strike="noStrike" baseline="0" dirty="0">
                <a:latin typeface="TimesNewRomanPSMT"/>
              </a:rPr>
              <a:t>and those with inadequate medical management should not receive</a:t>
            </a:r>
          </a:p>
          <a:p>
            <a:pPr algn="l"/>
            <a:r>
              <a:rPr lang="en-GB" sz="2000" b="0" i="0" u="none" strike="noStrike" baseline="0" dirty="0">
                <a:latin typeface="TimesNewRomanPSMT"/>
              </a:rPr>
              <a:t>periodontal therapy until their condition is stabilized</a:t>
            </a:r>
            <a:endParaRPr lang="en-IN" sz="2000" dirty="0"/>
          </a:p>
        </p:txBody>
      </p:sp>
    </p:spTree>
    <p:extLst>
      <p:ext uri="{BB962C8B-B14F-4D97-AF65-F5344CB8AC3E}">
        <p14:creationId xmlns:p14="http://schemas.microsoft.com/office/powerpoint/2010/main" val="24202193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2022B57-3F92-41D8-9ABC-E0231253912A}"/>
              </a:ext>
            </a:extLst>
          </p:cNvPr>
          <p:cNvSpPr txBox="1"/>
          <p:nvPr/>
        </p:nvSpPr>
        <p:spPr>
          <a:xfrm>
            <a:off x="4429149" y="424062"/>
            <a:ext cx="2763504"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IN" sz="2800" b="1" i="0" u="none" strike="noStrike" baseline="0" dirty="0">
                <a:solidFill>
                  <a:schemeClr val="accent6">
                    <a:lumMod val="40000"/>
                    <a:lumOff val="60000"/>
                  </a:schemeClr>
                </a:solidFill>
                <a:latin typeface="Univers-Bold"/>
              </a:rPr>
              <a:t>Liver Diseases</a:t>
            </a:r>
            <a:endParaRPr lang="en-IN" sz="2800" dirty="0">
              <a:solidFill>
                <a:schemeClr val="accent6">
                  <a:lumMod val="40000"/>
                  <a:lumOff val="60000"/>
                </a:schemeClr>
              </a:solidFill>
            </a:endParaRPr>
          </a:p>
        </p:txBody>
      </p:sp>
      <p:sp>
        <p:nvSpPr>
          <p:cNvPr id="7" name="TextBox 6">
            <a:extLst>
              <a:ext uri="{FF2B5EF4-FFF2-40B4-BE49-F238E27FC236}">
                <a16:creationId xmlns:a16="http://schemas.microsoft.com/office/drawing/2014/main" id="{07636597-739E-49D9-9AD3-71066D325CA3}"/>
              </a:ext>
            </a:extLst>
          </p:cNvPr>
          <p:cNvSpPr txBox="1"/>
          <p:nvPr/>
        </p:nvSpPr>
        <p:spPr>
          <a:xfrm>
            <a:off x="281353" y="947282"/>
            <a:ext cx="9988061" cy="646331"/>
          </a:xfrm>
          <a:prstGeom prst="rect">
            <a:avLst/>
          </a:prstGeom>
          <a:noFill/>
        </p:spPr>
        <p:txBody>
          <a:bodyPr wrap="square">
            <a:spAutoFit/>
          </a:bodyPr>
          <a:lstStyle/>
          <a:p>
            <a:pPr algn="l"/>
            <a:r>
              <a:rPr lang="en-GB" sz="1800" b="0" i="0" u="none" strike="noStrike" baseline="0" dirty="0">
                <a:latin typeface="TimesNewRomanPSMT"/>
              </a:rPr>
              <a:t>Major causes of liver disease include drug toxicity, cirrhosis, viral infections (e.g., hepatitis B, hepatitis C), neoplasms, and biliary </a:t>
            </a:r>
            <a:r>
              <a:rPr lang="en-IN" sz="1800" b="0" i="0" u="none" strike="noStrike" baseline="0" dirty="0">
                <a:latin typeface="TimesNewRomanPSMT"/>
              </a:rPr>
              <a:t>tract disorders</a:t>
            </a:r>
            <a:endParaRPr lang="en-IN" dirty="0"/>
          </a:p>
        </p:txBody>
      </p:sp>
      <p:sp>
        <p:nvSpPr>
          <p:cNvPr id="9" name="TextBox 8">
            <a:extLst>
              <a:ext uri="{FF2B5EF4-FFF2-40B4-BE49-F238E27FC236}">
                <a16:creationId xmlns:a16="http://schemas.microsoft.com/office/drawing/2014/main" id="{D5120852-F5E4-4474-9840-571F1FF5CC74}"/>
              </a:ext>
            </a:extLst>
          </p:cNvPr>
          <p:cNvSpPr txBox="1"/>
          <p:nvPr/>
        </p:nvSpPr>
        <p:spPr>
          <a:xfrm>
            <a:off x="281353" y="1914772"/>
            <a:ext cx="11211950" cy="2585323"/>
          </a:xfrm>
          <a:prstGeom prst="rect">
            <a:avLst/>
          </a:prstGeom>
          <a:noFill/>
        </p:spPr>
        <p:txBody>
          <a:bodyPr wrap="square">
            <a:spAutoFit/>
          </a:bodyPr>
          <a:lstStyle/>
          <a:p>
            <a:pPr algn="l"/>
            <a:r>
              <a:rPr lang="en-GB" sz="1800" b="0" i="0" u="none" strike="noStrike" baseline="0" dirty="0">
                <a:latin typeface="TimesNewRomanPSMT"/>
              </a:rPr>
              <a:t>Treatment recommendations for patients with liver </a:t>
            </a:r>
            <a:r>
              <a:rPr lang="en-IN" sz="1800" b="0" i="0" u="none" strike="noStrike" baseline="0" dirty="0">
                <a:latin typeface="TimesNewRomanPSMT"/>
              </a:rPr>
              <a:t>disease include the following:</a:t>
            </a:r>
          </a:p>
          <a:p>
            <a:pPr marL="342900" indent="-342900" algn="l">
              <a:buAutoNum type="arabicPeriod"/>
            </a:pPr>
            <a:r>
              <a:rPr lang="en-GB" sz="1800" b="0" i="0" u="none" strike="noStrike" baseline="0" dirty="0">
                <a:latin typeface="TimesNewRomanPSMT"/>
              </a:rPr>
              <a:t>Consultation with the physician concerning the current stage of disease, risk of bleeding, potential drugs to be prescribed during treatment, and required alterations to periodontal therapy</a:t>
            </a:r>
          </a:p>
          <a:p>
            <a:pPr algn="l"/>
            <a:endParaRPr lang="en-GB" sz="1800" b="0" i="0" u="none" strike="noStrike" baseline="0" dirty="0">
              <a:latin typeface="TimesNewRomanPSMT"/>
            </a:endParaRPr>
          </a:p>
          <a:p>
            <a:pPr algn="l"/>
            <a:r>
              <a:rPr lang="en-GB" sz="1800" b="0" i="0" u="none" strike="noStrike" baseline="0" dirty="0">
                <a:latin typeface="TimesNewRomanPSMT"/>
              </a:rPr>
              <a:t>2. Screening for hepatitis B and C</a:t>
            </a:r>
          </a:p>
          <a:p>
            <a:pPr algn="l"/>
            <a:endParaRPr lang="en-GB" sz="1800" b="0" i="0" u="none" strike="noStrike" baseline="0" dirty="0">
              <a:latin typeface="TimesNewRomanPSMT"/>
            </a:endParaRPr>
          </a:p>
          <a:p>
            <a:pPr algn="l"/>
            <a:r>
              <a:rPr lang="en-GB" sz="1800" b="0" i="0" u="none" strike="noStrike" baseline="0" dirty="0">
                <a:latin typeface="TimesNewRomanPSMT"/>
              </a:rPr>
              <a:t>3. Laboratory values for PT and PTT</a:t>
            </a:r>
          </a:p>
          <a:p>
            <a:pPr algn="l"/>
            <a:endParaRPr lang="en-GB" sz="1800" b="0" i="0" u="none" strike="noStrike" baseline="0" dirty="0">
              <a:latin typeface="TimesNewRomanPSMT"/>
            </a:endParaRPr>
          </a:p>
          <a:p>
            <a:pPr algn="l"/>
            <a:endParaRPr lang="en-IN" dirty="0"/>
          </a:p>
        </p:txBody>
      </p:sp>
      <p:pic>
        <p:nvPicPr>
          <p:cNvPr id="11" name="Picture 10">
            <a:extLst>
              <a:ext uri="{FF2B5EF4-FFF2-40B4-BE49-F238E27FC236}">
                <a16:creationId xmlns:a16="http://schemas.microsoft.com/office/drawing/2014/main" id="{AA318CF0-11EC-4711-B884-F857A0FCFF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1383" y="3071571"/>
            <a:ext cx="5981920" cy="3499366"/>
          </a:xfrm>
          <a:prstGeom prst="rect">
            <a:avLst/>
          </a:prstGeom>
        </p:spPr>
      </p:pic>
    </p:spTree>
    <p:extLst>
      <p:ext uri="{BB962C8B-B14F-4D97-AF65-F5344CB8AC3E}">
        <p14:creationId xmlns:p14="http://schemas.microsoft.com/office/powerpoint/2010/main" val="16979682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119155C-D3CA-460E-973A-B4200855F0E9}"/>
              </a:ext>
            </a:extLst>
          </p:cNvPr>
          <p:cNvSpPr txBox="1"/>
          <p:nvPr/>
        </p:nvSpPr>
        <p:spPr>
          <a:xfrm>
            <a:off x="4431326" y="433108"/>
            <a:ext cx="2841672"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IN" sz="2800" b="1" i="0" u="none" strike="noStrike" baseline="0" dirty="0">
                <a:solidFill>
                  <a:schemeClr val="accent6">
                    <a:lumMod val="40000"/>
                    <a:lumOff val="60000"/>
                  </a:schemeClr>
                </a:solidFill>
                <a:latin typeface="Univers-Bold"/>
              </a:rPr>
              <a:t>Renal Diseases</a:t>
            </a:r>
            <a:endParaRPr lang="en-IN" sz="2800" dirty="0">
              <a:solidFill>
                <a:schemeClr val="accent6">
                  <a:lumMod val="40000"/>
                  <a:lumOff val="60000"/>
                </a:schemeClr>
              </a:solidFill>
            </a:endParaRPr>
          </a:p>
        </p:txBody>
      </p:sp>
      <p:pic>
        <p:nvPicPr>
          <p:cNvPr id="7" name="Picture 6">
            <a:extLst>
              <a:ext uri="{FF2B5EF4-FFF2-40B4-BE49-F238E27FC236}">
                <a16:creationId xmlns:a16="http://schemas.microsoft.com/office/drawing/2014/main" id="{7F3E638F-FAED-4DD2-BFF4-0D1B1AA106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59" y="1037566"/>
            <a:ext cx="4107766" cy="3169187"/>
          </a:xfrm>
          <a:prstGeom prst="rect">
            <a:avLst/>
          </a:prstGeom>
        </p:spPr>
      </p:pic>
      <p:pic>
        <p:nvPicPr>
          <p:cNvPr id="9" name="Picture 8">
            <a:extLst>
              <a:ext uri="{FF2B5EF4-FFF2-40B4-BE49-F238E27FC236}">
                <a16:creationId xmlns:a16="http://schemas.microsoft.com/office/drawing/2014/main" id="{E137D4BA-0475-4902-9D54-3122A6703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0676" y="1037566"/>
            <a:ext cx="3995225" cy="3132919"/>
          </a:xfrm>
          <a:prstGeom prst="rect">
            <a:avLst/>
          </a:prstGeom>
        </p:spPr>
      </p:pic>
      <p:sp>
        <p:nvSpPr>
          <p:cNvPr id="11" name="Oval 10">
            <a:extLst>
              <a:ext uri="{FF2B5EF4-FFF2-40B4-BE49-F238E27FC236}">
                <a16:creationId xmlns:a16="http://schemas.microsoft.com/office/drawing/2014/main" id="{322EA27F-1ED9-444F-B1D2-073D38B283CD}"/>
              </a:ext>
            </a:extLst>
          </p:cNvPr>
          <p:cNvSpPr/>
          <p:nvPr/>
        </p:nvSpPr>
        <p:spPr>
          <a:xfrm>
            <a:off x="4909625" y="4397012"/>
            <a:ext cx="1899138" cy="13909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a16="http://schemas.microsoft.com/office/drawing/2014/main" id="{5B973E4B-79EE-48F6-B7AB-A8F558BDA72B}"/>
              </a:ext>
            </a:extLst>
          </p:cNvPr>
          <p:cNvSpPr txBox="1"/>
          <p:nvPr/>
        </p:nvSpPr>
        <p:spPr>
          <a:xfrm>
            <a:off x="4707987" y="3806643"/>
            <a:ext cx="6105378" cy="400110"/>
          </a:xfrm>
          <a:prstGeom prst="rect">
            <a:avLst/>
          </a:prstGeom>
          <a:noFill/>
        </p:spPr>
        <p:txBody>
          <a:bodyPr wrap="square">
            <a:spAutoFit/>
          </a:bodyPr>
          <a:lstStyle/>
          <a:p>
            <a:r>
              <a:rPr lang="en-IN" sz="2000" b="0" i="0" u="none" strike="noStrike" baseline="0" dirty="0">
                <a:latin typeface="TimesNewRomanPSMT"/>
              </a:rPr>
              <a:t>electrolyte imbalance</a:t>
            </a:r>
            <a:endParaRPr lang="en-IN" sz="2000" dirty="0"/>
          </a:p>
        </p:txBody>
      </p:sp>
      <p:sp>
        <p:nvSpPr>
          <p:cNvPr id="15" name="TextBox 14">
            <a:extLst>
              <a:ext uri="{FF2B5EF4-FFF2-40B4-BE49-F238E27FC236}">
                <a16:creationId xmlns:a16="http://schemas.microsoft.com/office/drawing/2014/main" id="{798B5488-9169-47CA-939A-FED27C1AA227}"/>
              </a:ext>
            </a:extLst>
          </p:cNvPr>
          <p:cNvSpPr txBox="1"/>
          <p:nvPr/>
        </p:nvSpPr>
        <p:spPr>
          <a:xfrm>
            <a:off x="7272997" y="4907838"/>
            <a:ext cx="6105378" cy="400110"/>
          </a:xfrm>
          <a:prstGeom prst="rect">
            <a:avLst/>
          </a:prstGeom>
          <a:noFill/>
        </p:spPr>
        <p:txBody>
          <a:bodyPr wrap="square">
            <a:spAutoFit/>
          </a:bodyPr>
          <a:lstStyle/>
          <a:p>
            <a:r>
              <a:rPr lang="en-IN" sz="2000" b="0" i="0" u="none" strike="noStrike" baseline="0" dirty="0">
                <a:latin typeface="TimesNewRomanPSMT"/>
              </a:rPr>
              <a:t>cardiac arrhythmias</a:t>
            </a:r>
            <a:endParaRPr lang="en-IN" dirty="0"/>
          </a:p>
        </p:txBody>
      </p:sp>
      <p:sp>
        <p:nvSpPr>
          <p:cNvPr id="17" name="TextBox 16">
            <a:extLst>
              <a:ext uri="{FF2B5EF4-FFF2-40B4-BE49-F238E27FC236}">
                <a16:creationId xmlns:a16="http://schemas.microsoft.com/office/drawing/2014/main" id="{7BB09A1A-04E4-4981-8B37-7D24C09EAB37}"/>
              </a:ext>
            </a:extLst>
          </p:cNvPr>
          <p:cNvSpPr txBox="1"/>
          <p:nvPr/>
        </p:nvSpPr>
        <p:spPr>
          <a:xfrm>
            <a:off x="1955411" y="4892449"/>
            <a:ext cx="6689186" cy="400110"/>
          </a:xfrm>
          <a:prstGeom prst="rect">
            <a:avLst/>
          </a:prstGeom>
          <a:noFill/>
        </p:spPr>
        <p:txBody>
          <a:bodyPr wrap="square">
            <a:spAutoFit/>
          </a:bodyPr>
          <a:lstStyle/>
          <a:p>
            <a:r>
              <a:rPr lang="en-IN" sz="2000" b="0" i="0" u="none" strike="noStrike" baseline="0" dirty="0">
                <a:latin typeface="TimesNewRomanPSMT"/>
              </a:rPr>
              <a:t>pulmonary congestion</a:t>
            </a:r>
            <a:endParaRPr lang="en-IN" sz="2000" dirty="0"/>
          </a:p>
        </p:txBody>
      </p:sp>
      <p:sp>
        <p:nvSpPr>
          <p:cNvPr id="19" name="TextBox 18">
            <a:extLst>
              <a:ext uri="{FF2B5EF4-FFF2-40B4-BE49-F238E27FC236}">
                <a16:creationId xmlns:a16="http://schemas.microsoft.com/office/drawing/2014/main" id="{5107EF29-FD7A-4431-A490-D2F68217F7D9}"/>
              </a:ext>
            </a:extLst>
          </p:cNvPr>
          <p:cNvSpPr txBox="1"/>
          <p:nvPr/>
        </p:nvSpPr>
        <p:spPr>
          <a:xfrm>
            <a:off x="5526259" y="6274664"/>
            <a:ext cx="6689186" cy="400110"/>
          </a:xfrm>
          <a:prstGeom prst="rect">
            <a:avLst/>
          </a:prstGeom>
          <a:noFill/>
        </p:spPr>
        <p:txBody>
          <a:bodyPr wrap="square">
            <a:spAutoFit/>
          </a:bodyPr>
          <a:lstStyle/>
          <a:p>
            <a:r>
              <a:rPr lang="en-IN" sz="2000" b="0" i="0" u="none" strike="noStrike" baseline="0" dirty="0">
                <a:latin typeface="TimesNewRomanPSMT"/>
              </a:rPr>
              <a:t>CHF</a:t>
            </a:r>
            <a:endParaRPr lang="en-IN" dirty="0"/>
          </a:p>
        </p:txBody>
      </p:sp>
      <p:sp>
        <p:nvSpPr>
          <p:cNvPr id="20" name="TextBox 19">
            <a:extLst>
              <a:ext uri="{FF2B5EF4-FFF2-40B4-BE49-F238E27FC236}">
                <a16:creationId xmlns:a16="http://schemas.microsoft.com/office/drawing/2014/main" id="{3ABB2734-2F78-4B3E-847C-B638D5A0B40C}"/>
              </a:ext>
            </a:extLst>
          </p:cNvPr>
          <p:cNvSpPr txBox="1"/>
          <p:nvPr/>
        </p:nvSpPr>
        <p:spPr>
          <a:xfrm>
            <a:off x="5058509" y="4898198"/>
            <a:ext cx="3424309" cy="400110"/>
          </a:xfrm>
          <a:prstGeom prst="rect">
            <a:avLst/>
          </a:prstGeom>
          <a:noFill/>
        </p:spPr>
        <p:txBody>
          <a:bodyPr wrap="square" rtlCol="0">
            <a:spAutoFit/>
          </a:bodyPr>
          <a:lstStyle/>
          <a:p>
            <a:r>
              <a:rPr lang="en-IN" sz="2000" dirty="0"/>
              <a:t>Renal failure</a:t>
            </a:r>
          </a:p>
        </p:txBody>
      </p:sp>
    </p:spTree>
    <p:extLst>
      <p:ext uri="{BB962C8B-B14F-4D97-AF65-F5344CB8AC3E}">
        <p14:creationId xmlns:p14="http://schemas.microsoft.com/office/powerpoint/2010/main" val="38190166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48811C9-7A9F-45D4-A053-01F4B6A4DC84}"/>
              </a:ext>
            </a:extLst>
          </p:cNvPr>
          <p:cNvSpPr txBox="1"/>
          <p:nvPr/>
        </p:nvSpPr>
        <p:spPr>
          <a:xfrm>
            <a:off x="0" y="960085"/>
            <a:ext cx="7230359" cy="1200329"/>
          </a:xfrm>
          <a:prstGeom prst="rect">
            <a:avLst/>
          </a:prstGeom>
          <a:noFill/>
        </p:spPr>
        <p:txBody>
          <a:bodyPr wrap="square">
            <a:spAutoFit/>
          </a:bodyPr>
          <a:lstStyle/>
          <a:p>
            <a:pPr marL="285750" indent="-285750" algn="l">
              <a:buFont typeface="Arial" panose="020B0604020202020204" pitchFamily="34" charset="0"/>
              <a:buChar char="•"/>
            </a:pPr>
            <a:r>
              <a:rPr lang="en-GB" sz="1800" b="0" i="0" u="none" strike="noStrike" baseline="0" dirty="0">
                <a:latin typeface="TimesNewRomanPSMT"/>
              </a:rPr>
              <a:t>Monitor BP; patients in end-stage renal failure are usually </a:t>
            </a:r>
            <a:r>
              <a:rPr lang="en-IN" sz="1800" b="0" i="0" u="none" strike="noStrike" baseline="0" dirty="0">
                <a:latin typeface="TimesNewRomanPSMT"/>
              </a:rPr>
              <a:t>hypertensive</a:t>
            </a:r>
          </a:p>
          <a:p>
            <a:pPr marL="285750" indent="-285750" algn="l">
              <a:buFont typeface="Arial" panose="020B0604020202020204" pitchFamily="34" charset="0"/>
              <a:buChar char="•"/>
            </a:pPr>
            <a:r>
              <a:rPr lang="en-GB" sz="1800" b="0" i="0" u="none" strike="noStrike" baseline="0" dirty="0">
                <a:latin typeface="TimesNewRomanPSMT"/>
              </a:rPr>
              <a:t>Check laboratory values: PTT, PT, bleeding time, and platelet count; </a:t>
            </a:r>
            <a:r>
              <a:rPr lang="en-GB" sz="1800" b="0" i="0" u="none" strike="noStrike" baseline="0" dirty="0" err="1">
                <a:latin typeface="TimesNewRomanPSMT"/>
              </a:rPr>
              <a:t>hematocrit</a:t>
            </a:r>
            <a:r>
              <a:rPr lang="en-GB" sz="1800" b="0" i="0" u="none" strike="noStrike" baseline="0" dirty="0">
                <a:latin typeface="TimesNewRomanPSMT"/>
              </a:rPr>
              <a:t>; blood urea nitrogen (do not treat if </a:t>
            </a:r>
            <a:r>
              <a:rPr lang="en-GB" sz="1800" b="0" i="0" u="none" strike="noStrike" baseline="0" dirty="0">
                <a:latin typeface="SymbolNew-Medium"/>
              </a:rPr>
              <a:t>&lt;</a:t>
            </a:r>
            <a:r>
              <a:rPr lang="en-GB" sz="1800" b="0" i="0" u="none" strike="noStrike" baseline="0" dirty="0">
                <a:latin typeface="TimesNewRomanPSMT"/>
              </a:rPr>
              <a:t>60 mg/dL); and serum creatinine (do not treat if </a:t>
            </a:r>
            <a:r>
              <a:rPr lang="en-GB" sz="1800" b="0" i="0" u="none" strike="noStrike" baseline="0" dirty="0">
                <a:latin typeface="SymbolNew-Medium"/>
              </a:rPr>
              <a:t>&lt;</a:t>
            </a:r>
            <a:r>
              <a:rPr lang="en-GB" sz="1800" b="0" i="0" u="none" strike="noStrike" baseline="0" dirty="0">
                <a:latin typeface="TimesNewRomanPSMT"/>
              </a:rPr>
              <a:t>1.5 mg/dL).</a:t>
            </a:r>
            <a:endParaRPr lang="en-IN" dirty="0"/>
          </a:p>
        </p:txBody>
      </p:sp>
      <p:sp>
        <p:nvSpPr>
          <p:cNvPr id="7" name="TextBox 6">
            <a:extLst>
              <a:ext uri="{FF2B5EF4-FFF2-40B4-BE49-F238E27FC236}">
                <a16:creationId xmlns:a16="http://schemas.microsoft.com/office/drawing/2014/main" id="{88BC1D79-7383-41EB-A63C-73B323D630EB}"/>
              </a:ext>
            </a:extLst>
          </p:cNvPr>
          <p:cNvSpPr txBox="1"/>
          <p:nvPr/>
        </p:nvSpPr>
        <p:spPr>
          <a:xfrm>
            <a:off x="169682" y="2390884"/>
            <a:ext cx="6334813" cy="4185761"/>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l"/>
            <a:r>
              <a:rPr lang="en-GB" sz="1800" b="0" i="0" u="none" strike="noStrike" baseline="0" dirty="0">
                <a:latin typeface="TimesNewRomanPSMT"/>
              </a:rPr>
              <a:t>3. </a:t>
            </a:r>
            <a:r>
              <a:rPr lang="en-GB" b="0" i="0" u="none" strike="noStrike" baseline="0" dirty="0">
                <a:latin typeface="TimesNewRomanPSMT"/>
              </a:rPr>
              <a:t>Eliminate areas of oral infection to prevent systemic infection.</a:t>
            </a:r>
          </a:p>
          <a:p>
            <a:pPr algn="l"/>
            <a:r>
              <a:rPr lang="en-GB" b="0" i="0" u="none" strike="noStrike" baseline="0" dirty="0">
                <a:latin typeface="TimesNewRomanPSMT"/>
              </a:rPr>
              <a:t>• Good oral hygiene should be established.</a:t>
            </a:r>
          </a:p>
          <a:p>
            <a:pPr algn="l"/>
            <a:r>
              <a:rPr lang="en-GB" b="0" i="0" u="none" strike="noStrike" baseline="0" dirty="0">
                <a:latin typeface="TimesNewRomanPSMT"/>
              </a:rPr>
              <a:t>• Periodontal treatment should aim at eliminating inflammation</a:t>
            </a:r>
            <a:r>
              <a:rPr lang="en-GB" dirty="0">
                <a:latin typeface="TimesNewRomanPSMT"/>
              </a:rPr>
              <a:t> </a:t>
            </a:r>
            <a:r>
              <a:rPr lang="en-GB" b="0" i="0" u="none" strike="noStrike" baseline="0" dirty="0">
                <a:latin typeface="TimesNewRomanPSMT"/>
              </a:rPr>
              <a:t>or infection </a:t>
            </a:r>
          </a:p>
          <a:p>
            <a:pPr algn="l"/>
            <a:r>
              <a:rPr lang="en-GB" b="0" i="0" u="none" strike="noStrike" baseline="0" dirty="0">
                <a:latin typeface="TimesNewRomanPSMT"/>
              </a:rPr>
              <a:t>Questionable teeth should be extracted if medical parameters permit.</a:t>
            </a:r>
          </a:p>
          <a:p>
            <a:pPr algn="l"/>
            <a:r>
              <a:rPr lang="en-GB" b="0" i="0" u="none" strike="noStrike" baseline="0" dirty="0">
                <a:latin typeface="TimesNewRomanPSMT"/>
              </a:rPr>
              <a:t>• Frequent recall appointments should be scheduled</a:t>
            </a:r>
            <a:r>
              <a:rPr lang="en-GB" sz="1600" b="0" i="0" u="none" strike="noStrike" baseline="0" dirty="0">
                <a:latin typeface="TimesNewRomanPSMT"/>
              </a:rPr>
              <a:t>.</a:t>
            </a:r>
          </a:p>
          <a:p>
            <a:pPr algn="l"/>
            <a:endParaRPr lang="en-GB" sz="1600" dirty="0">
              <a:latin typeface="TimesNewRomanPSMT"/>
            </a:endParaRPr>
          </a:p>
          <a:p>
            <a:pPr algn="l"/>
            <a:endParaRPr lang="en-GB" sz="1600" b="0" i="0" u="none" strike="noStrike" baseline="0" dirty="0">
              <a:latin typeface="TimesNewRomanPSMT"/>
            </a:endParaRPr>
          </a:p>
          <a:p>
            <a:pPr marL="285750" indent="-285750" algn="l">
              <a:buFont typeface="Arial" panose="020B0604020202020204" pitchFamily="34" charset="0"/>
              <a:buChar char="•"/>
            </a:pPr>
            <a:r>
              <a:rPr lang="en-GB" sz="1800" b="0" i="0" u="none" strike="noStrike" baseline="0" dirty="0">
                <a:latin typeface="TimesNewRomanPSMT"/>
              </a:rPr>
              <a:t>Excessive bleeding can occur during or after periodontal treatment because of drug-induced thrombocytopenia or anticoagulation, or both. A periodontal abscess is a potentially life-threatening situation, and a dental team approach should be used </a:t>
            </a:r>
            <a:r>
              <a:rPr lang="en-GB" sz="1800" b="0" u="none" strike="noStrike" baseline="0" dirty="0">
                <a:latin typeface="TimesNewRomanPS-ItalicMT"/>
              </a:rPr>
              <a:t>before </a:t>
            </a:r>
            <a:r>
              <a:rPr lang="en-GB" sz="1800" b="0" i="0" u="none" strike="noStrike" baseline="0" dirty="0">
                <a:latin typeface="TimesNewRomanPSMT"/>
              </a:rPr>
              <a:t>transplantation to determine which teeth can be easily maintained</a:t>
            </a:r>
            <a:endParaRPr lang="en-GB" sz="1600" b="0" i="0" u="none" strike="noStrike" baseline="0" dirty="0">
              <a:latin typeface="TimesNewRomanPSMT"/>
            </a:endParaRPr>
          </a:p>
        </p:txBody>
      </p:sp>
      <p:pic>
        <p:nvPicPr>
          <p:cNvPr id="19" name="Picture 18">
            <a:extLst>
              <a:ext uri="{FF2B5EF4-FFF2-40B4-BE49-F238E27FC236}">
                <a16:creationId xmlns:a16="http://schemas.microsoft.com/office/drawing/2014/main" id="{5180F358-A58A-43B2-82D8-DF6B00DDBA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1532" y="2004689"/>
            <a:ext cx="5091973" cy="3893225"/>
          </a:xfrm>
          <a:prstGeom prst="rect">
            <a:avLst/>
          </a:prstGeom>
        </p:spPr>
      </p:pic>
    </p:spTree>
    <p:extLst>
      <p:ext uri="{BB962C8B-B14F-4D97-AF65-F5344CB8AC3E}">
        <p14:creationId xmlns:p14="http://schemas.microsoft.com/office/powerpoint/2010/main" val="14007236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57CE3CC-0DFE-4F68-86F5-2DC3ACA4481C}"/>
              </a:ext>
            </a:extLst>
          </p:cNvPr>
          <p:cNvSpPr txBox="1"/>
          <p:nvPr/>
        </p:nvSpPr>
        <p:spPr>
          <a:xfrm>
            <a:off x="492368" y="386751"/>
            <a:ext cx="11099409" cy="923330"/>
          </a:xfrm>
          <a:prstGeom prst="rect">
            <a:avLst/>
          </a:prstGeom>
          <a:noFill/>
        </p:spPr>
        <p:txBody>
          <a:bodyPr wrap="square">
            <a:spAutoFit/>
          </a:bodyPr>
          <a:lstStyle/>
          <a:p>
            <a:pPr algn="l"/>
            <a:r>
              <a:rPr lang="en-GB" sz="1600" dirty="0">
                <a:latin typeface="TimesNewRomanPSMT"/>
              </a:rPr>
              <a:t>4</a:t>
            </a:r>
            <a:r>
              <a:rPr lang="en-GB" sz="1600" b="0" i="0" u="none" strike="noStrike" baseline="0" dirty="0">
                <a:latin typeface="TimesNewRomanPSMT"/>
              </a:rPr>
              <a:t>. </a:t>
            </a:r>
            <a:r>
              <a:rPr lang="en-GB" b="0" i="0" u="none" strike="noStrike" baseline="0" dirty="0">
                <a:latin typeface="TimesNewRomanPSMT"/>
              </a:rPr>
              <a:t>Drugs that are nephrotoxic or metabolized by the kidney should not be given (e.g., phenacetin, tetracycline, aminoglycoside antibiotics). Acetaminophen may be used for analgesia and diazepam for sedation. Local anesthetics such as lidocaine are </a:t>
            </a:r>
            <a:r>
              <a:rPr lang="en-IN" b="0" i="0" u="none" strike="noStrike" baseline="0" dirty="0">
                <a:latin typeface="TimesNewRomanPSMT"/>
              </a:rPr>
              <a:t>usually safe</a:t>
            </a:r>
            <a:endParaRPr lang="en-IN" sz="1600" dirty="0"/>
          </a:p>
        </p:txBody>
      </p:sp>
      <p:pic>
        <p:nvPicPr>
          <p:cNvPr id="6" name="Picture 5">
            <a:extLst>
              <a:ext uri="{FF2B5EF4-FFF2-40B4-BE49-F238E27FC236}">
                <a16:creationId xmlns:a16="http://schemas.microsoft.com/office/drawing/2014/main" id="{4B3BA309-72D2-4D6D-ACA7-86EA84CC3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812" y="1811325"/>
            <a:ext cx="2537754" cy="21671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707D672A-5DB9-44BA-8568-E3320FAC8D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6307" y="4199088"/>
            <a:ext cx="3345765" cy="23739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34EBAF8C-A7B6-4A68-B019-C6A8189D07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5622" y="3820427"/>
            <a:ext cx="3480142" cy="29394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EDE49195-3C83-4B77-AED3-82EF536F20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1898" y="1497396"/>
            <a:ext cx="4260166" cy="23230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912054DB-5FBC-4B8C-8525-760C974F285E}"/>
              </a:ext>
            </a:extLst>
          </p:cNvPr>
          <p:cNvPicPr>
            <a:picLocks noChangeAspect="1"/>
          </p:cNvPicPr>
          <p:nvPr/>
        </p:nvPicPr>
        <p:blipFill rotWithShape="1">
          <a:blip r:embed="rId6">
            <a:extLst>
              <a:ext uri="{28A0092B-C50C-407E-A947-70E740481C1C}">
                <a14:useLocalDpi xmlns:a14="http://schemas.microsoft.com/office/drawing/2010/main" val="0"/>
              </a:ext>
            </a:extLst>
          </a:blip>
          <a:srcRect l="24176" r="21758"/>
          <a:stretch/>
        </p:blipFill>
        <p:spPr>
          <a:xfrm>
            <a:off x="8175308" y="1147299"/>
            <a:ext cx="2192216" cy="25032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285994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4C7AB26-A95A-4C53-9EDB-B509E044F9FA}"/>
              </a:ext>
            </a:extLst>
          </p:cNvPr>
          <p:cNvSpPr txBox="1"/>
          <p:nvPr/>
        </p:nvSpPr>
        <p:spPr>
          <a:xfrm>
            <a:off x="3684041" y="219011"/>
            <a:ext cx="4310612"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IN" sz="2800" b="1" i="0" u="none" strike="noStrike" baseline="0" dirty="0">
                <a:solidFill>
                  <a:schemeClr val="accent6">
                    <a:lumMod val="40000"/>
                    <a:lumOff val="60000"/>
                  </a:schemeClr>
                </a:solidFill>
                <a:latin typeface="Univers-Bold"/>
              </a:rPr>
              <a:t>   </a:t>
            </a:r>
            <a:r>
              <a:rPr lang="en-IN" sz="2800" b="1" i="0" u="none" strike="noStrike" baseline="0" dirty="0">
                <a:solidFill>
                  <a:schemeClr val="tx2">
                    <a:lumMod val="25000"/>
                  </a:schemeClr>
                </a:solidFill>
                <a:latin typeface="Univers-Bold"/>
              </a:rPr>
              <a:t>Pulmonary Diseases</a:t>
            </a:r>
            <a:endParaRPr lang="en-IN" sz="2800" dirty="0">
              <a:solidFill>
                <a:schemeClr val="tx2">
                  <a:lumMod val="25000"/>
                </a:schemeClr>
              </a:solidFill>
            </a:endParaRPr>
          </a:p>
        </p:txBody>
      </p:sp>
      <p:sp>
        <p:nvSpPr>
          <p:cNvPr id="7" name="TextBox 6">
            <a:extLst>
              <a:ext uri="{FF2B5EF4-FFF2-40B4-BE49-F238E27FC236}">
                <a16:creationId xmlns:a16="http://schemas.microsoft.com/office/drawing/2014/main" id="{25D8BF55-6B10-4467-83D2-018BC1611B2B}"/>
              </a:ext>
            </a:extLst>
          </p:cNvPr>
          <p:cNvSpPr txBox="1"/>
          <p:nvPr/>
        </p:nvSpPr>
        <p:spPr>
          <a:xfrm>
            <a:off x="293294" y="850791"/>
            <a:ext cx="11169749" cy="1200329"/>
          </a:xfrm>
          <a:prstGeom prst="rect">
            <a:avLst/>
          </a:prstGeom>
          <a:noFill/>
        </p:spPr>
        <p:txBody>
          <a:bodyPr wrap="square">
            <a:spAutoFit/>
          </a:bodyPr>
          <a:lstStyle/>
          <a:p>
            <a:pPr algn="l"/>
            <a:r>
              <a:rPr lang="en-GB" sz="1800" b="0" i="0" u="none" strike="noStrike" baseline="0" dirty="0">
                <a:latin typeface="TimesNewRomanPSMT"/>
              </a:rPr>
              <a:t>The periodontal treatment of a patient with pulmonary disease may require alteration, depending on the nature and severity of the respiratory problem. Pulmonary diseases range from obstructive lung</a:t>
            </a:r>
          </a:p>
          <a:p>
            <a:pPr algn="l"/>
            <a:r>
              <a:rPr lang="en-GB" sz="1800" b="0" i="0" u="none" strike="noStrike" baseline="0" dirty="0">
                <a:latin typeface="TimesNewRomanPSMT"/>
              </a:rPr>
              <a:t>diseases (e.g., asthma, emphysema, bronchitis, acute obstruction) to restrictive ventilatory disorders caused by muscle weakness, scarring, obesity, or any condition that can interfere with effective lung ventilation</a:t>
            </a:r>
            <a:endParaRPr lang="en-IN" dirty="0"/>
          </a:p>
        </p:txBody>
      </p:sp>
      <p:pic>
        <p:nvPicPr>
          <p:cNvPr id="9" name="Picture 8">
            <a:extLst>
              <a:ext uri="{FF2B5EF4-FFF2-40B4-BE49-F238E27FC236}">
                <a16:creationId xmlns:a16="http://schemas.microsoft.com/office/drawing/2014/main" id="{CCE107E9-310D-4056-9039-7EA239A6D3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294" y="2240328"/>
            <a:ext cx="3108961" cy="2335677"/>
          </a:xfrm>
          <a:prstGeom prst="rect">
            <a:avLst/>
          </a:prstGeom>
        </p:spPr>
      </p:pic>
      <p:pic>
        <p:nvPicPr>
          <p:cNvPr id="11" name="Picture 10">
            <a:extLst>
              <a:ext uri="{FF2B5EF4-FFF2-40B4-BE49-F238E27FC236}">
                <a16:creationId xmlns:a16="http://schemas.microsoft.com/office/drawing/2014/main" id="{E24F3706-1ABF-4E99-9B8D-74A0E596BABF}"/>
              </a:ext>
            </a:extLst>
          </p:cNvPr>
          <p:cNvPicPr>
            <a:picLocks noChangeAspect="1"/>
          </p:cNvPicPr>
          <p:nvPr/>
        </p:nvPicPr>
        <p:blipFill rotWithShape="1">
          <a:blip r:embed="rId3">
            <a:extLst>
              <a:ext uri="{28A0092B-C50C-407E-A947-70E740481C1C}">
                <a14:useLocalDpi xmlns:a14="http://schemas.microsoft.com/office/drawing/2010/main" val="0"/>
              </a:ext>
            </a:extLst>
          </a:blip>
          <a:srcRect t="5042"/>
          <a:stretch/>
        </p:blipFill>
        <p:spPr>
          <a:xfrm>
            <a:off x="4369272" y="2311386"/>
            <a:ext cx="2940150" cy="2094559"/>
          </a:xfrm>
          <a:prstGeom prst="rect">
            <a:avLst/>
          </a:prstGeom>
        </p:spPr>
      </p:pic>
      <p:pic>
        <p:nvPicPr>
          <p:cNvPr id="13" name="Picture 12">
            <a:extLst>
              <a:ext uri="{FF2B5EF4-FFF2-40B4-BE49-F238E27FC236}">
                <a16:creationId xmlns:a16="http://schemas.microsoft.com/office/drawing/2014/main" id="{022E0BA9-9BAF-4F75-81D0-876838842ECA}"/>
              </a:ext>
            </a:extLst>
          </p:cNvPr>
          <p:cNvPicPr>
            <a:picLocks noChangeAspect="1"/>
          </p:cNvPicPr>
          <p:nvPr/>
        </p:nvPicPr>
        <p:blipFill rotWithShape="1">
          <a:blip r:embed="rId4">
            <a:extLst>
              <a:ext uri="{28A0092B-C50C-407E-A947-70E740481C1C}">
                <a14:useLocalDpi xmlns:a14="http://schemas.microsoft.com/office/drawing/2010/main" val="0"/>
              </a:ext>
            </a:extLst>
          </a:blip>
          <a:srcRect b="12342"/>
          <a:stretch/>
        </p:blipFill>
        <p:spPr>
          <a:xfrm>
            <a:off x="8712102" y="3553618"/>
            <a:ext cx="3186604" cy="2344261"/>
          </a:xfrm>
          <a:prstGeom prst="rect">
            <a:avLst/>
          </a:prstGeom>
        </p:spPr>
      </p:pic>
      <p:pic>
        <p:nvPicPr>
          <p:cNvPr id="15" name="Picture 14">
            <a:extLst>
              <a:ext uri="{FF2B5EF4-FFF2-40B4-BE49-F238E27FC236}">
                <a16:creationId xmlns:a16="http://schemas.microsoft.com/office/drawing/2014/main" id="{FBE0CE0C-1D16-44B3-9469-14674F40E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556" y="4937759"/>
            <a:ext cx="2940149" cy="1920241"/>
          </a:xfrm>
          <a:prstGeom prst="rect">
            <a:avLst/>
          </a:prstGeom>
        </p:spPr>
      </p:pic>
      <p:pic>
        <p:nvPicPr>
          <p:cNvPr id="17" name="Picture 16">
            <a:extLst>
              <a:ext uri="{FF2B5EF4-FFF2-40B4-BE49-F238E27FC236}">
                <a16:creationId xmlns:a16="http://schemas.microsoft.com/office/drawing/2014/main" id="{261935D4-C2B3-4F0A-9D67-0EB60531BE0B}"/>
              </a:ext>
            </a:extLst>
          </p:cNvPr>
          <p:cNvPicPr>
            <a:picLocks noChangeAspect="1"/>
          </p:cNvPicPr>
          <p:nvPr/>
        </p:nvPicPr>
        <p:blipFill rotWithShape="1">
          <a:blip r:embed="rId6">
            <a:extLst>
              <a:ext uri="{28A0092B-C50C-407E-A947-70E740481C1C}">
                <a14:useLocalDpi xmlns:a14="http://schemas.microsoft.com/office/drawing/2010/main" val="0"/>
              </a:ext>
            </a:extLst>
          </a:blip>
          <a:srcRect l="1026" t="15110" r="-1026" b="16268"/>
          <a:stretch/>
        </p:blipFill>
        <p:spPr>
          <a:xfrm>
            <a:off x="4266267" y="4666211"/>
            <a:ext cx="4114162" cy="2101960"/>
          </a:xfrm>
          <a:prstGeom prst="rect">
            <a:avLst/>
          </a:prstGeom>
        </p:spPr>
      </p:pic>
    </p:spTree>
    <p:extLst>
      <p:ext uri="{BB962C8B-B14F-4D97-AF65-F5344CB8AC3E}">
        <p14:creationId xmlns:p14="http://schemas.microsoft.com/office/powerpoint/2010/main" val="18530848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E4D743-43E4-4374-A7C2-A3F1C68885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198" y="810582"/>
            <a:ext cx="6119447" cy="4320540"/>
          </a:xfrm>
          <a:prstGeom prst="rect">
            <a:avLst/>
          </a:prstGeom>
        </p:spPr>
      </p:pic>
      <p:sp>
        <p:nvSpPr>
          <p:cNvPr id="7" name="TextBox 6">
            <a:extLst>
              <a:ext uri="{FF2B5EF4-FFF2-40B4-BE49-F238E27FC236}">
                <a16:creationId xmlns:a16="http://schemas.microsoft.com/office/drawing/2014/main" id="{AF4F8905-5655-42B9-BF4A-3549CAC309FF}"/>
              </a:ext>
            </a:extLst>
          </p:cNvPr>
          <p:cNvSpPr txBox="1"/>
          <p:nvPr/>
        </p:nvSpPr>
        <p:spPr>
          <a:xfrm>
            <a:off x="422031" y="5390495"/>
            <a:ext cx="11769969" cy="400110"/>
          </a:xfrm>
          <a:prstGeom prst="rect">
            <a:avLst/>
          </a:prstGeom>
          <a:noFill/>
        </p:spPr>
        <p:txBody>
          <a:bodyPr wrap="square">
            <a:spAutoFit/>
          </a:bodyPr>
          <a:lstStyle/>
          <a:p>
            <a:pPr algn="l"/>
            <a:r>
              <a:rPr lang="en-GB" sz="2000" b="0" u="none" strike="noStrike" baseline="0" dirty="0">
                <a:latin typeface="TimesNewRomanPS-ItalicMT"/>
              </a:rPr>
              <a:t>Acute respiratory distress can be caused by slight airway obstruction or depression of respiratory function.</a:t>
            </a:r>
            <a:endParaRPr lang="en-IN" sz="2000" dirty="0"/>
          </a:p>
        </p:txBody>
      </p:sp>
    </p:spTree>
    <p:extLst>
      <p:ext uri="{BB962C8B-B14F-4D97-AF65-F5344CB8AC3E}">
        <p14:creationId xmlns:p14="http://schemas.microsoft.com/office/powerpoint/2010/main" val="17024989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26AE7F8-4AE1-4291-8FE7-02511F76F401}"/>
              </a:ext>
            </a:extLst>
          </p:cNvPr>
          <p:cNvSpPr txBox="1"/>
          <p:nvPr/>
        </p:nvSpPr>
        <p:spPr>
          <a:xfrm>
            <a:off x="426720" y="829994"/>
            <a:ext cx="11338560" cy="5632311"/>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pPr algn="l"/>
            <a:r>
              <a:rPr lang="en-GB" sz="1800" b="0" i="0" u="none" strike="noStrike" baseline="0" dirty="0">
                <a:latin typeface="TimesNewRomanPSMT"/>
              </a:rPr>
              <a:t>The following guidelines should be used during periodontal </a:t>
            </a:r>
            <a:r>
              <a:rPr lang="en-IN" sz="1800" b="0" i="0" u="none" strike="noStrike" baseline="0" dirty="0">
                <a:latin typeface="TimesNewRomanPSMT"/>
              </a:rPr>
              <a:t>therapy:</a:t>
            </a:r>
          </a:p>
          <a:p>
            <a:pPr algn="l"/>
            <a:endParaRPr lang="en-IN" sz="1800" b="0" i="0" u="none" strike="noStrike" baseline="0" dirty="0">
              <a:latin typeface="TimesNewRomanPSMT"/>
            </a:endParaRPr>
          </a:p>
          <a:p>
            <a:pPr marL="342900" indent="-342900" algn="l">
              <a:buAutoNum type="arabicPeriod"/>
            </a:pPr>
            <a:r>
              <a:rPr lang="en-GB" sz="1800" b="0" i="0" u="none" strike="noStrike" baseline="0" dirty="0">
                <a:latin typeface="TimesNewRomanPSMT"/>
              </a:rPr>
              <a:t>Identify and refer patients with signs and symptoms of pulmonary </a:t>
            </a:r>
            <a:r>
              <a:rPr lang="en-IN" sz="1800" b="0" i="0" u="none" strike="noStrike" baseline="0" dirty="0">
                <a:latin typeface="TimesNewRomanPSMT"/>
              </a:rPr>
              <a:t>disease to their physician.</a:t>
            </a:r>
          </a:p>
          <a:p>
            <a:pPr algn="l"/>
            <a:endParaRPr lang="en-IN" sz="1800" b="0" i="0" u="none" strike="noStrike" baseline="0" dirty="0">
              <a:latin typeface="TimesNewRomanPSMT"/>
            </a:endParaRPr>
          </a:p>
          <a:p>
            <a:pPr algn="l"/>
            <a:r>
              <a:rPr lang="en-GB" sz="1800" b="0" i="0" u="none" strike="noStrike" baseline="0" dirty="0">
                <a:latin typeface="TimesNewRomanPSMT"/>
              </a:rPr>
              <a:t>2. For patients with known pulmonary disease, consult with their physician regarding medications (e.g., antibiotics, steroids, chemotherapeutic agents) and the degree and severity of pulmonary </a:t>
            </a:r>
            <a:r>
              <a:rPr lang="en-IN" sz="1800" b="0" i="0" u="none" strike="noStrike" baseline="0" dirty="0">
                <a:latin typeface="TimesNewRomanPSMT"/>
              </a:rPr>
              <a:t>disease.</a:t>
            </a:r>
          </a:p>
          <a:p>
            <a:pPr algn="l"/>
            <a:endParaRPr lang="en-IN" sz="1800" b="0" i="0" u="none" strike="noStrike" baseline="0" dirty="0">
              <a:latin typeface="TimesNewRomanPSMT"/>
            </a:endParaRPr>
          </a:p>
          <a:p>
            <a:pPr algn="l"/>
            <a:r>
              <a:rPr lang="en-GB" sz="1800" b="0" i="0" u="none" strike="noStrike" baseline="0" dirty="0">
                <a:latin typeface="TimesNewRomanPSMT"/>
              </a:rPr>
              <a:t>3. Avoid elicitation of respiratory depression or distress:</a:t>
            </a:r>
          </a:p>
          <a:p>
            <a:pPr algn="l"/>
            <a:r>
              <a:rPr lang="en-GB" sz="1800" b="0" i="0" u="none" strike="noStrike" baseline="0" dirty="0">
                <a:latin typeface="TimesNewRomanPSMT"/>
              </a:rPr>
              <a:t>• Minimize the stress of a periodontal appointment. The patient with emphysema should be treated in the afternoon, several hours after sleep, to allow for airway clearance.</a:t>
            </a:r>
          </a:p>
          <a:p>
            <a:pPr algn="l"/>
            <a:r>
              <a:rPr lang="en-GB" sz="1800" b="0" i="0" u="none" strike="noStrike" baseline="0" dirty="0">
                <a:latin typeface="TimesNewRomanPSMT"/>
              </a:rPr>
              <a:t>• Avoid medications that could cause respiratory depression (e.g., narcotics, sedatives, general anesthetics).</a:t>
            </a:r>
          </a:p>
          <a:p>
            <a:pPr algn="l"/>
            <a:r>
              <a:rPr lang="en-GB" sz="1800" b="0" i="0" u="none" strike="noStrike" baseline="0" dirty="0">
                <a:latin typeface="TimesNewRomanPSMT"/>
              </a:rPr>
              <a:t>• Avoid bilateral mandibular block </a:t>
            </a:r>
            <a:r>
              <a:rPr lang="en-GB" sz="1800" b="0" i="0" u="none" strike="noStrike" baseline="0" dirty="0" err="1">
                <a:latin typeface="TimesNewRomanPSMT"/>
              </a:rPr>
              <a:t>anesthesia</a:t>
            </a:r>
            <a:r>
              <a:rPr lang="en-GB" sz="1800" b="0" i="0" u="none" strike="noStrike" baseline="0" dirty="0">
                <a:latin typeface="TimesNewRomanPSMT"/>
              </a:rPr>
              <a:t>, which could cause </a:t>
            </a:r>
            <a:r>
              <a:rPr lang="en-IN" sz="1800" b="0" i="0" u="none" strike="noStrike" baseline="0" dirty="0">
                <a:latin typeface="TimesNewRomanPSMT"/>
              </a:rPr>
              <a:t>increased airway obstruction.</a:t>
            </a:r>
          </a:p>
          <a:p>
            <a:pPr algn="l"/>
            <a:r>
              <a:rPr lang="en-GB" sz="1800" b="0" i="0" u="none" strike="noStrike" baseline="0" dirty="0">
                <a:latin typeface="TimesNewRomanPSMT"/>
              </a:rPr>
              <a:t>• Position the patient to allow maximal ventilatory </a:t>
            </a:r>
            <a:r>
              <a:rPr lang="en-GB" sz="1800" b="0" i="0" u="none" strike="noStrike" baseline="0" dirty="0" err="1">
                <a:latin typeface="TimesNewRomanPSMT"/>
              </a:rPr>
              <a:t>eficiency</a:t>
            </a:r>
            <a:r>
              <a:rPr lang="en-GB" sz="1800" b="0" i="0" u="none" strike="noStrike" baseline="0" dirty="0">
                <a:latin typeface="TimesNewRomanPSMT"/>
              </a:rPr>
              <a:t>, be careful to prevent physical airway obstruction, keep the</a:t>
            </a:r>
          </a:p>
          <a:p>
            <a:pPr algn="l"/>
            <a:r>
              <a:rPr lang="en-GB" sz="1800" b="0" i="0" u="none" strike="noStrike" baseline="0" dirty="0">
                <a:latin typeface="TimesNewRomanPSMT"/>
              </a:rPr>
              <a:t>patient’s throat clear, and avoid excess periodontal packing.</a:t>
            </a:r>
          </a:p>
          <a:p>
            <a:pPr algn="l"/>
            <a:endParaRPr lang="en-GB" sz="1800" b="0" i="0" u="none" strike="noStrike" baseline="0" dirty="0">
              <a:latin typeface="TimesNewRomanPSMT"/>
            </a:endParaRPr>
          </a:p>
          <a:p>
            <a:pPr algn="l"/>
            <a:r>
              <a:rPr lang="en-GB" sz="1800" b="0" i="0" u="none" strike="noStrike" baseline="0" dirty="0">
                <a:latin typeface="TimesNewRomanPSMT"/>
              </a:rPr>
              <a:t>4. For a person with a history of asthma, especially if asthma attacks are frequent, make sure the patient’s medication (inhaler) is available.</a:t>
            </a:r>
          </a:p>
          <a:p>
            <a:pPr algn="l"/>
            <a:endParaRPr lang="en-GB" sz="1800" b="0" i="0" u="none" strike="noStrike" baseline="0" dirty="0">
              <a:latin typeface="TimesNewRomanPSMT"/>
            </a:endParaRPr>
          </a:p>
          <a:p>
            <a:pPr algn="l"/>
            <a:r>
              <a:rPr lang="en-GB" sz="1800" b="0" i="0" u="none" strike="noStrike" baseline="0" dirty="0">
                <a:latin typeface="TimesNewRomanPSMT"/>
              </a:rPr>
              <a:t>5. Patients with active fungal or bacterial respiratory diseases should not be treated unless the periodontal procedure is an emergency.</a:t>
            </a:r>
            <a:endParaRPr lang="en-IN" dirty="0"/>
          </a:p>
        </p:txBody>
      </p:sp>
    </p:spTree>
    <p:extLst>
      <p:ext uri="{BB962C8B-B14F-4D97-AF65-F5344CB8AC3E}">
        <p14:creationId xmlns:p14="http://schemas.microsoft.com/office/powerpoint/2010/main" val="6260366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12185D5-F28F-48DB-B55F-C897B72A7752}"/>
              </a:ext>
            </a:extLst>
          </p:cNvPr>
          <p:cNvSpPr txBox="1"/>
          <p:nvPr/>
        </p:nvSpPr>
        <p:spPr>
          <a:xfrm>
            <a:off x="550380" y="580702"/>
            <a:ext cx="10691447" cy="1508105"/>
          </a:xfrm>
          <a:prstGeom prst="rect">
            <a:avLst/>
          </a:prstGeom>
          <a:noFill/>
        </p:spPr>
        <p:txBody>
          <a:bodyPr wrap="square">
            <a:spAutoFit/>
          </a:bodyPr>
          <a:lstStyle/>
          <a:p>
            <a:pPr algn="l"/>
            <a:r>
              <a:rPr lang="en-IN" sz="2800" b="1" i="0" u="none" strike="noStrike" baseline="0" dirty="0">
                <a:solidFill>
                  <a:schemeClr val="accent6">
                    <a:lumMod val="40000"/>
                    <a:lumOff val="60000"/>
                  </a:schemeClr>
                </a:solidFill>
                <a:latin typeface="Univers-Bold"/>
              </a:rPr>
              <a:t>                    Medications and Cancer Therapies</a:t>
            </a:r>
          </a:p>
          <a:p>
            <a:pPr algn="l"/>
            <a:endParaRPr lang="en-IN" sz="2800" b="1" i="0" u="none" strike="noStrike" baseline="0" dirty="0">
              <a:solidFill>
                <a:schemeClr val="accent6">
                  <a:lumMod val="40000"/>
                  <a:lumOff val="60000"/>
                </a:schemeClr>
              </a:solidFill>
              <a:latin typeface="Univers-Bold"/>
            </a:endParaRPr>
          </a:p>
          <a:p>
            <a:pPr algn="l"/>
            <a:r>
              <a:rPr lang="en-GB" sz="1800" b="0" i="0" u="none" strike="noStrike" baseline="0" dirty="0">
                <a:latin typeface="TimesNewRomanPSMT"/>
              </a:rPr>
              <a:t>Some medications prescribed to cure, manage, or prevent diseases have effects on periodontal tissues, </a:t>
            </a:r>
          </a:p>
          <a:p>
            <a:pPr algn="l"/>
            <a:r>
              <a:rPr lang="en-GB" sz="1800" b="0" i="0" u="none" strike="noStrike" baseline="0" dirty="0">
                <a:latin typeface="TimesNewRomanPSMT"/>
              </a:rPr>
              <a:t>wound healing, or the host immune response that sometimes </a:t>
            </a:r>
            <a:r>
              <a:rPr lang="en-GB" sz="1800" b="0" i="0" u="none" strike="noStrike" baseline="0" dirty="0">
                <a:solidFill>
                  <a:srgbClr val="000000"/>
                </a:solidFill>
                <a:latin typeface="TimesNewRomanPSMT"/>
              </a:rPr>
              <a:t>require modification of treatment</a:t>
            </a:r>
            <a:endParaRPr lang="en-IN" dirty="0"/>
          </a:p>
        </p:txBody>
      </p:sp>
      <p:sp>
        <p:nvSpPr>
          <p:cNvPr id="7" name="Oval 6">
            <a:extLst>
              <a:ext uri="{FF2B5EF4-FFF2-40B4-BE49-F238E27FC236}">
                <a16:creationId xmlns:a16="http://schemas.microsoft.com/office/drawing/2014/main" id="{F45D5D77-B603-428D-BB07-1A27A473E455}"/>
              </a:ext>
            </a:extLst>
          </p:cNvPr>
          <p:cNvSpPr/>
          <p:nvPr/>
        </p:nvSpPr>
        <p:spPr>
          <a:xfrm>
            <a:off x="4121834" y="2954215"/>
            <a:ext cx="2757268" cy="23352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chemeClr val="tx1"/>
                </a:solidFill>
              </a:rPr>
              <a:t>Medications</a:t>
            </a:r>
            <a:r>
              <a:rPr lang="en-IN" dirty="0"/>
              <a:t> </a:t>
            </a:r>
          </a:p>
        </p:txBody>
      </p:sp>
      <p:sp>
        <p:nvSpPr>
          <p:cNvPr id="9" name="TextBox 8">
            <a:extLst>
              <a:ext uri="{FF2B5EF4-FFF2-40B4-BE49-F238E27FC236}">
                <a16:creationId xmlns:a16="http://schemas.microsoft.com/office/drawing/2014/main" id="{D9D8B060-67E7-4D80-9878-CF9AA98718F7}"/>
              </a:ext>
            </a:extLst>
          </p:cNvPr>
          <p:cNvSpPr txBox="1"/>
          <p:nvPr/>
        </p:nvSpPr>
        <p:spPr>
          <a:xfrm>
            <a:off x="4543865" y="1955409"/>
            <a:ext cx="6260122" cy="400110"/>
          </a:xfrm>
          <a:prstGeom prst="rect">
            <a:avLst/>
          </a:prstGeom>
          <a:noFill/>
        </p:spPr>
        <p:txBody>
          <a:bodyPr wrap="square">
            <a:spAutoFit/>
          </a:bodyPr>
          <a:lstStyle/>
          <a:p>
            <a:r>
              <a:rPr lang="en-IN" sz="2000" b="0" i="0" u="none" strike="noStrike" baseline="0" dirty="0">
                <a:solidFill>
                  <a:schemeClr val="accent5">
                    <a:lumMod val="40000"/>
                    <a:lumOff val="60000"/>
                  </a:schemeClr>
                </a:solidFill>
                <a:latin typeface="TimesNewRomanPSMT"/>
              </a:rPr>
              <a:t>Bisphosphonates</a:t>
            </a:r>
            <a:endParaRPr lang="en-IN" sz="2000" dirty="0">
              <a:solidFill>
                <a:schemeClr val="accent5">
                  <a:lumMod val="40000"/>
                  <a:lumOff val="60000"/>
                </a:schemeClr>
              </a:solidFill>
            </a:endParaRPr>
          </a:p>
        </p:txBody>
      </p:sp>
      <p:sp>
        <p:nvSpPr>
          <p:cNvPr id="11" name="TextBox 10">
            <a:extLst>
              <a:ext uri="{FF2B5EF4-FFF2-40B4-BE49-F238E27FC236}">
                <a16:creationId xmlns:a16="http://schemas.microsoft.com/office/drawing/2014/main" id="{BF302B09-0EC3-4A5A-9694-8A9B9D108838}"/>
              </a:ext>
            </a:extLst>
          </p:cNvPr>
          <p:cNvSpPr txBox="1"/>
          <p:nvPr/>
        </p:nvSpPr>
        <p:spPr>
          <a:xfrm>
            <a:off x="7751298" y="4721276"/>
            <a:ext cx="6105378" cy="369332"/>
          </a:xfrm>
          <a:prstGeom prst="rect">
            <a:avLst/>
          </a:prstGeom>
          <a:noFill/>
        </p:spPr>
        <p:txBody>
          <a:bodyPr wrap="square">
            <a:spAutoFit/>
          </a:bodyPr>
          <a:lstStyle/>
          <a:p>
            <a:r>
              <a:rPr lang="en-IN" sz="1800" b="0" i="0" u="none" strike="noStrike" baseline="0" dirty="0">
                <a:solidFill>
                  <a:schemeClr val="accent5">
                    <a:lumMod val="40000"/>
                    <a:lumOff val="60000"/>
                  </a:schemeClr>
                </a:solidFill>
                <a:latin typeface="TimesNewRomanPSMT"/>
              </a:rPr>
              <a:t>Anticoagulation medications</a:t>
            </a:r>
            <a:endParaRPr lang="en-IN" dirty="0">
              <a:solidFill>
                <a:schemeClr val="accent5">
                  <a:lumMod val="40000"/>
                  <a:lumOff val="60000"/>
                </a:schemeClr>
              </a:solidFill>
            </a:endParaRPr>
          </a:p>
        </p:txBody>
      </p:sp>
      <p:sp>
        <p:nvSpPr>
          <p:cNvPr id="13" name="TextBox 12">
            <a:extLst>
              <a:ext uri="{FF2B5EF4-FFF2-40B4-BE49-F238E27FC236}">
                <a16:creationId xmlns:a16="http://schemas.microsoft.com/office/drawing/2014/main" id="{FCAF6E36-7035-41D4-A992-C6E4C93CF500}"/>
              </a:ext>
            </a:extLst>
          </p:cNvPr>
          <p:cNvSpPr txBox="1"/>
          <p:nvPr/>
        </p:nvSpPr>
        <p:spPr>
          <a:xfrm>
            <a:off x="211015" y="3025617"/>
            <a:ext cx="6886134" cy="400110"/>
          </a:xfrm>
          <a:prstGeom prst="rect">
            <a:avLst/>
          </a:prstGeom>
          <a:noFill/>
        </p:spPr>
        <p:txBody>
          <a:bodyPr wrap="square">
            <a:spAutoFit/>
          </a:bodyPr>
          <a:lstStyle/>
          <a:p>
            <a:r>
              <a:rPr lang="en-IN" sz="2000" b="0" i="0" u="none" strike="noStrike" baseline="0" dirty="0">
                <a:solidFill>
                  <a:schemeClr val="accent5">
                    <a:lumMod val="40000"/>
                    <a:lumOff val="60000"/>
                  </a:schemeClr>
                </a:solidFill>
                <a:latin typeface="TimesNewRomanPSMT"/>
              </a:rPr>
              <a:t>Antiplatelet medications</a:t>
            </a:r>
            <a:endParaRPr lang="en-IN" sz="2000" dirty="0">
              <a:solidFill>
                <a:schemeClr val="accent5">
                  <a:lumMod val="40000"/>
                  <a:lumOff val="60000"/>
                </a:schemeClr>
              </a:solidFill>
            </a:endParaRPr>
          </a:p>
        </p:txBody>
      </p:sp>
      <p:sp>
        <p:nvSpPr>
          <p:cNvPr id="15" name="TextBox 14">
            <a:extLst>
              <a:ext uri="{FF2B5EF4-FFF2-40B4-BE49-F238E27FC236}">
                <a16:creationId xmlns:a16="http://schemas.microsoft.com/office/drawing/2014/main" id="{BDD5076F-5CAE-452C-B8F7-BB5DCECBF838}"/>
              </a:ext>
            </a:extLst>
          </p:cNvPr>
          <p:cNvSpPr txBox="1"/>
          <p:nvPr/>
        </p:nvSpPr>
        <p:spPr>
          <a:xfrm>
            <a:off x="5099538" y="6070610"/>
            <a:ext cx="2196808" cy="400110"/>
          </a:xfrm>
          <a:prstGeom prst="rect">
            <a:avLst/>
          </a:prstGeom>
          <a:noFill/>
        </p:spPr>
        <p:txBody>
          <a:bodyPr wrap="square">
            <a:spAutoFit/>
          </a:bodyPr>
          <a:lstStyle/>
          <a:p>
            <a:r>
              <a:rPr lang="en-IN" sz="2000" b="0" i="0" u="none" strike="noStrike" baseline="0" dirty="0">
                <a:solidFill>
                  <a:schemeClr val="accent5">
                    <a:lumMod val="40000"/>
                    <a:lumOff val="60000"/>
                  </a:schemeClr>
                </a:solidFill>
                <a:latin typeface="TimesNewRomanPSMT"/>
              </a:rPr>
              <a:t>Steroids</a:t>
            </a:r>
            <a:endParaRPr lang="en-IN" dirty="0">
              <a:solidFill>
                <a:schemeClr val="accent5">
                  <a:lumMod val="40000"/>
                  <a:lumOff val="60000"/>
                </a:schemeClr>
              </a:solidFill>
            </a:endParaRPr>
          </a:p>
        </p:txBody>
      </p:sp>
      <p:sp>
        <p:nvSpPr>
          <p:cNvPr id="17" name="TextBox 16">
            <a:extLst>
              <a:ext uri="{FF2B5EF4-FFF2-40B4-BE49-F238E27FC236}">
                <a16:creationId xmlns:a16="http://schemas.microsoft.com/office/drawing/2014/main" id="{82991695-02E9-4B1A-A402-E9E26926D45B}"/>
              </a:ext>
            </a:extLst>
          </p:cNvPr>
          <p:cNvSpPr txBox="1"/>
          <p:nvPr/>
        </p:nvSpPr>
        <p:spPr>
          <a:xfrm>
            <a:off x="1100798" y="4838723"/>
            <a:ext cx="6886134" cy="400110"/>
          </a:xfrm>
          <a:prstGeom prst="rect">
            <a:avLst/>
          </a:prstGeom>
          <a:noFill/>
        </p:spPr>
        <p:txBody>
          <a:bodyPr wrap="square">
            <a:spAutoFit/>
          </a:bodyPr>
          <a:lstStyle/>
          <a:p>
            <a:r>
              <a:rPr lang="en-IN" sz="2000" b="0" i="0" u="none" strike="noStrike" baseline="0" dirty="0">
                <a:solidFill>
                  <a:schemeClr val="accent5">
                    <a:lumMod val="40000"/>
                    <a:lumOff val="60000"/>
                  </a:schemeClr>
                </a:solidFill>
                <a:latin typeface="TimesNewRomanPSMT"/>
              </a:rPr>
              <a:t>Chemotherapy</a:t>
            </a:r>
            <a:endParaRPr lang="en-IN" dirty="0">
              <a:solidFill>
                <a:schemeClr val="accent5">
                  <a:lumMod val="40000"/>
                  <a:lumOff val="60000"/>
                </a:schemeClr>
              </a:solidFill>
            </a:endParaRPr>
          </a:p>
        </p:txBody>
      </p:sp>
      <p:sp>
        <p:nvSpPr>
          <p:cNvPr id="19" name="TextBox 18">
            <a:extLst>
              <a:ext uri="{FF2B5EF4-FFF2-40B4-BE49-F238E27FC236}">
                <a16:creationId xmlns:a16="http://schemas.microsoft.com/office/drawing/2014/main" id="{40FC2491-E637-420C-AE74-67F2160B6155}"/>
              </a:ext>
            </a:extLst>
          </p:cNvPr>
          <p:cNvSpPr txBox="1"/>
          <p:nvPr/>
        </p:nvSpPr>
        <p:spPr>
          <a:xfrm>
            <a:off x="7673926" y="3094039"/>
            <a:ext cx="3567901" cy="400110"/>
          </a:xfrm>
          <a:prstGeom prst="rect">
            <a:avLst/>
          </a:prstGeom>
          <a:noFill/>
        </p:spPr>
        <p:txBody>
          <a:bodyPr wrap="square">
            <a:spAutoFit/>
          </a:bodyPr>
          <a:lstStyle/>
          <a:p>
            <a:r>
              <a:rPr lang="en-IN" sz="2000" b="0" i="0" u="none" strike="noStrike" baseline="0" dirty="0">
                <a:solidFill>
                  <a:schemeClr val="accent5">
                    <a:lumMod val="40000"/>
                    <a:lumOff val="60000"/>
                  </a:schemeClr>
                </a:solidFill>
                <a:latin typeface="TimesNewRomanPSMT"/>
              </a:rPr>
              <a:t>Radiation therapy</a:t>
            </a:r>
            <a:endParaRPr lang="en-IN" sz="2000" dirty="0">
              <a:solidFill>
                <a:schemeClr val="accent5">
                  <a:lumMod val="40000"/>
                  <a:lumOff val="60000"/>
                </a:schemeClr>
              </a:solidFill>
            </a:endParaRPr>
          </a:p>
        </p:txBody>
      </p:sp>
      <p:cxnSp>
        <p:nvCxnSpPr>
          <p:cNvPr id="21" name="Straight Arrow Connector 20">
            <a:extLst>
              <a:ext uri="{FF2B5EF4-FFF2-40B4-BE49-F238E27FC236}">
                <a16:creationId xmlns:a16="http://schemas.microsoft.com/office/drawing/2014/main" id="{6E0C437F-524F-437E-8867-AE564CA062D2}"/>
              </a:ext>
            </a:extLst>
          </p:cNvPr>
          <p:cNvCxnSpPr>
            <a:cxnSpLocks/>
          </p:cNvCxnSpPr>
          <p:nvPr/>
        </p:nvCxnSpPr>
        <p:spPr>
          <a:xfrm flipH="1" flipV="1">
            <a:off x="3024555" y="3323736"/>
            <a:ext cx="1174650" cy="40086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2" name="Straight Arrow Connector 31">
            <a:extLst>
              <a:ext uri="{FF2B5EF4-FFF2-40B4-BE49-F238E27FC236}">
                <a16:creationId xmlns:a16="http://schemas.microsoft.com/office/drawing/2014/main" id="{3F86CCFB-C02A-4F31-AA22-72EAB6485900}"/>
              </a:ext>
            </a:extLst>
          </p:cNvPr>
          <p:cNvCxnSpPr>
            <a:cxnSpLocks/>
          </p:cNvCxnSpPr>
          <p:nvPr/>
        </p:nvCxnSpPr>
        <p:spPr>
          <a:xfrm flipV="1">
            <a:off x="6703255" y="3294095"/>
            <a:ext cx="903851" cy="29371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3" name="Straight Arrow Connector 32">
            <a:extLst>
              <a:ext uri="{FF2B5EF4-FFF2-40B4-BE49-F238E27FC236}">
                <a16:creationId xmlns:a16="http://schemas.microsoft.com/office/drawing/2014/main" id="{029C85DC-4C84-4EEF-9BC4-5E8555EFBAD8}"/>
              </a:ext>
            </a:extLst>
          </p:cNvPr>
          <p:cNvCxnSpPr>
            <a:cxnSpLocks/>
          </p:cNvCxnSpPr>
          <p:nvPr/>
        </p:nvCxnSpPr>
        <p:spPr>
          <a:xfrm flipV="1">
            <a:off x="5500468" y="2335237"/>
            <a:ext cx="0" cy="61898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4" name="Straight Arrow Connector 33">
            <a:extLst>
              <a:ext uri="{FF2B5EF4-FFF2-40B4-BE49-F238E27FC236}">
                <a16:creationId xmlns:a16="http://schemas.microsoft.com/office/drawing/2014/main" id="{0AEB6979-CEF5-4648-8212-5E5051CAD204}"/>
              </a:ext>
            </a:extLst>
          </p:cNvPr>
          <p:cNvCxnSpPr>
            <a:cxnSpLocks/>
          </p:cNvCxnSpPr>
          <p:nvPr/>
        </p:nvCxnSpPr>
        <p:spPr>
          <a:xfrm flipH="1">
            <a:off x="2997298" y="4616012"/>
            <a:ext cx="1229164" cy="33252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5" name="Straight Arrow Connector 34">
            <a:extLst>
              <a:ext uri="{FF2B5EF4-FFF2-40B4-BE49-F238E27FC236}">
                <a16:creationId xmlns:a16="http://schemas.microsoft.com/office/drawing/2014/main" id="{983836E4-ACE9-4CA0-B189-FA50B5232346}"/>
              </a:ext>
            </a:extLst>
          </p:cNvPr>
          <p:cNvCxnSpPr>
            <a:cxnSpLocks/>
          </p:cNvCxnSpPr>
          <p:nvPr/>
        </p:nvCxnSpPr>
        <p:spPr>
          <a:xfrm>
            <a:off x="5570806" y="5289452"/>
            <a:ext cx="0" cy="64512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50" name="Straight Arrow Connector 49">
            <a:extLst>
              <a:ext uri="{FF2B5EF4-FFF2-40B4-BE49-F238E27FC236}">
                <a16:creationId xmlns:a16="http://schemas.microsoft.com/office/drawing/2014/main" id="{98671D38-39FF-4C0A-9E6E-6A1F6D928256}"/>
              </a:ext>
            </a:extLst>
          </p:cNvPr>
          <p:cNvCxnSpPr>
            <a:cxnSpLocks/>
          </p:cNvCxnSpPr>
          <p:nvPr/>
        </p:nvCxnSpPr>
        <p:spPr>
          <a:xfrm>
            <a:off x="6754837" y="4616012"/>
            <a:ext cx="1025770" cy="33273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132955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D2A9169-087F-48DC-8962-C90724058FFF}"/>
              </a:ext>
            </a:extLst>
          </p:cNvPr>
          <p:cNvSpPr txBox="1"/>
          <p:nvPr/>
        </p:nvSpPr>
        <p:spPr>
          <a:xfrm>
            <a:off x="3868616" y="596593"/>
            <a:ext cx="6105378" cy="523220"/>
          </a:xfrm>
          <a:prstGeom prst="rect">
            <a:avLst/>
          </a:prstGeom>
          <a:noFill/>
        </p:spPr>
        <p:txBody>
          <a:bodyPr wrap="square">
            <a:spAutoFit/>
          </a:bodyPr>
          <a:lstStyle/>
          <a:p>
            <a:r>
              <a:rPr lang="en-IN" sz="2800" b="1" i="0" u="none" strike="noStrike" baseline="0" dirty="0">
                <a:solidFill>
                  <a:schemeClr val="accent6">
                    <a:lumMod val="40000"/>
                    <a:lumOff val="60000"/>
                  </a:schemeClr>
                </a:solidFill>
                <a:latin typeface="Univers-Bold"/>
              </a:rPr>
              <a:t>Bisphosphonates</a:t>
            </a:r>
            <a:endParaRPr lang="en-IN" sz="2800" dirty="0">
              <a:solidFill>
                <a:schemeClr val="accent6">
                  <a:lumMod val="40000"/>
                  <a:lumOff val="60000"/>
                </a:schemeClr>
              </a:solidFill>
            </a:endParaRPr>
          </a:p>
        </p:txBody>
      </p:sp>
      <p:sp>
        <p:nvSpPr>
          <p:cNvPr id="7" name="TextBox 6">
            <a:extLst>
              <a:ext uri="{FF2B5EF4-FFF2-40B4-BE49-F238E27FC236}">
                <a16:creationId xmlns:a16="http://schemas.microsoft.com/office/drawing/2014/main" id="{20FB7135-0DFB-4652-8868-3D9C257BBADC}"/>
              </a:ext>
            </a:extLst>
          </p:cNvPr>
          <p:cNvSpPr txBox="1"/>
          <p:nvPr/>
        </p:nvSpPr>
        <p:spPr>
          <a:xfrm>
            <a:off x="823614" y="1485515"/>
            <a:ext cx="11746522" cy="1200329"/>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Bisphosphonate medications are primarily used to treat cancer (</a:t>
            </a:r>
            <a:r>
              <a:rPr lang="en-GB" sz="1800" b="0" i="0" u="none" strike="noStrike" baseline="0" dirty="0" err="1">
                <a:latin typeface="TimesNewRomanPSMT"/>
              </a:rPr>
              <a:t>i.e</a:t>
            </a:r>
            <a:r>
              <a:rPr lang="en-GB" dirty="0">
                <a:latin typeface="TimesNewRomanPSMT"/>
              </a:rPr>
              <a:t> </a:t>
            </a:r>
            <a:r>
              <a:rPr lang="en-IN" sz="1800" b="0" i="0" u="none" strike="noStrike" baseline="0" dirty="0">
                <a:latin typeface="TimesNewRomanPSMT"/>
              </a:rPr>
              <a:t>intravenous administration) and osteoporosis (i.e., oral administration).</a:t>
            </a:r>
          </a:p>
          <a:p>
            <a:pPr marL="285750" indent="-285750" algn="l">
              <a:buFont typeface="Courier New" panose="02070309020205020404" pitchFamily="49" charset="0"/>
              <a:buChar char="o"/>
            </a:pPr>
            <a:r>
              <a:rPr lang="en-GB" sz="1800" b="0" i="0" u="none" strike="noStrike" baseline="0" dirty="0">
                <a:latin typeface="TimesNewRomanPSMT"/>
              </a:rPr>
              <a:t>They act by inhibiting osteoclastic activity, which leads to less bone resorption, </a:t>
            </a:r>
            <a:r>
              <a:rPr lang="en-GB" sz="1800" b="0" i="0" u="none" strike="noStrike" baseline="0" dirty="0" err="1">
                <a:latin typeface="TimesNewRomanPSMT"/>
              </a:rPr>
              <a:t>remodeling</a:t>
            </a:r>
            <a:r>
              <a:rPr lang="en-GB" sz="1800" b="0" i="0" u="none" strike="noStrike" baseline="0" dirty="0">
                <a:latin typeface="TimesNewRomanPSMT"/>
              </a:rPr>
              <a:t>, and turnover.</a:t>
            </a:r>
            <a:r>
              <a:rPr lang="en-GB" sz="800" b="0" i="0" u="none" strike="noStrike" baseline="0" dirty="0">
                <a:latin typeface="TimesNewRomanPSMT"/>
              </a:rPr>
              <a:t>83 </a:t>
            </a:r>
            <a:r>
              <a:rPr lang="en-GB" sz="1800" b="0" i="0" u="none" strike="noStrike" baseline="0" dirty="0">
                <a:latin typeface="TimesNewRomanPSMT"/>
              </a:rPr>
              <a:t>Bisphosphonates are used in cancer treatment to prevent the often lethal imbalance of osteoclastic </a:t>
            </a:r>
            <a:r>
              <a:rPr lang="en-IN" sz="1800" b="0" i="0" u="none" strike="noStrike" baseline="0" dirty="0">
                <a:latin typeface="TimesNewRomanPSMT"/>
              </a:rPr>
              <a:t>activity.</a:t>
            </a:r>
            <a:endParaRPr lang="en-IN" dirty="0"/>
          </a:p>
        </p:txBody>
      </p:sp>
      <p:pic>
        <p:nvPicPr>
          <p:cNvPr id="9" name="Picture 8">
            <a:extLst>
              <a:ext uri="{FF2B5EF4-FFF2-40B4-BE49-F238E27FC236}">
                <a16:creationId xmlns:a16="http://schemas.microsoft.com/office/drawing/2014/main" id="{AA787E4C-0881-47A8-9152-3AA133D9690F}"/>
              </a:ext>
            </a:extLst>
          </p:cNvPr>
          <p:cNvPicPr>
            <a:picLocks noChangeAspect="1"/>
          </p:cNvPicPr>
          <p:nvPr/>
        </p:nvPicPr>
        <p:blipFill rotWithShape="1">
          <a:blip r:embed="rId2">
            <a:extLst>
              <a:ext uri="{28A0092B-C50C-407E-A947-70E740481C1C}">
                <a14:useLocalDpi xmlns:a14="http://schemas.microsoft.com/office/drawing/2010/main" val="0"/>
              </a:ext>
            </a:extLst>
          </a:blip>
          <a:srcRect l="2854" t="2340" r="2970" b="2464"/>
          <a:stretch/>
        </p:blipFill>
        <p:spPr>
          <a:xfrm>
            <a:off x="1951059" y="2836673"/>
            <a:ext cx="8088923" cy="3809226"/>
          </a:xfrm>
          <a:prstGeom prst="rect">
            <a:avLst/>
          </a:prstGeom>
        </p:spPr>
      </p:pic>
    </p:spTree>
    <p:extLst>
      <p:ext uri="{BB962C8B-B14F-4D97-AF65-F5344CB8AC3E}">
        <p14:creationId xmlns:p14="http://schemas.microsoft.com/office/powerpoint/2010/main" val="17699362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CF4C69-1089-4524-B6D9-F5935A6E04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670" y="240060"/>
            <a:ext cx="7518156" cy="3181350"/>
          </a:xfrm>
          <a:prstGeom prst="rect">
            <a:avLst/>
          </a:prstGeom>
        </p:spPr>
      </p:pic>
      <p:sp>
        <p:nvSpPr>
          <p:cNvPr id="6" name="TextBox 5">
            <a:extLst>
              <a:ext uri="{FF2B5EF4-FFF2-40B4-BE49-F238E27FC236}">
                <a16:creationId xmlns:a16="http://schemas.microsoft.com/office/drawing/2014/main" id="{0E0750E5-34DC-4ABC-80A6-65312B30A8EB}"/>
              </a:ext>
            </a:extLst>
          </p:cNvPr>
          <p:cNvSpPr txBox="1"/>
          <p:nvPr/>
        </p:nvSpPr>
        <p:spPr>
          <a:xfrm>
            <a:off x="476631" y="3733200"/>
            <a:ext cx="3551066" cy="738664"/>
          </a:xfrm>
          <a:prstGeom prst="rect">
            <a:avLst/>
          </a:prstGeom>
          <a:noFill/>
        </p:spPr>
        <p:txBody>
          <a:bodyPr wrap="square" rtlCol="0">
            <a:spAutoFit/>
          </a:bodyPr>
          <a:lstStyle/>
          <a:p>
            <a:r>
              <a:rPr lang="en-IN" sz="2400" dirty="0">
                <a:latin typeface="Times New Roman" panose="02020603050405020304" pitchFamily="18" charset="0"/>
                <a:cs typeface="Times New Roman" panose="02020603050405020304" pitchFamily="18" charset="0"/>
              </a:rPr>
              <a:t>Risk factors for BRONJ</a:t>
            </a:r>
          </a:p>
          <a:p>
            <a:endParaRPr lang="en-IN" dirty="0"/>
          </a:p>
        </p:txBody>
      </p:sp>
      <p:pic>
        <p:nvPicPr>
          <p:cNvPr id="8" name="Picture 7">
            <a:extLst>
              <a:ext uri="{FF2B5EF4-FFF2-40B4-BE49-F238E27FC236}">
                <a16:creationId xmlns:a16="http://schemas.microsoft.com/office/drawing/2014/main" id="{7697A8DC-9FB1-4EC3-9FF4-E53845D63A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517" y="4454814"/>
            <a:ext cx="2628900" cy="21631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1C70B616-A441-4466-8DFE-9B8AB9BDDAED}"/>
              </a:ext>
            </a:extLst>
          </p:cNvPr>
          <p:cNvPicPr>
            <a:picLocks noChangeAspect="1"/>
          </p:cNvPicPr>
          <p:nvPr/>
        </p:nvPicPr>
        <p:blipFill rotWithShape="1">
          <a:blip r:embed="rId4">
            <a:extLst>
              <a:ext uri="{28A0092B-C50C-407E-A947-70E740481C1C}">
                <a14:useLocalDpi xmlns:a14="http://schemas.microsoft.com/office/drawing/2010/main" val="0"/>
              </a:ext>
            </a:extLst>
          </a:blip>
          <a:srcRect l="18816" t="3864" r="16294" b="37761"/>
          <a:stretch/>
        </p:blipFill>
        <p:spPr>
          <a:xfrm>
            <a:off x="3271458" y="4454814"/>
            <a:ext cx="1905001" cy="2261601"/>
          </a:xfrm>
          <a:prstGeom prst="rect">
            <a:avLst/>
          </a:prstGeom>
        </p:spPr>
      </p:pic>
      <p:pic>
        <p:nvPicPr>
          <p:cNvPr id="12" name="Picture 11">
            <a:extLst>
              <a:ext uri="{FF2B5EF4-FFF2-40B4-BE49-F238E27FC236}">
                <a16:creationId xmlns:a16="http://schemas.microsoft.com/office/drawing/2014/main" id="{FE5A62C2-AAC3-4EAC-BBAD-7833F10310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6437" y="240060"/>
            <a:ext cx="2286000" cy="2000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83F00068-A5D1-4EF6-8900-80ADA30A4D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36865" y="2462844"/>
            <a:ext cx="3513618" cy="20857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BEB10FD9-A683-4AFE-8A14-D93B5B6BD7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19975" y="4471864"/>
            <a:ext cx="2816267" cy="21460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a:extLst>
              <a:ext uri="{FF2B5EF4-FFF2-40B4-BE49-F238E27FC236}">
                <a16:creationId xmlns:a16="http://schemas.microsoft.com/office/drawing/2014/main" id="{1EFC8E41-D7B3-49B0-BF6A-0BB9B85EAA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63233" y="4771106"/>
            <a:ext cx="3187250" cy="18963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616257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52FB0C-A0A4-4A92-A1F2-CC9E7DF16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220" y="149836"/>
            <a:ext cx="6189783" cy="3000541"/>
          </a:xfrm>
          <a:prstGeom prst="rect">
            <a:avLst/>
          </a:prstGeom>
        </p:spPr>
      </p:pic>
      <p:sp>
        <p:nvSpPr>
          <p:cNvPr id="7" name="TextBox 6">
            <a:extLst>
              <a:ext uri="{FF2B5EF4-FFF2-40B4-BE49-F238E27FC236}">
                <a16:creationId xmlns:a16="http://schemas.microsoft.com/office/drawing/2014/main" id="{E14DC313-2361-4FF1-B942-3EEDAE389110}"/>
              </a:ext>
            </a:extLst>
          </p:cNvPr>
          <p:cNvSpPr txBox="1"/>
          <p:nvPr/>
        </p:nvSpPr>
        <p:spPr>
          <a:xfrm>
            <a:off x="447821" y="5887720"/>
            <a:ext cx="10958733" cy="707886"/>
          </a:xfrm>
          <a:prstGeom prst="rect">
            <a:avLst/>
          </a:prstGeom>
          <a:noFill/>
        </p:spPr>
        <p:txBody>
          <a:bodyPr wrap="square">
            <a:spAutoFit/>
          </a:bodyPr>
          <a:lstStyle/>
          <a:p>
            <a:pPr algn="l"/>
            <a:r>
              <a:rPr lang="en-GB" sz="2000" b="0" i="0" u="none" strike="noStrike" baseline="0" dirty="0">
                <a:latin typeface="TimesNewRomanPSMT"/>
              </a:rPr>
              <a:t>For individuals treated with intravenous bisphosphonates, invasive treatment, such as extractions, periodontal surgery, implant surgery, and bone augmentation procedures, should </a:t>
            </a:r>
            <a:r>
              <a:rPr lang="en-IN" sz="2000" b="0" i="0" u="none" strike="noStrike" baseline="0" dirty="0">
                <a:latin typeface="TimesNewRomanPSMT"/>
              </a:rPr>
              <a:t>be avoided.</a:t>
            </a:r>
            <a:endParaRPr lang="en-IN" sz="2000" dirty="0"/>
          </a:p>
        </p:txBody>
      </p:sp>
      <p:pic>
        <p:nvPicPr>
          <p:cNvPr id="11" name="Picture 10">
            <a:extLst>
              <a:ext uri="{FF2B5EF4-FFF2-40B4-BE49-F238E27FC236}">
                <a16:creationId xmlns:a16="http://schemas.microsoft.com/office/drawing/2014/main" id="{049AED28-8359-42A7-BF77-1336D3BC8053}"/>
              </a:ext>
            </a:extLst>
          </p:cNvPr>
          <p:cNvPicPr>
            <a:picLocks noChangeAspect="1"/>
          </p:cNvPicPr>
          <p:nvPr/>
        </p:nvPicPr>
        <p:blipFill rotWithShape="1">
          <a:blip r:embed="rId3">
            <a:extLst>
              <a:ext uri="{28A0092B-C50C-407E-A947-70E740481C1C}">
                <a14:useLocalDpi xmlns:a14="http://schemas.microsoft.com/office/drawing/2010/main" val="0"/>
              </a:ext>
            </a:extLst>
          </a:blip>
          <a:srcRect l="13616" t="41909" r="57192" b="34300"/>
          <a:stretch/>
        </p:blipFill>
        <p:spPr>
          <a:xfrm>
            <a:off x="6096000" y="3429000"/>
            <a:ext cx="5630992" cy="24587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558191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57C553D-D443-4143-8991-CE57F0407AF7}"/>
              </a:ext>
            </a:extLst>
          </p:cNvPr>
          <p:cNvSpPr txBox="1"/>
          <p:nvPr/>
        </p:nvSpPr>
        <p:spPr>
          <a:xfrm>
            <a:off x="2569529" y="478983"/>
            <a:ext cx="8440978" cy="523220"/>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r>
              <a:rPr lang="en-IN" sz="2800" b="1" i="0" u="none" strike="noStrike" baseline="0" dirty="0">
                <a:solidFill>
                  <a:schemeClr val="accent6">
                    <a:lumMod val="40000"/>
                    <a:lumOff val="60000"/>
                  </a:schemeClr>
                </a:solidFill>
                <a:latin typeface="Univers-Bold"/>
              </a:rPr>
              <a:t>Anticoagulant or Antiplatelet Therapy</a:t>
            </a:r>
            <a:endParaRPr lang="en-IN" sz="2800" dirty="0">
              <a:solidFill>
                <a:schemeClr val="accent6">
                  <a:lumMod val="40000"/>
                  <a:lumOff val="60000"/>
                </a:schemeClr>
              </a:solidFill>
            </a:endParaRPr>
          </a:p>
        </p:txBody>
      </p:sp>
      <p:sp>
        <p:nvSpPr>
          <p:cNvPr id="7" name="TextBox 6">
            <a:extLst>
              <a:ext uri="{FF2B5EF4-FFF2-40B4-BE49-F238E27FC236}">
                <a16:creationId xmlns:a16="http://schemas.microsoft.com/office/drawing/2014/main" id="{7AF742CC-7CBC-45B6-8D6F-117B6B057192}"/>
              </a:ext>
            </a:extLst>
          </p:cNvPr>
          <p:cNvSpPr txBox="1"/>
          <p:nvPr/>
        </p:nvSpPr>
        <p:spPr>
          <a:xfrm>
            <a:off x="225229" y="1091032"/>
            <a:ext cx="9833316" cy="646331"/>
          </a:xfrm>
          <a:prstGeom prst="rect">
            <a:avLst/>
          </a:prstGeom>
          <a:noFill/>
        </p:spPr>
        <p:txBody>
          <a:bodyPr wrap="square">
            <a:spAutoFit/>
          </a:bodyPr>
          <a:lstStyle/>
          <a:p>
            <a:pPr algn="l"/>
            <a:endParaRPr lang="en-GB" sz="1800" b="0" i="0" u="none" strike="noStrike" baseline="0" dirty="0">
              <a:latin typeface="TimesNewRomanPSMT"/>
            </a:endParaRPr>
          </a:p>
          <a:p>
            <a:pPr algn="l"/>
            <a:r>
              <a:rPr lang="en-GB" sz="1800" b="0" i="0" u="none" strike="noStrike" baseline="0" dirty="0">
                <a:latin typeface="TimesNewRomanPSMT"/>
              </a:rPr>
              <a:t>Patients at risk who may be on anticoagulant or antiplatelet therapy include</a:t>
            </a:r>
          </a:p>
        </p:txBody>
      </p:sp>
      <p:sp>
        <p:nvSpPr>
          <p:cNvPr id="9" name="TextBox 8">
            <a:extLst>
              <a:ext uri="{FF2B5EF4-FFF2-40B4-BE49-F238E27FC236}">
                <a16:creationId xmlns:a16="http://schemas.microsoft.com/office/drawing/2014/main" id="{EAECF95D-052A-48E9-80C9-F6A4B398812F}"/>
              </a:ext>
            </a:extLst>
          </p:cNvPr>
          <p:cNvSpPr txBox="1"/>
          <p:nvPr/>
        </p:nvSpPr>
        <p:spPr>
          <a:xfrm>
            <a:off x="408302" y="2008657"/>
            <a:ext cx="8412479" cy="369332"/>
          </a:xfrm>
          <a:prstGeom prst="rect">
            <a:avLst/>
          </a:prstGeom>
          <a:noFill/>
        </p:spPr>
        <p:txBody>
          <a:bodyPr wrap="square">
            <a:spAutoFit/>
          </a:bodyPr>
          <a:lstStyle/>
          <a:p>
            <a:pPr marL="285750" indent="-285750">
              <a:buFont typeface="Wingdings" panose="05000000000000000000" pitchFamily="2" charset="2"/>
              <a:buChar char="v"/>
            </a:pPr>
            <a:r>
              <a:rPr lang="en-GB" sz="1800" b="0" i="0" u="none" strike="noStrike" baseline="0" dirty="0">
                <a:latin typeface="TimesNewRomanPSMT"/>
              </a:rPr>
              <a:t>heart valve replacements</a:t>
            </a:r>
            <a:endParaRPr lang="en-IN" dirty="0"/>
          </a:p>
        </p:txBody>
      </p:sp>
      <p:sp>
        <p:nvSpPr>
          <p:cNvPr id="11" name="TextBox 10">
            <a:extLst>
              <a:ext uri="{FF2B5EF4-FFF2-40B4-BE49-F238E27FC236}">
                <a16:creationId xmlns:a16="http://schemas.microsoft.com/office/drawing/2014/main" id="{B386061B-9E18-49F5-A57F-8270A5AF7874}"/>
              </a:ext>
            </a:extLst>
          </p:cNvPr>
          <p:cNvSpPr txBox="1"/>
          <p:nvPr/>
        </p:nvSpPr>
        <p:spPr>
          <a:xfrm>
            <a:off x="408302" y="2649283"/>
            <a:ext cx="8665698" cy="369332"/>
          </a:xfrm>
          <a:prstGeom prst="rect">
            <a:avLst/>
          </a:prstGeom>
          <a:noFill/>
        </p:spPr>
        <p:txBody>
          <a:bodyPr wrap="square">
            <a:spAutoFit/>
          </a:bodyPr>
          <a:lstStyle/>
          <a:p>
            <a:pPr marL="285750" indent="-285750">
              <a:buFont typeface="Wingdings" panose="05000000000000000000" pitchFamily="2" charset="2"/>
              <a:buChar char="v"/>
            </a:pPr>
            <a:r>
              <a:rPr lang="en-GB" dirty="0">
                <a:latin typeface="TimesNewRomanPSMT"/>
              </a:rPr>
              <a:t> </a:t>
            </a:r>
            <a:r>
              <a:rPr lang="en-GB" sz="1800" b="0" i="0" u="none" strike="noStrike" baseline="0" dirty="0">
                <a:latin typeface="TimesNewRomanPSMT"/>
              </a:rPr>
              <a:t>heart rhythm disorders</a:t>
            </a:r>
            <a:endParaRPr lang="en-IN" dirty="0"/>
          </a:p>
        </p:txBody>
      </p:sp>
      <p:sp>
        <p:nvSpPr>
          <p:cNvPr id="13" name="TextBox 12">
            <a:extLst>
              <a:ext uri="{FF2B5EF4-FFF2-40B4-BE49-F238E27FC236}">
                <a16:creationId xmlns:a16="http://schemas.microsoft.com/office/drawing/2014/main" id="{60AC4CA9-4E99-4A16-9E0D-2DA2E62F0915}"/>
              </a:ext>
            </a:extLst>
          </p:cNvPr>
          <p:cNvSpPr txBox="1"/>
          <p:nvPr/>
        </p:nvSpPr>
        <p:spPr>
          <a:xfrm>
            <a:off x="408302" y="3151933"/>
            <a:ext cx="5978769" cy="369332"/>
          </a:xfrm>
          <a:prstGeom prst="rect">
            <a:avLst/>
          </a:prstGeom>
          <a:noFill/>
        </p:spPr>
        <p:txBody>
          <a:bodyPr wrap="square">
            <a:spAutoFit/>
          </a:bodyPr>
          <a:lstStyle/>
          <a:p>
            <a:pPr marL="285750" indent="-285750">
              <a:buFont typeface="Wingdings" panose="05000000000000000000" pitchFamily="2" charset="2"/>
              <a:buChar char="v"/>
            </a:pPr>
            <a:r>
              <a:rPr lang="en-GB" sz="1800" b="0" i="0" u="none" strike="noStrike" baseline="0" dirty="0">
                <a:latin typeface="TimesNewRomanPSMT"/>
              </a:rPr>
              <a:t> congenital heart defects</a:t>
            </a:r>
            <a:endParaRPr lang="en-IN" dirty="0"/>
          </a:p>
        </p:txBody>
      </p:sp>
      <p:sp>
        <p:nvSpPr>
          <p:cNvPr id="15" name="TextBox 14">
            <a:extLst>
              <a:ext uri="{FF2B5EF4-FFF2-40B4-BE49-F238E27FC236}">
                <a16:creationId xmlns:a16="http://schemas.microsoft.com/office/drawing/2014/main" id="{5C678CA7-A87A-4CD2-AC30-6011C5DB8431}"/>
              </a:ext>
            </a:extLst>
          </p:cNvPr>
          <p:cNvSpPr txBox="1"/>
          <p:nvPr/>
        </p:nvSpPr>
        <p:spPr>
          <a:xfrm>
            <a:off x="408302" y="4848991"/>
            <a:ext cx="5753686" cy="369332"/>
          </a:xfrm>
          <a:prstGeom prst="rect">
            <a:avLst/>
          </a:prstGeom>
          <a:noFill/>
        </p:spPr>
        <p:txBody>
          <a:bodyPr wrap="square">
            <a:spAutoFit/>
          </a:bodyPr>
          <a:lstStyle/>
          <a:p>
            <a:pPr marL="285750" indent="-285750">
              <a:buFont typeface="Wingdings" panose="05000000000000000000" pitchFamily="2" charset="2"/>
              <a:buChar char="v"/>
            </a:pPr>
            <a:r>
              <a:rPr lang="en-GB" sz="1800" b="0" i="0" u="none" strike="noStrike" baseline="0" dirty="0">
                <a:latin typeface="TimesNewRomanPSMT"/>
              </a:rPr>
              <a:t>those with or a history or risk of MI</a:t>
            </a:r>
            <a:endParaRPr lang="en-IN" dirty="0"/>
          </a:p>
        </p:txBody>
      </p:sp>
      <p:sp>
        <p:nvSpPr>
          <p:cNvPr id="17" name="TextBox 16">
            <a:extLst>
              <a:ext uri="{FF2B5EF4-FFF2-40B4-BE49-F238E27FC236}">
                <a16:creationId xmlns:a16="http://schemas.microsoft.com/office/drawing/2014/main" id="{5D1D1165-0A66-4F27-A4BE-CFA2B6435498}"/>
              </a:ext>
            </a:extLst>
          </p:cNvPr>
          <p:cNvSpPr txBox="1"/>
          <p:nvPr/>
        </p:nvSpPr>
        <p:spPr>
          <a:xfrm>
            <a:off x="408302" y="3676562"/>
            <a:ext cx="6471139" cy="369332"/>
          </a:xfrm>
          <a:prstGeom prst="rect">
            <a:avLst/>
          </a:prstGeom>
          <a:noFill/>
        </p:spPr>
        <p:txBody>
          <a:bodyPr wrap="square">
            <a:spAutoFit/>
          </a:bodyPr>
          <a:lstStyle/>
          <a:p>
            <a:pPr marL="285750" indent="-285750">
              <a:buFont typeface="Wingdings" panose="05000000000000000000" pitchFamily="2" charset="2"/>
              <a:buChar char="v"/>
            </a:pPr>
            <a:r>
              <a:rPr lang="en-GB" sz="1800" b="0" i="0" u="none" strike="noStrike" baseline="0" dirty="0">
                <a:latin typeface="TimesNewRomanPSMT"/>
              </a:rPr>
              <a:t>stroke</a:t>
            </a:r>
            <a:endParaRPr lang="en-IN" dirty="0"/>
          </a:p>
        </p:txBody>
      </p:sp>
      <p:sp>
        <p:nvSpPr>
          <p:cNvPr id="19" name="TextBox 18">
            <a:extLst>
              <a:ext uri="{FF2B5EF4-FFF2-40B4-BE49-F238E27FC236}">
                <a16:creationId xmlns:a16="http://schemas.microsoft.com/office/drawing/2014/main" id="{4A09842A-75F2-4602-A0B6-5A787E121466}"/>
              </a:ext>
            </a:extLst>
          </p:cNvPr>
          <p:cNvSpPr txBox="1"/>
          <p:nvPr/>
        </p:nvSpPr>
        <p:spPr>
          <a:xfrm>
            <a:off x="408302" y="4288711"/>
            <a:ext cx="5852160" cy="369332"/>
          </a:xfrm>
          <a:prstGeom prst="rect">
            <a:avLst/>
          </a:prstGeom>
          <a:noFill/>
        </p:spPr>
        <p:txBody>
          <a:bodyPr wrap="square">
            <a:spAutoFit/>
          </a:bodyPr>
          <a:lstStyle/>
          <a:p>
            <a:pPr marL="285750" indent="-285750">
              <a:buFont typeface="Wingdings" panose="05000000000000000000" pitchFamily="2" charset="2"/>
              <a:buChar char="v"/>
            </a:pPr>
            <a:r>
              <a:rPr lang="en-GB" sz="1800" b="0" i="0" u="none" strike="noStrike" baseline="0" dirty="0">
                <a:latin typeface="TimesNewRomanPSMT"/>
              </a:rPr>
              <a:t>deep vein thrombosis</a:t>
            </a:r>
            <a:endParaRPr lang="en-IN" dirty="0"/>
          </a:p>
        </p:txBody>
      </p:sp>
      <p:pic>
        <p:nvPicPr>
          <p:cNvPr id="21" name="Picture 20">
            <a:extLst>
              <a:ext uri="{FF2B5EF4-FFF2-40B4-BE49-F238E27FC236}">
                <a16:creationId xmlns:a16="http://schemas.microsoft.com/office/drawing/2014/main" id="{8F1D5F53-8DAF-4362-ACE3-44ACCBDF8970}"/>
              </a:ext>
            </a:extLst>
          </p:cNvPr>
          <p:cNvPicPr>
            <a:picLocks noChangeAspect="1"/>
          </p:cNvPicPr>
          <p:nvPr/>
        </p:nvPicPr>
        <p:blipFill rotWithShape="1">
          <a:blip r:embed="rId2">
            <a:extLst>
              <a:ext uri="{28A0092B-C50C-407E-A947-70E740481C1C}">
                <a14:useLocalDpi xmlns:a14="http://schemas.microsoft.com/office/drawing/2010/main" val="0"/>
              </a:ext>
            </a:extLst>
          </a:blip>
          <a:srcRect l="3229" t="16059" r="4519" b="5301"/>
          <a:stretch/>
        </p:blipFill>
        <p:spPr>
          <a:xfrm>
            <a:off x="5401559" y="2068319"/>
            <a:ext cx="6678334" cy="4477730"/>
          </a:xfrm>
          <a:prstGeom prst="rect">
            <a:avLst/>
          </a:prstGeom>
        </p:spPr>
      </p:pic>
    </p:spTree>
    <p:extLst>
      <p:ext uri="{BB962C8B-B14F-4D97-AF65-F5344CB8AC3E}">
        <p14:creationId xmlns:p14="http://schemas.microsoft.com/office/powerpoint/2010/main" val="4453663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57E2DD-6D17-4FE7-A9CA-3B0CC2EBADEE}"/>
              </a:ext>
            </a:extLst>
          </p:cNvPr>
          <p:cNvSpPr txBox="1"/>
          <p:nvPr/>
        </p:nvSpPr>
        <p:spPr>
          <a:xfrm>
            <a:off x="3957978" y="317885"/>
            <a:ext cx="3215821" cy="52322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IN" sz="2800" b="1" i="0" u="none" strike="noStrike" baseline="0" dirty="0">
                <a:solidFill>
                  <a:schemeClr val="accent6">
                    <a:lumMod val="40000"/>
                    <a:lumOff val="60000"/>
                  </a:schemeClr>
                </a:solidFill>
                <a:latin typeface="Univers-Bold"/>
              </a:rPr>
              <a:t>Corticosteroids</a:t>
            </a:r>
            <a:endParaRPr lang="en-IN" sz="2800" dirty="0">
              <a:solidFill>
                <a:schemeClr val="accent6">
                  <a:lumMod val="40000"/>
                  <a:lumOff val="60000"/>
                </a:schemeClr>
              </a:solidFill>
            </a:endParaRPr>
          </a:p>
        </p:txBody>
      </p:sp>
      <p:pic>
        <p:nvPicPr>
          <p:cNvPr id="9" name="Picture 8">
            <a:extLst>
              <a:ext uri="{FF2B5EF4-FFF2-40B4-BE49-F238E27FC236}">
                <a16:creationId xmlns:a16="http://schemas.microsoft.com/office/drawing/2014/main" id="{CA1AED0F-35C3-4725-B819-4E23D11DBD89}"/>
              </a:ext>
            </a:extLst>
          </p:cNvPr>
          <p:cNvPicPr>
            <a:picLocks noChangeAspect="1"/>
          </p:cNvPicPr>
          <p:nvPr/>
        </p:nvPicPr>
        <p:blipFill rotWithShape="1">
          <a:blip r:embed="rId2">
            <a:extLst>
              <a:ext uri="{28A0092B-C50C-407E-A947-70E740481C1C}">
                <a14:useLocalDpi xmlns:a14="http://schemas.microsoft.com/office/drawing/2010/main" val="0"/>
              </a:ext>
            </a:extLst>
          </a:blip>
          <a:srcRect l="52878" t="20497" r="136" b="-2110"/>
          <a:stretch/>
        </p:blipFill>
        <p:spPr>
          <a:xfrm>
            <a:off x="7677518" y="317885"/>
            <a:ext cx="3826412" cy="28178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A9DC1AB0-F682-45BF-8BB3-69B35DFB14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9493" y="4239974"/>
            <a:ext cx="4099702" cy="2300141"/>
          </a:xfrm>
          <a:prstGeom prst="rect">
            <a:avLst/>
          </a:prstGeom>
        </p:spPr>
      </p:pic>
      <p:sp>
        <p:nvSpPr>
          <p:cNvPr id="13" name="TextBox 12">
            <a:extLst>
              <a:ext uri="{FF2B5EF4-FFF2-40B4-BE49-F238E27FC236}">
                <a16:creationId xmlns:a16="http://schemas.microsoft.com/office/drawing/2014/main" id="{F575457C-2854-467F-B1AC-EF1757620049}"/>
              </a:ext>
            </a:extLst>
          </p:cNvPr>
          <p:cNvSpPr txBox="1"/>
          <p:nvPr/>
        </p:nvSpPr>
        <p:spPr>
          <a:xfrm>
            <a:off x="90938" y="1079829"/>
            <a:ext cx="6884896" cy="646331"/>
          </a:xfrm>
          <a:prstGeom prst="rect">
            <a:avLst/>
          </a:prstGeom>
          <a:noFill/>
        </p:spPr>
        <p:txBody>
          <a:bodyPr wrap="square">
            <a:spAutoFit/>
          </a:bodyPr>
          <a:lstStyle/>
          <a:p>
            <a:pPr marL="285750" indent="-285750" algn="l">
              <a:buFont typeface="Courier New" panose="02070309020205020404" pitchFamily="49" charset="0"/>
              <a:buChar char="o"/>
            </a:pPr>
            <a:r>
              <a:rPr lang="en-GB" dirty="0">
                <a:latin typeface="TimesNewRomanPSMT"/>
              </a:rPr>
              <a:t>A</a:t>
            </a:r>
            <a:r>
              <a:rPr lang="en-GB" sz="1800" b="0" i="0" u="none" strike="noStrike" baseline="0" dirty="0">
                <a:latin typeface="TimesNewRomanPSMT"/>
              </a:rPr>
              <a:t> stressful event, such as a dental procedure may be impaired in patients exposed to habitual corticosteroid </a:t>
            </a:r>
            <a:r>
              <a:rPr lang="en-IN" sz="1800" b="0" i="0" u="none" strike="noStrike" baseline="0" dirty="0">
                <a:latin typeface="TimesNewRomanPSMT"/>
              </a:rPr>
              <a:t>use.</a:t>
            </a:r>
            <a:endParaRPr lang="en-IN" dirty="0"/>
          </a:p>
        </p:txBody>
      </p:sp>
      <p:sp>
        <p:nvSpPr>
          <p:cNvPr id="15" name="TextBox 14">
            <a:extLst>
              <a:ext uri="{FF2B5EF4-FFF2-40B4-BE49-F238E27FC236}">
                <a16:creationId xmlns:a16="http://schemas.microsoft.com/office/drawing/2014/main" id="{81AC94C4-D41B-4144-BE1D-F18794471F1F}"/>
              </a:ext>
            </a:extLst>
          </p:cNvPr>
          <p:cNvSpPr txBox="1"/>
          <p:nvPr/>
        </p:nvSpPr>
        <p:spPr>
          <a:xfrm>
            <a:off x="39091" y="2045514"/>
            <a:ext cx="5984637" cy="2585323"/>
          </a:xfrm>
          <a:prstGeom prst="rect">
            <a:avLst/>
          </a:prstGeom>
          <a:noFill/>
        </p:spPr>
        <p:txBody>
          <a:bodyPr wrap="square">
            <a:spAutoFit/>
          </a:bodyPr>
          <a:lstStyle/>
          <a:p>
            <a:pPr marL="285750" indent="-285750" algn="l">
              <a:buFont typeface="Courier New" panose="02070309020205020404" pitchFamily="49" charset="0"/>
              <a:buChar char="o"/>
            </a:pPr>
            <a:r>
              <a:rPr lang="en-GB" dirty="0">
                <a:latin typeface="TimesNewRomanPSMT"/>
              </a:rPr>
              <a:t>T</a:t>
            </a:r>
            <a:r>
              <a:rPr lang="en-GB" sz="1800" b="0" i="0" u="none" strike="noStrike" baseline="0" dirty="0">
                <a:latin typeface="TimesNewRomanPSMT"/>
              </a:rPr>
              <a:t>he stress response to minor general and oral surgical procedures concluded that significant increases in cortisol were usually not seen until 1 to 5 hours after surgery and appeared to be associated more with postoperative pain and the loss of local </a:t>
            </a:r>
            <a:r>
              <a:rPr lang="en-GB" sz="1800" b="0" i="0" u="none" strike="noStrike" baseline="0" dirty="0" err="1">
                <a:latin typeface="TimesNewRomanPSMT"/>
              </a:rPr>
              <a:t>anesthesia</a:t>
            </a:r>
            <a:r>
              <a:rPr lang="en-GB" sz="1800" b="0" i="0" u="none" strike="noStrike" baseline="0" dirty="0">
                <a:latin typeface="TimesNewRomanPSMT"/>
              </a:rPr>
              <a:t> than with the preoperative and intraoperative stress of</a:t>
            </a:r>
          </a:p>
          <a:p>
            <a:pPr algn="l"/>
            <a:r>
              <a:rPr lang="en-GB" dirty="0">
                <a:latin typeface="TimesNewRomanPSMT"/>
              </a:rPr>
              <a:t>t</a:t>
            </a:r>
            <a:r>
              <a:rPr lang="en-GB" sz="1800" b="0" i="0" u="none" strike="noStrike" baseline="0" dirty="0">
                <a:latin typeface="TimesNewRomanPSMT"/>
              </a:rPr>
              <a:t>he procedure. </a:t>
            </a:r>
            <a:r>
              <a:rPr lang="en-GB" sz="800" b="0" i="0" u="none" strike="noStrike" baseline="0" dirty="0">
                <a:latin typeface="TimesNewRomanPSMT"/>
              </a:rPr>
              <a:t> </a:t>
            </a:r>
            <a:r>
              <a:rPr lang="en-GB" sz="1800" b="0" i="0" u="none" strike="noStrike" baseline="0" dirty="0">
                <a:latin typeface="TimesNewRomanPSMT"/>
              </a:rPr>
              <a:t>Administration of adequate analgesics in the postoperative period can diminish the release (requirement) of </a:t>
            </a:r>
            <a:r>
              <a:rPr lang="en-IN" sz="1800" b="0" i="0" u="none" strike="noStrike" baseline="0" dirty="0">
                <a:latin typeface="TimesNewRomanPSMT"/>
              </a:rPr>
              <a:t>cortisol</a:t>
            </a:r>
            <a:endParaRPr lang="en-IN" dirty="0"/>
          </a:p>
        </p:txBody>
      </p:sp>
      <p:pic>
        <p:nvPicPr>
          <p:cNvPr id="17" name="Picture 16">
            <a:extLst>
              <a:ext uri="{FF2B5EF4-FFF2-40B4-BE49-F238E27FC236}">
                <a16:creationId xmlns:a16="http://schemas.microsoft.com/office/drawing/2014/main" id="{0D10E203-1A70-4638-AFE5-C986F69F1778}"/>
              </a:ext>
            </a:extLst>
          </p:cNvPr>
          <p:cNvPicPr>
            <a:picLocks noChangeAspect="1"/>
          </p:cNvPicPr>
          <p:nvPr/>
        </p:nvPicPr>
        <p:blipFill rotWithShape="1">
          <a:blip r:embed="rId4">
            <a:extLst>
              <a:ext uri="{28A0092B-C50C-407E-A947-70E740481C1C}">
                <a14:useLocalDpi xmlns:a14="http://schemas.microsoft.com/office/drawing/2010/main" val="0"/>
              </a:ext>
            </a:extLst>
          </a:blip>
          <a:srcRect b="9896"/>
          <a:stretch/>
        </p:blipFill>
        <p:spPr>
          <a:xfrm>
            <a:off x="1563042" y="4630837"/>
            <a:ext cx="4347563" cy="22106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2884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1000"/>
                                        <p:tgtEl>
                                          <p:spTgt spid="15">
                                            <p:txEl>
                                              <p:pRg st="1" end="1"/>
                                            </p:txEl>
                                          </p:spTgt>
                                        </p:tgtEl>
                                      </p:cBhvr>
                                    </p:animEffect>
                                    <p:anim calcmode="lin" valueType="num">
                                      <p:cBhvr>
                                        <p:cTn id="13"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4E2223-8301-48F5-B307-53014F2F4113}"/>
              </a:ext>
            </a:extLst>
          </p:cNvPr>
          <p:cNvSpPr txBox="1"/>
          <p:nvPr/>
        </p:nvSpPr>
        <p:spPr>
          <a:xfrm>
            <a:off x="267286" y="307704"/>
            <a:ext cx="6105378" cy="52322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IN" sz="2800" b="1" i="0" u="none" strike="noStrike" baseline="0" dirty="0">
                <a:solidFill>
                  <a:schemeClr val="accent1">
                    <a:lumMod val="75000"/>
                  </a:schemeClr>
                </a:solidFill>
                <a:latin typeface="Univers-Bold"/>
              </a:rPr>
              <a:t>Radiation Therapy</a:t>
            </a:r>
            <a:endParaRPr lang="en-IN" sz="2800" dirty="0">
              <a:solidFill>
                <a:schemeClr val="accent1">
                  <a:lumMod val="75000"/>
                </a:schemeClr>
              </a:solidFill>
            </a:endParaRPr>
          </a:p>
        </p:txBody>
      </p:sp>
      <p:sp>
        <p:nvSpPr>
          <p:cNvPr id="8" name="Rectangle 7">
            <a:extLst>
              <a:ext uri="{FF2B5EF4-FFF2-40B4-BE49-F238E27FC236}">
                <a16:creationId xmlns:a16="http://schemas.microsoft.com/office/drawing/2014/main" id="{A2CB4F98-58F3-447B-A7A4-FB9BEA07E6A9}"/>
              </a:ext>
            </a:extLst>
          </p:cNvPr>
          <p:cNvSpPr/>
          <p:nvPr/>
        </p:nvSpPr>
        <p:spPr>
          <a:xfrm>
            <a:off x="3940712" y="2831879"/>
            <a:ext cx="3671668" cy="1113924"/>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000" b="1" i="0" u="none" strike="noStrike" baseline="0" dirty="0">
                <a:solidFill>
                  <a:srgbClr val="0000B3"/>
                </a:solidFill>
                <a:latin typeface="Univers-Bold"/>
              </a:rPr>
              <a:t>         Radiation Therapy</a:t>
            </a:r>
            <a:endParaRPr lang="en-IN" sz="2000" dirty="0"/>
          </a:p>
        </p:txBody>
      </p:sp>
      <p:sp>
        <p:nvSpPr>
          <p:cNvPr id="10" name="TextBox 9">
            <a:extLst>
              <a:ext uri="{FF2B5EF4-FFF2-40B4-BE49-F238E27FC236}">
                <a16:creationId xmlns:a16="http://schemas.microsoft.com/office/drawing/2014/main" id="{881A33C9-BF52-4EAB-AF84-E41D257FFB86}"/>
              </a:ext>
            </a:extLst>
          </p:cNvPr>
          <p:cNvSpPr txBox="1"/>
          <p:nvPr/>
        </p:nvSpPr>
        <p:spPr>
          <a:xfrm>
            <a:off x="4920176" y="1876863"/>
            <a:ext cx="6105378" cy="369332"/>
          </a:xfrm>
          <a:prstGeom prst="rect">
            <a:avLst/>
          </a:prstGeom>
          <a:noFill/>
        </p:spPr>
        <p:txBody>
          <a:bodyPr wrap="square">
            <a:spAutoFit/>
          </a:bodyPr>
          <a:lstStyle/>
          <a:p>
            <a:r>
              <a:rPr lang="en-IN" sz="1800" b="0" i="0" u="none" strike="noStrike" baseline="0" dirty="0">
                <a:latin typeface="TimesNewRomanPSMT"/>
              </a:rPr>
              <a:t>mucositis</a:t>
            </a:r>
            <a:endParaRPr lang="en-IN" dirty="0"/>
          </a:p>
        </p:txBody>
      </p:sp>
      <p:sp>
        <p:nvSpPr>
          <p:cNvPr id="12" name="TextBox 11">
            <a:extLst>
              <a:ext uri="{FF2B5EF4-FFF2-40B4-BE49-F238E27FC236}">
                <a16:creationId xmlns:a16="http://schemas.microsoft.com/office/drawing/2014/main" id="{87A3F43C-A189-46AE-9388-C2737C0E39EC}"/>
              </a:ext>
            </a:extLst>
          </p:cNvPr>
          <p:cNvSpPr txBox="1"/>
          <p:nvPr/>
        </p:nvSpPr>
        <p:spPr>
          <a:xfrm>
            <a:off x="5018650" y="4035805"/>
            <a:ext cx="6105378" cy="369332"/>
          </a:xfrm>
          <a:prstGeom prst="rect">
            <a:avLst/>
          </a:prstGeom>
          <a:noFill/>
        </p:spPr>
        <p:txBody>
          <a:bodyPr wrap="square">
            <a:spAutoFit/>
          </a:bodyPr>
          <a:lstStyle/>
          <a:p>
            <a:r>
              <a:rPr lang="en-IN" sz="1800" b="0" i="0" u="none" strike="noStrike" baseline="0" dirty="0">
                <a:latin typeface="TimesNewRomanPSMT"/>
              </a:rPr>
              <a:t>xerostomia,</a:t>
            </a:r>
            <a:endParaRPr lang="en-IN" dirty="0"/>
          </a:p>
        </p:txBody>
      </p:sp>
      <p:sp>
        <p:nvSpPr>
          <p:cNvPr id="14" name="TextBox 13">
            <a:extLst>
              <a:ext uri="{FF2B5EF4-FFF2-40B4-BE49-F238E27FC236}">
                <a16:creationId xmlns:a16="http://schemas.microsoft.com/office/drawing/2014/main" id="{F486D4BD-E985-4B45-AC59-53D4917C64CA}"/>
              </a:ext>
            </a:extLst>
          </p:cNvPr>
          <p:cNvSpPr txBox="1"/>
          <p:nvPr/>
        </p:nvSpPr>
        <p:spPr>
          <a:xfrm>
            <a:off x="2180494" y="1983782"/>
            <a:ext cx="2215807" cy="369332"/>
          </a:xfrm>
          <a:prstGeom prst="rect">
            <a:avLst/>
          </a:prstGeom>
          <a:noFill/>
        </p:spPr>
        <p:txBody>
          <a:bodyPr wrap="square">
            <a:spAutoFit/>
          </a:bodyPr>
          <a:lstStyle/>
          <a:p>
            <a:r>
              <a:rPr lang="en-IN" sz="1800" b="0" i="0" u="none" strike="noStrike" baseline="0" dirty="0">
                <a:latin typeface="TimesNewRomanPSMT"/>
              </a:rPr>
              <a:t>dysphagia</a:t>
            </a:r>
            <a:endParaRPr lang="en-IN" dirty="0"/>
          </a:p>
        </p:txBody>
      </p:sp>
      <p:sp>
        <p:nvSpPr>
          <p:cNvPr id="16" name="TextBox 15">
            <a:extLst>
              <a:ext uri="{FF2B5EF4-FFF2-40B4-BE49-F238E27FC236}">
                <a16:creationId xmlns:a16="http://schemas.microsoft.com/office/drawing/2014/main" id="{63289FD8-B386-4B21-A057-515ACC47EBC6}"/>
              </a:ext>
            </a:extLst>
          </p:cNvPr>
          <p:cNvSpPr txBox="1"/>
          <p:nvPr/>
        </p:nvSpPr>
        <p:spPr>
          <a:xfrm>
            <a:off x="8299645" y="3097646"/>
            <a:ext cx="3059654" cy="369332"/>
          </a:xfrm>
          <a:prstGeom prst="rect">
            <a:avLst/>
          </a:prstGeom>
          <a:noFill/>
        </p:spPr>
        <p:txBody>
          <a:bodyPr wrap="square">
            <a:spAutoFit/>
          </a:bodyPr>
          <a:lstStyle/>
          <a:p>
            <a:pPr algn="l"/>
            <a:r>
              <a:rPr lang="en-IN" sz="1800" b="0" i="0" u="none" strike="noStrike" baseline="0" dirty="0">
                <a:latin typeface="TimesNewRomanPSMT"/>
              </a:rPr>
              <a:t>Gustatory alteration</a:t>
            </a:r>
            <a:endParaRPr lang="en-IN" dirty="0"/>
          </a:p>
        </p:txBody>
      </p:sp>
      <p:sp>
        <p:nvSpPr>
          <p:cNvPr id="18" name="TextBox 17">
            <a:extLst>
              <a:ext uri="{FF2B5EF4-FFF2-40B4-BE49-F238E27FC236}">
                <a16:creationId xmlns:a16="http://schemas.microsoft.com/office/drawing/2014/main" id="{D7201E53-ADC9-40DF-9E82-FCE8B215E77C}"/>
              </a:ext>
            </a:extLst>
          </p:cNvPr>
          <p:cNvSpPr txBox="1"/>
          <p:nvPr/>
        </p:nvSpPr>
        <p:spPr>
          <a:xfrm>
            <a:off x="1907931" y="3888775"/>
            <a:ext cx="7139354" cy="369332"/>
          </a:xfrm>
          <a:prstGeom prst="rect">
            <a:avLst/>
          </a:prstGeom>
          <a:noFill/>
        </p:spPr>
        <p:txBody>
          <a:bodyPr wrap="square">
            <a:spAutoFit/>
          </a:bodyPr>
          <a:lstStyle/>
          <a:p>
            <a:r>
              <a:rPr lang="en-IN" sz="1800" b="0" i="0" u="none" strike="noStrike" baseline="0" dirty="0">
                <a:latin typeface="TimesNewRomanPSMT"/>
              </a:rPr>
              <a:t>radiation caries</a:t>
            </a:r>
            <a:endParaRPr lang="en-IN" dirty="0"/>
          </a:p>
        </p:txBody>
      </p:sp>
      <p:sp>
        <p:nvSpPr>
          <p:cNvPr id="20" name="TextBox 19">
            <a:extLst>
              <a:ext uri="{FF2B5EF4-FFF2-40B4-BE49-F238E27FC236}">
                <a16:creationId xmlns:a16="http://schemas.microsoft.com/office/drawing/2014/main" id="{51548D30-ABB2-4668-9584-2AE72B7A0239}"/>
              </a:ext>
            </a:extLst>
          </p:cNvPr>
          <p:cNvSpPr txBox="1"/>
          <p:nvPr/>
        </p:nvSpPr>
        <p:spPr>
          <a:xfrm>
            <a:off x="7670408" y="1975140"/>
            <a:ext cx="1667602" cy="369332"/>
          </a:xfrm>
          <a:prstGeom prst="rect">
            <a:avLst/>
          </a:prstGeom>
          <a:noFill/>
        </p:spPr>
        <p:txBody>
          <a:bodyPr wrap="square">
            <a:spAutoFit/>
          </a:bodyPr>
          <a:lstStyle/>
          <a:p>
            <a:r>
              <a:rPr lang="en-IN" sz="1800" b="0" i="0" u="none" strike="noStrike" baseline="0" dirty="0">
                <a:latin typeface="TimesNewRomanPSMT"/>
              </a:rPr>
              <a:t>trismus,</a:t>
            </a:r>
            <a:endParaRPr lang="en-IN" dirty="0"/>
          </a:p>
        </p:txBody>
      </p:sp>
      <p:sp>
        <p:nvSpPr>
          <p:cNvPr id="22" name="TextBox 21">
            <a:extLst>
              <a:ext uri="{FF2B5EF4-FFF2-40B4-BE49-F238E27FC236}">
                <a16:creationId xmlns:a16="http://schemas.microsoft.com/office/drawing/2014/main" id="{C312279C-3EFA-466C-9ABB-1EDA424B08FE}"/>
              </a:ext>
            </a:extLst>
          </p:cNvPr>
          <p:cNvSpPr txBox="1"/>
          <p:nvPr/>
        </p:nvSpPr>
        <p:spPr>
          <a:xfrm>
            <a:off x="7462910" y="4172245"/>
            <a:ext cx="3981230" cy="369332"/>
          </a:xfrm>
          <a:prstGeom prst="rect">
            <a:avLst/>
          </a:prstGeom>
          <a:noFill/>
        </p:spPr>
        <p:txBody>
          <a:bodyPr wrap="square">
            <a:spAutoFit/>
          </a:bodyPr>
          <a:lstStyle/>
          <a:p>
            <a:r>
              <a:rPr lang="en-IN" sz="1800" b="0" i="0" u="none" strike="noStrike" baseline="0" dirty="0">
                <a:latin typeface="TimesNewRomanPSMT"/>
              </a:rPr>
              <a:t>temporomandibular joint degeneration</a:t>
            </a:r>
            <a:endParaRPr lang="en-IN" dirty="0"/>
          </a:p>
        </p:txBody>
      </p:sp>
      <p:sp>
        <p:nvSpPr>
          <p:cNvPr id="24" name="TextBox 23">
            <a:extLst>
              <a:ext uri="{FF2B5EF4-FFF2-40B4-BE49-F238E27FC236}">
                <a16:creationId xmlns:a16="http://schemas.microsoft.com/office/drawing/2014/main" id="{9444705E-461A-412C-8072-CD3007C83A20}"/>
              </a:ext>
            </a:extLst>
          </p:cNvPr>
          <p:cNvSpPr txBox="1"/>
          <p:nvPr/>
        </p:nvSpPr>
        <p:spPr>
          <a:xfrm>
            <a:off x="1223889" y="3023517"/>
            <a:ext cx="7740748" cy="369332"/>
          </a:xfrm>
          <a:prstGeom prst="rect">
            <a:avLst/>
          </a:prstGeom>
          <a:noFill/>
        </p:spPr>
        <p:txBody>
          <a:bodyPr wrap="square">
            <a:spAutoFit/>
          </a:bodyPr>
          <a:lstStyle/>
          <a:p>
            <a:r>
              <a:rPr lang="en-IN" sz="1800" b="0" i="0" u="none" strike="noStrike" baseline="0" dirty="0">
                <a:latin typeface="TimesNewRomanPSMT"/>
              </a:rPr>
              <a:t>periodontal changes</a:t>
            </a:r>
            <a:endParaRPr lang="en-IN" dirty="0"/>
          </a:p>
        </p:txBody>
      </p:sp>
      <p:pic>
        <p:nvPicPr>
          <p:cNvPr id="26" name="Picture 25">
            <a:extLst>
              <a:ext uri="{FF2B5EF4-FFF2-40B4-BE49-F238E27FC236}">
                <a16:creationId xmlns:a16="http://schemas.microsoft.com/office/drawing/2014/main" id="{BE89EE66-86F2-41A3-A0F2-3879E5DE38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7766" y="234806"/>
            <a:ext cx="3488788" cy="1581150"/>
          </a:xfrm>
          <a:prstGeom prst="rect">
            <a:avLst/>
          </a:prstGeom>
        </p:spPr>
      </p:pic>
      <p:pic>
        <p:nvPicPr>
          <p:cNvPr id="28" name="Picture 27">
            <a:extLst>
              <a:ext uri="{FF2B5EF4-FFF2-40B4-BE49-F238E27FC236}">
                <a16:creationId xmlns:a16="http://schemas.microsoft.com/office/drawing/2014/main" id="{76B8F26C-5980-45C8-97EF-6AF49C2C5F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1292" y="854491"/>
            <a:ext cx="3488788" cy="1600200"/>
          </a:xfrm>
          <a:prstGeom prst="rect">
            <a:avLst/>
          </a:prstGeom>
        </p:spPr>
      </p:pic>
      <p:pic>
        <p:nvPicPr>
          <p:cNvPr id="30" name="Picture 29">
            <a:extLst>
              <a:ext uri="{FF2B5EF4-FFF2-40B4-BE49-F238E27FC236}">
                <a16:creationId xmlns:a16="http://schemas.microsoft.com/office/drawing/2014/main" id="{F243A6E1-48F9-4D70-B9A4-B6940F66C91B}"/>
              </a:ext>
            </a:extLst>
          </p:cNvPr>
          <p:cNvPicPr>
            <a:picLocks noChangeAspect="1"/>
          </p:cNvPicPr>
          <p:nvPr/>
        </p:nvPicPr>
        <p:blipFill rotWithShape="1">
          <a:blip r:embed="rId4">
            <a:extLst>
              <a:ext uri="{28A0092B-C50C-407E-A947-70E740481C1C}">
                <a14:useLocalDpi xmlns:a14="http://schemas.microsoft.com/office/drawing/2010/main" val="0"/>
              </a:ext>
            </a:extLst>
          </a:blip>
          <a:srcRect l="34297" t="15488" r="32903" b="13786"/>
          <a:stretch/>
        </p:blipFill>
        <p:spPr>
          <a:xfrm>
            <a:off x="4726743" y="4453363"/>
            <a:ext cx="2447779" cy="2219970"/>
          </a:xfrm>
          <a:prstGeom prst="rect">
            <a:avLst/>
          </a:prstGeom>
        </p:spPr>
      </p:pic>
      <p:pic>
        <p:nvPicPr>
          <p:cNvPr id="32" name="Picture 31">
            <a:extLst>
              <a:ext uri="{FF2B5EF4-FFF2-40B4-BE49-F238E27FC236}">
                <a16:creationId xmlns:a16="http://schemas.microsoft.com/office/drawing/2014/main" id="{888F124C-8634-47EE-9C8E-4EFC1CB30C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7286" y="4453363"/>
            <a:ext cx="3657600" cy="2219971"/>
          </a:xfrm>
          <a:prstGeom prst="rect">
            <a:avLst/>
          </a:prstGeom>
        </p:spPr>
      </p:pic>
      <p:pic>
        <p:nvPicPr>
          <p:cNvPr id="34" name="Picture 33">
            <a:extLst>
              <a:ext uri="{FF2B5EF4-FFF2-40B4-BE49-F238E27FC236}">
                <a16:creationId xmlns:a16="http://schemas.microsoft.com/office/drawing/2014/main" id="{CF882719-97E3-4417-9EF6-6F41BA575C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07569" y="4701052"/>
            <a:ext cx="4262511" cy="1926354"/>
          </a:xfrm>
          <a:prstGeom prst="rect">
            <a:avLst/>
          </a:prstGeom>
        </p:spPr>
      </p:pic>
      <p:cxnSp>
        <p:nvCxnSpPr>
          <p:cNvPr id="36" name="Straight Arrow Connector 35">
            <a:extLst>
              <a:ext uri="{FF2B5EF4-FFF2-40B4-BE49-F238E27FC236}">
                <a16:creationId xmlns:a16="http://schemas.microsoft.com/office/drawing/2014/main" id="{3ADE7E3B-5B3A-4CEC-B11C-4642D83DCDCC}"/>
              </a:ext>
            </a:extLst>
          </p:cNvPr>
          <p:cNvCxnSpPr>
            <a:cxnSpLocks/>
          </p:cNvCxnSpPr>
          <p:nvPr/>
        </p:nvCxnSpPr>
        <p:spPr>
          <a:xfrm flipH="1" flipV="1">
            <a:off x="3253447" y="2199795"/>
            <a:ext cx="736502" cy="57511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43" name="Straight Arrow Connector 42">
            <a:extLst>
              <a:ext uri="{FF2B5EF4-FFF2-40B4-BE49-F238E27FC236}">
                <a16:creationId xmlns:a16="http://schemas.microsoft.com/office/drawing/2014/main" id="{B1F43282-100C-4FD8-91F4-D4B011AF2844}"/>
              </a:ext>
            </a:extLst>
          </p:cNvPr>
          <p:cNvCxnSpPr>
            <a:cxnSpLocks/>
          </p:cNvCxnSpPr>
          <p:nvPr/>
        </p:nvCxnSpPr>
        <p:spPr>
          <a:xfrm flipV="1">
            <a:off x="5676894" y="2199795"/>
            <a:ext cx="0" cy="59706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53" name="Straight Arrow Connector 52">
            <a:extLst>
              <a:ext uri="{FF2B5EF4-FFF2-40B4-BE49-F238E27FC236}">
                <a16:creationId xmlns:a16="http://schemas.microsoft.com/office/drawing/2014/main" id="{A8113199-D77C-426D-AA29-74B3F5FB2BBA}"/>
              </a:ext>
            </a:extLst>
          </p:cNvPr>
          <p:cNvCxnSpPr>
            <a:cxnSpLocks/>
          </p:cNvCxnSpPr>
          <p:nvPr/>
        </p:nvCxnSpPr>
        <p:spPr>
          <a:xfrm flipV="1">
            <a:off x="7612380" y="2254940"/>
            <a:ext cx="445037" cy="58403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58" name="Straight Arrow Connector 57">
            <a:extLst>
              <a:ext uri="{FF2B5EF4-FFF2-40B4-BE49-F238E27FC236}">
                <a16:creationId xmlns:a16="http://schemas.microsoft.com/office/drawing/2014/main" id="{F143B157-F720-4FB6-B8E8-2A713122D145}"/>
              </a:ext>
            </a:extLst>
          </p:cNvPr>
          <p:cNvCxnSpPr>
            <a:cxnSpLocks/>
          </p:cNvCxnSpPr>
          <p:nvPr/>
        </p:nvCxnSpPr>
        <p:spPr>
          <a:xfrm>
            <a:off x="7596554" y="3313498"/>
            <a:ext cx="70309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BDF84EEB-7013-45F6-93B3-3F6D5B34CCE9}"/>
              </a:ext>
            </a:extLst>
          </p:cNvPr>
          <p:cNvCxnSpPr>
            <a:cxnSpLocks/>
          </p:cNvCxnSpPr>
          <p:nvPr/>
        </p:nvCxnSpPr>
        <p:spPr>
          <a:xfrm flipH="1" flipV="1">
            <a:off x="3253447" y="3198364"/>
            <a:ext cx="670558" cy="2698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65" name="Straight Arrow Connector 64">
            <a:extLst>
              <a:ext uri="{FF2B5EF4-FFF2-40B4-BE49-F238E27FC236}">
                <a16:creationId xmlns:a16="http://schemas.microsoft.com/office/drawing/2014/main" id="{A893F9F3-AD48-4CB9-982B-80E398ECE585}"/>
              </a:ext>
            </a:extLst>
          </p:cNvPr>
          <p:cNvCxnSpPr>
            <a:cxnSpLocks/>
          </p:cNvCxnSpPr>
          <p:nvPr/>
        </p:nvCxnSpPr>
        <p:spPr>
          <a:xfrm>
            <a:off x="7596554" y="3913136"/>
            <a:ext cx="458959" cy="3417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52791155-40EE-4253-8DF9-846DF17A3CE5}"/>
              </a:ext>
            </a:extLst>
          </p:cNvPr>
          <p:cNvCxnSpPr>
            <a:cxnSpLocks/>
          </p:cNvCxnSpPr>
          <p:nvPr/>
        </p:nvCxnSpPr>
        <p:spPr>
          <a:xfrm flipH="1">
            <a:off x="3478676" y="3955866"/>
            <a:ext cx="486218" cy="19953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293513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04F63A-14BF-487F-A7A4-6C2AE3BF8608}"/>
              </a:ext>
            </a:extLst>
          </p:cNvPr>
          <p:cNvSpPr txBox="1"/>
          <p:nvPr/>
        </p:nvSpPr>
        <p:spPr>
          <a:xfrm>
            <a:off x="309489" y="490584"/>
            <a:ext cx="6386732" cy="369332"/>
          </a:xfrm>
          <a:prstGeom prst="rect">
            <a:avLst/>
          </a:prstGeom>
          <a:noFill/>
        </p:spPr>
        <p:txBody>
          <a:bodyPr wrap="square">
            <a:spAutoFit/>
          </a:bodyPr>
          <a:lstStyle/>
          <a:p>
            <a:pPr marL="285750" indent="-285750">
              <a:buFont typeface="Courier New" panose="02070309020205020404" pitchFamily="49" charset="0"/>
              <a:buChar char="o"/>
            </a:pPr>
            <a:r>
              <a:rPr lang="en-GB" sz="1800" b="0" i="0" u="none" strike="noStrike" baseline="0" dirty="0">
                <a:latin typeface="TimesNewRomanPSMT"/>
              </a:rPr>
              <a:t>Periodontal disease can be a precipitating factor in ORN</a:t>
            </a:r>
            <a:endParaRPr lang="en-IN" dirty="0"/>
          </a:p>
        </p:txBody>
      </p:sp>
      <p:sp>
        <p:nvSpPr>
          <p:cNvPr id="7" name="TextBox 6">
            <a:extLst>
              <a:ext uri="{FF2B5EF4-FFF2-40B4-BE49-F238E27FC236}">
                <a16:creationId xmlns:a16="http://schemas.microsoft.com/office/drawing/2014/main" id="{F5844FDF-1D49-479E-A036-F57981B63CFE}"/>
              </a:ext>
            </a:extLst>
          </p:cNvPr>
          <p:cNvSpPr txBox="1"/>
          <p:nvPr/>
        </p:nvSpPr>
        <p:spPr>
          <a:xfrm>
            <a:off x="309489" y="985130"/>
            <a:ext cx="9720776" cy="369332"/>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latin typeface="TimesNewRomanPSMT"/>
              </a:rPr>
              <a:t>surgical lap procedures are usually discouraged </a:t>
            </a:r>
            <a:r>
              <a:rPr lang="en-IN" sz="1800" b="0" i="0" u="none" strike="noStrike" baseline="0" dirty="0">
                <a:latin typeface="TimesNewRomanPSMT"/>
              </a:rPr>
              <a:t>after radiation therapy.</a:t>
            </a:r>
            <a:endParaRPr lang="en-IN" dirty="0"/>
          </a:p>
        </p:txBody>
      </p:sp>
      <p:sp>
        <p:nvSpPr>
          <p:cNvPr id="9" name="TextBox 8">
            <a:extLst>
              <a:ext uri="{FF2B5EF4-FFF2-40B4-BE49-F238E27FC236}">
                <a16:creationId xmlns:a16="http://schemas.microsoft.com/office/drawing/2014/main" id="{AF26F53E-D77E-4743-874B-B7B81EBA5ACD}"/>
              </a:ext>
            </a:extLst>
          </p:cNvPr>
          <p:cNvSpPr txBox="1"/>
          <p:nvPr/>
        </p:nvSpPr>
        <p:spPr>
          <a:xfrm>
            <a:off x="309489" y="1479676"/>
            <a:ext cx="10775852" cy="1200329"/>
          </a:xfrm>
          <a:prstGeom prst="rect">
            <a:avLst/>
          </a:prstGeom>
          <a:noFill/>
        </p:spPr>
        <p:txBody>
          <a:bodyPr wrap="square">
            <a:spAutoFit/>
          </a:bodyPr>
          <a:lstStyle/>
          <a:p>
            <a:pPr marL="285750" indent="-285750" algn="l">
              <a:buFont typeface="Courier New" panose="02070309020205020404" pitchFamily="49" charset="0"/>
              <a:buChar char="o"/>
            </a:pPr>
            <a:r>
              <a:rPr lang="en-GB" sz="1800" b="0" i="0" u="none" strike="noStrike" baseline="0" dirty="0">
                <a:solidFill>
                  <a:srgbClr val="000000"/>
                </a:solidFill>
                <a:latin typeface="TimesNewRomanPSMT"/>
              </a:rPr>
              <a:t> </a:t>
            </a:r>
            <a:r>
              <a:rPr lang="en-GB" sz="1800" b="0" i="0" u="none" strike="noStrike" baseline="0" dirty="0">
                <a:latin typeface="TimesNewRomanPSMT"/>
              </a:rPr>
              <a:t>Teeth that are non restorable or severely periodontally diseased should be extracted, ideally at least 2 weeks</a:t>
            </a:r>
          </a:p>
          <a:p>
            <a:pPr algn="l"/>
            <a:r>
              <a:rPr lang="en-GB" sz="1800" b="0" i="0" u="none" strike="noStrike" baseline="0" dirty="0">
                <a:latin typeface="TimesNewRomanPSMT"/>
              </a:rPr>
              <a:t>  before radiation therapy.</a:t>
            </a:r>
            <a:r>
              <a:rPr lang="en-GB" sz="800" b="0" i="0" u="none" strike="noStrike" baseline="0" dirty="0">
                <a:latin typeface="TimesNewRomanPSMT"/>
              </a:rPr>
              <a:t> </a:t>
            </a:r>
            <a:r>
              <a:rPr lang="en-GB" sz="1800" b="0" i="0" u="none" strike="noStrike" baseline="0" dirty="0">
                <a:latin typeface="TimesNewRomanPSMT"/>
              </a:rPr>
              <a:t>Extractions should be performed in a manner that allows primary closure.       Mucoperiosteal laps should be gently elevated; teeth should be extracted in segments; </a:t>
            </a:r>
            <a:r>
              <a:rPr lang="en-GB" sz="1800" b="0" i="0" u="none" strike="noStrike" baseline="0" dirty="0" err="1">
                <a:latin typeface="TimesNewRomanPSMT"/>
              </a:rPr>
              <a:t>alveolectomy</a:t>
            </a:r>
            <a:endParaRPr lang="en-GB" sz="1800" b="0" i="0" u="none" strike="noStrike" baseline="0" dirty="0">
              <a:latin typeface="TimesNewRomanPSMT"/>
            </a:endParaRPr>
          </a:p>
          <a:p>
            <a:pPr algn="l"/>
            <a:r>
              <a:rPr lang="en-GB" sz="1800" b="0" i="0" u="none" strike="noStrike" baseline="0" dirty="0">
                <a:latin typeface="TimesNewRomanPSMT"/>
              </a:rPr>
              <a:t>should be performed, allowing no rough bony spicules to remain.</a:t>
            </a:r>
            <a:endParaRPr lang="en-IN" dirty="0"/>
          </a:p>
        </p:txBody>
      </p:sp>
      <p:pic>
        <p:nvPicPr>
          <p:cNvPr id="12" name="Picture 11">
            <a:extLst>
              <a:ext uri="{FF2B5EF4-FFF2-40B4-BE49-F238E27FC236}">
                <a16:creationId xmlns:a16="http://schemas.microsoft.com/office/drawing/2014/main" id="{34853D14-F304-4024-9B50-E7D9851F5412}"/>
              </a:ext>
            </a:extLst>
          </p:cNvPr>
          <p:cNvPicPr>
            <a:picLocks noChangeAspect="1"/>
          </p:cNvPicPr>
          <p:nvPr/>
        </p:nvPicPr>
        <p:blipFill rotWithShape="1">
          <a:blip r:embed="rId2">
            <a:extLst>
              <a:ext uri="{28A0092B-C50C-407E-A947-70E740481C1C}">
                <a14:useLocalDpi xmlns:a14="http://schemas.microsoft.com/office/drawing/2010/main" val="0"/>
              </a:ext>
            </a:extLst>
          </a:blip>
          <a:srcRect l="16723" t="39079" r="9567" b="7153"/>
          <a:stretch/>
        </p:blipFill>
        <p:spPr>
          <a:xfrm>
            <a:off x="309490" y="2917761"/>
            <a:ext cx="5978768" cy="3687411"/>
          </a:xfrm>
          <a:prstGeom prst="rect">
            <a:avLst/>
          </a:prstGeom>
        </p:spPr>
      </p:pic>
      <p:sp>
        <p:nvSpPr>
          <p:cNvPr id="14" name="TextBox 13">
            <a:extLst>
              <a:ext uri="{FF2B5EF4-FFF2-40B4-BE49-F238E27FC236}">
                <a16:creationId xmlns:a16="http://schemas.microsoft.com/office/drawing/2014/main" id="{299AFB8A-7169-4B25-9EF0-489270F1BAA2}"/>
              </a:ext>
            </a:extLst>
          </p:cNvPr>
          <p:cNvSpPr txBox="1"/>
          <p:nvPr/>
        </p:nvSpPr>
        <p:spPr>
          <a:xfrm>
            <a:off x="6414868" y="4761466"/>
            <a:ext cx="5594252" cy="1477328"/>
          </a:xfrm>
          <a:prstGeom prst="rect">
            <a:avLst/>
          </a:prstGeom>
          <a:noFill/>
        </p:spPr>
        <p:txBody>
          <a:bodyPr wrap="square">
            <a:spAutoFit/>
          </a:bodyPr>
          <a:lstStyle/>
          <a:p>
            <a:pPr algn="l"/>
            <a:r>
              <a:rPr lang="en-GB" sz="1800" b="0" i="0" u="none" strike="noStrike" baseline="0" dirty="0">
                <a:latin typeface="TimesNewRomanPSMT"/>
              </a:rPr>
              <a:t>During radiation therapy, patients should receive weekly prophylaxis, oral hygiene instruction, and professionally applied fluoride</a:t>
            </a:r>
            <a:r>
              <a:rPr lang="en-GB" dirty="0">
                <a:latin typeface="TimesNewRomanPSMT"/>
              </a:rPr>
              <a:t> </a:t>
            </a:r>
            <a:r>
              <a:rPr lang="en-GB" sz="1800" b="0" i="0" u="none" strike="noStrike" baseline="0" dirty="0">
                <a:latin typeface="TimesNewRomanPSMT"/>
              </a:rPr>
              <a:t>treatments, unless mucositis prevents treatment. Patients should be instructed to brush daily with a 0.4% stannous or 1.0% sodium fluoride</a:t>
            </a:r>
            <a:r>
              <a:rPr lang="en-GB" dirty="0">
                <a:latin typeface="TimesNewRomanPSMT"/>
              </a:rPr>
              <a:t> </a:t>
            </a:r>
            <a:r>
              <a:rPr lang="en-IN" sz="1800" b="0" i="0" u="none" strike="noStrike" baseline="0" dirty="0">
                <a:latin typeface="TimesNewRomanPSMT"/>
              </a:rPr>
              <a:t>gel</a:t>
            </a:r>
            <a:endParaRPr lang="en-IN" dirty="0"/>
          </a:p>
        </p:txBody>
      </p:sp>
    </p:spTree>
    <p:extLst>
      <p:ext uri="{BB962C8B-B14F-4D97-AF65-F5344CB8AC3E}">
        <p14:creationId xmlns:p14="http://schemas.microsoft.com/office/powerpoint/2010/main" val="32902764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061EFF-F3B4-42BC-9A10-DF7196EDCAA1}"/>
              </a:ext>
            </a:extLst>
          </p:cNvPr>
          <p:cNvPicPr>
            <a:picLocks noChangeAspect="1"/>
          </p:cNvPicPr>
          <p:nvPr/>
        </p:nvPicPr>
        <p:blipFill rotWithShape="1">
          <a:blip r:embed="rId2">
            <a:extLst>
              <a:ext uri="{28A0092B-C50C-407E-A947-70E740481C1C}">
                <a14:useLocalDpi xmlns:a14="http://schemas.microsoft.com/office/drawing/2010/main" val="0"/>
              </a:ext>
            </a:extLst>
          </a:blip>
          <a:srcRect l="4566" t="8205" r="6078" b="15692"/>
          <a:stretch/>
        </p:blipFill>
        <p:spPr>
          <a:xfrm>
            <a:off x="2010508" y="1289913"/>
            <a:ext cx="8170984" cy="5219114"/>
          </a:xfrm>
          <a:prstGeom prst="rect">
            <a:avLst/>
          </a:prstGeom>
        </p:spPr>
      </p:pic>
      <p:sp>
        <p:nvSpPr>
          <p:cNvPr id="5" name="TextBox 4">
            <a:extLst>
              <a:ext uri="{FF2B5EF4-FFF2-40B4-BE49-F238E27FC236}">
                <a16:creationId xmlns:a16="http://schemas.microsoft.com/office/drawing/2014/main" id="{E0D794B6-B903-4FA4-99C1-77E623A3F1B3}"/>
              </a:ext>
            </a:extLst>
          </p:cNvPr>
          <p:cNvSpPr txBox="1"/>
          <p:nvPr/>
        </p:nvSpPr>
        <p:spPr>
          <a:xfrm>
            <a:off x="4819707" y="567303"/>
            <a:ext cx="1788483"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IN" sz="2800" b="1" i="0" u="none" strike="noStrike" baseline="0" dirty="0">
                <a:latin typeface="Univers-Bold"/>
              </a:rPr>
              <a:t>Hepatitis</a:t>
            </a:r>
            <a:endParaRPr lang="en-IN" sz="2800" dirty="0"/>
          </a:p>
        </p:txBody>
      </p:sp>
    </p:spTree>
    <p:extLst>
      <p:ext uri="{BB962C8B-B14F-4D97-AF65-F5344CB8AC3E}">
        <p14:creationId xmlns:p14="http://schemas.microsoft.com/office/powerpoint/2010/main" val="5091919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DD5892-5FA4-428C-8477-5324BCD599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453" y="609206"/>
            <a:ext cx="10213144" cy="5833797"/>
          </a:xfrm>
          <a:prstGeom prst="rect">
            <a:avLst/>
          </a:prstGeom>
        </p:spPr>
      </p:pic>
    </p:spTree>
    <p:extLst>
      <p:ext uri="{BB962C8B-B14F-4D97-AF65-F5344CB8AC3E}">
        <p14:creationId xmlns:p14="http://schemas.microsoft.com/office/powerpoint/2010/main" val="13816455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5281813-67BE-4207-A9CF-6C39F3620F4D}"/>
              </a:ext>
            </a:extLst>
          </p:cNvPr>
          <p:cNvSpPr txBox="1"/>
          <p:nvPr/>
        </p:nvSpPr>
        <p:spPr>
          <a:xfrm>
            <a:off x="149087" y="838369"/>
            <a:ext cx="7467771" cy="563231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en-GB" sz="1800" b="0" i="0" u="none" strike="noStrike" baseline="0" dirty="0">
                <a:latin typeface="TimesNewRomanPSMT"/>
              </a:rPr>
              <a:t>The following guidelines are offered for treating hepatitis patients:</a:t>
            </a:r>
          </a:p>
          <a:p>
            <a:pPr algn="l"/>
            <a:r>
              <a:rPr lang="en-GB" sz="1800" b="0" i="0" u="none" strike="noStrike" baseline="0" dirty="0">
                <a:latin typeface="TimesNewRomanPSMT"/>
              </a:rPr>
              <a:t>1. If the disease, regardless of type, is active, do not provide periodontal therapy unless the situation is an emergency. In an emergency case, follow the protocol for patients testing positive</a:t>
            </a:r>
          </a:p>
          <a:p>
            <a:pPr algn="l"/>
            <a:r>
              <a:rPr lang="da-DK" sz="1800" b="0" i="0" u="none" strike="noStrike" baseline="0" dirty="0">
                <a:latin typeface="TimesNewRomanPSMT"/>
              </a:rPr>
              <a:t>for hepatitis B surface antigen (HBsAg).</a:t>
            </a:r>
          </a:p>
          <a:p>
            <a:pPr algn="l"/>
            <a:endParaRPr lang="da-DK" sz="1800" b="0" i="0" u="none" strike="noStrike" baseline="0" dirty="0">
              <a:latin typeface="TimesNewRomanPSMT"/>
            </a:endParaRPr>
          </a:p>
          <a:p>
            <a:pPr algn="l"/>
            <a:r>
              <a:rPr lang="en-GB" sz="1800" b="0" i="0" u="none" strike="noStrike" baseline="0" dirty="0">
                <a:latin typeface="TimesNewRomanPSMT"/>
              </a:rPr>
              <a:t>2. For patients with a history of hepatitis, consult the physician to determine the type of hepatitis, course and length of the disease, mode of transmission, and any chronic liver disease or viral </a:t>
            </a:r>
            <a:r>
              <a:rPr lang="en-IN" sz="1800" b="0" i="0" u="none" strike="noStrike" baseline="0" dirty="0">
                <a:latin typeface="TimesNewRomanPSMT"/>
              </a:rPr>
              <a:t>carrier state.</a:t>
            </a:r>
          </a:p>
          <a:p>
            <a:pPr algn="l"/>
            <a:endParaRPr lang="en-IN" sz="1800" b="0" i="0" u="none" strike="noStrike" baseline="0" dirty="0">
              <a:latin typeface="TimesNewRomanPSMT"/>
            </a:endParaRPr>
          </a:p>
          <a:p>
            <a:pPr algn="l"/>
            <a:r>
              <a:rPr lang="en-GB" sz="1800" b="0" i="0" u="none" strike="noStrike" baseline="0" dirty="0">
                <a:latin typeface="TimesNewRomanPSMT"/>
              </a:rPr>
              <a:t>3. For recovered HAV and HEV patients, perform routine periodontal </a:t>
            </a:r>
            <a:r>
              <a:rPr lang="en-IN" sz="1800" b="0" i="0" u="none" strike="noStrike" baseline="0" dirty="0">
                <a:latin typeface="TimesNewRomanPSMT"/>
              </a:rPr>
              <a:t>care.</a:t>
            </a:r>
          </a:p>
          <a:p>
            <a:pPr algn="l"/>
            <a:endParaRPr lang="en-IN" sz="1800" b="0" i="0" u="none" strike="noStrike" baseline="0" dirty="0">
              <a:latin typeface="TimesNewRomanPSMT"/>
            </a:endParaRPr>
          </a:p>
          <a:p>
            <a:pPr algn="l"/>
            <a:r>
              <a:rPr lang="en-GB" sz="1800" b="0" i="0" u="none" strike="noStrike" baseline="0" dirty="0">
                <a:latin typeface="TimesNewRomanPSMT"/>
              </a:rPr>
              <a:t>4. For recovered HBV and HDV patients, consult with the physician and order HBsAg and anti-HBs (i.e., antibody to HBV surface </a:t>
            </a:r>
            <a:r>
              <a:rPr lang="en-IN" sz="1800" b="0" i="0" u="none" strike="noStrike" baseline="0" dirty="0">
                <a:latin typeface="TimesNewRomanPSMT"/>
              </a:rPr>
              <a:t>antigen) laboratory tests.</a:t>
            </a:r>
          </a:p>
          <a:p>
            <a:pPr algn="l"/>
            <a:r>
              <a:rPr lang="en-GB" sz="1800" b="0" i="0" u="none" strike="noStrike" baseline="0" dirty="0">
                <a:latin typeface="TimesNewRomanPSMT"/>
              </a:rPr>
              <a:t>• If HBsAg and anti-HBs test results are negative but HBV is suspected, order another HBs determination.</a:t>
            </a:r>
          </a:p>
          <a:p>
            <a:pPr algn="l"/>
            <a:r>
              <a:rPr lang="en-GB" sz="1800" b="0" i="0" u="none" strike="noStrike" baseline="0" dirty="0">
                <a:latin typeface="TimesNewRomanPSMT"/>
              </a:rPr>
              <a:t>• Patients who are HBsAg positive are probably infective (</a:t>
            </a:r>
            <a:r>
              <a:rPr lang="en-GB" sz="1800" b="0" i="0" u="none" strike="noStrike" baseline="0" dirty="0" err="1">
                <a:latin typeface="TimesNewRomanPSMT"/>
              </a:rPr>
              <a:t>i.e.chronic</a:t>
            </a:r>
            <a:r>
              <a:rPr lang="en-GB" sz="1800" b="0" i="0" u="none" strike="noStrike" baseline="0" dirty="0">
                <a:latin typeface="TimesNewRomanPSMT"/>
              </a:rPr>
              <a:t> carriers); the degree of infectivity is measured by an </a:t>
            </a:r>
            <a:r>
              <a:rPr lang="en-IN" sz="1800" b="0" i="0" u="none" strike="noStrike" baseline="0" dirty="0">
                <a:latin typeface="TimesNewRomanPSMT"/>
              </a:rPr>
              <a:t>HBsAg determination.</a:t>
            </a:r>
          </a:p>
          <a:p>
            <a:pPr algn="l"/>
            <a:r>
              <a:rPr lang="en-GB" sz="1800" b="0" i="0" u="none" strike="noStrike" baseline="0" dirty="0">
                <a:latin typeface="TimesNewRomanPSMT"/>
              </a:rPr>
              <a:t>• Patients who are anti-HBs positive may be treated routinely because they have antibody to HBsAg.</a:t>
            </a:r>
            <a:endParaRPr lang="en-IN" dirty="0"/>
          </a:p>
        </p:txBody>
      </p:sp>
      <p:pic>
        <p:nvPicPr>
          <p:cNvPr id="7" name="Picture 6">
            <a:extLst>
              <a:ext uri="{FF2B5EF4-FFF2-40B4-BE49-F238E27FC236}">
                <a16:creationId xmlns:a16="http://schemas.microsoft.com/office/drawing/2014/main" id="{9F5B5667-B351-4650-B660-1211FA50108F}"/>
              </a:ext>
            </a:extLst>
          </p:cNvPr>
          <p:cNvPicPr>
            <a:picLocks noChangeAspect="1"/>
          </p:cNvPicPr>
          <p:nvPr/>
        </p:nvPicPr>
        <p:blipFill rotWithShape="1">
          <a:blip r:embed="rId2">
            <a:extLst>
              <a:ext uri="{28A0092B-C50C-407E-A947-70E740481C1C}">
                <a14:useLocalDpi xmlns:a14="http://schemas.microsoft.com/office/drawing/2010/main" val="0"/>
              </a:ext>
            </a:extLst>
          </a:blip>
          <a:srcRect l="5617" t="10962" r="20387" b="5740"/>
          <a:stretch/>
        </p:blipFill>
        <p:spPr>
          <a:xfrm>
            <a:off x="8032372" y="2111604"/>
            <a:ext cx="3803151" cy="3751868"/>
          </a:xfrm>
          <a:prstGeom prst="rect">
            <a:avLst/>
          </a:prstGeom>
        </p:spPr>
      </p:pic>
    </p:spTree>
    <p:extLst>
      <p:ext uri="{BB962C8B-B14F-4D97-AF65-F5344CB8AC3E}">
        <p14:creationId xmlns:p14="http://schemas.microsoft.com/office/powerpoint/2010/main" val="13532843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3AE4FEE-D8C7-4FED-8346-1B489C42585E}"/>
              </a:ext>
            </a:extLst>
          </p:cNvPr>
          <p:cNvSpPr txBox="1"/>
          <p:nvPr/>
        </p:nvSpPr>
        <p:spPr>
          <a:xfrm>
            <a:off x="120953" y="527660"/>
            <a:ext cx="6242140" cy="230832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en-GB" sz="1800" b="0" i="0" u="none" strike="noStrike" baseline="0" dirty="0">
                <a:latin typeface="TimesNewRomanPSMT"/>
              </a:rPr>
              <a:t>If a patient with active hepatitis, positive-HBsAg (i.e., </a:t>
            </a:r>
            <a:r>
              <a:rPr lang="en-GB" sz="1800" b="0" i="0" u="none" strike="noStrike" baseline="0" dirty="0" err="1">
                <a:latin typeface="TimesNewRomanPSMT"/>
              </a:rPr>
              <a:t>HBVcarrier</a:t>
            </a:r>
            <a:r>
              <a:rPr lang="en-GB" sz="1800" b="0" i="0" u="none" strike="noStrike" baseline="0" dirty="0">
                <a:latin typeface="TimesNewRomanPSMT"/>
              </a:rPr>
              <a:t>) status, or positive-HCV carrier status requires emergency treatment, use the following precautions:</a:t>
            </a:r>
          </a:p>
          <a:p>
            <a:pPr algn="l"/>
            <a:endParaRPr lang="en-GB" dirty="0">
              <a:latin typeface="TimesNewRomanPSMT"/>
            </a:endParaRPr>
          </a:p>
          <a:p>
            <a:pPr marL="285750" indent="-285750" algn="l">
              <a:buFont typeface="Arial" panose="020B0604020202020204" pitchFamily="34" charset="0"/>
              <a:buChar char="•"/>
            </a:pPr>
            <a:r>
              <a:rPr lang="en-GB" sz="1800" b="0" i="0" u="none" strike="noStrike" baseline="0" dirty="0">
                <a:latin typeface="TimesNewRomanPSMT"/>
              </a:rPr>
              <a:t>Consult the patient’s physician regarding status.</a:t>
            </a:r>
          </a:p>
          <a:p>
            <a:pPr algn="l"/>
            <a:r>
              <a:rPr lang="en-GB" sz="1800" b="0" i="0" u="none" strike="noStrike" baseline="0" dirty="0">
                <a:latin typeface="TimesNewRomanPSMT"/>
              </a:rPr>
              <a:t>• If bleeding is likely during or after treatment, measure the PT and bleeding time. Hepatitis can alter coagulation; change the </a:t>
            </a:r>
            <a:r>
              <a:rPr lang="en-IN" sz="1800" b="0" i="0" u="none" strike="noStrike" baseline="0" dirty="0">
                <a:latin typeface="TimesNewRomanPSMT"/>
              </a:rPr>
              <a:t>treatment accordingly.</a:t>
            </a:r>
            <a:endParaRPr lang="en-IN" dirty="0"/>
          </a:p>
        </p:txBody>
      </p:sp>
      <p:sp>
        <p:nvSpPr>
          <p:cNvPr id="7" name="TextBox 6">
            <a:extLst>
              <a:ext uri="{FF2B5EF4-FFF2-40B4-BE49-F238E27FC236}">
                <a16:creationId xmlns:a16="http://schemas.microsoft.com/office/drawing/2014/main" id="{0493D080-D374-4EEF-92CF-DAD3723908D0}"/>
              </a:ext>
            </a:extLst>
          </p:cNvPr>
          <p:cNvSpPr txBox="1"/>
          <p:nvPr/>
        </p:nvSpPr>
        <p:spPr>
          <a:xfrm>
            <a:off x="205794" y="3429000"/>
            <a:ext cx="6025323" cy="313932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l"/>
            <a:r>
              <a:rPr lang="en-GB" sz="1800" b="0" i="0" u="none" strike="noStrike" baseline="0" dirty="0">
                <a:latin typeface="TimesNewRomanPSMT"/>
              </a:rPr>
              <a:t>• All personnel in clinical contact with the patient should use full barrier techniques, including masks, gloves, glasses or</a:t>
            </a:r>
          </a:p>
          <a:p>
            <a:pPr algn="l"/>
            <a:r>
              <a:rPr lang="en-GB" sz="1800" b="0" i="0" u="none" strike="noStrike" baseline="0" dirty="0">
                <a:latin typeface="TimesNewRomanPSMT"/>
              </a:rPr>
              <a:t>eye shields, and disposable gowns.</a:t>
            </a:r>
          </a:p>
          <a:p>
            <a:pPr algn="l"/>
            <a:r>
              <a:rPr lang="en-GB" sz="1800" b="0" i="0" u="none" strike="noStrike" baseline="0" dirty="0">
                <a:latin typeface="TimesNewRomanPSMT"/>
              </a:rPr>
              <a:t>• Use as many disposable covers as possible, covering light handles, drawer handles, and bracket trays. Headrest covers</a:t>
            </a:r>
          </a:p>
          <a:p>
            <a:pPr algn="l"/>
            <a:r>
              <a:rPr lang="en-IN" sz="1800" b="0" i="0" u="none" strike="noStrike" baseline="0" dirty="0">
                <a:latin typeface="TimesNewRomanPSMT"/>
              </a:rPr>
              <a:t>should also be used.</a:t>
            </a:r>
          </a:p>
          <a:p>
            <a:pPr algn="l"/>
            <a:r>
              <a:rPr lang="en-GB" sz="1800" b="0" i="0" u="none" strike="noStrike" baseline="0" dirty="0">
                <a:latin typeface="TimesNewRomanPSMT"/>
              </a:rPr>
              <a:t>• All disposable items (e.g., </a:t>
            </a:r>
            <a:r>
              <a:rPr lang="en-GB" sz="1800" b="0" i="0" u="none" strike="noStrike" baseline="0" dirty="0" err="1">
                <a:latin typeface="TimesNewRomanPSMT"/>
              </a:rPr>
              <a:t>gauze</a:t>
            </a:r>
            <a:r>
              <a:rPr lang="en-GB" dirty="0" err="1">
                <a:latin typeface="TimesNewRomanPSMT"/>
              </a:rPr>
              <a:t>,</a:t>
            </a:r>
            <a:r>
              <a:rPr lang="en-GB" sz="1800" b="0" i="0" u="none" strike="noStrike" baseline="0" dirty="0" err="1">
                <a:latin typeface="TimesNewRomanPSMT"/>
              </a:rPr>
              <a:t>saliva</a:t>
            </a:r>
            <a:r>
              <a:rPr lang="en-GB" sz="1800" b="0" i="0" u="none" strike="noStrike" baseline="0" dirty="0">
                <a:latin typeface="TimesNewRomanPSMT"/>
              </a:rPr>
              <a:t> ejectors, masks, gowns, gloves) should be placed in one lined waste basket. After treatment, these items and all disposable covers should be bagged, labelled, and disposed of following proper guidelines </a:t>
            </a:r>
            <a:r>
              <a:rPr lang="en-IN" sz="1800" b="0" i="0" u="none" strike="noStrike" baseline="0" dirty="0">
                <a:latin typeface="TimesNewRomanPSMT"/>
              </a:rPr>
              <a:t>for biohazardous waste.</a:t>
            </a:r>
          </a:p>
        </p:txBody>
      </p:sp>
      <p:pic>
        <p:nvPicPr>
          <p:cNvPr id="13" name="Picture 12">
            <a:extLst>
              <a:ext uri="{FF2B5EF4-FFF2-40B4-BE49-F238E27FC236}">
                <a16:creationId xmlns:a16="http://schemas.microsoft.com/office/drawing/2014/main" id="{8602B4F3-FCCF-400F-910F-28578B744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5182" y="1574276"/>
            <a:ext cx="5371024" cy="3897982"/>
          </a:xfrm>
          <a:prstGeom prst="rect">
            <a:avLst/>
          </a:prstGeom>
        </p:spPr>
      </p:pic>
    </p:spTree>
    <p:extLst>
      <p:ext uri="{BB962C8B-B14F-4D97-AF65-F5344CB8AC3E}">
        <p14:creationId xmlns:p14="http://schemas.microsoft.com/office/powerpoint/2010/main" val="16657357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96A316F-1780-4D3E-8B13-B6C29608579F}"/>
              </a:ext>
            </a:extLst>
          </p:cNvPr>
          <p:cNvSpPr txBox="1"/>
          <p:nvPr/>
        </p:nvSpPr>
        <p:spPr>
          <a:xfrm>
            <a:off x="351691" y="576164"/>
            <a:ext cx="11113477" cy="1754326"/>
          </a:xfrm>
          <a:prstGeom prst="rect">
            <a:avLst/>
          </a:prstGeom>
          <a:noFill/>
        </p:spPr>
        <p:txBody>
          <a:bodyPr wrap="square">
            <a:spAutoFit/>
          </a:bodyPr>
          <a:lstStyle/>
          <a:p>
            <a:pPr algn="l"/>
            <a:r>
              <a:rPr lang="en-GB" sz="1800" b="0" i="0" u="none" strike="noStrike" baseline="0" dirty="0">
                <a:latin typeface="TimesNewRomanPSMT"/>
              </a:rPr>
              <a:t>• Aseptic technique should be followed at all times. Minimize aerosol production by not using ultrasonic instrumentation, air syringe, or high-speed handpieces; remember that saliva contains a distillate of the virus. Pre rinsing with chlorhexidine gluconate for 30 seconds is highly recommended.</a:t>
            </a:r>
          </a:p>
          <a:p>
            <a:pPr algn="l"/>
            <a:endParaRPr lang="en-GB" sz="1800" b="0" i="0" u="none" strike="noStrike" baseline="0" dirty="0">
              <a:latin typeface="TimesNewRomanPSMT"/>
            </a:endParaRPr>
          </a:p>
          <a:p>
            <a:pPr algn="l"/>
            <a:r>
              <a:rPr lang="en-GB" sz="1800" b="0" i="0" u="none" strike="noStrike" baseline="0" dirty="0">
                <a:latin typeface="TimesNewRomanPSMT"/>
              </a:rPr>
              <a:t>• When the procedure is completed, all equipment should be scrubbed and sterilized. If an item cannot be sterilized or</a:t>
            </a:r>
          </a:p>
          <a:p>
            <a:pPr algn="l"/>
            <a:r>
              <a:rPr lang="en-GB" sz="1800" b="0" i="0" u="none" strike="noStrike" baseline="0" dirty="0">
                <a:latin typeface="TimesNewRomanPSMT"/>
              </a:rPr>
              <a:t>disposed of, it should not be used.</a:t>
            </a:r>
            <a:endParaRPr lang="en-IN" dirty="0"/>
          </a:p>
        </p:txBody>
      </p:sp>
      <p:pic>
        <p:nvPicPr>
          <p:cNvPr id="7" name="Picture 6">
            <a:extLst>
              <a:ext uri="{FF2B5EF4-FFF2-40B4-BE49-F238E27FC236}">
                <a16:creationId xmlns:a16="http://schemas.microsoft.com/office/drawing/2014/main" id="{FF333D24-2281-4346-A875-38CE94EF17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045" y="2812928"/>
            <a:ext cx="4065564" cy="2940759"/>
          </a:xfrm>
          <a:prstGeom prst="rect">
            <a:avLst/>
          </a:prstGeom>
        </p:spPr>
      </p:pic>
      <p:pic>
        <p:nvPicPr>
          <p:cNvPr id="9" name="Picture 8">
            <a:extLst>
              <a:ext uri="{FF2B5EF4-FFF2-40B4-BE49-F238E27FC236}">
                <a16:creationId xmlns:a16="http://schemas.microsoft.com/office/drawing/2014/main" id="{0A7F118D-B189-4CB5-BE73-833775C4FB9A}"/>
              </a:ext>
            </a:extLst>
          </p:cNvPr>
          <p:cNvPicPr>
            <a:picLocks noChangeAspect="1"/>
          </p:cNvPicPr>
          <p:nvPr/>
        </p:nvPicPr>
        <p:blipFill rotWithShape="1">
          <a:blip r:embed="rId3">
            <a:extLst>
              <a:ext uri="{28A0092B-C50C-407E-A947-70E740481C1C}">
                <a14:useLocalDpi xmlns:a14="http://schemas.microsoft.com/office/drawing/2010/main" val="0"/>
              </a:ext>
            </a:extLst>
          </a:blip>
          <a:srcRect l="23381" r="21033"/>
          <a:stretch/>
        </p:blipFill>
        <p:spPr>
          <a:xfrm>
            <a:off x="5908429" y="2658183"/>
            <a:ext cx="2264898" cy="34786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670955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06FBB9-6A73-4079-81AA-19ACB28885F6}"/>
              </a:ext>
            </a:extLst>
          </p:cNvPr>
          <p:cNvSpPr txBox="1"/>
          <p:nvPr/>
        </p:nvSpPr>
        <p:spPr>
          <a:xfrm>
            <a:off x="707882" y="610716"/>
            <a:ext cx="2638634"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IN" sz="2800" b="1" i="0" u="none" strike="noStrike" baseline="0" dirty="0">
                <a:solidFill>
                  <a:schemeClr val="accent6">
                    <a:lumMod val="40000"/>
                    <a:lumOff val="60000"/>
                  </a:schemeClr>
                </a:solidFill>
                <a:latin typeface="Univers-Bold"/>
              </a:rPr>
              <a:t>HIV and AIDS</a:t>
            </a:r>
            <a:endParaRPr lang="en-IN" sz="2800" dirty="0">
              <a:solidFill>
                <a:schemeClr val="accent6">
                  <a:lumMod val="40000"/>
                  <a:lumOff val="60000"/>
                </a:schemeClr>
              </a:solidFill>
            </a:endParaRPr>
          </a:p>
        </p:txBody>
      </p:sp>
      <p:pic>
        <p:nvPicPr>
          <p:cNvPr id="7" name="Picture 6">
            <a:extLst>
              <a:ext uri="{FF2B5EF4-FFF2-40B4-BE49-F238E27FC236}">
                <a16:creationId xmlns:a16="http://schemas.microsoft.com/office/drawing/2014/main" id="{893363E1-4F2E-48EA-A855-3AC8D9EC5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556" y="1809366"/>
            <a:ext cx="4428686" cy="3713871"/>
          </a:xfrm>
          <a:prstGeom prst="rect">
            <a:avLst/>
          </a:prstGeom>
        </p:spPr>
      </p:pic>
      <p:pic>
        <p:nvPicPr>
          <p:cNvPr id="9" name="Picture 8">
            <a:extLst>
              <a:ext uri="{FF2B5EF4-FFF2-40B4-BE49-F238E27FC236}">
                <a16:creationId xmlns:a16="http://schemas.microsoft.com/office/drawing/2014/main" id="{88525FD8-923C-4EF4-851E-12ED8B4A71C4}"/>
              </a:ext>
            </a:extLst>
          </p:cNvPr>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986199" y="610716"/>
            <a:ext cx="6929282" cy="50925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6E697891-28CE-4CEA-81B2-86D62B015292}"/>
              </a:ext>
            </a:extLst>
          </p:cNvPr>
          <p:cNvSpPr txBox="1"/>
          <p:nvPr/>
        </p:nvSpPr>
        <p:spPr>
          <a:xfrm>
            <a:off x="822306" y="5883203"/>
            <a:ext cx="10508567" cy="707886"/>
          </a:xfrm>
          <a:prstGeom prst="rect">
            <a:avLst/>
          </a:prstGeom>
          <a:noFill/>
        </p:spPr>
        <p:txBody>
          <a:bodyPr wrap="square">
            <a:spAutoFit/>
          </a:bodyPr>
          <a:lstStyle/>
          <a:p>
            <a:pPr algn="l"/>
            <a:r>
              <a:rPr lang="en-IN" sz="2000" b="0" i="0" u="none" strike="noStrike" baseline="0" dirty="0">
                <a:latin typeface="TimesNewRomanPSMT"/>
              </a:rPr>
              <a:t>An awareness </a:t>
            </a:r>
            <a:r>
              <a:rPr lang="en-GB" sz="2000" b="0" i="0" u="none" strike="noStrike" baseline="0" dirty="0">
                <a:latin typeface="TimesNewRomanPSMT"/>
              </a:rPr>
              <a:t>of oral disorders associated with HIV infection may allow the clinician to recognize previously undiagnosed disease or modify </a:t>
            </a:r>
            <a:r>
              <a:rPr lang="en-IN" sz="2000" b="0" i="0" u="none" strike="noStrike" baseline="0" dirty="0">
                <a:latin typeface="TimesNewRomanPSMT"/>
              </a:rPr>
              <a:t>treatment protocols appropriately</a:t>
            </a:r>
            <a:r>
              <a:rPr lang="en-IN" sz="1800" b="0" i="0" u="none" strike="noStrike" baseline="0" dirty="0">
                <a:latin typeface="TimesNewRomanPSMT"/>
              </a:rPr>
              <a:t>.</a:t>
            </a:r>
            <a:endParaRPr lang="en-IN" dirty="0"/>
          </a:p>
        </p:txBody>
      </p:sp>
    </p:spTree>
    <p:extLst>
      <p:ext uri="{BB962C8B-B14F-4D97-AF65-F5344CB8AC3E}">
        <p14:creationId xmlns:p14="http://schemas.microsoft.com/office/powerpoint/2010/main" val="34394190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F0DDA3F-E488-4ADC-84C9-821D9C84A0D1}"/>
              </a:ext>
            </a:extLst>
          </p:cNvPr>
          <p:cNvSpPr txBox="1"/>
          <p:nvPr/>
        </p:nvSpPr>
        <p:spPr>
          <a:xfrm>
            <a:off x="4448871" y="367376"/>
            <a:ext cx="2548574"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IN" sz="2800" b="1" i="0" u="none" strike="noStrike" baseline="0" dirty="0">
                <a:solidFill>
                  <a:schemeClr val="accent6">
                    <a:lumMod val="40000"/>
                    <a:lumOff val="60000"/>
                  </a:schemeClr>
                </a:solidFill>
                <a:latin typeface="Univers-Bold"/>
              </a:rPr>
              <a:t> Tuberculosis</a:t>
            </a:r>
            <a:endParaRPr lang="en-IN" sz="2800" dirty="0">
              <a:solidFill>
                <a:schemeClr val="accent6">
                  <a:lumMod val="40000"/>
                  <a:lumOff val="60000"/>
                </a:schemeClr>
              </a:solidFill>
            </a:endParaRPr>
          </a:p>
        </p:txBody>
      </p:sp>
      <p:sp>
        <p:nvSpPr>
          <p:cNvPr id="7" name="TextBox 6">
            <a:extLst>
              <a:ext uri="{FF2B5EF4-FFF2-40B4-BE49-F238E27FC236}">
                <a16:creationId xmlns:a16="http://schemas.microsoft.com/office/drawing/2014/main" id="{6A18418D-FFC0-42EC-B81E-52A3D7012E66}"/>
              </a:ext>
            </a:extLst>
          </p:cNvPr>
          <p:cNvSpPr txBox="1"/>
          <p:nvPr/>
        </p:nvSpPr>
        <p:spPr>
          <a:xfrm>
            <a:off x="351692" y="1271131"/>
            <a:ext cx="7966810" cy="646331"/>
          </a:xfrm>
          <a:prstGeom prst="rect">
            <a:avLst/>
          </a:prstGeom>
          <a:noFill/>
        </p:spPr>
        <p:txBody>
          <a:bodyPr wrap="square">
            <a:spAutoFit/>
          </a:bodyPr>
          <a:lstStyle/>
          <a:p>
            <a:pPr algn="l"/>
            <a:r>
              <a:rPr lang="en-GB" sz="1800" b="0" i="0" u="none" strike="noStrike" baseline="0" dirty="0">
                <a:latin typeface="TimesNewRomanPSMT"/>
              </a:rPr>
              <a:t>The patient with tuberculosis should receive only emergency care, </a:t>
            </a:r>
            <a:r>
              <a:rPr lang="en-IN" sz="1800" b="0" i="0" u="none" strike="noStrike" baseline="0" dirty="0">
                <a:latin typeface="TimesNewRomanPSMT"/>
              </a:rPr>
              <a:t>following the guidelines</a:t>
            </a:r>
            <a:endParaRPr lang="en-IN" dirty="0"/>
          </a:p>
        </p:txBody>
      </p:sp>
      <p:sp>
        <p:nvSpPr>
          <p:cNvPr id="9" name="TextBox 8">
            <a:extLst>
              <a:ext uri="{FF2B5EF4-FFF2-40B4-BE49-F238E27FC236}">
                <a16:creationId xmlns:a16="http://schemas.microsoft.com/office/drawing/2014/main" id="{550EF2EE-5A39-4186-8253-8C3645D11C03}"/>
              </a:ext>
            </a:extLst>
          </p:cNvPr>
          <p:cNvSpPr txBox="1"/>
          <p:nvPr/>
        </p:nvSpPr>
        <p:spPr>
          <a:xfrm>
            <a:off x="225083" y="1947437"/>
            <a:ext cx="8447577" cy="646331"/>
          </a:xfrm>
          <a:prstGeom prst="rect">
            <a:avLst/>
          </a:prstGeom>
          <a:noFill/>
        </p:spPr>
        <p:txBody>
          <a:bodyPr wrap="square">
            <a:spAutoFit/>
          </a:bodyPr>
          <a:lstStyle/>
          <a:p>
            <a:pPr algn="l"/>
            <a:r>
              <a:rPr lang="en-IN" sz="1800" b="0" i="0" u="none" strike="noStrike" baseline="0" dirty="0">
                <a:latin typeface="TimesNewRomanPSMT"/>
              </a:rPr>
              <a:t>If the </a:t>
            </a:r>
            <a:r>
              <a:rPr lang="en-GB" sz="1800" b="0" i="0" u="none" strike="noStrike" baseline="0" dirty="0">
                <a:latin typeface="TimesNewRomanPSMT"/>
              </a:rPr>
              <a:t>patient has completed chemotherapy, the patient’s physician should be consulted regarding infectivity and the results of sputum cultures </a:t>
            </a:r>
            <a:r>
              <a:rPr lang="en-IN" sz="1800" b="0" i="0" u="none" strike="noStrike" baseline="0" dirty="0">
                <a:latin typeface="TimesNewRomanPSMT"/>
              </a:rPr>
              <a:t>for </a:t>
            </a:r>
            <a:r>
              <a:rPr lang="en-IN" sz="1800" b="0" u="none" strike="noStrike" baseline="0" dirty="0">
                <a:latin typeface="TimesNewRomanPS-ItalicMT"/>
              </a:rPr>
              <a:t>Mycobacterium tuberculosis</a:t>
            </a:r>
            <a:endParaRPr lang="en-IN" dirty="0"/>
          </a:p>
        </p:txBody>
      </p:sp>
      <p:sp>
        <p:nvSpPr>
          <p:cNvPr id="11" name="TextBox 10">
            <a:extLst>
              <a:ext uri="{FF2B5EF4-FFF2-40B4-BE49-F238E27FC236}">
                <a16:creationId xmlns:a16="http://schemas.microsoft.com/office/drawing/2014/main" id="{0F1A506E-15BF-4E5F-8A72-131D4A171F90}"/>
              </a:ext>
            </a:extLst>
          </p:cNvPr>
          <p:cNvSpPr txBox="1"/>
          <p:nvPr/>
        </p:nvSpPr>
        <p:spPr>
          <a:xfrm>
            <a:off x="225083" y="1947437"/>
            <a:ext cx="6652134" cy="2031325"/>
          </a:xfrm>
          <a:prstGeom prst="rect">
            <a:avLst/>
          </a:prstGeom>
          <a:noFill/>
        </p:spPr>
        <p:txBody>
          <a:bodyPr wrap="square">
            <a:spAutoFit/>
          </a:bodyPr>
          <a:lstStyle/>
          <a:p>
            <a:pPr algn="l"/>
            <a:endParaRPr lang="en-GB" sz="1800" b="0" i="0" u="none" strike="noStrike" baseline="0" dirty="0">
              <a:latin typeface="TimesNewRomanPSMT"/>
            </a:endParaRPr>
          </a:p>
          <a:p>
            <a:pPr algn="l"/>
            <a:endParaRPr lang="en-GB" dirty="0">
              <a:latin typeface="TimesNewRomanPSMT"/>
            </a:endParaRPr>
          </a:p>
          <a:p>
            <a:pPr algn="l"/>
            <a:endParaRPr lang="en-GB" sz="1800" b="0" i="0" u="none" strike="noStrike" baseline="0" dirty="0">
              <a:latin typeface="TimesNewRomanPSMT"/>
            </a:endParaRPr>
          </a:p>
          <a:p>
            <a:pPr algn="l"/>
            <a:r>
              <a:rPr lang="en-GB" sz="1800" b="0" i="0" u="none" strike="noStrike" baseline="0" dirty="0">
                <a:latin typeface="TimesNewRomanPSMT"/>
              </a:rPr>
              <a:t>Adequate treatment of tuberculosis requires a minimum of 18 months, and thorough posttreatment follow-up should include chest radiographs, sputum cultures, and a review of the patient’s symptoms by the physician at least every 12 months</a:t>
            </a:r>
            <a:endParaRPr lang="en-IN" dirty="0"/>
          </a:p>
        </p:txBody>
      </p:sp>
      <p:sp>
        <p:nvSpPr>
          <p:cNvPr id="13" name="TextBox 12">
            <a:extLst>
              <a:ext uri="{FF2B5EF4-FFF2-40B4-BE49-F238E27FC236}">
                <a16:creationId xmlns:a16="http://schemas.microsoft.com/office/drawing/2014/main" id="{ADCE7452-3603-41F0-AD4A-56187E18E7F3}"/>
              </a:ext>
            </a:extLst>
          </p:cNvPr>
          <p:cNvSpPr txBox="1"/>
          <p:nvPr/>
        </p:nvSpPr>
        <p:spPr>
          <a:xfrm>
            <a:off x="225083" y="4359297"/>
            <a:ext cx="5647816" cy="1754326"/>
          </a:xfrm>
          <a:prstGeom prst="rect">
            <a:avLst/>
          </a:prstGeom>
          <a:noFill/>
        </p:spPr>
        <p:txBody>
          <a:bodyPr wrap="square">
            <a:spAutoFit/>
          </a:bodyPr>
          <a:lstStyle/>
          <a:p>
            <a:r>
              <a:rPr lang="en-GB" b="0" i="0" dirty="0">
                <a:effectLst/>
                <a:latin typeface="Times New Roman" panose="02020603050405020304" pitchFamily="18" charset="0"/>
                <a:cs typeface="Times New Roman" panose="02020603050405020304" pitchFamily="18" charset="0"/>
              </a:rPr>
              <a:t>Oral tubercular lesions can be either, </a:t>
            </a:r>
            <a:r>
              <a:rPr lang="en-GB" b="1" i="0" dirty="0">
                <a:effectLst/>
                <a:latin typeface="Times New Roman" panose="02020603050405020304" pitchFamily="18" charset="0"/>
                <a:cs typeface="Times New Roman" panose="02020603050405020304" pitchFamily="18" charset="0"/>
              </a:rPr>
              <a:t>primary or, secondary to pulmonary tuberculosis</a:t>
            </a:r>
            <a:r>
              <a:rPr lang="en-GB" b="0" i="0" dirty="0">
                <a:effectLst/>
                <a:latin typeface="Times New Roman" panose="02020603050405020304" pitchFamily="18" charset="0"/>
                <a:cs typeface="Times New Roman" panose="02020603050405020304" pitchFamily="18" charset="0"/>
              </a:rPr>
              <a:t>, with secondary lesions being more common. Most common sites for these lesions are </a:t>
            </a:r>
            <a:r>
              <a:rPr lang="en-GB" b="1" i="0" u="sng" dirty="0">
                <a:solidFill>
                  <a:schemeClr val="accent5">
                    <a:lumMod val="60000"/>
                    <a:lumOff val="40000"/>
                  </a:schemeClr>
                </a:solidFill>
                <a:effectLst/>
                <a:latin typeface="Times New Roman" panose="02020603050405020304" pitchFamily="18" charset="0"/>
                <a:cs typeface="Times New Roman" panose="02020603050405020304" pitchFamily="18" charset="0"/>
              </a:rPr>
              <a:t>tongue, gingiva, floor of the mouth, buccal mucosa</a:t>
            </a:r>
            <a:r>
              <a:rPr lang="en-GB" b="1" i="0" u="sng" dirty="0">
                <a:effectLst/>
                <a:latin typeface="Times New Roman" panose="02020603050405020304" pitchFamily="18" charset="0"/>
                <a:cs typeface="Times New Roman" panose="02020603050405020304" pitchFamily="18" charset="0"/>
              </a:rPr>
              <a:t>. </a:t>
            </a:r>
            <a:r>
              <a:rPr lang="en-GB" b="1" i="0" dirty="0">
                <a:effectLst/>
                <a:latin typeface="Times New Roman" panose="02020603050405020304" pitchFamily="18" charset="0"/>
                <a:cs typeface="Times New Roman" panose="02020603050405020304" pitchFamily="18" charset="0"/>
              </a:rPr>
              <a:t>Dorsum of the tongue is most favourable site with these lesions appearing as a stellate ulcer</a:t>
            </a:r>
            <a:r>
              <a:rPr lang="en-GB" b="0" i="0" dirty="0">
                <a:effectLst/>
                <a:latin typeface="arial" panose="020B0604020202020204" pitchFamily="34" charset="0"/>
              </a:rPr>
              <a:t>.</a:t>
            </a:r>
            <a:endParaRPr lang="en-IN" dirty="0"/>
          </a:p>
        </p:txBody>
      </p:sp>
      <p:pic>
        <p:nvPicPr>
          <p:cNvPr id="15" name="Picture 14">
            <a:extLst>
              <a:ext uri="{FF2B5EF4-FFF2-40B4-BE49-F238E27FC236}">
                <a16:creationId xmlns:a16="http://schemas.microsoft.com/office/drawing/2014/main" id="{D1B329A5-A0AB-43FA-ABF3-33226A8FBD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7445" y="3085723"/>
            <a:ext cx="4825218" cy="31078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166237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19E7DA-6E58-4B36-88D4-9A99628A08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22207093"/>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Vapor Trail</Template>
  <TotalTime>2387</TotalTime>
  <Words>4520</Words>
  <Application>Microsoft Office PowerPoint</Application>
  <PresentationFormat>Widescreen</PresentationFormat>
  <Paragraphs>361</Paragraphs>
  <Slides>69</Slides>
  <Notes>3</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69</vt:i4>
      </vt:variant>
    </vt:vector>
  </HeadingPairs>
  <TitlesOfParts>
    <vt:vector size="84" baseType="lpstr">
      <vt:lpstr>Arial</vt:lpstr>
      <vt:lpstr>Arial</vt:lpstr>
      <vt:lpstr>Blackadder ITC</vt:lpstr>
      <vt:lpstr>Calibri</vt:lpstr>
      <vt:lpstr>Century Gothic</vt:lpstr>
      <vt:lpstr>Corbel</vt:lpstr>
      <vt:lpstr>Courier New</vt:lpstr>
      <vt:lpstr>SymbolNew-Medium</vt:lpstr>
      <vt:lpstr>Times New Roman</vt:lpstr>
      <vt:lpstr>TimesNewRomanPS-ItalicMT</vt:lpstr>
      <vt:lpstr>TimesNewRomanPSMT</vt:lpstr>
      <vt:lpstr>Univers-Bold</vt:lpstr>
      <vt:lpstr>Univers-BoldOblique</vt:lpstr>
      <vt:lpstr>Wingdings</vt:lpstr>
      <vt:lpstr>Vapor Trail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haneesha patcha</dc:creator>
  <cp:lastModifiedBy>haneesha patcha</cp:lastModifiedBy>
  <cp:revision>30</cp:revision>
  <dcterms:created xsi:type="dcterms:W3CDTF">2021-09-26T13:07:51Z</dcterms:created>
  <dcterms:modified xsi:type="dcterms:W3CDTF">2024-12-19T06:48:35Z</dcterms:modified>
</cp:coreProperties>
</file>