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2" r:id="rId8"/>
    <p:sldId id="274" r:id="rId9"/>
    <p:sldId id="261" r:id="rId10"/>
    <p:sldId id="263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F27413-4412-4332-99AB-04A1F07883C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1DF8B9-0623-4C87-AEAF-DE42A54787FC}">
      <dgm:prSet phldrT="[Text]"/>
      <dgm:spPr/>
      <dgm:t>
        <a:bodyPr/>
        <a:lstStyle/>
        <a:p>
          <a:r>
            <a:rPr lang="en-US" dirty="0" err="1" smtClean="0"/>
            <a:t>Deepbite</a:t>
          </a:r>
          <a:r>
            <a:rPr lang="en-US" dirty="0" smtClean="0"/>
            <a:t> </a:t>
          </a:r>
          <a:endParaRPr lang="en-US" dirty="0"/>
        </a:p>
      </dgm:t>
    </dgm:pt>
    <dgm:pt modelId="{EF1B2CD8-23EF-4FB8-93F0-44B62D1C45CA}" type="parTrans" cxnId="{7589007D-3E69-452A-BFE1-6F0B6D0D3767}">
      <dgm:prSet/>
      <dgm:spPr/>
      <dgm:t>
        <a:bodyPr/>
        <a:lstStyle/>
        <a:p>
          <a:endParaRPr lang="en-US"/>
        </a:p>
      </dgm:t>
    </dgm:pt>
    <dgm:pt modelId="{431E1861-28A0-466C-9272-80DC7A575F9B}" type="sibTrans" cxnId="{7589007D-3E69-452A-BFE1-6F0B6D0D3767}">
      <dgm:prSet/>
      <dgm:spPr/>
      <dgm:t>
        <a:bodyPr/>
        <a:lstStyle/>
        <a:p>
          <a:endParaRPr lang="en-US"/>
        </a:p>
      </dgm:t>
    </dgm:pt>
    <dgm:pt modelId="{E665541D-1D13-49B8-BF3D-774FA040C21E}">
      <dgm:prSet phldrT="[Text]"/>
      <dgm:spPr/>
      <dgm:t>
        <a:bodyPr/>
        <a:lstStyle/>
        <a:p>
          <a:r>
            <a:rPr lang="en-US" dirty="0" smtClean="0"/>
            <a:t>Dental </a:t>
          </a:r>
          <a:endParaRPr lang="en-US" dirty="0"/>
        </a:p>
      </dgm:t>
    </dgm:pt>
    <dgm:pt modelId="{26A2DF2A-E126-454E-9656-308209FDA584}" type="parTrans" cxnId="{27F16778-E108-4CA5-A921-DE2855EC983E}">
      <dgm:prSet/>
      <dgm:spPr/>
      <dgm:t>
        <a:bodyPr/>
        <a:lstStyle/>
        <a:p>
          <a:endParaRPr lang="en-US"/>
        </a:p>
      </dgm:t>
    </dgm:pt>
    <dgm:pt modelId="{916A70EF-A8DB-4A57-8C0F-72C2C499DCB7}" type="sibTrans" cxnId="{27F16778-E108-4CA5-A921-DE2855EC983E}">
      <dgm:prSet/>
      <dgm:spPr/>
      <dgm:t>
        <a:bodyPr/>
        <a:lstStyle/>
        <a:p>
          <a:endParaRPr lang="en-US"/>
        </a:p>
      </dgm:t>
    </dgm:pt>
    <dgm:pt modelId="{7A12DEEB-F80F-440A-A39D-0D7CBB73B129}">
      <dgm:prSet phldrT="[Text]"/>
      <dgm:spPr/>
      <dgm:t>
        <a:bodyPr/>
        <a:lstStyle/>
        <a:p>
          <a:r>
            <a:rPr lang="en-US" dirty="0" smtClean="0"/>
            <a:t>True </a:t>
          </a:r>
          <a:endParaRPr lang="en-US" dirty="0"/>
        </a:p>
      </dgm:t>
    </dgm:pt>
    <dgm:pt modelId="{91933205-31C0-4AFE-ABA2-F04F3E783BE8}" type="parTrans" cxnId="{216D2AD9-B164-47E6-9ADA-66F1DA92B2E6}">
      <dgm:prSet/>
      <dgm:spPr/>
      <dgm:t>
        <a:bodyPr/>
        <a:lstStyle/>
        <a:p>
          <a:endParaRPr lang="en-US"/>
        </a:p>
      </dgm:t>
    </dgm:pt>
    <dgm:pt modelId="{3491255A-73B9-4F2E-8467-DF6B1F0DD305}" type="sibTrans" cxnId="{216D2AD9-B164-47E6-9ADA-66F1DA92B2E6}">
      <dgm:prSet/>
      <dgm:spPr/>
      <dgm:t>
        <a:bodyPr/>
        <a:lstStyle/>
        <a:p>
          <a:endParaRPr lang="en-US"/>
        </a:p>
      </dgm:t>
    </dgm:pt>
    <dgm:pt modelId="{B3AC8E26-EE3C-4DB1-9E3F-AC83AFC62D5B}">
      <dgm:prSet phldrT="[Text]"/>
      <dgm:spPr/>
      <dgm:t>
        <a:bodyPr/>
        <a:lstStyle/>
        <a:p>
          <a:r>
            <a:rPr lang="en-US" dirty="0" smtClean="0"/>
            <a:t>Pseudo </a:t>
          </a:r>
          <a:endParaRPr lang="en-US" dirty="0"/>
        </a:p>
      </dgm:t>
    </dgm:pt>
    <dgm:pt modelId="{FD93908D-9C6B-4299-A634-FB9A3F79FB17}" type="parTrans" cxnId="{CF921866-C735-45E5-A04D-CB01F721F373}">
      <dgm:prSet/>
      <dgm:spPr/>
      <dgm:t>
        <a:bodyPr/>
        <a:lstStyle/>
        <a:p>
          <a:endParaRPr lang="en-US"/>
        </a:p>
      </dgm:t>
    </dgm:pt>
    <dgm:pt modelId="{C22237A3-98F5-4CBC-83F6-591BBC3B4856}" type="sibTrans" cxnId="{CF921866-C735-45E5-A04D-CB01F721F373}">
      <dgm:prSet/>
      <dgm:spPr/>
      <dgm:t>
        <a:bodyPr/>
        <a:lstStyle/>
        <a:p>
          <a:endParaRPr lang="en-US"/>
        </a:p>
      </dgm:t>
    </dgm:pt>
    <dgm:pt modelId="{1D59B46B-4CA3-487E-9229-367CC8D754B6}">
      <dgm:prSet phldrT="[Text]"/>
      <dgm:spPr/>
      <dgm:t>
        <a:bodyPr/>
        <a:lstStyle/>
        <a:p>
          <a:r>
            <a:rPr lang="en-US" dirty="0" smtClean="0"/>
            <a:t>Skeletal </a:t>
          </a:r>
          <a:endParaRPr lang="en-US" dirty="0"/>
        </a:p>
      </dgm:t>
    </dgm:pt>
    <dgm:pt modelId="{D3115100-4E8C-4A7C-845F-7531DFDFAD71}" type="parTrans" cxnId="{17656CAA-97F8-411A-BB74-512A69FA2742}">
      <dgm:prSet/>
      <dgm:spPr/>
      <dgm:t>
        <a:bodyPr/>
        <a:lstStyle/>
        <a:p>
          <a:endParaRPr lang="en-US"/>
        </a:p>
      </dgm:t>
    </dgm:pt>
    <dgm:pt modelId="{75D2BA18-1785-4025-9586-4DD25FFABBCE}" type="sibTrans" cxnId="{17656CAA-97F8-411A-BB74-512A69FA2742}">
      <dgm:prSet/>
      <dgm:spPr/>
      <dgm:t>
        <a:bodyPr/>
        <a:lstStyle/>
        <a:p>
          <a:endParaRPr lang="en-US"/>
        </a:p>
      </dgm:t>
    </dgm:pt>
    <dgm:pt modelId="{280EBB9F-129C-4799-B73A-41C38D5B8FCB}" type="pres">
      <dgm:prSet presAssocID="{46F27413-4412-4332-99AB-04A1F07883C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AE422924-624B-42DE-9B70-310963212CE4}" type="pres">
      <dgm:prSet presAssocID="{8A1DF8B9-0623-4C87-AEAF-DE42A54787FC}" presName="hierRoot1" presStyleCnt="0"/>
      <dgm:spPr/>
    </dgm:pt>
    <dgm:pt modelId="{EF685679-A37E-467B-84CA-337930B3D051}" type="pres">
      <dgm:prSet presAssocID="{8A1DF8B9-0623-4C87-AEAF-DE42A54787FC}" presName="composite" presStyleCnt="0"/>
      <dgm:spPr/>
    </dgm:pt>
    <dgm:pt modelId="{08442F8F-17B7-4D72-905B-E815C6920562}" type="pres">
      <dgm:prSet presAssocID="{8A1DF8B9-0623-4C87-AEAF-DE42A54787FC}" presName="background" presStyleLbl="node0" presStyleIdx="0" presStyleCnt="1"/>
      <dgm:spPr/>
    </dgm:pt>
    <dgm:pt modelId="{14E5AB64-19AE-4E04-9760-68E137FC43BF}" type="pres">
      <dgm:prSet presAssocID="{8A1DF8B9-0623-4C87-AEAF-DE42A54787F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783E7AF3-36B1-4474-83AF-099A00CDA4FF}" type="pres">
      <dgm:prSet presAssocID="{8A1DF8B9-0623-4C87-AEAF-DE42A54787FC}" presName="hierChild2" presStyleCnt="0"/>
      <dgm:spPr/>
    </dgm:pt>
    <dgm:pt modelId="{4C9EB11D-60ED-4B42-99D0-B2C64E7E6506}" type="pres">
      <dgm:prSet presAssocID="{26A2DF2A-E126-454E-9656-308209FDA584}" presName="Name10" presStyleLbl="parChTrans1D2" presStyleIdx="0" presStyleCnt="2"/>
      <dgm:spPr/>
      <dgm:t>
        <a:bodyPr/>
        <a:lstStyle/>
        <a:p>
          <a:endParaRPr lang="en-IN"/>
        </a:p>
      </dgm:t>
    </dgm:pt>
    <dgm:pt modelId="{ED402B2B-96EE-4329-8807-2F7407C2CD22}" type="pres">
      <dgm:prSet presAssocID="{E665541D-1D13-49B8-BF3D-774FA040C21E}" presName="hierRoot2" presStyleCnt="0"/>
      <dgm:spPr/>
    </dgm:pt>
    <dgm:pt modelId="{02794C35-4B7B-49AA-88F1-C930D3619C09}" type="pres">
      <dgm:prSet presAssocID="{E665541D-1D13-49B8-BF3D-774FA040C21E}" presName="composite2" presStyleCnt="0"/>
      <dgm:spPr/>
    </dgm:pt>
    <dgm:pt modelId="{8FE40C25-C880-4162-BE01-1FD57F7F0C19}" type="pres">
      <dgm:prSet presAssocID="{E665541D-1D13-49B8-BF3D-774FA040C21E}" presName="background2" presStyleLbl="node2" presStyleIdx="0" presStyleCnt="2"/>
      <dgm:spPr/>
    </dgm:pt>
    <dgm:pt modelId="{68E553D3-D26F-4C26-B40A-AE0EFC7F37DB}" type="pres">
      <dgm:prSet presAssocID="{E665541D-1D13-49B8-BF3D-774FA040C21E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F52BC17-B80F-4555-9B06-F1B0E4C0B383}" type="pres">
      <dgm:prSet presAssocID="{E665541D-1D13-49B8-BF3D-774FA040C21E}" presName="hierChild3" presStyleCnt="0"/>
      <dgm:spPr/>
    </dgm:pt>
    <dgm:pt modelId="{D45F242B-2703-4539-9595-D6E29EF57CB7}" type="pres">
      <dgm:prSet presAssocID="{91933205-31C0-4AFE-ABA2-F04F3E783BE8}" presName="Name17" presStyleLbl="parChTrans1D3" presStyleIdx="0" presStyleCnt="2"/>
      <dgm:spPr/>
      <dgm:t>
        <a:bodyPr/>
        <a:lstStyle/>
        <a:p>
          <a:endParaRPr lang="en-IN"/>
        </a:p>
      </dgm:t>
    </dgm:pt>
    <dgm:pt modelId="{8485952F-834A-405C-95C0-BB9F4787B189}" type="pres">
      <dgm:prSet presAssocID="{7A12DEEB-F80F-440A-A39D-0D7CBB73B129}" presName="hierRoot3" presStyleCnt="0"/>
      <dgm:spPr/>
    </dgm:pt>
    <dgm:pt modelId="{4E4F8637-82AD-4F63-9F5E-8D7C0223F95F}" type="pres">
      <dgm:prSet presAssocID="{7A12DEEB-F80F-440A-A39D-0D7CBB73B129}" presName="composite3" presStyleCnt="0"/>
      <dgm:spPr/>
    </dgm:pt>
    <dgm:pt modelId="{9C4FB43F-02CE-4829-8D99-3CFB609CA910}" type="pres">
      <dgm:prSet presAssocID="{7A12DEEB-F80F-440A-A39D-0D7CBB73B129}" presName="background3" presStyleLbl="node3" presStyleIdx="0" presStyleCnt="2"/>
      <dgm:spPr/>
    </dgm:pt>
    <dgm:pt modelId="{9A5A1738-9BA7-4E97-BB98-B4BA12F4D715}" type="pres">
      <dgm:prSet presAssocID="{7A12DEEB-F80F-440A-A39D-0D7CBB73B129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7CE46318-18F6-48DD-AD18-8A6C858E69AA}" type="pres">
      <dgm:prSet presAssocID="{7A12DEEB-F80F-440A-A39D-0D7CBB73B129}" presName="hierChild4" presStyleCnt="0"/>
      <dgm:spPr/>
    </dgm:pt>
    <dgm:pt modelId="{117E9716-CA4D-4311-A514-80C6E65D1E29}" type="pres">
      <dgm:prSet presAssocID="{FD93908D-9C6B-4299-A634-FB9A3F79FB17}" presName="Name17" presStyleLbl="parChTrans1D3" presStyleIdx="1" presStyleCnt="2"/>
      <dgm:spPr/>
      <dgm:t>
        <a:bodyPr/>
        <a:lstStyle/>
        <a:p>
          <a:endParaRPr lang="en-IN"/>
        </a:p>
      </dgm:t>
    </dgm:pt>
    <dgm:pt modelId="{A48471B8-B767-466A-9E65-ECF27625930C}" type="pres">
      <dgm:prSet presAssocID="{B3AC8E26-EE3C-4DB1-9E3F-AC83AFC62D5B}" presName="hierRoot3" presStyleCnt="0"/>
      <dgm:spPr/>
    </dgm:pt>
    <dgm:pt modelId="{1C5D795F-21B2-40B6-A21B-1C13DC370885}" type="pres">
      <dgm:prSet presAssocID="{B3AC8E26-EE3C-4DB1-9E3F-AC83AFC62D5B}" presName="composite3" presStyleCnt="0"/>
      <dgm:spPr/>
    </dgm:pt>
    <dgm:pt modelId="{EBBA6AB8-83A7-4CD0-BE2E-96D4D412CB1C}" type="pres">
      <dgm:prSet presAssocID="{B3AC8E26-EE3C-4DB1-9E3F-AC83AFC62D5B}" presName="background3" presStyleLbl="node3" presStyleIdx="1" presStyleCnt="2"/>
      <dgm:spPr/>
    </dgm:pt>
    <dgm:pt modelId="{BC0C0DCF-A3D2-47EA-8650-531790D34359}" type="pres">
      <dgm:prSet presAssocID="{B3AC8E26-EE3C-4DB1-9E3F-AC83AFC62D5B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C30B0DA4-EB21-49C9-A587-A864F6F123AF}" type="pres">
      <dgm:prSet presAssocID="{B3AC8E26-EE3C-4DB1-9E3F-AC83AFC62D5B}" presName="hierChild4" presStyleCnt="0"/>
      <dgm:spPr/>
    </dgm:pt>
    <dgm:pt modelId="{9DFDA2A2-C3C7-4937-8024-1A275A81F6AF}" type="pres">
      <dgm:prSet presAssocID="{D3115100-4E8C-4A7C-845F-7531DFDFAD71}" presName="Name10" presStyleLbl="parChTrans1D2" presStyleIdx="1" presStyleCnt="2"/>
      <dgm:spPr/>
      <dgm:t>
        <a:bodyPr/>
        <a:lstStyle/>
        <a:p>
          <a:endParaRPr lang="en-IN"/>
        </a:p>
      </dgm:t>
    </dgm:pt>
    <dgm:pt modelId="{934E2B93-C316-4EF1-A2FF-161B066886E2}" type="pres">
      <dgm:prSet presAssocID="{1D59B46B-4CA3-487E-9229-367CC8D754B6}" presName="hierRoot2" presStyleCnt="0"/>
      <dgm:spPr/>
    </dgm:pt>
    <dgm:pt modelId="{F9C91B30-37B7-4E07-8346-7EFC04862821}" type="pres">
      <dgm:prSet presAssocID="{1D59B46B-4CA3-487E-9229-367CC8D754B6}" presName="composite2" presStyleCnt="0"/>
      <dgm:spPr/>
    </dgm:pt>
    <dgm:pt modelId="{781F632A-4377-43B8-B189-F878C22F8A65}" type="pres">
      <dgm:prSet presAssocID="{1D59B46B-4CA3-487E-9229-367CC8D754B6}" presName="background2" presStyleLbl="node2" presStyleIdx="1" presStyleCnt="2"/>
      <dgm:spPr/>
    </dgm:pt>
    <dgm:pt modelId="{8336CFE8-AA5D-4DC8-B216-90844FF1CB74}" type="pres">
      <dgm:prSet presAssocID="{1D59B46B-4CA3-487E-9229-367CC8D754B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AA434BE-F016-4231-83EC-8935841B4C44}" type="pres">
      <dgm:prSet presAssocID="{1D59B46B-4CA3-487E-9229-367CC8D754B6}" presName="hierChild3" presStyleCnt="0"/>
      <dgm:spPr/>
    </dgm:pt>
  </dgm:ptLst>
  <dgm:cxnLst>
    <dgm:cxn modelId="{27F16778-E108-4CA5-A921-DE2855EC983E}" srcId="{8A1DF8B9-0623-4C87-AEAF-DE42A54787FC}" destId="{E665541D-1D13-49B8-BF3D-774FA040C21E}" srcOrd="0" destOrd="0" parTransId="{26A2DF2A-E126-454E-9656-308209FDA584}" sibTransId="{916A70EF-A8DB-4A57-8C0F-72C2C499DCB7}"/>
    <dgm:cxn modelId="{CF921866-C735-45E5-A04D-CB01F721F373}" srcId="{E665541D-1D13-49B8-BF3D-774FA040C21E}" destId="{B3AC8E26-EE3C-4DB1-9E3F-AC83AFC62D5B}" srcOrd="1" destOrd="0" parTransId="{FD93908D-9C6B-4299-A634-FB9A3F79FB17}" sibTransId="{C22237A3-98F5-4CBC-83F6-591BBC3B4856}"/>
    <dgm:cxn modelId="{0CB853BA-DC64-425F-BFEF-39B95FDB440E}" type="presOf" srcId="{D3115100-4E8C-4A7C-845F-7531DFDFAD71}" destId="{9DFDA2A2-C3C7-4937-8024-1A275A81F6AF}" srcOrd="0" destOrd="0" presId="urn:microsoft.com/office/officeart/2005/8/layout/hierarchy1"/>
    <dgm:cxn modelId="{216D2AD9-B164-47E6-9ADA-66F1DA92B2E6}" srcId="{E665541D-1D13-49B8-BF3D-774FA040C21E}" destId="{7A12DEEB-F80F-440A-A39D-0D7CBB73B129}" srcOrd="0" destOrd="0" parTransId="{91933205-31C0-4AFE-ABA2-F04F3E783BE8}" sibTransId="{3491255A-73B9-4F2E-8467-DF6B1F0DD305}"/>
    <dgm:cxn modelId="{B1F977A2-974E-4291-B86D-6B9C1E5191FC}" type="presOf" srcId="{7A12DEEB-F80F-440A-A39D-0D7CBB73B129}" destId="{9A5A1738-9BA7-4E97-BB98-B4BA12F4D715}" srcOrd="0" destOrd="0" presId="urn:microsoft.com/office/officeart/2005/8/layout/hierarchy1"/>
    <dgm:cxn modelId="{DCD7BD2C-3A27-4686-AF11-7269694FF10D}" type="presOf" srcId="{B3AC8E26-EE3C-4DB1-9E3F-AC83AFC62D5B}" destId="{BC0C0DCF-A3D2-47EA-8650-531790D34359}" srcOrd="0" destOrd="0" presId="urn:microsoft.com/office/officeart/2005/8/layout/hierarchy1"/>
    <dgm:cxn modelId="{90991E72-468F-4B0D-9AF9-8405E376CDD6}" type="presOf" srcId="{FD93908D-9C6B-4299-A634-FB9A3F79FB17}" destId="{117E9716-CA4D-4311-A514-80C6E65D1E29}" srcOrd="0" destOrd="0" presId="urn:microsoft.com/office/officeart/2005/8/layout/hierarchy1"/>
    <dgm:cxn modelId="{B8366C74-EA0E-4F68-854D-2CA8BC0B391A}" type="presOf" srcId="{91933205-31C0-4AFE-ABA2-F04F3E783BE8}" destId="{D45F242B-2703-4539-9595-D6E29EF57CB7}" srcOrd="0" destOrd="0" presId="urn:microsoft.com/office/officeart/2005/8/layout/hierarchy1"/>
    <dgm:cxn modelId="{B4DE019B-68CD-43DC-853D-E2C4CEE677A9}" type="presOf" srcId="{1D59B46B-4CA3-487E-9229-367CC8D754B6}" destId="{8336CFE8-AA5D-4DC8-B216-90844FF1CB74}" srcOrd="0" destOrd="0" presId="urn:microsoft.com/office/officeart/2005/8/layout/hierarchy1"/>
    <dgm:cxn modelId="{4825CAD3-B319-4B29-87FB-7E44265BB583}" type="presOf" srcId="{46F27413-4412-4332-99AB-04A1F07883CF}" destId="{280EBB9F-129C-4799-B73A-41C38D5B8FCB}" srcOrd="0" destOrd="0" presId="urn:microsoft.com/office/officeart/2005/8/layout/hierarchy1"/>
    <dgm:cxn modelId="{833986F4-C054-44A3-AF3A-19E495396749}" type="presOf" srcId="{8A1DF8B9-0623-4C87-AEAF-DE42A54787FC}" destId="{14E5AB64-19AE-4E04-9760-68E137FC43BF}" srcOrd="0" destOrd="0" presId="urn:microsoft.com/office/officeart/2005/8/layout/hierarchy1"/>
    <dgm:cxn modelId="{17656CAA-97F8-411A-BB74-512A69FA2742}" srcId="{8A1DF8B9-0623-4C87-AEAF-DE42A54787FC}" destId="{1D59B46B-4CA3-487E-9229-367CC8D754B6}" srcOrd="1" destOrd="0" parTransId="{D3115100-4E8C-4A7C-845F-7531DFDFAD71}" sibTransId="{75D2BA18-1785-4025-9586-4DD25FFABBCE}"/>
    <dgm:cxn modelId="{7589007D-3E69-452A-BFE1-6F0B6D0D3767}" srcId="{46F27413-4412-4332-99AB-04A1F07883CF}" destId="{8A1DF8B9-0623-4C87-AEAF-DE42A54787FC}" srcOrd="0" destOrd="0" parTransId="{EF1B2CD8-23EF-4FB8-93F0-44B62D1C45CA}" sibTransId="{431E1861-28A0-466C-9272-80DC7A575F9B}"/>
    <dgm:cxn modelId="{5864680E-DD08-4373-9F65-9F8B8725E760}" type="presOf" srcId="{26A2DF2A-E126-454E-9656-308209FDA584}" destId="{4C9EB11D-60ED-4B42-99D0-B2C64E7E6506}" srcOrd="0" destOrd="0" presId="urn:microsoft.com/office/officeart/2005/8/layout/hierarchy1"/>
    <dgm:cxn modelId="{90948B77-56BF-4B6C-8801-C9204D3078D1}" type="presOf" srcId="{E665541D-1D13-49B8-BF3D-774FA040C21E}" destId="{68E553D3-D26F-4C26-B40A-AE0EFC7F37DB}" srcOrd="0" destOrd="0" presId="urn:microsoft.com/office/officeart/2005/8/layout/hierarchy1"/>
    <dgm:cxn modelId="{EF4287CC-9A15-4BDE-9EB2-CBEC3AEFC35C}" type="presParOf" srcId="{280EBB9F-129C-4799-B73A-41C38D5B8FCB}" destId="{AE422924-624B-42DE-9B70-310963212CE4}" srcOrd="0" destOrd="0" presId="urn:microsoft.com/office/officeart/2005/8/layout/hierarchy1"/>
    <dgm:cxn modelId="{B99F0A44-01B2-47BA-89CE-D1921832758F}" type="presParOf" srcId="{AE422924-624B-42DE-9B70-310963212CE4}" destId="{EF685679-A37E-467B-84CA-337930B3D051}" srcOrd="0" destOrd="0" presId="urn:microsoft.com/office/officeart/2005/8/layout/hierarchy1"/>
    <dgm:cxn modelId="{6E3384D6-29E5-413D-894D-D763E52BF99B}" type="presParOf" srcId="{EF685679-A37E-467B-84CA-337930B3D051}" destId="{08442F8F-17B7-4D72-905B-E815C6920562}" srcOrd="0" destOrd="0" presId="urn:microsoft.com/office/officeart/2005/8/layout/hierarchy1"/>
    <dgm:cxn modelId="{AC8C34D1-E689-4316-920F-7C9D19F9D764}" type="presParOf" srcId="{EF685679-A37E-467B-84CA-337930B3D051}" destId="{14E5AB64-19AE-4E04-9760-68E137FC43BF}" srcOrd="1" destOrd="0" presId="urn:microsoft.com/office/officeart/2005/8/layout/hierarchy1"/>
    <dgm:cxn modelId="{B214DDAE-A7AF-4D3C-AB8F-26A560318B7D}" type="presParOf" srcId="{AE422924-624B-42DE-9B70-310963212CE4}" destId="{783E7AF3-36B1-4474-83AF-099A00CDA4FF}" srcOrd="1" destOrd="0" presId="urn:microsoft.com/office/officeart/2005/8/layout/hierarchy1"/>
    <dgm:cxn modelId="{71CE0CA0-BC48-4F3A-A33B-9723945FE6E5}" type="presParOf" srcId="{783E7AF3-36B1-4474-83AF-099A00CDA4FF}" destId="{4C9EB11D-60ED-4B42-99D0-B2C64E7E6506}" srcOrd="0" destOrd="0" presId="urn:microsoft.com/office/officeart/2005/8/layout/hierarchy1"/>
    <dgm:cxn modelId="{181FBC06-E372-4F35-A8E6-12482C8CE789}" type="presParOf" srcId="{783E7AF3-36B1-4474-83AF-099A00CDA4FF}" destId="{ED402B2B-96EE-4329-8807-2F7407C2CD22}" srcOrd="1" destOrd="0" presId="urn:microsoft.com/office/officeart/2005/8/layout/hierarchy1"/>
    <dgm:cxn modelId="{B92C1E39-3002-4DFE-BCA5-2C014855A90F}" type="presParOf" srcId="{ED402B2B-96EE-4329-8807-2F7407C2CD22}" destId="{02794C35-4B7B-49AA-88F1-C930D3619C09}" srcOrd="0" destOrd="0" presId="urn:microsoft.com/office/officeart/2005/8/layout/hierarchy1"/>
    <dgm:cxn modelId="{EEBCFED9-25E4-47AB-825A-1CC6157E177A}" type="presParOf" srcId="{02794C35-4B7B-49AA-88F1-C930D3619C09}" destId="{8FE40C25-C880-4162-BE01-1FD57F7F0C19}" srcOrd="0" destOrd="0" presId="urn:microsoft.com/office/officeart/2005/8/layout/hierarchy1"/>
    <dgm:cxn modelId="{3EF3C964-0616-4A2A-9F56-971097F6B08E}" type="presParOf" srcId="{02794C35-4B7B-49AA-88F1-C930D3619C09}" destId="{68E553D3-D26F-4C26-B40A-AE0EFC7F37DB}" srcOrd="1" destOrd="0" presId="urn:microsoft.com/office/officeart/2005/8/layout/hierarchy1"/>
    <dgm:cxn modelId="{E91A2020-0DD5-49C5-AF7E-F379EDC9DD35}" type="presParOf" srcId="{ED402B2B-96EE-4329-8807-2F7407C2CD22}" destId="{9F52BC17-B80F-4555-9B06-F1B0E4C0B383}" srcOrd="1" destOrd="0" presId="urn:microsoft.com/office/officeart/2005/8/layout/hierarchy1"/>
    <dgm:cxn modelId="{8BB0D383-4AC0-4E40-9130-D6C45ACEC60A}" type="presParOf" srcId="{9F52BC17-B80F-4555-9B06-F1B0E4C0B383}" destId="{D45F242B-2703-4539-9595-D6E29EF57CB7}" srcOrd="0" destOrd="0" presId="urn:microsoft.com/office/officeart/2005/8/layout/hierarchy1"/>
    <dgm:cxn modelId="{D2C6C23B-09B9-46F7-950F-D8152726DDDE}" type="presParOf" srcId="{9F52BC17-B80F-4555-9B06-F1B0E4C0B383}" destId="{8485952F-834A-405C-95C0-BB9F4787B189}" srcOrd="1" destOrd="0" presId="urn:microsoft.com/office/officeart/2005/8/layout/hierarchy1"/>
    <dgm:cxn modelId="{6D93579F-F50B-4F86-B893-47D7AD0CEED8}" type="presParOf" srcId="{8485952F-834A-405C-95C0-BB9F4787B189}" destId="{4E4F8637-82AD-4F63-9F5E-8D7C0223F95F}" srcOrd="0" destOrd="0" presId="urn:microsoft.com/office/officeart/2005/8/layout/hierarchy1"/>
    <dgm:cxn modelId="{0F62D8A4-3064-4F14-98DA-43963EBD8F83}" type="presParOf" srcId="{4E4F8637-82AD-4F63-9F5E-8D7C0223F95F}" destId="{9C4FB43F-02CE-4829-8D99-3CFB609CA910}" srcOrd="0" destOrd="0" presId="urn:microsoft.com/office/officeart/2005/8/layout/hierarchy1"/>
    <dgm:cxn modelId="{A237ACF7-25AA-4E99-B8B2-F38C31871B2A}" type="presParOf" srcId="{4E4F8637-82AD-4F63-9F5E-8D7C0223F95F}" destId="{9A5A1738-9BA7-4E97-BB98-B4BA12F4D715}" srcOrd="1" destOrd="0" presId="urn:microsoft.com/office/officeart/2005/8/layout/hierarchy1"/>
    <dgm:cxn modelId="{14D79BFB-796A-44BB-9D5C-2AFF00F49930}" type="presParOf" srcId="{8485952F-834A-405C-95C0-BB9F4787B189}" destId="{7CE46318-18F6-48DD-AD18-8A6C858E69AA}" srcOrd="1" destOrd="0" presId="urn:microsoft.com/office/officeart/2005/8/layout/hierarchy1"/>
    <dgm:cxn modelId="{2C7B29F7-9958-4230-A846-9237BA1B8CD0}" type="presParOf" srcId="{9F52BC17-B80F-4555-9B06-F1B0E4C0B383}" destId="{117E9716-CA4D-4311-A514-80C6E65D1E29}" srcOrd="2" destOrd="0" presId="urn:microsoft.com/office/officeart/2005/8/layout/hierarchy1"/>
    <dgm:cxn modelId="{458CB352-3A83-4DDD-98A3-B65A9C844D1C}" type="presParOf" srcId="{9F52BC17-B80F-4555-9B06-F1B0E4C0B383}" destId="{A48471B8-B767-466A-9E65-ECF27625930C}" srcOrd="3" destOrd="0" presId="urn:microsoft.com/office/officeart/2005/8/layout/hierarchy1"/>
    <dgm:cxn modelId="{EED07B55-5D7E-4031-830C-5BEECB5394BC}" type="presParOf" srcId="{A48471B8-B767-466A-9E65-ECF27625930C}" destId="{1C5D795F-21B2-40B6-A21B-1C13DC370885}" srcOrd="0" destOrd="0" presId="urn:microsoft.com/office/officeart/2005/8/layout/hierarchy1"/>
    <dgm:cxn modelId="{555160CA-7C1D-4235-ACC1-F28A74FFD3C9}" type="presParOf" srcId="{1C5D795F-21B2-40B6-A21B-1C13DC370885}" destId="{EBBA6AB8-83A7-4CD0-BE2E-96D4D412CB1C}" srcOrd="0" destOrd="0" presId="urn:microsoft.com/office/officeart/2005/8/layout/hierarchy1"/>
    <dgm:cxn modelId="{DB3D302C-15E5-4993-8E76-D311C5EE20AE}" type="presParOf" srcId="{1C5D795F-21B2-40B6-A21B-1C13DC370885}" destId="{BC0C0DCF-A3D2-47EA-8650-531790D34359}" srcOrd="1" destOrd="0" presId="urn:microsoft.com/office/officeart/2005/8/layout/hierarchy1"/>
    <dgm:cxn modelId="{8CDEAF4A-57B2-4856-ACBB-352111D39481}" type="presParOf" srcId="{A48471B8-B767-466A-9E65-ECF27625930C}" destId="{C30B0DA4-EB21-49C9-A587-A864F6F123AF}" srcOrd="1" destOrd="0" presId="urn:microsoft.com/office/officeart/2005/8/layout/hierarchy1"/>
    <dgm:cxn modelId="{0423992D-84BC-4E9F-9ADB-322240580839}" type="presParOf" srcId="{783E7AF3-36B1-4474-83AF-099A00CDA4FF}" destId="{9DFDA2A2-C3C7-4937-8024-1A275A81F6AF}" srcOrd="2" destOrd="0" presId="urn:microsoft.com/office/officeart/2005/8/layout/hierarchy1"/>
    <dgm:cxn modelId="{4DBC0CDB-AA52-446E-9AA7-6BEB3AA5E8D1}" type="presParOf" srcId="{783E7AF3-36B1-4474-83AF-099A00CDA4FF}" destId="{934E2B93-C316-4EF1-A2FF-161B066886E2}" srcOrd="3" destOrd="0" presId="urn:microsoft.com/office/officeart/2005/8/layout/hierarchy1"/>
    <dgm:cxn modelId="{D6B932D5-EF3E-49EA-AF1F-0C3A53DCD051}" type="presParOf" srcId="{934E2B93-C316-4EF1-A2FF-161B066886E2}" destId="{F9C91B30-37B7-4E07-8346-7EFC04862821}" srcOrd="0" destOrd="0" presId="urn:microsoft.com/office/officeart/2005/8/layout/hierarchy1"/>
    <dgm:cxn modelId="{95ABF15C-1ADC-4E2C-86C8-5D5B5B7C6CA0}" type="presParOf" srcId="{F9C91B30-37B7-4E07-8346-7EFC04862821}" destId="{781F632A-4377-43B8-B189-F878C22F8A65}" srcOrd="0" destOrd="0" presId="urn:microsoft.com/office/officeart/2005/8/layout/hierarchy1"/>
    <dgm:cxn modelId="{3A1BDA3A-CE43-4162-823D-106E751A8F0C}" type="presParOf" srcId="{F9C91B30-37B7-4E07-8346-7EFC04862821}" destId="{8336CFE8-AA5D-4DC8-B216-90844FF1CB74}" srcOrd="1" destOrd="0" presId="urn:microsoft.com/office/officeart/2005/8/layout/hierarchy1"/>
    <dgm:cxn modelId="{A149886B-1FDE-4294-B765-0EED30A988F0}" type="presParOf" srcId="{934E2B93-C316-4EF1-A2FF-161B066886E2}" destId="{EAA434BE-F016-4231-83EC-8935841B4C44}" srcOrd="1" destOrd="0" presId="urn:microsoft.com/office/officeart/2005/8/layout/hierarchy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26530D-ABD6-49C7-AFCD-EFA8A12ABE33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0BE9CF-234E-4261-82C6-F27FA3025865}">
      <dgm:prSet phldrT="[Text]"/>
      <dgm:spPr/>
      <dgm:t>
        <a:bodyPr/>
        <a:lstStyle/>
        <a:p>
          <a:r>
            <a:rPr lang="en-US" dirty="0" smtClean="0"/>
            <a:t>Deep bite treatment </a:t>
          </a:r>
          <a:endParaRPr lang="en-US" dirty="0"/>
        </a:p>
      </dgm:t>
    </dgm:pt>
    <dgm:pt modelId="{18589E0E-01C0-43AA-B71C-8E98FE4DD671}" type="parTrans" cxnId="{ACFA8580-7DA7-4B9F-AD0C-7BBDB045B8A0}">
      <dgm:prSet/>
      <dgm:spPr/>
      <dgm:t>
        <a:bodyPr/>
        <a:lstStyle/>
        <a:p>
          <a:endParaRPr lang="en-US"/>
        </a:p>
      </dgm:t>
    </dgm:pt>
    <dgm:pt modelId="{83F13D19-8229-46FD-9CCE-74976FB86A5F}" type="sibTrans" cxnId="{ACFA8580-7DA7-4B9F-AD0C-7BBDB045B8A0}">
      <dgm:prSet/>
      <dgm:spPr/>
      <dgm:t>
        <a:bodyPr/>
        <a:lstStyle/>
        <a:p>
          <a:endParaRPr lang="en-US"/>
        </a:p>
      </dgm:t>
    </dgm:pt>
    <dgm:pt modelId="{CE9D47AE-F59E-4ED2-900D-334F2F703BC9}">
      <dgm:prSet phldrT="[Text]"/>
      <dgm:spPr/>
      <dgm:t>
        <a:bodyPr/>
        <a:lstStyle/>
        <a:p>
          <a:r>
            <a:rPr lang="en-US" dirty="0" smtClean="0"/>
            <a:t>Removable </a:t>
          </a:r>
          <a:endParaRPr lang="en-US" dirty="0"/>
        </a:p>
      </dgm:t>
    </dgm:pt>
    <dgm:pt modelId="{0F5E4137-68D2-45AF-91F1-5886A5B1331B}" type="parTrans" cxnId="{F017A009-D206-4B31-A906-FD50975C098E}">
      <dgm:prSet/>
      <dgm:spPr/>
      <dgm:t>
        <a:bodyPr/>
        <a:lstStyle/>
        <a:p>
          <a:endParaRPr lang="en-US"/>
        </a:p>
      </dgm:t>
    </dgm:pt>
    <dgm:pt modelId="{DF0D6935-039E-4788-B5A2-2A7AD8D42AF2}" type="sibTrans" cxnId="{F017A009-D206-4B31-A906-FD50975C098E}">
      <dgm:prSet/>
      <dgm:spPr/>
      <dgm:t>
        <a:bodyPr/>
        <a:lstStyle/>
        <a:p>
          <a:endParaRPr lang="en-US"/>
        </a:p>
      </dgm:t>
    </dgm:pt>
    <dgm:pt modelId="{DA461D00-818B-4CEF-BF4C-08D9B40FABAC}">
      <dgm:prSet phldrT="[Text]"/>
      <dgm:spPr/>
      <dgm:t>
        <a:bodyPr/>
        <a:lstStyle/>
        <a:p>
          <a:r>
            <a:rPr lang="en-US" dirty="0" err="1" smtClean="0"/>
            <a:t>Hawleys</a:t>
          </a:r>
          <a:r>
            <a:rPr lang="en-US" dirty="0" smtClean="0"/>
            <a:t> with ant bite plane</a:t>
          </a:r>
          <a:endParaRPr lang="en-US" dirty="0"/>
        </a:p>
      </dgm:t>
    </dgm:pt>
    <dgm:pt modelId="{5C7926E8-67CB-4E56-9C2F-19C6EE006BFA}" type="parTrans" cxnId="{35BA9FC3-B07A-45FA-94D8-CA656A732734}">
      <dgm:prSet/>
      <dgm:spPr/>
      <dgm:t>
        <a:bodyPr/>
        <a:lstStyle/>
        <a:p>
          <a:endParaRPr lang="en-US"/>
        </a:p>
      </dgm:t>
    </dgm:pt>
    <dgm:pt modelId="{46D50CB3-5A77-4C92-8F30-04FC7BF64439}" type="sibTrans" cxnId="{35BA9FC3-B07A-45FA-94D8-CA656A732734}">
      <dgm:prSet/>
      <dgm:spPr/>
      <dgm:t>
        <a:bodyPr/>
        <a:lstStyle/>
        <a:p>
          <a:endParaRPr lang="en-US"/>
        </a:p>
      </dgm:t>
    </dgm:pt>
    <dgm:pt modelId="{F2E992B9-A0FD-443F-B890-EB876FC6FA07}">
      <dgm:prSet phldrT="[Text]"/>
      <dgm:spPr/>
      <dgm:t>
        <a:bodyPr/>
        <a:lstStyle/>
        <a:p>
          <a:r>
            <a:rPr lang="en-US" dirty="0" smtClean="0"/>
            <a:t>Activator and </a:t>
          </a:r>
          <a:r>
            <a:rPr lang="en-US" dirty="0" err="1" smtClean="0"/>
            <a:t>bionator</a:t>
          </a:r>
          <a:endParaRPr lang="en-US" dirty="0"/>
        </a:p>
      </dgm:t>
    </dgm:pt>
    <dgm:pt modelId="{899C0D18-973F-4ABD-8D47-1AFF62ADB976}" type="parTrans" cxnId="{520FDA6B-390F-4AC8-AC61-A25B08176939}">
      <dgm:prSet/>
      <dgm:spPr/>
      <dgm:t>
        <a:bodyPr/>
        <a:lstStyle/>
        <a:p>
          <a:endParaRPr lang="en-US"/>
        </a:p>
      </dgm:t>
    </dgm:pt>
    <dgm:pt modelId="{C96B254B-25FE-4AF0-99C8-EFB274F0F535}" type="sibTrans" cxnId="{520FDA6B-390F-4AC8-AC61-A25B08176939}">
      <dgm:prSet/>
      <dgm:spPr/>
      <dgm:t>
        <a:bodyPr/>
        <a:lstStyle/>
        <a:p>
          <a:endParaRPr lang="en-US"/>
        </a:p>
      </dgm:t>
    </dgm:pt>
    <dgm:pt modelId="{07DF1E73-A73C-44D0-96A3-73D11950AA22}">
      <dgm:prSet phldrT="[Text]"/>
      <dgm:spPr/>
      <dgm:t>
        <a:bodyPr/>
        <a:lstStyle/>
        <a:p>
          <a:r>
            <a:rPr lang="en-US" dirty="0" smtClean="0"/>
            <a:t>Fixed </a:t>
          </a:r>
          <a:endParaRPr lang="en-US" dirty="0"/>
        </a:p>
      </dgm:t>
    </dgm:pt>
    <dgm:pt modelId="{9148F342-7B88-4F0B-B760-B6AAFA46D61A}" type="parTrans" cxnId="{C68CE6C1-AE2D-4AB7-ACDE-F1CB61C71123}">
      <dgm:prSet/>
      <dgm:spPr/>
      <dgm:t>
        <a:bodyPr/>
        <a:lstStyle/>
        <a:p>
          <a:endParaRPr lang="en-US"/>
        </a:p>
      </dgm:t>
    </dgm:pt>
    <dgm:pt modelId="{117D4C28-88F6-47DD-8EF0-839C71FE5290}" type="sibTrans" cxnId="{C68CE6C1-AE2D-4AB7-ACDE-F1CB61C71123}">
      <dgm:prSet/>
      <dgm:spPr/>
      <dgm:t>
        <a:bodyPr/>
        <a:lstStyle/>
        <a:p>
          <a:endParaRPr lang="en-US"/>
        </a:p>
      </dgm:t>
    </dgm:pt>
    <dgm:pt modelId="{F61661EB-BA0B-4F5C-82AA-490B4D9EF815}">
      <dgm:prSet phldrT="[Text]"/>
      <dgm:spPr/>
      <dgm:t>
        <a:bodyPr/>
        <a:lstStyle/>
        <a:p>
          <a:pPr algn="l"/>
          <a:r>
            <a:rPr lang="en-US" dirty="0" smtClean="0"/>
            <a:t>Anchor bends </a:t>
          </a:r>
        </a:p>
        <a:p>
          <a:pPr algn="l"/>
          <a:r>
            <a:rPr lang="en-US" dirty="0" smtClean="0"/>
            <a:t>Reverse curve </a:t>
          </a:r>
        </a:p>
        <a:p>
          <a:pPr algn="l"/>
          <a:r>
            <a:rPr lang="en-US" dirty="0" smtClean="0"/>
            <a:t>Intrusion arch</a:t>
          </a:r>
        </a:p>
        <a:p>
          <a:pPr algn="l"/>
          <a:r>
            <a:rPr lang="en-US" dirty="0" smtClean="0"/>
            <a:t>Utility arches</a:t>
          </a:r>
        </a:p>
        <a:p>
          <a:pPr algn="l"/>
          <a:r>
            <a:rPr lang="en-US" dirty="0" smtClean="0"/>
            <a:t>Fixed anterior </a:t>
          </a:r>
          <a:r>
            <a:rPr lang="en-US" dirty="0" err="1" smtClean="0"/>
            <a:t>biteplane</a:t>
          </a:r>
          <a:endParaRPr lang="en-US" dirty="0" smtClean="0"/>
        </a:p>
        <a:p>
          <a:pPr algn="l"/>
          <a:r>
            <a:rPr lang="en-US" dirty="0" smtClean="0"/>
            <a:t>Implants   </a:t>
          </a:r>
          <a:endParaRPr lang="en-US" dirty="0"/>
        </a:p>
      </dgm:t>
    </dgm:pt>
    <dgm:pt modelId="{73B3931C-9750-4DA7-B108-75CA68C7764C}" type="parTrans" cxnId="{A0FB5C95-37E6-429B-AA2C-9040390A65FC}">
      <dgm:prSet/>
      <dgm:spPr/>
      <dgm:t>
        <a:bodyPr/>
        <a:lstStyle/>
        <a:p>
          <a:endParaRPr lang="en-US"/>
        </a:p>
      </dgm:t>
    </dgm:pt>
    <dgm:pt modelId="{2FCE5DFD-3C3E-4C96-B1E6-8AD962EC84C9}" type="sibTrans" cxnId="{A0FB5C95-37E6-429B-AA2C-9040390A65FC}">
      <dgm:prSet/>
      <dgm:spPr/>
      <dgm:t>
        <a:bodyPr/>
        <a:lstStyle/>
        <a:p>
          <a:endParaRPr lang="en-US"/>
        </a:p>
      </dgm:t>
    </dgm:pt>
    <dgm:pt modelId="{D9A874A0-75C1-4B03-8A03-439B3ECB4FCE}" type="pres">
      <dgm:prSet presAssocID="{4726530D-ABD6-49C7-AFCD-EFA8A12ABE3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84B8293-04C9-407B-98CF-42AA0E14C632}" type="pres">
      <dgm:prSet presAssocID="{220BE9CF-234E-4261-82C6-F27FA3025865}" presName="root1" presStyleCnt="0"/>
      <dgm:spPr/>
    </dgm:pt>
    <dgm:pt modelId="{DF48EB4C-21AA-4438-B63E-1702F6AEB858}" type="pres">
      <dgm:prSet presAssocID="{220BE9CF-234E-4261-82C6-F27FA302586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6747FD68-98C6-4E5C-9517-89BBC539FE17}" type="pres">
      <dgm:prSet presAssocID="{220BE9CF-234E-4261-82C6-F27FA3025865}" presName="level2hierChild" presStyleCnt="0"/>
      <dgm:spPr/>
    </dgm:pt>
    <dgm:pt modelId="{79CA017F-B334-46F2-A4F9-1146BB670190}" type="pres">
      <dgm:prSet presAssocID="{0F5E4137-68D2-45AF-91F1-5886A5B1331B}" presName="conn2-1" presStyleLbl="parChTrans1D2" presStyleIdx="0" presStyleCnt="2"/>
      <dgm:spPr/>
      <dgm:t>
        <a:bodyPr/>
        <a:lstStyle/>
        <a:p>
          <a:endParaRPr lang="en-IN"/>
        </a:p>
      </dgm:t>
    </dgm:pt>
    <dgm:pt modelId="{FAEE7C23-1034-4F03-B16D-A9697C9CA4DC}" type="pres">
      <dgm:prSet presAssocID="{0F5E4137-68D2-45AF-91F1-5886A5B1331B}" presName="connTx" presStyleLbl="parChTrans1D2" presStyleIdx="0" presStyleCnt="2"/>
      <dgm:spPr/>
      <dgm:t>
        <a:bodyPr/>
        <a:lstStyle/>
        <a:p>
          <a:endParaRPr lang="en-IN"/>
        </a:p>
      </dgm:t>
    </dgm:pt>
    <dgm:pt modelId="{60D1BAEA-2BEE-4E7F-9EA9-B5C8FF2A3F4A}" type="pres">
      <dgm:prSet presAssocID="{CE9D47AE-F59E-4ED2-900D-334F2F703BC9}" presName="root2" presStyleCnt="0"/>
      <dgm:spPr/>
    </dgm:pt>
    <dgm:pt modelId="{E723F347-EAC9-4479-BB21-4730EE55DE1E}" type="pres">
      <dgm:prSet presAssocID="{CE9D47AE-F59E-4ED2-900D-334F2F703BC9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4AA9398F-1F9A-4FFD-8506-2447C81FA907}" type="pres">
      <dgm:prSet presAssocID="{CE9D47AE-F59E-4ED2-900D-334F2F703BC9}" presName="level3hierChild" presStyleCnt="0"/>
      <dgm:spPr/>
    </dgm:pt>
    <dgm:pt modelId="{E411EEF7-637A-4DF9-9855-D966CC893625}" type="pres">
      <dgm:prSet presAssocID="{5C7926E8-67CB-4E56-9C2F-19C6EE006BFA}" presName="conn2-1" presStyleLbl="parChTrans1D3" presStyleIdx="0" presStyleCnt="3"/>
      <dgm:spPr/>
      <dgm:t>
        <a:bodyPr/>
        <a:lstStyle/>
        <a:p>
          <a:endParaRPr lang="en-IN"/>
        </a:p>
      </dgm:t>
    </dgm:pt>
    <dgm:pt modelId="{CE2BA842-3EE6-41E0-9169-5B48BE42DF1E}" type="pres">
      <dgm:prSet presAssocID="{5C7926E8-67CB-4E56-9C2F-19C6EE006BFA}" presName="connTx" presStyleLbl="parChTrans1D3" presStyleIdx="0" presStyleCnt="3"/>
      <dgm:spPr/>
      <dgm:t>
        <a:bodyPr/>
        <a:lstStyle/>
        <a:p>
          <a:endParaRPr lang="en-IN"/>
        </a:p>
      </dgm:t>
    </dgm:pt>
    <dgm:pt modelId="{8C3D2E82-6C28-4562-8C9E-7BA24FC9A9C9}" type="pres">
      <dgm:prSet presAssocID="{DA461D00-818B-4CEF-BF4C-08D9B40FABAC}" presName="root2" presStyleCnt="0"/>
      <dgm:spPr/>
    </dgm:pt>
    <dgm:pt modelId="{1F93F728-69F0-4EC1-8E3A-22FBC231E1C7}" type="pres">
      <dgm:prSet presAssocID="{DA461D00-818B-4CEF-BF4C-08D9B40FABAC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2CC543-D941-47FC-8294-C43C6D1593A4}" type="pres">
      <dgm:prSet presAssocID="{DA461D00-818B-4CEF-BF4C-08D9B40FABAC}" presName="level3hierChild" presStyleCnt="0"/>
      <dgm:spPr/>
    </dgm:pt>
    <dgm:pt modelId="{B0E5E658-7210-46F3-BEF2-A6459085B00B}" type="pres">
      <dgm:prSet presAssocID="{899C0D18-973F-4ABD-8D47-1AFF62ADB976}" presName="conn2-1" presStyleLbl="parChTrans1D3" presStyleIdx="1" presStyleCnt="3"/>
      <dgm:spPr/>
      <dgm:t>
        <a:bodyPr/>
        <a:lstStyle/>
        <a:p>
          <a:endParaRPr lang="en-IN"/>
        </a:p>
      </dgm:t>
    </dgm:pt>
    <dgm:pt modelId="{8D3A89FE-1F00-41FA-A100-8BAB6BCF2CF4}" type="pres">
      <dgm:prSet presAssocID="{899C0D18-973F-4ABD-8D47-1AFF62ADB976}" presName="connTx" presStyleLbl="parChTrans1D3" presStyleIdx="1" presStyleCnt="3"/>
      <dgm:spPr/>
      <dgm:t>
        <a:bodyPr/>
        <a:lstStyle/>
        <a:p>
          <a:endParaRPr lang="en-IN"/>
        </a:p>
      </dgm:t>
    </dgm:pt>
    <dgm:pt modelId="{008D0BDF-52E6-4C33-BA88-68A44A926357}" type="pres">
      <dgm:prSet presAssocID="{F2E992B9-A0FD-443F-B890-EB876FC6FA07}" presName="root2" presStyleCnt="0"/>
      <dgm:spPr/>
    </dgm:pt>
    <dgm:pt modelId="{3ADF1BC6-01CF-46D8-9167-4831D93C9A57}" type="pres">
      <dgm:prSet presAssocID="{F2E992B9-A0FD-443F-B890-EB876FC6FA07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CD09DD-EFF4-4060-BBAC-D7EAAE2EB222}" type="pres">
      <dgm:prSet presAssocID="{F2E992B9-A0FD-443F-B890-EB876FC6FA07}" presName="level3hierChild" presStyleCnt="0"/>
      <dgm:spPr/>
    </dgm:pt>
    <dgm:pt modelId="{A7498317-A100-4A09-84E2-E9D90870BE96}" type="pres">
      <dgm:prSet presAssocID="{9148F342-7B88-4F0B-B760-B6AAFA46D61A}" presName="conn2-1" presStyleLbl="parChTrans1D2" presStyleIdx="1" presStyleCnt="2"/>
      <dgm:spPr/>
      <dgm:t>
        <a:bodyPr/>
        <a:lstStyle/>
        <a:p>
          <a:endParaRPr lang="en-IN"/>
        </a:p>
      </dgm:t>
    </dgm:pt>
    <dgm:pt modelId="{99A2238B-551D-4283-9201-24A3A8F8C5D4}" type="pres">
      <dgm:prSet presAssocID="{9148F342-7B88-4F0B-B760-B6AAFA46D61A}" presName="connTx" presStyleLbl="parChTrans1D2" presStyleIdx="1" presStyleCnt="2"/>
      <dgm:spPr/>
      <dgm:t>
        <a:bodyPr/>
        <a:lstStyle/>
        <a:p>
          <a:endParaRPr lang="en-IN"/>
        </a:p>
      </dgm:t>
    </dgm:pt>
    <dgm:pt modelId="{1637F7C9-93D5-435A-BB59-5F7168ECF987}" type="pres">
      <dgm:prSet presAssocID="{07DF1E73-A73C-44D0-96A3-73D11950AA22}" presName="root2" presStyleCnt="0"/>
      <dgm:spPr/>
    </dgm:pt>
    <dgm:pt modelId="{4A1BB37B-8141-4F50-9BD3-FAF6635C456C}" type="pres">
      <dgm:prSet presAssocID="{07DF1E73-A73C-44D0-96A3-73D11950AA22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32167EF6-DC7F-46C4-B84A-145C86403495}" type="pres">
      <dgm:prSet presAssocID="{07DF1E73-A73C-44D0-96A3-73D11950AA22}" presName="level3hierChild" presStyleCnt="0"/>
      <dgm:spPr/>
    </dgm:pt>
    <dgm:pt modelId="{887B04EF-4BB0-47E8-BB08-B4E33F0C8198}" type="pres">
      <dgm:prSet presAssocID="{73B3931C-9750-4DA7-B108-75CA68C7764C}" presName="conn2-1" presStyleLbl="parChTrans1D3" presStyleIdx="2" presStyleCnt="3"/>
      <dgm:spPr/>
      <dgm:t>
        <a:bodyPr/>
        <a:lstStyle/>
        <a:p>
          <a:endParaRPr lang="en-IN"/>
        </a:p>
      </dgm:t>
    </dgm:pt>
    <dgm:pt modelId="{FBD460C4-1392-4AD0-BB55-B3050F75A172}" type="pres">
      <dgm:prSet presAssocID="{73B3931C-9750-4DA7-B108-75CA68C7764C}" presName="connTx" presStyleLbl="parChTrans1D3" presStyleIdx="2" presStyleCnt="3"/>
      <dgm:spPr/>
      <dgm:t>
        <a:bodyPr/>
        <a:lstStyle/>
        <a:p>
          <a:endParaRPr lang="en-IN"/>
        </a:p>
      </dgm:t>
    </dgm:pt>
    <dgm:pt modelId="{F95EEE90-D3AE-42D3-954B-59AEB3F855F8}" type="pres">
      <dgm:prSet presAssocID="{F61661EB-BA0B-4F5C-82AA-490B4D9EF815}" presName="root2" presStyleCnt="0"/>
      <dgm:spPr/>
    </dgm:pt>
    <dgm:pt modelId="{C846F915-813B-42B1-A310-A79E2B1BAA7E}" type="pres">
      <dgm:prSet presAssocID="{F61661EB-BA0B-4F5C-82AA-490B4D9EF815}" presName="LevelTwoTextNode" presStyleLbl="node3" presStyleIdx="2" presStyleCnt="3" custScaleY="2511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EAF4D8-C836-4CA3-97CC-1D2BF5834266}" type="pres">
      <dgm:prSet presAssocID="{F61661EB-BA0B-4F5C-82AA-490B4D9EF815}" presName="level3hierChild" presStyleCnt="0"/>
      <dgm:spPr/>
    </dgm:pt>
  </dgm:ptLst>
  <dgm:cxnLst>
    <dgm:cxn modelId="{B5B739D6-843A-4EFD-8FB4-D06569BE1467}" type="presOf" srcId="{4726530D-ABD6-49C7-AFCD-EFA8A12ABE33}" destId="{D9A874A0-75C1-4B03-8A03-439B3ECB4FCE}" srcOrd="0" destOrd="0" presId="urn:microsoft.com/office/officeart/2005/8/layout/hierarchy2"/>
    <dgm:cxn modelId="{BDA78DAA-3D64-492C-97D9-B08D4E7146FD}" type="presOf" srcId="{5C7926E8-67CB-4E56-9C2F-19C6EE006BFA}" destId="{CE2BA842-3EE6-41E0-9169-5B48BE42DF1E}" srcOrd="1" destOrd="0" presId="urn:microsoft.com/office/officeart/2005/8/layout/hierarchy2"/>
    <dgm:cxn modelId="{520FDA6B-390F-4AC8-AC61-A25B08176939}" srcId="{CE9D47AE-F59E-4ED2-900D-334F2F703BC9}" destId="{F2E992B9-A0FD-443F-B890-EB876FC6FA07}" srcOrd="1" destOrd="0" parTransId="{899C0D18-973F-4ABD-8D47-1AFF62ADB976}" sibTransId="{C96B254B-25FE-4AF0-99C8-EFB274F0F535}"/>
    <dgm:cxn modelId="{75978B30-C35C-4CF8-B2BF-089003A634CF}" type="presOf" srcId="{899C0D18-973F-4ABD-8D47-1AFF62ADB976}" destId="{8D3A89FE-1F00-41FA-A100-8BAB6BCF2CF4}" srcOrd="1" destOrd="0" presId="urn:microsoft.com/office/officeart/2005/8/layout/hierarchy2"/>
    <dgm:cxn modelId="{0D1FFE7D-CF9A-44DC-876C-71E03EFF3F0C}" type="presOf" srcId="{CE9D47AE-F59E-4ED2-900D-334F2F703BC9}" destId="{E723F347-EAC9-4479-BB21-4730EE55DE1E}" srcOrd="0" destOrd="0" presId="urn:microsoft.com/office/officeart/2005/8/layout/hierarchy2"/>
    <dgm:cxn modelId="{C5EA28C2-F302-48E8-A1F4-FE77D2442EDE}" type="presOf" srcId="{73B3931C-9750-4DA7-B108-75CA68C7764C}" destId="{FBD460C4-1392-4AD0-BB55-B3050F75A172}" srcOrd="1" destOrd="0" presId="urn:microsoft.com/office/officeart/2005/8/layout/hierarchy2"/>
    <dgm:cxn modelId="{FD44D6D0-876D-4855-8209-351F443F28A4}" type="presOf" srcId="{9148F342-7B88-4F0B-B760-B6AAFA46D61A}" destId="{99A2238B-551D-4283-9201-24A3A8F8C5D4}" srcOrd="1" destOrd="0" presId="urn:microsoft.com/office/officeart/2005/8/layout/hierarchy2"/>
    <dgm:cxn modelId="{ACFA8580-7DA7-4B9F-AD0C-7BBDB045B8A0}" srcId="{4726530D-ABD6-49C7-AFCD-EFA8A12ABE33}" destId="{220BE9CF-234E-4261-82C6-F27FA3025865}" srcOrd="0" destOrd="0" parTransId="{18589E0E-01C0-43AA-B71C-8E98FE4DD671}" sibTransId="{83F13D19-8229-46FD-9CCE-74976FB86A5F}"/>
    <dgm:cxn modelId="{A0FB5C95-37E6-429B-AA2C-9040390A65FC}" srcId="{07DF1E73-A73C-44D0-96A3-73D11950AA22}" destId="{F61661EB-BA0B-4F5C-82AA-490B4D9EF815}" srcOrd="0" destOrd="0" parTransId="{73B3931C-9750-4DA7-B108-75CA68C7764C}" sibTransId="{2FCE5DFD-3C3E-4C96-B1E6-8AD962EC84C9}"/>
    <dgm:cxn modelId="{1E639EA7-DFAC-4718-AF77-B1DB21D4C209}" type="presOf" srcId="{F2E992B9-A0FD-443F-B890-EB876FC6FA07}" destId="{3ADF1BC6-01CF-46D8-9167-4831D93C9A57}" srcOrd="0" destOrd="0" presId="urn:microsoft.com/office/officeart/2005/8/layout/hierarchy2"/>
    <dgm:cxn modelId="{EC190637-BC25-4F8E-BD63-526D152689AE}" type="presOf" srcId="{F61661EB-BA0B-4F5C-82AA-490B4D9EF815}" destId="{C846F915-813B-42B1-A310-A79E2B1BAA7E}" srcOrd="0" destOrd="0" presId="urn:microsoft.com/office/officeart/2005/8/layout/hierarchy2"/>
    <dgm:cxn modelId="{578A1794-C7BD-48F0-AC6B-A8EC81D9C473}" type="presOf" srcId="{220BE9CF-234E-4261-82C6-F27FA3025865}" destId="{DF48EB4C-21AA-4438-B63E-1702F6AEB858}" srcOrd="0" destOrd="0" presId="urn:microsoft.com/office/officeart/2005/8/layout/hierarchy2"/>
    <dgm:cxn modelId="{9F26BCA9-CE2A-40EE-B8F9-67BD4A751C5D}" type="presOf" srcId="{DA461D00-818B-4CEF-BF4C-08D9B40FABAC}" destId="{1F93F728-69F0-4EC1-8E3A-22FBC231E1C7}" srcOrd="0" destOrd="0" presId="urn:microsoft.com/office/officeart/2005/8/layout/hierarchy2"/>
    <dgm:cxn modelId="{3AB065DA-BEC7-428A-9BF8-8803A4A60597}" type="presOf" srcId="{5C7926E8-67CB-4E56-9C2F-19C6EE006BFA}" destId="{E411EEF7-637A-4DF9-9855-D966CC893625}" srcOrd="0" destOrd="0" presId="urn:microsoft.com/office/officeart/2005/8/layout/hierarchy2"/>
    <dgm:cxn modelId="{35BA9FC3-B07A-45FA-94D8-CA656A732734}" srcId="{CE9D47AE-F59E-4ED2-900D-334F2F703BC9}" destId="{DA461D00-818B-4CEF-BF4C-08D9B40FABAC}" srcOrd="0" destOrd="0" parTransId="{5C7926E8-67CB-4E56-9C2F-19C6EE006BFA}" sibTransId="{46D50CB3-5A77-4C92-8F30-04FC7BF64439}"/>
    <dgm:cxn modelId="{F017A009-D206-4B31-A906-FD50975C098E}" srcId="{220BE9CF-234E-4261-82C6-F27FA3025865}" destId="{CE9D47AE-F59E-4ED2-900D-334F2F703BC9}" srcOrd="0" destOrd="0" parTransId="{0F5E4137-68D2-45AF-91F1-5886A5B1331B}" sibTransId="{DF0D6935-039E-4788-B5A2-2A7AD8D42AF2}"/>
    <dgm:cxn modelId="{7122A971-044F-47E5-AD87-9727250969AF}" type="presOf" srcId="{0F5E4137-68D2-45AF-91F1-5886A5B1331B}" destId="{FAEE7C23-1034-4F03-B16D-A9697C9CA4DC}" srcOrd="1" destOrd="0" presId="urn:microsoft.com/office/officeart/2005/8/layout/hierarchy2"/>
    <dgm:cxn modelId="{C68CE6C1-AE2D-4AB7-ACDE-F1CB61C71123}" srcId="{220BE9CF-234E-4261-82C6-F27FA3025865}" destId="{07DF1E73-A73C-44D0-96A3-73D11950AA22}" srcOrd="1" destOrd="0" parTransId="{9148F342-7B88-4F0B-B760-B6AAFA46D61A}" sibTransId="{117D4C28-88F6-47DD-8EF0-839C71FE5290}"/>
    <dgm:cxn modelId="{2127F181-69EA-44BC-941D-61AD7D0D7539}" type="presOf" srcId="{07DF1E73-A73C-44D0-96A3-73D11950AA22}" destId="{4A1BB37B-8141-4F50-9BD3-FAF6635C456C}" srcOrd="0" destOrd="0" presId="urn:microsoft.com/office/officeart/2005/8/layout/hierarchy2"/>
    <dgm:cxn modelId="{2ADF86D9-1AB2-4B89-932E-E0112BACBCB4}" type="presOf" srcId="{73B3931C-9750-4DA7-B108-75CA68C7764C}" destId="{887B04EF-4BB0-47E8-BB08-B4E33F0C8198}" srcOrd="0" destOrd="0" presId="urn:microsoft.com/office/officeart/2005/8/layout/hierarchy2"/>
    <dgm:cxn modelId="{28F37A4F-A152-4477-8E1E-72B84D5DB9B5}" type="presOf" srcId="{0F5E4137-68D2-45AF-91F1-5886A5B1331B}" destId="{79CA017F-B334-46F2-A4F9-1146BB670190}" srcOrd="0" destOrd="0" presId="urn:microsoft.com/office/officeart/2005/8/layout/hierarchy2"/>
    <dgm:cxn modelId="{DD574227-91B2-495D-9F95-CC200B807291}" type="presOf" srcId="{9148F342-7B88-4F0B-B760-B6AAFA46D61A}" destId="{A7498317-A100-4A09-84E2-E9D90870BE96}" srcOrd="0" destOrd="0" presId="urn:microsoft.com/office/officeart/2005/8/layout/hierarchy2"/>
    <dgm:cxn modelId="{6BA0A094-EA6C-4EBC-A500-C48CD719D156}" type="presOf" srcId="{899C0D18-973F-4ABD-8D47-1AFF62ADB976}" destId="{B0E5E658-7210-46F3-BEF2-A6459085B00B}" srcOrd="0" destOrd="0" presId="urn:microsoft.com/office/officeart/2005/8/layout/hierarchy2"/>
    <dgm:cxn modelId="{224CB3CB-E85B-4C50-817B-9241EE3FADC4}" type="presParOf" srcId="{D9A874A0-75C1-4B03-8A03-439B3ECB4FCE}" destId="{184B8293-04C9-407B-98CF-42AA0E14C632}" srcOrd="0" destOrd="0" presId="urn:microsoft.com/office/officeart/2005/8/layout/hierarchy2"/>
    <dgm:cxn modelId="{07D5501B-A534-4D75-8FCA-7FC003B75DDE}" type="presParOf" srcId="{184B8293-04C9-407B-98CF-42AA0E14C632}" destId="{DF48EB4C-21AA-4438-B63E-1702F6AEB858}" srcOrd="0" destOrd="0" presId="urn:microsoft.com/office/officeart/2005/8/layout/hierarchy2"/>
    <dgm:cxn modelId="{F513C85A-032E-42E6-8E8D-F3945E57AE5E}" type="presParOf" srcId="{184B8293-04C9-407B-98CF-42AA0E14C632}" destId="{6747FD68-98C6-4E5C-9517-89BBC539FE17}" srcOrd="1" destOrd="0" presId="urn:microsoft.com/office/officeart/2005/8/layout/hierarchy2"/>
    <dgm:cxn modelId="{6C421446-3260-41C6-8590-C72AC10BA652}" type="presParOf" srcId="{6747FD68-98C6-4E5C-9517-89BBC539FE17}" destId="{79CA017F-B334-46F2-A4F9-1146BB670190}" srcOrd="0" destOrd="0" presId="urn:microsoft.com/office/officeart/2005/8/layout/hierarchy2"/>
    <dgm:cxn modelId="{7EEA62EF-0752-4789-9B80-B93278FF1F2A}" type="presParOf" srcId="{79CA017F-B334-46F2-A4F9-1146BB670190}" destId="{FAEE7C23-1034-4F03-B16D-A9697C9CA4DC}" srcOrd="0" destOrd="0" presId="urn:microsoft.com/office/officeart/2005/8/layout/hierarchy2"/>
    <dgm:cxn modelId="{EDF391F9-7F30-4F58-95B2-19632CE412F6}" type="presParOf" srcId="{6747FD68-98C6-4E5C-9517-89BBC539FE17}" destId="{60D1BAEA-2BEE-4E7F-9EA9-B5C8FF2A3F4A}" srcOrd="1" destOrd="0" presId="urn:microsoft.com/office/officeart/2005/8/layout/hierarchy2"/>
    <dgm:cxn modelId="{5918225B-39B2-4E8D-AC63-8DEE5DD08C44}" type="presParOf" srcId="{60D1BAEA-2BEE-4E7F-9EA9-B5C8FF2A3F4A}" destId="{E723F347-EAC9-4479-BB21-4730EE55DE1E}" srcOrd="0" destOrd="0" presId="urn:microsoft.com/office/officeart/2005/8/layout/hierarchy2"/>
    <dgm:cxn modelId="{196E861A-37CE-44A7-A616-75BA34FF35BB}" type="presParOf" srcId="{60D1BAEA-2BEE-4E7F-9EA9-B5C8FF2A3F4A}" destId="{4AA9398F-1F9A-4FFD-8506-2447C81FA907}" srcOrd="1" destOrd="0" presId="urn:microsoft.com/office/officeart/2005/8/layout/hierarchy2"/>
    <dgm:cxn modelId="{882F464F-DB33-41DA-8A6F-4E5D5F923275}" type="presParOf" srcId="{4AA9398F-1F9A-4FFD-8506-2447C81FA907}" destId="{E411EEF7-637A-4DF9-9855-D966CC893625}" srcOrd="0" destOrd="0" presId="urn:microsoft.com/office/officeart/2005/8/layout/hierarchy2"/>
    <dgm:cxn modelId="{35BD0BE8-99AE-4777-BCA6-4A00B160B172}" type="presParOf" srcId="{E411EEF7-637A-4DF9-9855-D966CC893625}" destId="{CE2BA842-3EE6-41E0-9169-5B48BE42DF1E}" srcOrd="0" destOrd="0" presId="urn:microsoft.com/office/officeart/2005/8/layout/hierarchy2"/>
    <dgm:cxn modelId="{A5DCAF99-023A-4886-987D-0F34EDBA10FB}" type="presParOf" srcId="{4AA9398F-1F9A-4FFD-8506-2447C81FA907}" destId="{8C3D2E82-6C28-4562-8C9E-7BA24FC9A9C9}" srcOrd="1" destOrd="0" presId="urn:microsoft.com/office/officeart/2005/8/layout/hierarchy2"/>
    <dgm:cxn modelId="{0A3AD682-ABC9-4129-839A-1D03B83030C0}" type="presParOf" srcId="{8C3D2E82-6C28-4562-8C9E-7BA24FC9A9C9}" destId="{1F93F728-69F0-4EC1-8E3A-22FBC231E1C7}" srcOrd="0" destOrd="0" presId="urn:microsoft.com/office/officeart/2005/8/layout/hierarchy2"/>
    <dgm:cxn modelId="{20C7B673-009C-4FED-B03A-51421F0FE420}" type="presParOf" srcId="{8C3D2E82-6C28-4562-8C9E-7BA24FC9A9C9}" destId="{792CC543-D941-47FC-8294-C43C6D1593A4}" srcOrd="1" destOrd="0" presId="urn:microsoft.com/office/officeart/2005/8/layout/hierarchy2"/>
    <dgm:cxn modelId="{F16E2331-AC2B-4CE8-B367-A5069E6210A2}" type="presParOf" srcId="{4AA9398F-1F9A-4FFD-8506-2447C81FA907}" destId="{B0E5E658-7210-46F3-BEF2-A6459085B00B}" srcOrd="2" destOrd="0" presId="urn:microsoft.com/office/officeart/2005/8/layout/hierarchy2"/>
    <dgm:cxn modelId="{DF2DE46A-EB05-4456-AF95-B92C4B550AA4}" type="presParOf" srcId="{B0E5E658-7210-46F3-BEF2-A6459085B00B}" destId="{8D3A89FE-1F00-41FA-A100-8BAB6BCF2CF4}" srcOrd="0" destOrd="0" presId="urn:microsoft.com/office/officeart/2005/8/layout/hierarchy2"/>
    <dgm:cxn modelId="{742E6941-9A09-4F69-9AD9-378E0AA106C1}" type="presParOf" srcId="{4AA9398F-1F9A-4FFD-8506-2447C81FA907}" destId="{008D0BDF-52E6-4C33-BA88-68A44A926357}" srcOrd="3" destOrd="0" presId="urn:microsoft.com/office/officeart/2005/8/layout/hierarchy2"/>
    <dgm:cxn modelId="{59EF0BC3-947B-4902-B8F0-BF7996BC939D}" type="presParOf" srcId="{008D0BDF-52E6-4C33-BA88-68A44A926357}" destId="{3ADF1BC6-01CF-46D8-9167-4831D93C9A57}" srcOrd="0" destOrd="0" presId="urn:microsoft.com/office/officeart/2005/8/layout/hierarchy2"/>
    <dgm:cxn modelId="{FE1C3718-3B4E-4A80-8395-2C7870DCB8FB}" type="presParOf" srcId="{008D0BDF-52E6-4C33-BA88-68A44A926357}" destId="{6ACD09DD-EFF4-4060-BBAC-D7EAAE2EB222}" srcOrd="1" destOrd="0" presId="urn:microsoft.com/office/officeart/2005/8/layout/hierarchy2"/>
    <dgm:cxn modelId="{D113B037-0081-4786-B98F-826010C2F08F}" type="presParOf" srcId="{6747FD68-98C6-4E5C-9517-89BBC539FE17}" destId="{A7498317-A100-4A09-84E2-E9D90870BE96}" srcOrd="2" destOrd="0" presId="urn:microsoft.com/office/officeart/2005/8/layout/hierarchy2"/>
    <dgm:cxn modelId="{1E13BBA2-9D77-418C-B37B-1D9DFBB3821E}" type="presParOf" srcId="{A7498317-A100-4A09-84E2-E9D90870BE96}" destId="{99A2238B-551D-4283-9201-24A3A8F8C5D4}" srcOrd="0" destOrd="0" presId="urn:microsoft.com/office/officeart/2005/8/layout/hierarchy2"/>
    <dgm:cxn modelId="{B6A36CFA-B8CD-4824-A206-43DD47057EA5}" type="presParOf" srcId="{6747FD68-98C6-4E5C-9517-89BBC539FE17}" destId="{1637F7C9-93D5-435A-BB59-5F7168ECF987}" srcOrd="3" destOrd="0" presId="urn:microsoft.com/office/officeart/2005/8/layout/hierarchy2"/>
    <dgm:cxn modelId="{19738417-3507-4CA2-95D5-8D30AB692090}" type="presParOf" srcId="{1637F7C9-93D5-435A-BB59-5F7168ECF987}" destId="{4A1BB37B-8141-4F50-9BD3-FAF6635C456C}" srcOrd="0" destOrd="0" presId="urn:microsoft.com/office/officeart/2005/8/layout/hierarchy2"/>
    <dgm:cxn modelId="{5DF2D3A9-4974-4C41-942D-9DFAA36FBDF9}" type="presParOf" srcId="{1637F7C9-93D5-435A-BB59-5F7168ECF987}" destId="{32167EF6-DC7F-46C4-B84A-145C86403495}" srcOrd="1" destOrd="0" presId="urn:microsoft.com/office/officeart/2005/8/layout/hierarchy2"/>
    <dgm:cxn modelId="{D3F7C4F8-4C6A-47A2-AA8E-62B5FB028D9B}" type="presParOf" srcId="{32167EF6-DC7F-46C4-B84A-145C86403495}" destId="{887B04EF-4BB0-47E8-BB08-B4E33F0C8198}" srcOrd="0" destOrd="0" presId="urn:microsoft.com/office/officeart/2005/8/layout/hierarchy2"/>
    <dgm:cxn modelId="{961202D5-5D14-4F3D-AA11-2C3122ED8467}" type="presParOf" srcId="{887B04EF-4BB0-47E8-BB08-B4E33F0C8198}" destId="{FBD460C4-1392-4AD0-BB55-B3050F75A172}" srcOrd="0" destOrd="0" presId="urn:microsoft.com/office/officeart/2005/8/layout/hierarchy2"/>
    <dgm:cxn modelId="{688D5DAC-15FC-4B58-A334-78AFE0EB06FF}" type="presParOf" srcId="{32167EF6-DC7F-46C4-B84A-145C86403495}" destId="{F95EEE90-D3AE-42D3-954B-59AEB3F855F8}" srcOrd="1" destOrd="0" presId="urn:microsoft.com/office/officeart/2005/8/layout/hierarchy2"/>
    <dgm:cxn modelId="{CCD70A5F-D5E8-40F5-8C1A-BB9A0181AB98}" type="presParOf" srcId="{F95EEE90-D3AE-42D3-954B-59AEB3F855F8}" destId="{C846F915-813B-42B1-A310-A79E2B1BAA7E}" srcOrd="0" destOrd="0" presId="urn:microsoft.com/office/officeart/2005/8/layout/hierarchy2"/>
    <dgm:cxn modelId="{234F503A-E3E9-405C-9376-634D4079B10B}" type="presParOf" srcId="{F95EEE90-D3AE-42D3-954B-59AEB3F855F8}" destId="{BAEAF4D8-C836-4CA3-97CC-1D2BF5834266}" srcOrd="1" destOrd="0" presId="urn:microsoft.com/office/officeart/2005/8/layout/hierarchy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89CA4B1-2F19-4F3E-B4FF-49B10920BF06}" type="datetimeFigureOut">
              <a:rPr lang="en-US" smtClean="0"/>
              <a:pPr/>
              <a:t>12/3/2022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9DF8623-D812-4624-A224-34A16B29CC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89CA4B1-2F19-4F3E-B4FF-49B10920BF06}" type="datetimeFigureOut">
              <a:rPr lang="en-US" smtClean="0"/>
              <a:pPr/>
              <a:t>12/3/2022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8623-D812-4624-A224-34A16B29CC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89CA4B1-2F19-4F3E-B4FF-49B10920BF06}" type="datetimeFigureOut">
              <a:rPr lang="en-US" smtClean="0"/>
              <a:pPr/>
              <a:t>12/3/2022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9DF8623-D812-4624-A224-34A16B29CCA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89CA4B1-2F19-4F3E-B4FF-49B10920BF06}" type="datetimeFigureOut">
              <a:rPr lang="en-US" smtClean="0"/>
              <a:pPr/>
              <a:t>12/3/2022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9DF8623-D812-4624-A224-34A16B29CC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89CA4B1-2F19-4F3E-B4FF-49B10920BF06}" type="datetimeFigureOut">
              <a:rPr lang="en-US" smtClean="0"/>
              <a:pPr/>
              <a:t>12/3/2022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9DF8623-D812-4624-A224-34A16B29CC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4B1-2F19-4F3E-B4FF-49B10920BF06}" type="datetimeFigureOut">
              <a:rPr lang="en-US" smtClean="0"/>
              <a:pPr/>
              <a:t>12/3/2022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8623-D812-4624-A224-34A16B29CC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89CA4B1-2F19-4F3E-B4FF-49B10920BF06}" type="datetimeFigureOut">
              <a:rPr lang="en-US" smtClean="0"/>
              <a:pPr/>
              <a:t>12/3/2022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9DF8623-D812-4624-A224-34A16B29CC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89CA4B1-2F19-4F3E-B4FF-49B10920BF06}" type="datetimeFigureOut">
              <a:rPr lang="en-US" smtClean="0"/>
              <a:pPr/>
              <a:t>12/3/2022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9DF8623-D812-4624-A224-34A16B29CC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89CA4B1-2F19-4F3E-B4FF-49B10920BF06}" type="datetimeFigureOut">
              <a:rPr lang="en-US" smtClean="0"/>
              <a:pPr/>
              <a:t>12/3/2022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9DF8623-D812-4624-A224-34A16B29CC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4B1-2F19-4F3E-B4FF-49B10920BF06}" type="datetimeFigureOut">
              <a:rPr lang="en-US" smtClean="0"/>
              <a:pPr/>
              <a:t>12/3/2022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8623-D812-4624-A224-34A16B29CC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4B1-2F19-4F3E-B4FF-49B10920BF06}" type="datetimeFigureOut">
              <a:rPr lang="en-US" smtClean="0"/>
              <a:pPr/>
              <a:t>12/3/2022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F8623-D812-4624-A224-34A16B29CC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89CA4B1-2F19-4F3E-B4FF-49B10920BF06}" type="datetimeFigureOut">
              <a:rPr lang="en-US" smtClean="0"/>
              <a:pPr/>
              <a:t>12/3/2022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9DF8623-D812-4624-A224-34A16B29CC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J:\deepbite\Anterior%20Bite%20Plane.mp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J:\deepbite\Orthodontic%20Treatment%20for%20Deepbite%20-%20Fixed%20Bite%20Plate%20on%20Front%20Teeth.mp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J:\deepbite\Orthodontic%20Treatment%20for%20Deepbite%20-%20Cantilever%20Wire.mp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J:\deepbite\Orthodontic%20Treatment%20for%20Deepbite%20-%20Wire%20with%20Reverse%20Curve%20of%20Spee.mp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J:\deepbite\Intrusion%20biomechanics.mp4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J:\deepbite\videoplayback%20(1).mp4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smtClean="0"/>
              <a:t>MANAGEMENT OF  DEEP BITE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 err="1" smtClean="0">
                <a:solidFill>
                  <a:srgbClr val="99FF33"/>
                </a:solidFill>
              </a:rPr>
              <a:t>Dr.Madhu</a:t>
            </a:r>
            <a:r>
              <a:rPr lang="en-US" sz="2000" b="1" dirty="0" smtClean="0">
                <a:solidFill>
                  <a:srgbClr val="99FF33"/>
                </a:solidFill>
              </a:rPr>
              <a:t> </a:t>
            </a:r>
            <a:r>
              <a:rPr lang="en-US" sz="2000" b="1" dirty="0" err="1" smtClean="0">
                <a:solidFill>
                  <a:srgbClr val="99FF33"/>
                </a:solidFill>
              </a:rPr>
              <a:t>bhaskar</a:t>
            </a:r>
            <a:r>
              <a:rPr lang="en-US" sz="2000" b="1" dirty="0" smtClean="0">
                <a:solidFill>
                  <a:srgbClr val="99FF33"/>
                </a:solidFill>
              </a:rPr>
              <a:t> MDS</a:t>
            </a:r>
          </a:p>
          <a:p>
            <a:pPr algn="ctr"/>
            <a:r>
              <a:rPr lang="en-US" sz="2000" b="1" dirty="0" smtClean="0">
                <a:solidFill>
                  <a:srgbClr val="99FF33"/>
                </a:solidFill>
              </a:rPr>
              <a:t>  Dept  of orthodontics</a:t>
            </a:r>
          </a:p>
          <a:p>
            <a:pPr algn="ctr"/>
            <a:r>
              <a:rPr lang="en-US" sz="2000" b="1" dirty="0" smtClean="0">
                <a:solidFill>
                  <a:srgbClr val="99FF33"/>
                </a:solidFill>
              </a:rPr>
              <a:t>St. Joseph dental college</a:t>
            </a:r>
            <a:endParaRPr lang="en-US" sz="2000" b="1" dirty="0">
              <a:solidFill>
                <a:srgbClr val="99FF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</a:p>
          <a:p>
            <a:r>
              <a:rPr lang="en-US" dirty="0" smtClean="0"/>
              <a:t>Classification </a:t>
            </a:r>
          </a:p>
          <a:p>
            <a:r>
              <a:rPr lang="en-US" dirty="0" smtClean="0"/>
              <a:t>Diagnosis </a:t>
            </a:r>
          </a:p>
          <a:p>
            <a:r>
              <a:rPr lang="en-US" dirty="0" smtClean="0"/>
              <a:t>Treatment </a:t>
            </a:r>
          </a:p>
          <a:p>
            <a:r>
              <a:rPr lang="en-US" dirty="0" smtClean="0"/>
              <a:t>Conclusion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dentagama.com/img/070617082023OverjetOverbite.jpg"/>
          <p:cNvPicPr>
            <a:picLocks noChangeAspect="1" noChangeArrowheads="1"/>
          </p:cNvPicPr>
          <p:nvPr/>
        </p:nvPicPr>
        <p:blipFill>
          <a:blip r:embed="rId2">
            <a:lum bright="-40000" contrast="-40000"/>
          </a:blip>
          <a:srcRect l="5962" t="4223" r="7926" b="6280"/>
          <a:stretch>
            <a:fillRect/>
          </a:stretch>
        </p:blipFill>
        <p:spPr bwMode="auto">
          <a:xfrm>
            <a:off x="571472" y="1857364"/>
            <a:ext cx="5072098" cy="4071966"/>
          </a:xfrm>
          <a:prstGeom prst="rect">
            <a:avLst/>
          </a:prstGeom>
          <a:noFill/>
        </p:spPr>
      </p:pic>
      <p:pic>
        <p:nvPicPr>
          <p:cNvPr id="1028" name="Picture 4" descr="https://dentagama.com/img/020617083204OverjetOverbite.jpg"/>
          <p:cNvPicPr>
            <a:picLocks noChangeAspect="1" noChangeArrowheads="1"/>
          </p:cNvPicPr>
          <p:nvPr/>
        </p:nvPicPr>
        <p:blipFill>
          <a:blip r:embed="rId3">
            <a:lum contrast="40000"/>
          </a:blip>
          <a:srcRect/>
          <a:stretch>
            <a:fillRect/>
          </a:stretch>
        </p:blipFill>
        <p:spPr bwMode="auto">
          <a:xfrm>
            <a:off x="6000760" y="4071942"/>
            <a:ext cx="1800000" cy="1800000"/>
          </a:xfrm>
          <a:prstGeom prst="rect">
            <a:avLst/>
          </a:prstGeom>
          <a:noFill/>
        </p:spPr>
      </p:pic>
      <p:pic>
        <p:nvPicPr>
          <p:cNvPr id="1030" name="Picture 6" descr="https://orthodonticsaustralia.org.au/wp-content/uploads/2019/06/overjet-and-overbite.jpg"/>
          <p:cNvPicPr>
            <a:picLocks noChangeAspect="1" noChangeArrowheads="1"/>
          </p:cNvPicPr>
          <p:nvPr/>
        </p:nvPicPr>
        <p:blipFill>
          <a:blip r:embed="rId4">
            <a:lum bright="-40000" contrast="-40000"/>
          </a:blip>
          <a:srcRect/>
          <a:stretch>
            <a:fillRect/>
          </a:stretch>
        </p:blipFill>
        <p:spPr bwMode="auto">
          <a:xfrm>
            <a:off x="571472" y="1891654"/>
            <a:ext cx="7786742" cy="2180288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6643702" y="714356"/>
            <a:ext cx="2214578" cy="107157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chemeClr val="bg1"/>
                  </a:solidFill>
                </a:ln>
              </a:rPr>
              <a:t>2-4MM</a:t>
            </a:r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1032" name="Picture 8" descr="http://www.jfsmonline.com/articles/2016/2/4/images/JForensicSciMed_2016_2_4_213_197929_f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24744" y="2635026"/>
            <a:ext cx="4827810" cy="3365742"/>
          </a:xfrm>
          <a:prstGeom prst="rect">
            <a:avLst/>
          </a:prstGeom>
          <a:noFill/>
        </p:spPr>
      </p:pic>
      <p:sp>
        <p:nvSpPr>
          <p:cNvPr id="9" name="Action Button: Help 8">
            <a:hlinkClick r:id="" action="ppaction://noaction" highlightClick="1"/>
          </p:cNvPr>
          <p:cNvSpPr/>
          <p:nvPr/>
        </p:nvSpPr>
        <p:spPr>
          <a:xfrm>
            <a:off x="4143372" y="3857628"/>
            <a:ext cx="1142976" cy="1428760"/>
          </a:xfrm>
          <a:prstGeom prst="actionButtonHelp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DEEP BITE IN PERCENTAGE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http://image.slidesharecdn.com/managementofdeepbitedr-nabilal-zubair-120811221609-phpapp02/95/management-of-deep-bite-dr-nabil-alzubair-3-728.jpg?cb=1345128142"/>
          <p:cNvPicPr>
            <a:picLocks noChangeAspect="1" noChangeArrowheads="1"/>
          </p:cNvPicPr>
          <p:nvPr/>
        </p:nvPicPr>
        <p:blipFill>
          <a:blip r:embed="rId2"/>
          <a:srcRect t="41209"/>
          <a:stretch>
            <a:fillRect/>
          </a:stretch>
        </p:blipFill>
        <p:spPr bwMode="auto">
          <a:xfrm>
            <a:off x="394499" y="1943125"/>
            <a:ext cx="8392343" cy="37004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 </a:t>
            </a:r>
          </a:p>
          <a:p>
            <a:r>
              <a:rPr lang="en-US" dirty="0" smtClean="0"/>
              <a:t>INCOMPLETE</a:t>
            </a:r>
          </a:p>
          <a:p>
            <a:r>
              <a:rPr lang="en-US" dirty="0" smtClean="0"/>
              <a:t>COVERBITE</a:t>
            </a:r>
          </a:p>
          <a:p>
            <a:r>
              <a:rPr lang="en-US" dirty="0" smtClean="0"/>
              <a:t>CLOSEDBITE</a:t>
            </a:r>
            <a:endParaRPr lang="en-US" dirty="0"/>
          </a:p>
        </p:txBody>
      </p:sp>
      <p:pic>
        <p:nvPicPr>
          <p:cNvPr id="16386" name="Picture 2" descr="https://tse1.mm.bing.net/th?id=OIP.OguXnaq8otEAMB7wugUjMgAAAA&amp;pid=Api&amp;P=0&amp;w=167&amp;h=1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857364"/>
            <a:ext cx="2924967" cy="2662247"/>
          </a:xfrm>
          <a:prstGeom prst="rect">
            <a:avLst/>
          </a:prstGeom>
          <a:noFill/>
        </p:spPr>
      </p:pic>
      <p:pic>
        <p:nvPicPr>
          <p:cNvPr id="16388" name="Picture 4" descr="See the source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843710"/>
            <a:ext cx="5813869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</a:t>
            </a:r>
          </a:p>
          <a:p>
            <a:r>
              <a:rPr lang="en-US" dirty="0" smtClean="0"/>
              <a:t>Mixed </a:t>
            </a:r>
          </a:p>
          <a:p>
            <a:r>
              <a:rPr lang="en-US" dirty="0" smtClean="0"/>
              <a:t>Permanent 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71604" y="200024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43438" y="3071810"/>
            <a:ext cx="907621" cy="369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Origin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28992" y="4643446"/>
            <a:ext cx="1476686" cy="369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Functional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Skeletal deep bite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9115460" cy="4572000"/>
          </a:xfrm>
        </p:spPr>
        <p:txBody>
          <a:bodyPr/>
          <a:lstStyle/>
          <a:p>
            <a:r>
              <a:rPr lang="en-US" dirty="0" smtClean="0"/>
              <a:t>Horizontal grower </a:t>
            </a:r>
          </a:p>
          <a:p>
            <a:r>
              <a:rPr lang="en-US" dirty="0" smtClean="0"/>
              <a:t>Dec ant facial height</a:t>
            </a:r>
          </a:p>
          <a:p>
            <a:r>
              <a:rPr lang="en-US" dirty="0" smtClean="0"/>
              <a:t>Red freeway space</a:t>
            </a:r>
          </a:p>
          <a:p>
            <a:r>
              <a:rPr lang="en-US" dirty="0" smtClean="0"/>
              <a:t>Horizontal planes parallel in </a:t>
            </a:r>
            <a:r>
              <a:rPr lang="en-US" dirty="0" err="1" smtClean="0"/>
              <a:t>cephalometry</a:t>
            </a:r>
            <a:endParaRPr lang="en-US" dirty="0" smtClean="0"/>
          </a:p>
          <a:p>
            <a:r>
              <a:rPr lang="en-US" dirty="0" smtClean="0"/>
              <a:t>Reduced </a:t>
            </a:r>
            <a:r>
              <a:rPr lang="en-US" dirty="0" err="1" smtClean="0"/>
              <a:t>mand</a:t>
            </a:r>
            <a:r>
              <a:rPr lang="en-US" dirty="0" smtClean="0"/>
              <a:t> plane angle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See the source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7821952" cy="6212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Dental  deep bite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eruption of </a:t>
            </a:r>
            <a:r>
              <a:rPr lang="en-US" dirty="0" err="1" smtClean="0"/>
              <a:t>anteriors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Infra occlusion of molars.</a:t>
            </a:r>
          </a:p>
          <a:p>
            <a:endParaRPr lang="en-US" dirty="0"/>
          </a:p>
        </p:txBody>
      </p:sp>
      <p:pic>
        <p:nvPicPr>
          <p:cNvPr id="30722" name="Picture 2" descr="See the source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714752"/>
            <a:ext cx="3657600" cy="2124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Factors to be considered in treatment of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deepbite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Lip relation </a:t>
            </a:r>
          </a:p>
          <a:p>
            <a:pPr lvl="1">
              <a:buNone/>
            </a:pPr>
            <a:r>
              <a:rPr lang="en-US" sz="1600" dirty="0" smtClean="0"/>
              <a:t>    gummy smile and short </a:t>
            </a:r>
            <a:r>
              <a:rPr lang="en-US" sz="1600" dirty="0" err="1" smtClean="0"/>
              <a:t>upperlip</a:t>
            </a:r>
            <a:endParaRPr lang="en-US" sz="1600" dirty="0" smtClean="0"/>
          </a:p>
          <a:p>
            <a:pPr lvl="1">
              <a:buNone/>
            </a:pPr>
            <a:r>
              <a:rPr lang="en-US" sz="1600" dirty="0" smtClean="0"/>
              <a:t>    </a:t>
            </a:r>
            <a:r>
              <a:rPr lang="en-US" sz="1600" dirty="0" err="1" smtClean="0"/>
              <a:t>Interlabial</a:t>
            </a:r>
            <a:r>
              <a:rPr lang="en-US" sz="1600" dirty="0" smtClean="0"/>
              <a:t> gap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Growth factor 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Anterior facial height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Inter </a:t>
            </a:r>
            <a:r>
              <a:rPr lang="en-US" sz="2800" dirty="0" err="1" smtClean="0"/>
              <a:t>occlusal</a:t>
            </a:r>
            <a:r>
              <a:rPr lang="en-US" sz="2800" dirty="0" smtClean="0"/>
              <a:t>  clearance(1-4mm)</a:t>
            </a:r>
            <a:endParaRPr lang="en-US" sz="2800" dirty="0"/>
          </a:p>
        </p:txBody>
      </p:sp>
      <p:pic>
        <p:nvPicPr>
          <p:cNvPr id="27650" name="Picture 2" descr="See the source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00273" y="1486124"/>
            <a:ext cx="2114999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nterior Bite Plane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85852" y="1142984"/>
            <a:ext cx="6955401" cy="5216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rthodontic Treatment for Deepbite - Fixed Bite Plate on Front Teeth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33477" y="1214422"/>
            <a:ext cx="6860151" cy="5145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rthodontic Treatment for Deepbite - Cantilever Wire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2976" y="1071546"/>
            <a:ext cx="7145902" cy="53594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rthodontic Treatment for Deepbite - Wire with Reverse Curve of Spee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57290" y="1071546"/>
            <a:ext cx="7050652" cy="52879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ntrusion biomechanics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14414" y="642918"/>
            <a:ext cx="7431655" cy="55737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eoplayback (1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2976" y="946529"/>
            <a:ext cx="7143800" cy="5357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Deep bite can be treated by intrusion of </a:t>
            </a:r>
            <a:r>
              <a:rPr lang="en-US" dirty="0" err="1" smtClean="0"/>
              <a:t>anteriors</a:t>
            </a:r>
            <a:r>
              <a:rPr lang="en-US" dirty="0" smtClean="0"/>
              <a:t> or extrusion of posteriors depending on diagnosis.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115</TotalTime>
  <Words>150</Words>
  <Application>Microsoft Office PowerPoint</Application>
  <PresentationFormat>On-screen Show (4:3)</PresentationFormat>
  <Paragraphs>59</Paragraphs>
  <Slides>19</Slides>
  <Notes>0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Verve</vt:lpstr>
      <vt:lpstr>MANAGEMENT OF  DEEP BITE</vt:lpstr>
      <vt:lpstr>Contents </vt:lpstr>
      <vt:lpstr>INTRODUCTION </vt:lpstr>
      <vt:lpstr>DEEP BITE IN PERCENTAGE</vt:lpstr>
      <vt:lpstr>TYPES</vt:lpstr>
      <vt:lpstr>Slide 6</vt:lpstr>
      <vt:lpstr>Skeletal deep bite </vt:lpstr>
      <vt:lpstr>Slide 8</vt:lpstr>
      <vt:lpstr>Dental  deep bite </vt:lpstr>
      <vt:lpstr>Diagnosis </vt:lpstr>
      <vt:lpstr>Factors to be considered in treatment of deepbite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Conclusion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 DEEP BITE</dc:title>
  <dc:creator>mydell</dc:creator>
  <cp:lastModifiedBy>madhu</cp:lastModifiedBy>
  <cp:revision>4</cp:revision>
  <dcterms:created xsi:type="dcterms:W3CDTF">2021-12-31T09:56:21Z</dcterms:created>
  <dcterms:modified xsi:type="dcterms:W3CDTF">2022-12-03T01:55:11Z</dcterms:modified>
</cp:coreProperties>
</file>