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2"/>
  </p:notesMasterIdLst>
  <p:sldIdLst>
    <p:sldId id="256" r:id="rId2"/>
    <p:sldId id="258" r:id="rId3"/>
    <p:sldId id="259" r:id="rId4"/>
    <p:sldId id="260" r:id="rId5"/>
    <p:sldId id="261" r:id="rId6"/>
    <p:sldId id="269" r:id="rId7"/>
    <p:sldId id="265" r:id="rId8"/>
    <p:sldId id="266" r:id="rId9"/>
    <p:sldId id="267" r:id="rId10"/>
    <p:sldId id="268" r:id="rId11"/>
    <p:sldId id="262" r:id="rId12"/>
    <p:sldId id="264" r:id="rId13"/>
    <p:sldId id="276" r:id="rId14"/>
    <p:sldId id="277" r:id="rId15"/>
    <p:sldId id="275" r:id="rId16"/>
    <p:sldId id="270" r:id="rId17"/>
    <p:sldId id="271" r:id="rId18"/>
    <p:sldId id="272" r:id="rId19"/>
    <p:sldId id="273" r:id="rId20"/>
    <p:sldId id="2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307553-1929-4B2F-AC62-668BD13D2F78}"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B7315673-59CE-4CDC-B854-993EB8402586}">
      <dgm:prSet phldrT="[Text]"/>
      <dgm:spPr/>
      <dgm:t>
        <a:bodyPr/>
        <a:lstStyle/>
        <a:p>
          <a:r>
            <a:rPr lang="en-US" dirty="0"/>
            <a:t>IMMUNITY</a:t>
          </a:r>
        </a:p>
      </dgm:t>
    </dgm:pt>
    <dgm:pt modelId="{4E245DDF-B4F7-4138-A32B-97D060F52192}" type="parTrans" cxnId="{0BF27427-9EAC-470C-93F7-67DF6550F3A8}">
      <dgm:prSet/>
      <dgm:spPr/>
      <dgm:t>
        <a:bodyPr/>
        <a:lstStyle/>
        <a:p>
          <a:endParaRPr lang="en-US"/>
        </a:p>
      </dgm:t>
    </dgm:pt>
    <dgm:pt modelId="{ABF04478-B67C-4797-82D4-8282B5ACCE05}" type="sibTrans" cxnId="{0BF27427-9EAC-470C-93F7-67DF6550F3A8}">
      <dgm:prSet/>
      <dgm:spPr/>
      <dgm:t>
        <a:bodyPr/>
        <a:lstStyle/>
        <a:p>
          <a:endParaRPr lang="en-US"/>
        </a:p>
      </dgm:t>
    </dgm:pt>
    <dgm:pt modelId="{6BFE9444-8E19-4354-9B71-4DD9C4C1ECFF}" type="asst">
      <dgm:prSet phldrT="[Text]" custT="1"/>
      <dgm:spPr/>
      <dgm:t>
        <a:bodyPr/>
        <a:lstStyle/>
        <a:p>
          <a:r>
            <a:rPr lang="en-US" sz="2000" dirty="0"/>
            <a:t>PHYSICAL BARRIERS</a:t>
          </a:r>
        </a:p>
      </dgm:t>
    </dgm:pt>
    <dgm:pt modelId="{DEE77A15-4B81-4296-A20D-8123240FE888}" type="parTrans" cxnId="{E6AB9525-8D96-4E0C-AF59-21CA84F1658F}">
      <dgm:prSet/>
      <dgm:spPr/>
      <dgm:t>
        <a:bodyPr/>
        <a:lstStyle/>
        <a:p>
          <a:endParaRPr lang="en-US"/>
        </a:p>
      </dgm:t>
    </dgm:pt>
    <dgm:pt modelId="{55CEE265-2D49-4D37-ABD9-456295A44454}" type="sibTrans" cxnId="{E6AB9525-8D96-4E0C-AF59-21CA84F1658F}">
      <dgm:prSet/>
      <dgm:spPr/>
      <dgm:t>
        <a:bodyPr/>
        <a:lstStyle/>
        <a:p>
          <a:endParaRPr lang="en-US"/>
        </a:p>
      </dgm:t>
    </dgm:pt>
    <dgm:pt modelId="{9737D7E7-6E5D-4F9A-A415-B9309471465D}" type="asst">
      <dgm:prSet phldrT="[Text]" custT="1"/>
      <dgm:spPr/>
      <dgm:t>
        <a:bodyPr/>
        <a:lstStyle/>
        <a:p>
          <a:r>
            <a:rPr lang="en-US" sz="1200" dirty="0"/>
            <a:t>HEAMATOLOGICAL WARRORS</a:t>
          </a:r>
        </a:p>
      </dgm:t>
    </dgm:pt>
    <dgm:pt modelId="{151AFC84-7971-44CD-946D-F4AB06FF1E49}" type="parTrans" cxnId="{67AEB46D-94BF-4A77-9B95-4C32A92D5ABF}">
      <dgm:prSet/>
      <dgm:spPr/>
      <dgm:t>
        <a:bodyPr/>
        <a:lstStyle/>
        <a:p>
          <a:endParaRPr lang="en-US"/>
        </a:p>
      </dgm:t>
    </dgm:pt>
    <dgm:pt modelId="{F938FE6F-C91D-45A7-89BF-3E1FA189178A}" type="sibTrans" cxnId="{67AEB46D-94BF-4A77-9B95-4C32A92D5ABF}">
      <dgm:prSet/>
      <dgm:spPr/>
      <dgm:t>
        <a:bodyPr/>
        <a:lstStyle/>
        <a:p>
          <a:endParaRPr lang="en-US"/>
        </a:p>
      </dgm:t>
    </dgm:pt>
    <dgm:pt modelId="{74C8FB72-85FC-4524-BAD7-213843156A01}">
      <dgm:prSet/>
      <dgm:spPr/>
      <dgm:t>
        <a:bodyPr/>
        <a:lstStyle/>
        <a:p>
          <a:r>
            <a:rPr lang="en-US" dirty="0"/>
            <a:t>HAIR, SKIN, NAILS</a:t>
          </a:r>
        </a:p>
      </dgm:t>
    </dgm:pt>
    <dgm:pt modelId="{A0F30F1D-30E6-4805-B4B1-472294DB27B8}" type="parTrans" cxnId="{745E3DCF-3980-4D81-8C26-86E04095FA43}">
      <dgm:prSet/>
      <dgm:spPr/>
      <dgm:t>
        <a:bodyPr/>
        <a:lstStyle/>
        <a:p>
          <a:endParaRPr lang="en-US"/>
        </a:p>
      </dgm:t>
    </dgm:pt>
    <dgm:pt modelId="{E72C12E1-4717-4DAC-A675-B7F0454B01CB}" type="sibTrans" cxnId="{745E3DCF-3980-4D81-8C26-86E04095FA43}">
      <dgm:prSet/>
      <dgm:spPr/>
      <dgm:t>
        <a:bodyPr/>
        <a:lstStyle/>
        <a:p>
          <a:endParaRPr lang="en-US"/>
        </a:p>
      </dgm:t>
    </dgm:pt>
    <dgm:pt modelId="{6D1BB7F0-3154-4F3D-87A1-F027A6E42AA5}">
      <dgm:prSet/>
      <dgm:spPr/>
      <dgm:t>
        <a:bodyPr/>
        <a:lstStyle/>
        <a:p>
          <a:r>
            <a:rPr lang="en-US" dirty="0"/>
            <a:t>NASAL, ORAL, OCULAR SECRETIONS</a:t>
          </a:r>
        </a:p>
      </dgm:t>
    </dgm:pt>
    <dgm:pt modelId="{651D42CD-7BEC-4FF3-BA87-B30B25E50302}" type="parTrans" cxnId="{42BC39FA-5E04-4BB9-954B-E568C35284C1}">
      <dgm:prSet/>
      <dgm:spPr/>
      <dgm:t>
        <a:bodyPr/>
        <a:lstStyle/>
        <a:p>
          <a:endParaRPr lang="en-US"/>
        </a:p>
      </dgm:t>
    </dgm:pt>
    <dgm:pt modelId="{D0C3846A-4E65-4FCA-8B71-2BDE9FF7B5D2}" type="sibTrans" cxnId="{42BC39FA-5E04-4BB9-954B-E568C35284C1}">
      <dgm:prSet/>
      <dgm:spPr/>
      <dgm:t>
        <a:bodyPr/>
        <a:lstStyle/>
        <a:p>
          <a:endParaRPr lang="en-US"/>
        </a:p>
      </dgm:t>
    </dgm:pt>
    <dgm:pt modelId="{B5054759-6C76-456C-810D-73DBACD9101C}">
      <dgm:prSet custT="1"/>
      <dgm:spPr/>
      <dgm:t>
        <a:bodyPr/>
        <a:lstStyle/>
        <a:p>
          <a:r>
            <a:rPr lang="en-US" sz="1100" dirty="0">
              <a:solidFill>
                <a:srgbClr val="FFC000"/>
              </a:solidFill>
            </a:rPr>
            <a:t>MONO NUCLEAR </a:t>
          </a:r>
          <a:r>
            <a:rPr lang="en-US" sz="1400" b="1" dirty="0">
              <a:solidFill>
                <a:srgbClr val="FFC000"/>
              </a:solidFill>
            </a:rPr>
            <a:t>PHAGOCYTES</a:t>
          </a:r>
          <a:r>
            <a:rPr lang="en-US" sz="1100" dirty="0">
              <a:solidFill>
                <a:srgbClr val="FFC000"/>
              </a:solidFill>
            </a:rPr>
            <a:t>/TISUE MACROPHAGES</a:t>
          </a:r>
        </a:p>
        <a:p>
          <a:r>
            <a:rPr lang="en-US" sz="1100" dirty="0"/>
            <a:t>POLYMORPH NUCLEAR NEUTROPHILS</a:t>
          </a:r>
        </a:p>
      </dgm:t>
    </dgm:pt>
    <dgm:pt modelId="{8059D1B9-7FA7-413C-BE9E-E076006CE780}" type="parTrans" cxnId="{D56C9FBF-3DB3-4B54-BA69-EE011CE914BF}">
      <dgm:prSet/>
      <dgm:spPr/>
      <dgm:t>
        <a:bodyPr/>
        <a:lstStyle/>
        <a:p>
          <a:endParaRPr lang="en-US"/>
        </a:p>
      </dgm:t>
    </dgm:pt>
    <dgm:pt modelId="{636DC55E-6656-41A6-9F7B-9B799378526D}" type="sibTrans" cxnId="{D56C9FBF-3DB3-4B54-BA69-EE011CE914BF}">
      <dgm:prSet/>
      <dgm:spPr/>
      <dgm:t>
        <a:bodyPr/>
        <a:lstStyle/>
        <a:p>
          <a:endParaRPr lang="en-US"/>
        </a:p>
      </dgm:t>
    </dgm:pt>
    <dgm:pt modelId="{DA9B01FF-E583-40A3-8378-2B4AC0CE89DC}">
      <dgm:prSet custT="1"/>
      <dgm:spPr/>
      <dgm:t>
        <a:bodyPr/>
        <a:lstStyle/>
        <a:p>
          <a:r>
            <a:rPr lang="en-US" sz="1400" dirty="0">
              <a:solidFill>
                <a:schemeClr val="tx1"/>
              </a:solidFill>
            </a:rPr>
            <a:t>BASOPHILS - PARASITES</a:t>
          </a:r>
        </a:p>
        <a:p>
          <a:r>
            <a:rPr lang="en-US" sz="1400" dirty="0">
              <a:solidFill>
                <a:schemeClr val="tx1"/>
              </a:solidFill>
            </a:rPr>
            <a:t>EOSINOPHILS – MAST CELLS</a:t>
          </a:r>
        </a:p>
      </dgm:t>
    </dgm:pt>
    <dgm:pt modelId="{7D3D61F2-0551-4B16-90E4-A56133721084}" type="parTrans" cxnId="{344F8841-F2CF-4C5B-B1A6-BD0F3E7FB76D}">
      <dgm:prSet/>
      <dgm:spPr/>
      <dgm:t>
        <a:bodyPr/>
        <a:lstStyle/>
        <a:p>
          <a:endParaRPr lang="en-US"/>
        </a:p>
      </dgm:t>
    </dgm:pt>
    <dgm:pt modelId="{B75DF660-5F51-42E0-8ECD-1949D3EC1756}" type="sibTrans" cxnId="{344F8841-F2CF-4C5B-B1A6-BD0F3E7FB76D}">
      <dgm:prSet/>
      <dgm:spPr/>
      <dgm:t>
        <a:bodyPr/>
        <a:lstStyle/>
        <a:p>
          <a:endParaRPr lang="en-US"/>
        </a:p>
      </dgm:t>
    </dgm:pt>
    <dgm:pt modelId="{2E9DB3CD-E1B4-48F3-9E57-4134FBB9E363}">
      <dgm:prSet custT="1">
        <dgm:style>
          <a:lnRef idx="3">
            <a:schemeClr val="lt1"/>
          </a:lnRef>
          <a:fillRef idx="1">
            <a:schemeClr val="accent3"/>
          </a:fillRef>
          <a:effectRef idx="1">
            <a:schemeClr val="accent3"/>
          </a:effectRef>
          <a:fontRef idx="minor">
            <a:schemeClr val="lt1"/>
          </a:fontRef>
        </dgm:style>
      </dgm:prSet>
      <dgm:spPr/>
      <dgm:t>
        <a:bodyPr/>
        <a:lstStyle/>
        <a:p>
          <a:r>
            <a:rPr lang="en-US" sz="1200" dirty="0">
              <a:solidFill>
                <a:schemeClr val="tx1"/>
              </a:solidFill>
            </a:rPr>
            <a:t>CONVERT IN TO </a:t>
          </a:r>
          <a:r>
            <a:rPr lang="en-US" sz="2000" b="1" dirty="0">
              <a:solidFill>
                <a:schemeClr val="tx1"/>
              </a:solidFill>
            </a:rPr>
            <a:t>APC</a:t>
          </a:r>
          <a:endParaRPr lang="en-US" sz="1200" b="1" dirty="0">
            <a:solidFill>
              <a:schemeClr val="tx1"/>
            </a:solidFill>
          </a:endParaRPr>
        </a:p>
      </dgm:t>
    </dgm:pt>
    <dgm:pt modelId="{5F3047A0-7266-47BD-B20D-D02F39ECB662}" type="parTrans" cxnId="{D627ABDD-F938-4192-97D7-DC7163083CAB}">
      <dgm:prSet/>
      <dgm:spPr/>
      <dgm:t>
        <a:bodyPr/>
        <a:lstStyle/>
        <a:p>
          <a:endParaRPr lang="en-US"/>
        </a:p>
      </dgm:t>
    </dgm:pt>
    <dgm:pt modelId="{3A4E791B-6525-4A3E-B6DA-86CF53DDB592}" type="sibTrans" cxnId="{D627ABDD-F938-4192-97D7-DC7163083CAB}">
      <dgm:prSet/>
      <dgm:spPr/>
      <dgm:t>
        <a:bodyPr/>
        <a:lstStyle/>
        <a:p>
          <a:endParaRPr lang="en-US"/>
        </a:p>
      </dgm:t>
    </dgm:pt>
    <dgm:pt modelId="{5DA044C4-794A-48B1-9CCD-E7AE7984812A}">
      <dgm:prSet>
        <dgm:style>
          <a:lnRef idx="3">
            <a:schemeClr val="lt1"/>
          </a:lnRef>
          <a:fillRef idx="1">
            <a:schemeClr val="accent5"/>
          </a:fillRef>
          <a:effectRef idx="1">
            <a:schemeClr val="accent5"/>
          </a:effectRef>
          <a:fontRef idx="minor">
            <a:schemeClr val="lt1"/>
          </a:fontRef>
        </dgm:style>
      </dgm:prSet>
      <dgm:spPr/>
      <dgm:t>
        <a:bodyPr/>
        <a:lstStyle/>
        <a:p>
          <a:r>
            <a:rPr lang="en-US" dirty="0">
              <a:solidFill>
                <a:schemeClr val="tx1"/>
              </a:solidFill>
            </a:rPr>
            <a:t>ACTIVATE CD4/</a:t>
          </a:r>
          <a:r>
            <a:rPr lang="en-US" dirty="0" err="1">
              <a:solidFill>
                <a:schemeClr val="tx1"/>
              </a:solidFill>
            </a:rPr>
            <a:t>Th</a:t>
          </a:r>
          <a:r>
            <a:rPr lang="en-US" dirty="0">
              <a:solidFill>
                <a:schemeClr val="tx1"/>
              </a:solidFill>
            </a:rPr>
            <a:t> CELLS</a:t>
          </a:r>
          <a:endParaRPr lang="en-US" b="1" dirty="0">
            <a:solidFill>
              <a:schemeClr val="tx1"/>
            </a:solidFill>
          </a:endParaRPr>
        </a:p>
      </dgm:t>
    </dgm:pt>
    <dgm:pt modelId="{8A1EB535-86FD-4698-92B4-8550F396E6B9}" type="parTrans" cxnId="{FD7192DC-5568-4760-88FD-066262220993}">
      <dgm:prSet/>
      <dgm:spPr/>
      <dgm:t>
        <a:bodyPr/>
        <a:lstStyle/>
        <a:p>
          <a:endParaRPr lang="en-US"/>
        </a:p>
      </dgm:t>
    </dgm:pt>
    <dgm:pt modelId="{545EC1A6-9B3E-4349-81AE-2A2FFB40327F}" type="sibTrans" cxnId="{FD7192DC-5568-4760-88FD-066262220993}">
      <dgm:prSet/>
      <dgm:spPr/>
      <dgm:t>
        <a:bodyPr/>
        <a:lstStyle/>
        <a:p>
          <a:endParaRPr lang="en-US"/>
        </a:p>
      </dgm:t>
    </dgm:pt>
    <dgm:pt modelId="{A2AC5B16-89B7-42A3-A942-DA5233F29A05}">
      <dgm:prSet custT="1">
        <dgm:style>
          <a:lnRef idx="3">
            <a:schemeClr val="lt1"/>
          </a:lnRef>
          <a:fillRef idx="1">
            <a:schemeClr val="accent5"/>
          </a:fillRef>
          <a:effectRef idx="1">
            <a:schemeClr val="accent5"/>
          </a:effectRef>
          <a:fontRef idx="minor">
            <a:schemeClr val="lt1"/>
          </a:fontRef>
        </dgm:style>
      </dgm:prSet>
      <dgm:spPr/>
      <dgm:t>
        <a:bodyPr/>
        <a:lstStyle/>
        <a:p>
          <a:r>
            <a:rPr lang="en-US" sz="1600" dirty="0">
              <a:solidFill>
                <a:schemeClr val="tx1"/>
              </a:solidFill>
            </a:rPr>
            <a:t>ACTIVATE CD8/TCY CELLS</a:t>
          </a:r>
          <a:endParaRPr lang="en-US" sz="1600" b="1" dirty="0">
            <a:solidFill>
              <a:schemeClr val="tx1"/>
            </a:solidFill>
          </a:endParaRPr>
        </a:p>
      </dgm:t>
    </dgm:pt>
    <dgm:pt modelId="{DC7EF1B3-A3B3-4F58-85CA-DCCCD8F8AD7D}" type="parTrans" cxnId="{E9E9ABA9-D2A0-4C4A-8821-0F68D2EBD633}">
      <dgm:prSet/>
      <dgm:spPr/>
      <dgm:t>
        <a:bodyPr/>
        <a:lstStyle/>
        <a:p>
          <a:endParaRPr lang="en-US"/>
        </a:p>
      </dgm:t>
    </dgm:pt>
    <dgm:pt modelId="{2C87285D-7EB2-4C89-8707-8CCA38BC488B}" type="sibTrans" cxnId="{E9E9ABA9-D2A0-4C4A-8821-0F68D2EBD633}">
      <dgm:prSet/>
      <dgm:spPr/>
      <dgm:t>
        <a:bodyPr/>
        <a:lstStyle/>
        <a:p>
          <a:endParaRPr lang="en-US"/>
        </a:p>
      </dgm:t>
    </dgm:pt>
    <dgm:pt modelId="{687BABA0-0925-4964-AAAE-0080EC9DD5E0}">
      <dgm:prSet>
        <dgm:style>
          <a:lnRef idx="3">
            <a:schemeClr val="lt1"/>
          </a:lnRef>
          <a:fillRef idx="1">
            <a:schemeClr val="accent5"/>
          </a:fillRef>
          <a:effectRef idx="1">
            <a:schemeClr val="accent5"/>
          </a:effectRef>
          <a:fontRef idx="minor">
            <a:schemeClr val="lt1"/>
          </a:fontRef>
        </dgm:style>
      </dgm:prSet>
      <dgm:spPr/>
      <dgm:t>
        <a:bodyPr/>
        <a:lstStyle/>
        <a:p>
          <a:r>
            <a:rPr lang="en-US" dirty="0">
              <a:solidFill>
                <a:schemeClr val="tx1"/>
              </a:solidFill>
            </a:rPr>
            <a:t>ACTIVATE B CELLS</a:t>
          </a:r>
          <a:endParaRPr lang="en-US" b="1" dirty="0">
            <a:solidFill>
              <a:schemeClr val="tx1"/>
            </a:solidFill>
          </a:endParaRPr>
        </a:p>
      </dgm:t>
    </dgm:pt>
    <dgm:pt modelId="{CCF93489-8251-45F3-B4C8-FEAFF4F7E22F}" type="parTrans" cxnId="{118B052B-C922-43B0-BC29-64A3AA7D2F2D}">
      <dgm:prSet/>
      <dgm:spPr/>
      <dgm:t>
        <a:bodyPr/>
        <a:lstStyle/>
        <a:p>
          <a:endParaRPr lang="en-US"/>
        </a:p>
      </dgm:t>
    </dgm:pt>
    <dgm:pt modelId="{CDD7031D-3B57-4117-BEA9-13654E061B81}" type="sibTrans" cxnId="{118B052B-C922-43B0-BC29-64A3AA7D2F2D}">
      <dgm:prSet/>
      <dgm:spPr/>
      <dgm:t>
        <a:bodyPr/>
        <a:lstStyle/>
        <a:p>
          <a:endParaRPr lang="en-US"/>
        </a:p>
      </dgm:t>
    </dgm:pt>
    <dgm:pt modelId="{02FB584D-B265-477B-9DE8-B8FA23082442}">
      <dgm:prSet>
        <dgm:style>
          <a:lnRef idx="3">
            <a:schemeClr val="lt1"/>
          </a:lnRef>
          <a:fillRef idx="1">
            <a:schemeClr val="accent5"/>
          </a:fillRef>
          <a:effectRef idx="1">
            <a:schemeClr val="accent5"/>
          </a:effectRef>
          <a:fontRef idx="minor">
            <a:schemeClr val="lt1"/>
          </a:fontRef>
        </dgm:style>
      </dgm:prSet>
      <dgm:spPr/>
      <dgm:t>
        <a:bodyPr/>
        <a:lstStyle/>
        <a:p>
          <a:r>
            <a:rPr lang="en-US" dirty="0">
              <a:solidFill>
                <a:schemeClr val="tx1"/>
              </a:solidFill>
            </a:rPr>
            <a:t>PLASMA CELLS</a:t>
          </a:r>
          <a:endParaRPr lang="en-US" b="1" dirty="0">
            <a:solidFill>
              <a:schemeClr val="tx1"/>
            </a:solidFill>
          </a:endParaRPr>
        </a:p>
      </dgm:t>
    </dgm:pt>
    <dgm:pt modelId="{8E8F5F07-45CE-4706-BF7A-897DD0827155}" type="parTrans" cxnId="{39FBB038-B1A4-42D9-86DE-737E6EF3C8CD}">
      <dgm:prSet/>
      <dgm:spPr/>
      <dgm:t>
        <a:bodyPr/>
        <a:lstStyle/>
        <a:p>
          <a:endParaRPr lang="en-US"/>
        </a:p>
      </dgm:t>
    </dgm:pt>
    <dgm:pt modelId="{7553BFA8-8DB0-428A-BA67-67A7186F6E48}" type="sibTrans" cxnId="{39FBB038-B1A4-42D9-86DE-737E6EF3C8CD}">
      <dgm:prSet/>
      <dgm:spPr/>
      <dgm:t>
        <a:bodyPr/>
        <a:lstStyle/>
        <a:p>
          <a:endParaRPr lang="en-US"/>
        </a:p>
      </dgm:t>
    </dgm:pt>
    <dgm:pt modelId="{5F612CC1-3FB3-4E1D-A82F-2EB90E64394F}">
      <dgm:prSet/>
      <dgm:spPr/>
      <dgm:t>
        <a:bodyPr/>
        <a:lstStyle/>
        <a:p>
          <a:r>
            <a:rPr lang="en-US">
              <a:solidFill>
                <a:schemeClr val="tx1"/>
              </a:solidFill>
            </a:rPr>
            <a:t>N-K CELLS</a:t>
          </a:r>
          <a:endParaRPr lang="en-US" dirty="0">
            <a:solidFill>
              <a:schemeClr val="tx1"/>
            </a:solidFill>
          </a:endParaRPr>
        </a:p>
      </dgm:t>
    </dgm:pt>
    <dgm:pt modelId="{8651F1E1-6169-4F4F-94E8-415D5592D7B6}" type="parTrans" cxnId="{CD9A4F6C-D43B-4728-A084-80C05B51ABA1}">
      <dgm:prSet/>
      <dgm:spPr/>
      <dgm:t>
        <a:bodyPr/>
        <a:lstStyle/>
        <a:p>
          <a:endParaRPr lang="en-US"/>
        </a:p>
      </dgm:t>
    </dgm:pt>
    <dgm:pt modelId="{2258AC07-D835-4BA3-B001-29117AD55882}" type="sibTrans" cxnId="{CD9A4F6C-D43B-4728-A084-80C05B51ABA1}">
      <dgm:prSet/>
      <dgm:spPr/>
      <dgm:t>
        <a:bodyPr/>
        <a:lstStyle/>
        <a:p>
          <a:endParaRPr lang="en-US"/>
        </a:p>
      </dgm:t>
    </dgm:pt>
    <dgm:pt modelId="{62412C84-2C18-42F9-9FFA-3899592BE545}" type="pres">
      <dgm:prSet presAssocID="{DB307553-1929-4B2F-AC62-668BD13D2F78}" presName="diagram" presStyleCnt="0">
        <dgm:presLayoutVars>
          <dgm:chPref val="1"/>
          <dgm:dir/>
          <dgm:animOne val="branch"/>
          <dgm:animLvl val="lvl"/>
          <dgm:resizeHandles val="exact"/>
        </dgm:presLayoutVars>
      </dgm:prSet>
      <dgm:spPr/>
    </dgm:pt>
    <dgm:pt modelId="{602F858E-C3D2-4F4E-A2C0-E92652895524}" type="pres">
      <dgm:prSet presAssocID="{B7315673-59CE-4CDC-B854-993EB8402586}" presName="root1" presStyleCnt="0"/>
      <dgm:spPr/>
    </dgm:pt>
    <dgm:pt modelId="{E61AA3F8-7667-462B-9FBF-51E2D52071C0}" type="pres">
      <dgm:prSet presAssocID="{B7315673-59CE-4CDC-B854-993EB8402586}" presName="LevelOneTextNode" presStyleLbl="node0" presStyleIdx="0" presStyleCnt="1">
        <dgm:presLayoutVars>
          <dgm:chPref val="3"/>
        </dgm:presLayoutVars>
      </dgm:prSet>
      <dgm:spPr/>
    </dgm:pt>
    <dgm:pt modelId="{1E0842B7-9812-424C-A307-E2C94F0C6E9A}" type="pres">
      <dgm:prSet presAssocID="{B7315673-59CE-4CDC-B854-993EB8402586}" presName="level2hierChild" presStyleCnt="0"/>
      <dgm:spPr/>
    </dgm:pt>
    <dgm:pt modelId="{8BE0063B-E8FF-4D1D-B7B3-00392AFACD0E}" type="pres">
      <dgm:prSet presAssocID="{DEE77A15-4B81-4296-A20D-8123240FE888}" presName="conn2-1" presStyleLbl="parChTrans1D2" presStyleIdx="0" presStyleCnt="2"/>
      <dgm:spPr/>
    </dgm:pt>
    <dgm:pt modelId="{5C8A0E2E-68EE-4245-85F2-431CF0873323}" type="pres">
      <dgm:prSet presAssocID="{DEE77A15-4B81-4296-A20D-8123240FE888}" presName="connTx" presStyleLbl="parChTrans1D2" presStyleIdx="0" presStyleCnt="2"/>
      <dgm:spPr/>
    </dgm:pt>
    <dgm:pt modelId="{6C129806-0EE2-45B7-849D-A1A9BF6B98D9}" type="pres">
      <dgm:prSet presAssocID="{6BFE9444-8E19-4354-9B71-4DD9C4C1ECFF}" presName="root2" presStyleCnt="0"/>
      <dgm:spPr/>
    </dgm:pt>
    <dgm:pt modelId="{85F96F53-E5AB-4093-8A6C-C87DF71AB694}" type="pres">
      <dgm:prSet presAssocID="{6BFE9444-8E19-4354-9B71-4DD9C4C1ECFF}" presName="LevelTwoTextNode" presStyleLbl="asst1" presStyleIdx="0" presStyleCnt="2" custScaleX="123696" custScaleY="232317">
        <dgm:presLayoutVars>
          <dgm:chPref val="3"/>
        </dgm:presLayoutVars>
      </dgm:prSet>
      <dgm:spPr/>
    </dgm:pt>
    <dgm:pt modelId="{54695553-3659-45CB-A67C-C38ADFB8CC69}" type="pres">
      <dgm:prSet presAssocID="{6BFE9444-8E19-4354-9B71-4DD9C4C1ECFF}" presName="level3hierChild" presStyleCnt="0"/>
      <dgm:spPr/>
    </dgm:pt>
    <dgm:pt modelId="{914CF563-16ED-4DF2-9D55-0EC0D93905A8}" type="pres">
      <dgm:prSet presAssocID="{A0F30F1D-30E6-4805-B4B1-472294DB27B8}" presName="conn2-1" presStyleLbl="parChTrans1D3" presStyleIdx="0" presStyleCnt="5"/>
      <dgm:spPr/>
    </dgm:pt>
    <dgm:pt modelId="{B5BC6992-EC5D-40F1-84D4-9534914406F4}" type="pres">
      <dgm:prSet presAssocID="{A0F30F1D-30E6-4805-B4B1-472294DB27B8}" presName="connTx" presStyleLbl="parChTrans1D3" presStyleIdx="0" presStyleCnt="5"/>
      <dgm:spPr/>
    </dgm:pt>
    <dgm:pt modelId="{E32CB725-8D4C-4BA5-A8BD-0AA91FC100AC}" type="pres">
      <dgm:prSet presAssocID="{74C8FB72-85FC-4524-BAD7-213843156A01}" presName="root2" presStyleCnt="0"/>
      <dgm:spPr/>
    </dgm:pt>
    <dgm:pt modelId="{6500C295-33B2-4FB8-A8CA-9A7ADF6D4323}" type="pres">
      <dgm:prSet presAssocID="{74C8FB72-85FC-4524-BAD7-213843156A01}" presName="LevelTwoTextNode" presStyleLbl="node3" presStyleIdx="0" presStyleCnt="5" custScaleX="189857" custScaleY="171712">
        <dgm:presLayoutVars>
          <dgm:chPref val="3"/>
        </dgm:presLayoutVars>
      </dgm:prSet>
      <dgm:spPr/>
    </dgm:pt>
    <dgm:pt modelId="{C572F145-639B-4651-B168-B49864494DDD}" type="pres">
      <dgm:prSet presAssocID="{74C8FB72-85FC-4524-BAD7-213843156A01}" presName="level3hierChild" presStyleCnt="0"/>
      <dgm:spPr/>
    </dgm:pt>
    <dgm:pt modelId="{4DBF3E7C-C882-46B1-853D-F2C348D18547}" type="pres">
      <dgm:prSet presAssocID="{651D42CD-7BEC-4FF3-BA87-B30B25E50302}" presName="conn2-1" presStyleLbl="parChTrans1D3" presStyleIdx="1" presStyleCnt="5"/>
      <dgm:spPr/>
    </dgm:pt>
    <dgm:pt modelId="{88CF694B-FE44-457E-8C80-C0214FE88427}" type="pres">
      <dgm:prSet presAssocID="{651D42CD-7BEC-4FF3-BA87-B30B25E50302}" presName="connTx" presStyleLbl="parChTrans1D3" presStyleIdx="1" presStyleCnt="5"/>
      <dgm:spPr/>
    </dgm:pt>
    <dgm:pt modelId="{7347708E-D1BD-4C80-8D29-1077CAEE99DF}" type="pres">
      <dgm:prSet presAssocID="{6D1BB7F0-3154-4F3D-87A1-F027A6E42AA5}" presName="root2" presStyleCnt="0"/>
      <dgm:spPr/>
    </dgm:pt>
    <dgm:pt modelId="{90179375-3137-4E00-AFEF-5763E358243A}" type="pres">
      <dgm:prSet presAssocID="{6D1BB7F0-3154-4F3D-87A1-F027A6E42AA5}" presName="LevelTwoTextNode" presStyleLbl="node3" presStyleIdx="1" presStyleCnt="5" custScaleX="189857" custScaleY="171712">
        <dgm:presLayoutVars>
          <dgm:chPref val="3"/>
        </dgm:presLayoutVars>
      </dgm:prSet>
      <dgm:spPr/>
    </dgm:pt>
    <dgm:pt modelId="{D4912C3F-D97A-42B0-A833-CC00FA01E16F}" type="pres">
      <dgm:prSet presAssocID="{6D1BB7F0-3154-4F3D-87A1-F027A6E42AA5}" presName="level3hierChild" presStyleCnt="0"/>
      <dgm:spPr/>
    </dgm:pt>
    <dgm:pt modelId="{2DC20BE5-EAF6-47D7-BA9D-0D46C071F93C}" type="pres">
      <dgm:prSet presAssocID="{151AFC84-7971-44CD-946D-F4AB06FF1E49}" presName="conn2-1" presStyleLbl="parChTrans1D2" presStyleIdx="1" presStyleCnt="2"/>
      <dgm:spPr/>
    </dgm:pt>
    <dgm:pt modelId="{4FB0F7AB-B02B-4820-81DF-EE828A1BE42C}" type="pres">
      <dgm:prSet presAssocID="{151AFC84-7971-44CD-946D-F4AB06FF1E49}" presName="connTx" presStyleLbl="parChTrans1D2" presStyleIdx="1" presStyleCnt="2"/>
      <dgm:spPr/>
    </dgm:pt>
    <dgm:pt modelId="{1A184EB3-9E90-439F-B8BC-269D3E4F84A1}" type="pres">
      <dgm:prSet presAssocID="{9737D7E7-6E5D-4F9A-A415-B9309471465D}" presName="root2" presStyleCnt="0"/>
      <dgm:spPr/>
    </dgm:pt>
    <dgm:pt modelId="{FFBE491D-2CE2-4E19-A15A-2BF16F04AD20}" type="pres">
      <dgm:prSet presAssocID="{9737D7E7-6E5D-4F9A-A415-B9309471465D}" presName="LevelTwoTextNode" presStyleLbl="asst1" presStyleIdx="1" presStyleCnt="2" custScaleX="123696" custScaleY="232317">
        <dgm:presLayoutVars>
          <dgm:chPref val="3"/>
        </dgm:presLayoutVars>
      </dgm:prSet>
      <dgm:spPr/>
    </dgm:pt>
    <dgm:pt modelId="{B03C0050-388B-4AE0-8B7F-1890B8BA1CDD}" type="pres">
      <dgm:prSet presAssocID="{9737D7E7-6E5D-4F9A-A415-B9309471465D}" presName="level3hierChild" presStyleCnt="0"/>
      <dgm:spPr/>
    </dgm:pt>
    <dgm:pt modelId="{39EC0376-B77E-4E0C-A644-8699CC3A84BB}" type="pres">
      <dgm:prSet presAssocID="{8059D1B9-7FA7-413C-BE9E-E076006CE780}" presName="conn2-1" presStyleLbl="parChTrans1D3" presStyleIdx="2" presStyleCnt="5"/>
      <dgm:spPr/>
    </dgm:pt>
    <dgm:pt modelId="{AFB8A094-F5A9-4CEA-A97A-5664CF597AD3}" type="pres">
      <dgm:prSet presAssocID="{8059D1B9-7FA7-413C-BE9E-E076006CE780}" presName="connTx" presStyleLbl="parChTrans1D3" presStyleIdx="2" presStyleCnt="5"/>
      <dgm:spPr/>
    </dgm:pt>
    <dgm:pt modelId="{FEC3FD61-E71C-4DF1-ABF5-5BB7A5CA7822}" type="pres">
      <dgm:prSet presAssocID="{B5054759-6C76-456C-810D-73DBACD9101C}" presName="root2" presStyleCnt="0"/>
      <dgm:spPr/>
    </dgm:pt>
    <dgm:pt modelId="{A356660F-F60B-4359-AA61-2F9BD9C08D2C}" type="pres">
      <dgm:prSet presAssocID="{B5054759-6C76-456C-810D-73DBACD9101C}" presName="LevelTwoTextNode" presStyleLbl="node3" presStyleIdx="2" presStyleCnt="5" custScaleX="189857" custScaleY="171712">
        <dgm:presLayoutVars>
          <dgm:chPref val="3"/>
        </dgm:presLayoutVars>
      </dgm:prSet>
      <dgm:spPr/>
    </dgm:pt>
    <dgm:pt modelId="{5EDA8B2B-AA59-4983-830E-C27CC34741F2}" type="pres">
      <dgm:prSet presAssocID="{B5054759-6C76-456C-810D-73DBACD9101C}" presName="level3hierChild" presStyleCnt="0"/>
      <dgm:spPr/>
    </dgm:pt>
    <dgm:pt modelId="{5E02D6A6-797F-4988-A9BB-2A11B0492FAB}" type="pres">
      <dgm:prSet presAssocID="{5F3047A0-7266-47BD-B20D-D02F39ECB662}" presName="conn2-1" presStyleLbl="parChTrans1D4" presStyleIdx="0" presStyleCnt="5"/>
      <dgm:spPr/>
    </dgm:pt>
    <dgm:pt modelId="{ED2C1752-00AC-4A66-BD81-E65DFAD82617}" type="pres">
      <dgm:prSet presAssocID="{5F3047A0-7266-47BD-B20D-D02F39ECB662}" presName="connTx" presStyleLbl="parChTrans1D4" presStyleIdx="0" presStyleCnt="5"/>
      <dgm:spPr/>
    </dgm:pt>
    <dgm:pt modelId="{0A18FC99-0B9F-4D55-AFB5-2CB29A6A3A30}" type="pres">
      <dgm:prSet presAssocID="{2E9DB3CD-E1B4-48F3-9E57-4134FBB9E363}" presName="root2" presStyleCnt="0"/>
      <dgm:spPr/>
    </dgm:pt>
    <dgm:pt modelId="{FD7AD592-9AA2-43ED-AC11-EE106F5773F9}" type="pres">
      <dgm:prSet presAssocID="{2E9DB3CD-E1B4-48F3-9E57-4134FBB9E363}" presName="LevelTwoTextNode" presStyleLbl="node4" presStyleIdx="0" presStyleCnt="5">
        <dgm:presLayoutVars>
          <dgm:chPref val="3"/>
        </dgm:presLayoutVars>
      </dgm:prSet>
      <dgm:spPr/>
    </dgm:pt>
    <dgm:pt modelId="{8CEDE2C3-C748-40B5-B80F-48FD45575DCD}" type="pres">
      <dgm:prSet presAssocID="{2E9DB3CD-E1B4-48F3-9E57-4134FBB9E363}" presName="level3hierChild" presStyleCnt="0"/>
      <dgm:spPr/>
    </dgm:pt>
    <dgm:pt modelId="{F6FCAD38-62F5-44F1-94EE-8A9178500185}" type="pres">
      <dgm:prSet presAssocID="{8A1EB535-86FD-4698-92B4-8550F396E6B9}" presName="conn2-1" presStyleLbl="parChTrans1D4" presStyleIdx="1" presStyleCnt="5"/>
      <dgm:spPr/>
    </dgm:pt>
    <dgm:pt modelId="{11298BE0-D511-422A-A5D7-12982BC4AA8D}" type="pres">
      <dgm:prSet presAssocID="{8A1EB535-86FD-4698-92B4-8550F396E6B9}" presName="connTx" presStyleLbl="parChTrans1D4" presStyleIdx="1" presStyleCnt="5"/>
      <dgm:spPr/>
    </dgm:pt>
    <dgm:pt modelId="{F6CF8903-423F-4848-A018-EAF5B52AAA00}" type="pres">
      <dgm:prSet presAssocID="{5DA044C4-794A-48B1-9CCD-E7AE7984812A}" presName="root2" presStyleCnt="0"/>
      <dgm:spPr/>
    </dgm:pt>
    <dgm:pt modelId="{EBEA271B-A183-46C7-99BB-134330E6C725}" type="pres">
      <dgm:prSet presAssocID="{5DA044C4-794A-48B1-9CCD-E7AE7984812A}" presName="LevelTwoTextNode" presStyleLbl="node4" presStyleIdx="1" presStyleCnt="5" custScaleX="130362" custScaleY="218599">
        <dgm:presLayoutVars>
          <dgm:chPref val="3"/>
        </dgm:presLayoutVars>
      </dgm:prSet>
      <dgm:spPr/>
    </dgm:pt>
    <dgm:pt modelId="{12AF2C66-DF98-46C7-BE2E-94624472CC38}" type="pres">
      <dgm:prSet presAssocID="{5DA044C4-794A-48B1-9CCD-E7AE7984812A}" presName="level3hierChild" presStyleCnt="0"/>
      <dgm:spPr/>
    </dgm:pt>
    <dgm:pt modelId="{3FFABF78-30FE-420F-AC75-5BFDDC80686D}" type="pres">
      <dgm:prSet presAssocID="{DC7EF1B3-A3B3-4F58-85CA-DCCCD8F8AD7D}" presName="conn2-1" presStyleLbl="parChTrans1D4" presStyleIdx="2" presStyleCnt="5"/>
      <dgm:spPr/>
    </dgm:pt>
    <dgm:pt modelId="{39C7935D-C318-4048-B125-1F7BD35EE584}" type="pres">
      <dgm:prSet presAssocID="{DC7EF1B3-A3B3-4F58-85CA-DCCCD8F8AD7D}" presName="connTx" presStyleLbl="parChTrans1D4" presStyleIdx="2" presStyleCnt="5"/>
      <dgm:spPr/>
    </dgm:pt>
    <dgm:pt modelId="{CB489864-35C6-48D2-A679-20971D51F670}" type="pres">
      <dgm:prSet presAssocID="{A2AC5B16-89B7-42A3-A942-DA5233F29A05}" presName="root2" presStyleCnt="0"/>
      <dgm:spPr/>
    </dgm:pt>
    <dgm:pt modelId="{FF336FE3-772C-4984-AC5D-685C2E7C842C}" type="pres">
      <dgm:prSet presAssocID="{A2AC5B16-89B7-42A3-A942-DA5233F29A05}" presName="LevelTwoTextNode" presStyleLbl="node4" presStyleIdx="2" presStyleCnt="5" custScaleX="130362" custScaleY="218599">
        <dgm:presLayoutVars>
          <dgm:chPref val="3"/>
        </dgm:presLayoutVars>
      </dgm:prSet>
      <dgm:spPr/>
    </dgm:pt>
    <dgm:pt modelId="{219C4772-D48D-4718-979B-28F453A5E011}" type="pres">
      <dgm:prSet presAssocID="{A2AC5B16-89B7-42A3-A942-DA5233F29A05}" presName="level3hierChild" presStyleCnt="0"/>
      <dgm:spPr/>
    </dgm:pt>
    <dgm:pt modelId="{3AAC02F1-A19E-4ECD-9FD3-A5410B173A70}" type="pres">
      <dgm:prSet presAssocID="{CCF93489-8251-45F3-B4C8-FEAFF4F7E22F}" presName="conn2-1" presStyleLbl="parChTrans1D4" presStyleIdx="3" presStyleCnt="5"/>
      <dgm:spPr/>
    </dgm:pt>
    <dgm:pt modelId="{16B4AAA5-F9FA-4113-829F-23256CEB05A0}" type="pres">
      <dgm:prSet presAssocID="{CCF93489-8251-45F3-B4C8-FEAFF4F7E22F}" presName="connTx" presStyleLbl="parChTrans1D4" presStyleIdx="3" presStyleCnt="5"/>
      <dgm:spPr/>
    </dgm:pt>
    <dgm:pt modelId="{F4411F82-E5FA-4600-BF3C-D543B2DBCE5B}" type="pres">
      <dgm:prSet presAssocID="{687BABA0-0925-4964-AAAE-0080EC9DD5E0}" presName="root2" presStyleCnt="0"/>
      <dgm:spPr/>
    </dgm:pt>
    <dgm:pt modelId="{19AD62C6-F0AD-45E5-B618-828BF4C3FA5D}" type="pres">
      <dgm:prSet presAssocID="{687BABA0-0925-4964-AAAE-0080EC9DD5E0}" presName="LevelTwoTextNode" presStyleLbl="node4" presStyleIdx="3" presStyleCnt="5" custScaleX="130362" custScaleY="218599">
        <dgm:presLayoutVars>
          <dgm:chPref val="3"/>
        </dgm:presLayoutVars>
      </dgm:prSet>
      <dgm:spPr/>
    </dgm:pt>
    <dgm:pt modelId="{D12F38B6-FE2E-48EB-B097-EB87F7C08A49}" type="pres">
      <dgm:prSet presAssocID="{687BABA0-0925-4964-AAAE-0080EC9DD5E0}" presName="level3hierChild" presStyleCnt="0"/>
      <dgm:spPr/>
    </dgm:pt>
    <dgm:pt modelId="{18A54C20-C45B-4172-8324-D4AE2B1D2BD3}" type="pres">
      <dgm:prSet presAssocID="{8E8F5F07-45CE-4706-BF7A-897DD0827155}" presName="conn2-1" presStyleLbl="parChTrans1D4" presStyleIdx="4" presStyleCnt="5"/>
      <dgm:spPr/>
    </dgm:pt>
    <dgm:pt modelId="{E755AF8E-C474-4F69-B6A3-CE61172FD856}" type="pres">
      <dgm:prSet presAssocID="{8E8F5F07-45CE-4706-BF7A-897DD0827155}" presName="connTx" presStyleLbl="parChTrans1D4" presStyleIdx="4" presStyleCnt="5"/>
      <dgm:spPr/>
    </dgm:pt>
    <dgm:pt modelId="{EAA85E0E-C1DC-444B-9C99-4B75AB168717}" type="pres">
      <dgm:prSet presAssocID="{02FB584D-B265-477B-9DE8-B8FA23082442}" presName="root2" presStyleCnt="0"/>
      <dgm:spPr/>
    </dgm:pt>
    <dgm:pt modelId="{622A7C81-C3EF-434E-A5AA-D563970D70CF}" type="pres">
      <dgm:prSet presAssocID="{02FB584D-B265-477B-9DE8-B8FA23082442}" presName="LevelTwoTextNode" presStyleLbl="node4" presStyleIdx="4" presStyleCnt="5" custScaleX="130362" custScaleY="218599">
        <dgm:presLayoutVars>
          <dgm:chPref val="3"/>
        </dgm:presLayoutVars>
      </dgm:prSet>
      <dgm:spPr/>
    </dgm:pt>
    <dgm:pt modelId="{ABE26A65-A68A-4C86-BE31-C4542D41D595}" type="pres">
      <dgm:prSet presAssocID="{02FB584D-B265-477B-9DE8-B8FA23082442}" presName="level3hierChild" presStyleCnt="0"/>
      <dgm:spPr/>
    </dgm:pt>
    <dgm:pt modelId="{A408DB9C-FFB8-4A9E-A9DB-4442494FD36D}" type="pres">
      <dgm:prSet presAssocID="{7D3D61F2-0551-4B16-90E4-A56133721084}" presName="conn2-1" presStyleLbl="parChTrans1D3" presStyleIdx="3" presStyleCnt="5"/>
      <dgm:spPr/>
    </dgm:pt>
    <dgm:pt modelId="{63D1D24C-A94E-4E99-9B0D-F3FC6240491B}" type="pres">
      <dgm:prSet presAssocID="{7D3D61F2-0551-4B16-90E4-A56133721084}" presName="connTx" presStyleLbl="parChTrans1D3" presStyleIdx="3" presStyleCnt="5"/>
      <dgm:spPr/>
    </dgm:pt>
    <dgm:pt modelId="{8C801FB1-20BE-4E98-99FF-80A9898476DD}" type="pres">
      <dgm:prSet presAssocID="{DA9B01FF-E583-40A3-8378-2B4AC0CE89DC}" presName="root2" presStyleCnt="0"/>
      <dgm:spPr/>
    </dgm:pt>
    <dgm:pt modelId="{622EAED6-1509-495E-BD47-3DCD59A1DE02}" type="pres">
      <dgm:prSet presAssocID="{DA9B01FF-E583-40A3-8378-2B4AC0CE89DC}" presName="LevelTwoTextNode" presStyleLbl="node3" presStyleIdx="3" presStyleCnt="5" custScaleX="189857" custScaleY="171712">
        <dgm:presLayoutVars>
          <dgm:chPref val="3"/>
        </dgm:presLayoutVars>
      </dgm:prSet>
      <dgm:spPr/>
    </dgm:pt>
    <dgm:pt modelId="{25CA61B8-AE36-4E65-A445-5A28526F2A49}" type="pres">
      <dgm:prSet presAssocID="{DA9B01FF-E583-40A3-8378-2B4AC0CE89DC}" presName="level3hierChild" presStyleCnt="0"/>
      <dgm:spPr/>
    </dgm:pt>
    <dgm:pt modelId="{908E49B3-0FF7-428F-A27C-570BCC50E699}" type="pres">
      <dgm:prSet presAssocID="{8651F1E1-6169-4F4F-94E8-415D5592D7B6}" presName="conn2-1" presStyleLbl="parChTrans1D3" presStyleIdx="4" presStyleCnt="5"/>
      <dgm:spPr/>
    </dgm:pt>
    <dgm:pt modelId="{6F313C6B-72D2-44C5-B7D2-0E52569B728D}" type="pres">
      <dgm:prSet presAssocID="{8651F1E1-6169-4F4F-94E8-415D5592D7B6}" presName="connTx" presStyleLbl="parChTrans1D3" presStyleIdx="4" presStyleCnt="5"/>
      <dgm:spPr/>
    </dgm:pt>
    <dgm:pt modelId="{73A4A35D-97CE-4EFE-9118-27F9DD4E3A61}" type="pres">
      <dgm:prSet presAssocID="{5F612CC1-3FB3-4E1D-A82F-2EB90E64394F}" presName="root2" presStyleCnt="0"/>
      <dgm:spPr/>
    </dgm:pt>
    <dgm:pt modelId="{BECBA4E4-DD67-4F5F-B2CF-25B0004919C5}" type="pres">
      <dgm:prSet presAssocID="{5F612CC1-3FB3-4E1D-A82F-2EB90E64394F}" presName="LevelTwoTextNode" presStyleLbl="node3" presStyleIdx="4" presStyleCnt="5" custScaleX="189857" custScaleY="171712">
        <dgm:presLayoutVars>
          <dgm:chPref val="3"/>
        </dgm:presLayoutVars>
      </dgm:prSet>
      <dgm:spPr/>
    </dgm:pt>
    <dgm:pt modelId="{D74F03D8-86FA-40FB-95FD-FBF2E9454410}" type="pres">
      <dgm:prSet presAssocID="{5F612CC1-3FB3-4E1D-A82F-2EB90E64394F}" presName="level3hierChild" presStyleCnt="0"/>
      <dgm:spPr/>
    </dgm:pt>
  </dgm:ptLst>
  <dgm:cxnLst>
    <dgm:cxn modelId="{8A277104-7D6E-442C-9E3E-9C8E6D44E18E}" type="presOf" srcId="{CCF93489-8251-45F3-B4C8-FEAFF4F7E22F}" destId="{16B4AAA5-F9FA-4113-829F-23256CEB05A0}" srcOrd="1" destOrd="0" presId="urn:microsoft.com/office/officeart/2005/8/layout/hierarchy2"/>
    <dgm:cxn modelId="{2484D704-2269-45E7-A141-F08E3CDE13FD}" type="presOf" srcId="{DC7EF1B3-A3B3-4F58-85CA-DCCCD8F8AD7D}" destId="{3FFABF78-30FE-420F-AC75-5BFDDC80686D}" srcOrd="0" destOrd="0" presId="urn:microsoft.com/office/officeart/2005/8/layout/hierarchy2"/>
    <dgm:cxn modelId="{0EBF000B-0FE6-4882-8A89-9B19CAC087F3}" type="presOf" srcId="{A0F30F1D-30E6-4805-B4B1-472294DB27B8}" destId="{B5BC6992-EC5D-40F1-84D4-9534914406F4}" srcOrd="1" destOrd="0" presId="urn:microsoft.com/office/officeart/2005/8/layout/hierarchy2"/>
    <dgm:cxn modelId="{92D5BC10-4D1F-404C-B5FA-23881E9059A9}" type="presOf" srcId="{DA9B01FF-E583-40A3-8378-2B4AC0CE89DC}" destId="{622EAED6-1509-495E-BD47-3DCD59A1DE02}" srcOrd="0" destOrd="0" presId="urn:microsoft.com/office/officeart/2005/8/layout/hierarchy2"/>
    <dgm:cxn modelId="{54E3C411-5AF9-47B9-9C81-A4719AA9EB12}" type="presOf" srcId="{CCF93489-8251-45F3-B4C8-FEAFF4F7E22F}" destId="{3AAC02F1-A19E-4ECD-9FD3-A5410B173A70}" srcOrd="0" destOrd="0" presId="urn:microsoft.com/office/officeart/2005/8/layout/hierarchy2"/>
    <dgm:cxn modelId="{76696518-A9A9-4BD3-8696-CFFB18CABA09}" type="presOf" srcId="{DC7EF1B3-A3B3-4F58-85CA-DCCCD8F8AD7D}" destId="{39C7935D-C318-4048-B125-1F7BD35EE584}" srcOrd="1" destOrd="0" presId="urn:microsoft.com/office/officeart/2005/8/layout/hierarchy2"/>
    <dgm:cxn modelId="{CE7D081F-ED8E-48A2-81C0-73A39384681A}" type="presOf" srcId="{5DA044C4-794A-48B1-9CCD-E7AE7984812A}" destId="{EBEA271B-A183-46C7-99BB-134330E6C725}" srcOrd="0" destOrd="0" presId="urn:microsoft.com/office/officeart/2005/8/layout/hierarchy2"/>
    <dgm:cxn modelId="{F72A9125-5632-468C-8D72-B93D185B9C89}" type="presOf" srcId="{7D3D61F2-0551-4B16-90E4-A56133721084}" destId="{63D1D24C-A94E-4E99-9B0D-F3FC6240491B}" srcOrd="1" destOrd="0" presId="urn:microsoft.com/office/officeart/2005/8/layout/hierarchy2"/>
    <dgm:cxn modelId="{E6AB9525-8D96-4E0C-AF59-21CA84F1658F}" srcId="{B7315673-59CE-4CDC-B854-993EB8402586}" destId="{6BFE9444-8E19-4354-9B71-4DD9C4C1ECFF}" srcOrd="0" destOrd="0" parTransId="{DEE77A15-4B81-4296-A20D-8123240FE888}" sibTransId="{55CEE265-2D49-4D37-ABD9-456295A44454}"/>
    <dgm:cxn modelId="{0BF27427-9EAC-470C-93F7-67DF6550F3A8}" srcId="{DB307553-1929-4B2F-AC62-668BD13D2F78}" destId="{B7315673-59CE-4CDC-B854-993EB8402586}" srcOrd="0" destOrd="0" parTransId="{4E245DDF-B4F7-4138-A32B-97D060F52192}" sibTransId="{ABF04478-B67C-4797-82D4-8282B5ACCE05}"/>
    <dgm:cxn modelId="{D2AC2828-A88E-483C-B9F1-BBF1604E594A}" type="presOf" srcId="{8E8F5F07-45CE-4706-BF7A-897DD0827155}" destId="{E755AF8E-C474-4F69-B6A3-CE61172FD856}" srcOrd="1" destOrd="0" presId="urn:microsoft.com/office/officeart/2005/8/layout/hierarchy2"/>
    <dgm:cxn modelId="{4A1D8529-BC85-45DF-967E-E420223E94CC}" type="presOf" srcId="{02FB584D-B265-477B-9DE8-B8FA23082442}" destId="{622A7C81-C3EF-434E-A5AA-D563970D70CF}" srcOrd="0" destOrd="0" presId="urn:microsoft.com/office/officeart/2005/8/layout/hierarchy2"/>
    <dgm:cxn modelId="{118B052B-C922-43B0-BC29-64A3AA7D2F2D}" srcId="{5DA044C4-794A-48B1-9CCD-E7AE7984812A}" destId="{687BABA0-0925-4964-AAAE-0080EC9DD5E0}" srcOrd="1" destOrd="0" parTransId="{CCF93489-8251-45F3-B4C8-FEAFF4F7E22F}" sibTransId="{CDD7031D-3B57-4117-BEA9-13654E061B81}"/>
    <dgm:cxn modelId="{AB619134-DA57-4052-BA99-993842429EED}" type="presOf" srcId="{151AFC84-7971-44CD-946D-F4AB06FF1E49}" destId="{2DC20BE5-EAF6-47D7-BA9D-0D46C071F93C}" srcOrd="0" destOrd="0" presId="urn:microsoft.com/office/officeart/2005/8/layout/hierarchy2"/>
    <dgm:cxn modelId="{059E1E37-4CD1-4436-8764-33E7EA4DAED1}" type="presOf" srcId="{9737D7E7-6E5D-4F9A-A415-B9309471465D}" destId="{FFBE491D-2CE2-4E19-A15A-2BF16F04AD20}" srcOrd="0" destOrd="0" presId="urn:microsoft.com/office/officeart/2005/8/layout/hierarchy2"/>
    <dgm:cxn modelId="{39FBB038-B1A4-42D9-86DE-737E6EF3C8CD}" srcId="{687BABA0-0925-4964-AAAE-0080EC9DD5E0}" destId="{02FB584D-B265-477B-9DE8-B8FA23082442}" srcOrd="0" destOrd="0" parTransId="{8E8F5F07-45CE-4706-BF7A-897DD0827155}" sibTransId="{7553BFA8-8DB0-428A-BA67-67A7186F6E48}"/>
    <dgm:cxn modelId="{C0022760-75B2-4A37-BACA-A7B8F9B54C30}" type="presOf" srcId="{687BABA0-0925-4964-AAAE-0080EC9DD5E0}" destId="{19AD62C6-F0AD-45E5-B618-828BF4C3FA5D}" srcOrd="0" destOrd="0" presId="urn:microsoft.com/office/officeart/2005/8/layout/hierarchy2"/>
    <dgm:cxn modelId="{344F8841-F2CF-4C5B-B1A6-BD0F3E7FB76D}" srcId="{9737D7E7-6E5D-4F9A-A415-B9309471465D}" destId="{DA9B01FF-E583-40A3-8378-2B4AC0CE89DC}" srcOrd="1" destOrd="0" parTransId="{7D3D61F2-0551-4B16-90E4-A56133721084}" sibTransId="{B75DF660-5F51-42E0-8ECD-1949D3EC1756}"/>
    <dgm:cxn modelId="{B4531063-38CE-47E1-96B4-5B3143364B0B}" type="presOf" srcId="{8651F1E1-6169-4F4F-94E8-415D5592D7B6}" destId="{6F313C6B-72D2-44C5-B7D2-0E52569B728D}" srcOrd="1" destOrd="0" presId="urn:microsoft.com/office/officeart/2005/8/layout/hierarchy2"/>
    <dgm:cxn modelId="{118D2F48-2963-44C4-9741-FC2E107EC4E8}" type="presOf" srcId="{6D1BB7F0-3154-4F3D-87A1-F027A6E42AA5}" destId="{90179375-3137-4E00-AFEF-5763E358243A}" srcOrd="0" destOrd="0" presId="urn:microsoft.com/office/officeart/2005/8/layout/hierarchy2"/>
    <dgm:cxn modelId="{07B4564B-0AB1-483E-9E91-AD06B2794740}" type="presOf" srcId="{5F3047A0-7266-47BD-B20D-D02F39ECB662}" destId="{ED2C1752-00AC-4A66-BD81-E65DFAD82617}" srcOrd="1" destOrd="0" presId="urn:microsoft.com/office/officeart/2005/8/layout/hierarchy2"/>
    <dgm:cxn modelId="{7F21C94B-171B-41D5-99B8-77818E30BC84}" type="presOf" srcId="{7D3D61F2-0551-4B16-90E4-A56133721084}" destId="{A408DB9C-FFB8-4A9E-A9DB-4442494FD36D}" srcOrd="0" destOrd="0" presId="urn:microsoft.com/office/officeart/2005/8/layout/hierarchy2"/>
    <dgm:cxn modelId="{CD9A4F6C-D43B-4728-A084-80C05B51ABA1}" srcId="{9737D7E7-6E5D-4F9A-A415-B9309471465D}" destId="{5F612CC1-3FB3-4E1D-A82F-2EB90E64394F}" srcOrd="2" destOrd="0" parTransId="{8651F1E1-6169-4F4F-94E8-415D5592D7B6}" sibTransId="{2258AC07-D835-4BA3-B001-29117AD55882}"/>
    <dgm:cxn modelId="{67AEB46D-94BF-4A77-9B95-4C32A92D5ABF}" srcId="{B7315673-59CE-4CDC-B854-993EB8402586}" destId="{9737D7E7-6E5D-4F9A-A415-B9309471465D}" srcOrd="1" destOrd="0" parTransId="{151AFC84-7971-44CD-946D-F4AB06FF1E49}" sibTransId="{F938FE6F-C91D-45A7-89BF-3E1FA189178A}"/>
    <dgm:cxn modelId="{8E773373-48F6-4A46-836F-51DFC59BDD4C}" type="presOf" srcId="{8651F1E1-6169-4F4F-94E8-415D5592D7B6}" destId="{908E49B3-0FF7-428F-A27C-570BCC50E699}" srcOrd="0" destOrd="0" presId="urn:microsoft.com/office/officeart/2005/8/layout/hierarchy2"/>
    <dgm:cxn modelId="{1E0A0857-851E-4CE3-AA68-BECF16DE068D}" type="presOf" srcId="{651D42CD-7BEC-4FF3-BA87-B30B25E50302}" destId="{4DBF3E7C-C882-46B1-853D-F2C348D18547}" srcOrd="0" destOrd="0" presId="urn:microsoft.com/office/officeart/2005/8/layout/hierarchy2"/>
    <dgm:cxn modelId="{F6AA077A-945E-4127-96FE-95E6124EA66A}" type="presOf" srcId="{DEE77A15-4B81-4296-A20D-8123240FE888}" destId="{8BE0063B-E8FF-4D1D-B7B3-00392AFACD0E}" srcOrd="0" destOrd="0" presId="urn:microsoft.com/office/officeart/2005/8/layout/hierarchy2"/>
    <dgm:cxn modelId="{315A0A9D-433B-4B05-B3F6-FA13FADDB605}" type="presOf" srcId="{B7315673-59CE-4CDC-B854-993EB8402586}" destId="{E61AA3F8-7667-462B-9FBF-51E2D52071C0}" srcOrd="0" destOrd="0" presId="urn:microsoft.com/office/officeart/2005/8/layout/hierarchy2"/>
    <dgm:cxn modelId="{2B1057A0-EF3B-4F98-846E-1E011EB4FAF0}" type="presOf" srcId="{DEE77A15-4B81-4296-A20D-8123240FE888}" destId="{5C8A0E2E-68EE-4245-85F2-431CF0873323}" srcOrd="1" destOrd="0" presId="urn:microsoft.com/office/officeart/2005/8/layout/hierarchy2"/>
    <dgm:cxn modelId="{52B8DFA0-3153-4733-B235-D9FC86AF473F}" type="presOf" srcId="{5F612CC1-3FB3-4E1D-A82F-2EB90E64394F}" destId="{BECBA4E4-DD67-4F5F-B2CF-25B0004919C5}" srcOrd="0" destOrd="0" presId="urn:microsoft.com/office/officeart/2005/8/layout/hierarchy2"/>
    <dgm:cxn modelId="{1C0A44A1-78CD-45C7-9E3D-45577D672E72}" type="presOf" srcId="{8059D1B9-7FA7-413C-BE9E-E076006CE780}" destId="{39EC0376-B77E-4E0C-A644-8699CC3A84BB}" srcOrd="0" destOrd="0" presId="urn:microsoft.com/office/officeart/2005/8/layout/hierarchy2"/>
    <dgm:cxn modelId="{5D5B9FA5-EB08-4470-B9FE-2DD464272A53}" type="presOf" srcId="{651D42CD-7BEC-4FF3-BA87-B30B25E50302}" destId="{88CF694B-FE44-457E-8C80-C0214FE88427}" srcOrd="1" destOrd="0" presId="urn:microsoft.com/office/officeart/2005/8/layout/hierarchy2"/>
    <dgm:cxn modelId="{E9E9ABA9-D2A0-4C4A-8821-0F68D2EBD633}" srcId="{5DA044C4-794A-48B1-9CCD-E7AE7984812A}" destId="{A2AC5B16-89B7-42A3-A942-DA5233F29A05}" srcOrd="0" destOrd="0" parTransId="{DC7EF1B3-A3B3-4F58-85CA-DCCCD8F8AD7D}" sibTransId="{2C87285D-7EB2-4C89-8707-8CCA38BC488B}"/>
    <dgm:cxn modelId="{BC30F0BC-0F6D-4F1A-AB54-CC5E71479801}" type="presOf" srcId="{8A1EB535-86FD-4698-92B4-8550F396E6B9}" destId="{F6FCAD38-62F5-44F1-94EE-8A9178500185}" srcOrd="0" destOrd="0" presId="urn:microsoft.com/office/officeart/2005/8/layout/hierarchy2"/>
    <dgm:cxn modelId="{49A037BF-0700-42C1-9C6D-03E89AF143A6}" type="presOf" srcId="{8E8F5F07-45CE-4706-BF7A-897DD0827155}" destId="{18A54C20-C45B-4172-8324-D4AE2B1D2BD3}" srcOrd="0" destOrd="0" presId="urn:microsoft.com/office/officeart/2005/8/layout/hierarchy2"/>
    <dgm:cxn modelId="{D56C9FBF-3DB3-4B54-BA69-EE011CE914BF}" srcId="{9737D7E7-6E5D-4F9A-A415-B9309471465D}" destId="{B5054759-6C76-456C-810D-73DBACD9101C}" srcOrd="0" destOrd="0" parTransId="{8059D1B9-7FA7-413C-BE9E-E076006CE780}" sibTransId="{636DC55E-6656-41A6-9F7B-9B799378526D}"/>
    <dgm:cxn modelId="{F342C4C6-D86B-49B0-BA8A-A42A1BA6190B}" type="presOf" srcId="{8059D1B9-7FA7-413C-BE9E-E076006CE780}" destId="{AFB8A094-F5A9-4CEA-A97A-5664CF597AD3}" srcOrd="1" destOrd="0" presId="urn:microsoft.com/office/officeart/2005/8/layout/hierarchy2"/>
    <dgm:cxn modelId="{C9BE2BCD-C43B-4C9F-90FB-7F1A65EBA6BC}" type="presOf" srcId="{A2AC5B16-89B7-42A3-A942-DA5233F29A05}" destId="{FF336FE3-772C-4984-AC5D-685C2E7C842C}" srcOrd="0" destOrd="0" presId="urn:microsoft.com/office/officeart/2005/8/layout/hierarchy2"/>
    <dgm:cxn modelId="{745E3DCF-3980-4D81-8C26-86E04095FA43}" srcId="{6BFE9444-8E19-4354-9B71-4DD9C4C1ECFF}" destId="{74C8FB72-85FC-4524-BAD7-213843156A01}" srcOrd="0" destOrd="0" parTransId="{A0F30F1D-30E6-4805-B4B1-472294DB27B8}" sibTransId="{E72C12E1-4717-4DAC-A675-B7F0454B01CB}"/>
    <dgm:cxn modelId="{4E44D6D1-398D-43F8-B3AB-B736FFE76077}" type="presOf" srcId="{8A1EB535-86FD-4698-92B4-8550F396E6B9}" destId="{11298BE0-D511-422A-A5D7-12982BC4AA8D}" srcOrd="1" destOrd="0" presId="urn:microsoft.com/office/officeart/2005/8/layout/hierarchy2"/>
    <dgm:cxn modelId="{CA251AD2-E094-407E-8D06-626C651DB8CA}" type="presOf" srcId="{DB307553-1929-4B2F-AC62-668BD13D2F78}" destId="{62412C84-2C18-42F9-9FFA-3899592BE545}" srcOrd="0" destOrd="0" presId="urn:microsoft.com/office/officeart/2005/8/layout/hierarchy2"/>
    <dgm:cxn modelId="{7047BED8-74EA-4796-9078-5A7B1AB18F6F}" type="presOf" srcId="{2E9DB3CD-E1B4-48F3-9E57-4134FBB9E363}" destId="{FD7AD592-9AA2-43ED-AC11-EE106F5773F9}" srcOrd="0" destOrd="0" presId="urn:microsoft.com/office/officeart/2005/8/layout/hierarchy2"/>
    <dgm:cxn modelId="{5FCC07DA-83CF-4A89-A4AD-1B1DAE082D65}" type="presOf" srcId="{6BFE9444-8E19-4354-9B71-4DD9C4C1ECFF}" destId="{85F96F53-E5AB-4093-8A6C-C87DF71AB694}" srcOrd="0" destOrd="0" presId="urn:microsoft.com/office/officeart/2005/8/layout/hierarchy2"/>
    <dgm:cxn modelId="{6A524ADB-9EB3-4D00-98F2-BE0EB32FF69A}" type="presOf" srcId="{B5054759-6C76-456C-810D-73DBACD9101C}" destId="{A356660F-F60B-4359-AA61-2F9BD9C08D2C}" srcOrd="0" destOrd="0" presId="urn:microsoft.com/office/officeart/2005/8/layout/hierarchy2"/>
    <dgm:cxn modelId="{FD7192DC-5568-4760-88FD-066262220993}" srcId="{2E9DB3CD-E1B4-48F3-9E57-4134FBB9E363}" destId="{5DA044C4-794A-48B1-9CCD-E7AE7984812A}" srcOrd="0" destOrd="0" parTransId="{8A1EB535-86FD-4698-92B4-8550F396E6B9}" sibTransId="{545EC1A6-9B3E-4349-81AE-2A2FFB40327F}"/>
    <dgm:cxn modelId="{44781DDD-D94C-43A0-9E01-580F4592FC0A}" type="presOf" srcId="{5F3047A0-7266-47BD-B20D-D02F39ECB662}" destId="{5E02D6A6-797F-4988-A9BB-2A11B0492FAB}" srcOrd="0" destOrd="0" presId="urn:microsoft.com/office/officeart/2005/8/layout/hierarchy2"/>
    <dgm:cxn modelId="{D627ABDD-F938-4192-97D7-DC7163083CAB}" srcId="{B5054759-6C76-456C-810D-73DBACD9101C}" destId="{2E9DB3CD-E1B4-48F3-9E57-4134FBB9E363}" srcOrd="0" destOrd="0" parTransId="{5F3047A0-7266-47BD-B20D-D02F39ECB662}" sibTransId="{3A4E791B-6525-4A3E-B6DA-86CF53DDB592}"/>
    <dgm:cxn modelId="{9D3B8AE6-DBF3-4285-AC9B-3CDD11F8D9DF}" type="presOf" srcId="{151AFC84-7971-44CD-946D-F4AB06FF1E49}" destId="{4FB0F7AB-B02B-4820-81DF-EE828A1BE42C}" srcOrd="1" destOrd="0" presId="urn:microsoft.com/office/officeart/2005/8/layout/hierarchy2"/>
    <dgm:cxn modelId="{58AEE1F2-46B3-4BD6-B0E5-F56666ABE941}" type="presOf" srcId="{74C8FB72-85FC-4524-BAD7-213843156A01}" destId="{6500C295-33B2-4FB8-A8CA-9A7ADF6D4323}" srcOrd="0" destOrd="0" presId="urn:microsoft.com/office/officeart/2005/8/layout/hierarchy2"/>
    <dgm:cxn modelId="{42BC39FA-5E04-4BB9-954B-E568C35284C1}" srcId="{6BFE9444-8E19-4354-9B71-4DD9C4C1ECFF}" destId="{6D1BB7F0-3154-4F3D-87A1-F027A6E42AA5}" srcOrd="1" destOrd="0" parTransId="{651D42CD-7BEC-4FF3-BA87-B30B25E50302}" sibTransId="{D0C3846A-4E65-4FCA-8B71-2BDE9FF7B5D2}"/>
    <dgm:cxn modelId="{4E674AFD-E7BC-460D-8454-4875C8359008}" type="presOf" srcId="{A0F30F1D-30E6-4805-B4B1-472294DB27B8}" destId="{914CF563-16ED-4DF2-9D55-0EC0D93905A8}" srcOrd="0" destOrd="0" presId="urn:microsoft.com/office/officeart/2005/8/layout/hierarchy2"/>
    <dgm:cxn modelId="{B6A33216-A739-4325-854B-1BC0D0121BAD}" type="presParOf" srcId="{62412C84-2C18-42F9-9FFA-3899592BE545}" destId="{602F858E-C3D2-4F4E-A2C0-E92652895524}" srcOrd="0" destOrd="0" presId="urn:microsoft.com/office/officeart/2005/8/layout/hierarchy2"/>
    <dgm:cxn modelId="{C6AD7517-DCB0-40B6-9089-644578A004AE}" type="presParOf" srcId="{602F858E-C3D2-4F4E-A2C0-E92652895524}" destId="{E61AA3F8-7667-462B-9FBF-51E2D52071C0}" srcOrd="0" destOrd="0" presId="urn:microsoft.com/office/officeart/2005/8/layout/hierarchy2"/>
    <dgm:cxn modelId="{73C8726D-9C73-4C28-A66C-F87CC038E538}" type="presParOf" srcId="{602F858E-C3D2-4F4E-A2C0-E92652895524}" destId="{1E0842B7-9812-424C-A307-E2C94F0C6E9A}" srcOrd="1" destOrd="0" presId="urn:microsoft.com/office/officeart/2005/8/layout/hierarchy2"/>
    <dgm:cxn modelId="{EE41AA3B-6830-40CB-90B3-2E39CD3D5240}" type="presParOf" srcId="{1E0842B7-9812-424C-A307-E2C94F0C6E9A}" destId="{8BE0063B-E8FF-4D1D-B7B3-00392AFACD0E}" srcOrd="0" destOrd="0" presId="urn:microsoft.com/office/officeart/2005/8/layout/hierarchy2"/>
    <dgm:cxn modelId="{E9C9278D-3C50-4A3C-8229-E1519D287C74}" type="presParOf" srcId="{8BE0063B-E8FF-4D1D-B7B3-00392AFACD0E}" destId="{5C8A0E2E-68EE-4245-85F2-431CF0873323}" srcOrd="0" destOrd="0" presId="urn:microsoft.com/office/officeart/2005/8/layout/hierarchy2"/>
    <dgm:cxn modelId="{CB51224D-00F2-4FA7-9B49-611AE3977C0F}" type="presParOf" srcId="{1E0842B7-9812-424C-A307-E2C94F0C6E9A}" destId="{6C129806-0EE2-45B7-849D-A1A9BF6B98D9}" srcOrd="1" destOrd="0" presId="urn:microsoft.com/office/officeart/2005/8/layout/hierarchy2"/>
    <dgm:cxn modelId="{95F6AA88-AABB-49BD-AA4C-07CB2288FB6C}" type="presParOf" srcId="{6C129806-0EE2-45B7-849D-A1A9BF6B98D9}" destId="{85F96F53-E5AB-4093-8A6C-C87DF71AB694}" srcOrd="0" destOrd="0" presId="urn:microsoft.com/office/officeart/2005/8/layout/hierarchy2"/>
    <dgm:cxn modelId="{A6EB12FE-0EF4-4BFB-883C-AED5D6CD81C4}" type="presParOf" srcId="{6C129806-0EE2-45B7-849D-A1A9BF6B98D9}" destId="{54695553-3659-45CB-A67C-C38ADFB8CC69}" srcOrd="1" destOrd="0" presId="urn:microsoft.com/office/officeart/2005/8/layout/hierarchy2"/>
    <dgm:cxn modelId="{9657B404-4BF9-424E-9A62-536EC5221A4A}" type="presParOf" srcId="{54695553-3659-45CB-A67C-C38ADFB8CC69}" destId="{914CF563-16ED-4DF2-9D55-0EC0D93905A8}" srcOrd="0" destOrd="0" presId="urn:microsoft.com/office/officeart/2005/8/layout/hierarchy2"/>
    <dgm:cxn modelId="{55AEE7D2-1F0B-4DB3-9226-85F8912E8AF9}" type="presParOf" srcId="{914CF563-16ED-4DF2-9D55-0EC0D93905A8}" destId="{B5BC6992-EC5D-40F1-84D4-9534914406F4}" srcOrd="0" destOrd="0" presId="urn:microsoft.com/office/officeart/2005/8/layout/hierarchy2"/>
    <dgm:cxn modelId="{93438A25-75A1-4E83-8629-D24C8F9DA114}" type="presParOf" srcId="{54695553-3659-45CB-A67C-C38ADFB8CC69}" destId="{E32CB725-8D4C-4BA5-A8BD-0AA91FC100AC}" srcOrd="1" destOrd="0" presId="urn:microsoft.com/office/officeart/2005/8/layout/hierarchy2"/>
    <dgm:cxn modelId="{ACA95421-EB0A-4A47-889B-D9980E0BEEAA}" type="presParOf" srcId="{E32CB725-8D4C-4BA5-A8BD-0AA91FC100AC}" destId="{6500C295-33B2-4FB8-A8CA-9A7ADF6D4323}" srcOrd="0" destOrd="0" presId="urn:microsoft.com/office/officeart/2005/8/layout/hierarchy2"/>
    <dgm:cxn modelId="{0791E4E1-CC9F-4CD4-A6A2-98A20DFA6466}" type="presParOf" srcId="{E32CB725-8D4C-4BA5-A8BD-0AA91FC100AC}" destId="{C572F145-639B-4651-B168-B49864494DDD}" srcOrd="1" destOrd="0" presId="urn:microsoft.com/office/officeart/2005/8/layout/hierarchy2"/>
    <dgm:cxn modelId="{2A9DE20A-62A7-4BC4-9A7E-12552D99E351}" type="presParOf" srcId="{54695553-3659-45CB-A67C-C38ADFB8CC69}" destId="{4DBF3E7C-C882-46B1-853D-F2C348D18547}" srcOrd="2" destOrd="0" presId="urn:microsoft.com/office/officeart/2005/8/layout/hierarchy2"/>
    <dgm:cxn modelId="{4F284903-536A-42BA-B2E8-000F413BF26A}" type="presParOf" srcId="{4DBF3E7C-C882-46B1-853D-F2C348D18547}" destId="{88CF694B-FE44-457E-8C80-C0214FE88427}" srcOrd="0" destOrd="0" presId="urn:microsoft.com/office/officeart/2005/8/layout/hierarchy2"/>
    <dgm:cxn modelId="{EB5AEB3D-853B-4F69-B82A-59A0A0E06C2A}" type="presParOf" srcId="{54695553-3659-45CB-A67C-C38ADFB8CC69}" destId="{7347708E-D1BD-4C80-8D29-1077CAEE99DF}" srcOrd="3" destOrd="0" presId="urn:microsoft.com/office/officeart/2005/8/layout/hierarchy2"/>
    <dgm:cxn modelId="{F8A959D2-599E-4657-9CC4-1F6FE2882279}" type="presParOf" srcId="{7347708E-D1BD-4C80-8D29-1077CAEE99DF}" destId="{90179375-3137-4E00-AFEF-5763E358243A}" srcOrd="0" destOrd="0" presId="urn:microsoft.com/office/officeart/2005/8/layout/hierarchy2"/>
    <dgm:cxn modelId="{0A56F1F4-414F-4E81-AC75-9603A1862BD7}" type="presParOf" srcId="{7347708E-D1BD-4C80-8D29-1077CAEE99DF}" destId="{D4912C3F-D97A-42B0-A833-CC00FA01E16F}" srcOrd="1" destOrd="0" presId="urn:microsoft.com/office/officeart/2005/8/layout/hierarchy2"/>
    <dgm:cxn modelId="{25CA1EF7-8204-4B0A-B6B4-8C1DAA036A3B}" type="presParOf" srcId="{1E0842B7-9812-424C-A307-E2C94F0C6E9A}" destId="{2DC20BE5-EAF6-47D7-BA9D-0D46C071F93C}" srcOrd="2" destOrd="0" presId="urn:microsoft.com/office/officeart/2005/8/layout/hierarchy2"/>
    <dgm:cxn modelId="{9A4556C8-3E16-4849-9B8A-E9ABD3365F14}" type="presParOf" srcId="{2DC20BE5-EAF6-47D7-BA9D-0D46C071F93C}" destId="{4FB0F7AB-B02B-4820-81DF-EE828A1BE42C}" srcOrd="0" destOrd="0" presId="urn:microsoft.com/office/officeart/2005/8/layout/hierarchy2"/>
    <dgm:cxn modelId="{378178E2-5B7F-4D97-9714-49B95477222C}" type="presParOf" srcId="{1E0842B7-9812-424C-A307-E2C94F0C6E9A}" destId="{1A184EB3-9E90-439F-B8BC-269D3E4F84A1}" srcOrd="3" destOrd="0" presId="urn:microsoft.com/office/officeart/2005/8/layout/hierarchy2"/>
    <dgm:cxn modelId="{F91844D2-C0DC-460D-A74B-200224461E21}" type="presParOf" srcId="{1A184EB3-9E90-439F-B8BC-269D3E4F84A1}" destId="{FFBE491D-2CE2-4E19-A15A-2BF16F04AD20}" srcOrd="0" destOrd="0" presId="urn:microsoft.com/office/officeart/2005/8/layout/hierarchy2"/>
    <dgm:cxn modelId="{32BCE9F2-104D-4E02-8D6A-0FF41A74FB33}" type="presParOf" srcId="{1A184EB3-9E90-439F-B8BC-269D3E4F84A1}" destId="{B03C0050-388B-4AE0-8B7F-1890B8BA1CDD}" srcOrd="1" destOrd="0" presId="urn:microsoft.com/office/officeart/2005/8/layout/hierarchy2"/>
    <dgm:cxn modelId="{FB45F65B-BA69-4A6D-A36C-566BA0C74448}" type="presParOf" srcId="{B03C0050-388B-4AE0-8B7F-1890B8BA1CDD}" destId="{39EC0376-B77E-4E0C-A644-8699CC3A84BB}" srcOrd="0" destOrd="0" presId="urn:microsoft.com/office/officeart/2005/8/layout/hierarchy2"/>
    <dgm:cxn modelId="{67D801FE-07E5-4FBA-8CEE-BD85F641727B}" type="presParOf" srcId="{39EC0376-B77E-4E0C-A644-8699CC3A84BB}" destId="{AFB8A094-F5A9-4CEA-A97A-5664CF597AD3}" srcOrd="0" destOrd="0" presId="urn:microsoft.com/office/officeart/2005/8/layout/hierarchy2"/>
    <dgm:cxn modelId="{9DC74DFD-670C-4749-A9BD-BEB7D0B7BE2E}" type="presParOf" srcId="{B03C0050-388B-4AE0-8B7F-1890B8BA1CDD}" destId="{FEC3FD61-E71C-4DF1-ABF5-5BB7A5CA7822}" srcOrd="1" destOrd="0" presId="urn:microsoft.com/office/officeart/2005/8/layout/hierarchy2"/>
    <dgm:cxn modelId="{64610BE6-C0F9-4C20-8BBA-C49FEB2B5914}" type="presParOf" srcId="{FEC3FD61-E71C-4DF1-ABF5-5BB7A5CA7822}" destId="{A356660F-F60B-4359-AA61-2F9BD9C08D2C}" srcOrd="0" destOrd="0" presId="urn:microsoft.com/office/officeart/2005/8/layout/hierarchy2"/>
    <dgm:cxn modelId="{7E33CB8A-915A-427B-BA28-45CC01979E62}" type="presParOf" srcId="{FEC3FD61-E71C-4DF1-ABF5-5BB7A5CA7822}" destId="{5EDA8B2B-AA59-4983-830E-C27CC34741F2}" srcOrd="1" destOrd="0" presId="urn:microsoft.com/office/officeart/2005/8/layout/hierarchy2"/>
    <dgm:cxn modelId="{C96408BB-BE52-4474-9C07-163AAF3C4E24}" type="presParOf" srcId="{5EDA8B2B-AA59-4983-830E-C27CC34741F2}" destId="{5E02D6A6-797F-4988-A9BB-2A11B0492FAB}" srcOrd="0" destOrd="0" presId="urn:microsoft.com/office/officeart/2005/8/layout/hierarchy2"/>
    <dgm:cxn modelId="{5FE9A33A-77A5-474B-A66E-F4B89FEAE4F1}" type="presParOf" srcId="{5E02D6A6-797F-4988-A9BB-2A11B0492FAB}" destId="{ED2C1752-00AC-4A66-BD81-E65DFAD82617}" srcOrd="0" destOrd="0" presId="urn:microsoft.com/office/officeart/2005/8/layout/hierarchy2"/>
    <dgm:cxn modelId="{18A10217-121F-4E41-84DA-1AE62808A391}" type="presParOf" srcId="{5EDA8B2B-AA59-4983-830E-C27CC34741F2}" destId="{0A18FC99-0B9F-4D55-AFB5-2CB29A6A3A30}" srcOrd="1" destOrd="0" presId="urn:microsoft.com/office/officeart/2005/8/layout/hierarchy2"/>
    <dgm:cxn modelId="{D6A7A948-DAA1-42E2-A841-BACB2605B30C}" type="presParOf" srcId="{0A18FC99-0B9F-4D55-AFB5-2CB29A6A3A30}" destId="{FD7AD592-9AA2-43ED-AC11-EE106F5773F9}" srcOrd="0" destOrd="0" presId="urn:microsoft.com/office/officeart/2005/8/layout/hierarchy2"/>
    <dgm:cxn modelId="{8D2BCE0A-7B1E-42CA-83B6-5A1CF648425D}" type="presParOf" srcId="{0A18FC99-0B9F-4D55-AFB5-2CB29A6A3A30}" destId="{8CEDE2C3-C748-40B5-B80F-48FD45575DCD}" srcOrd="1" destOrd="0" presId="urn:microsoft.com/office/officeart/2005/8/layout/hierarchy2"/>
    <dgm:cxn modelId="{884849A0-9DE7-486C-8FDD-EDE70DAE434A}" type="presParOf" srcId="{8CEDE2C3-C748-40B5-B80F-48FD45575DCD}" destId="{F6FCAD38-62F5-44F1-94EE-8A9178500185}" srcOrd="0" destOrd="0" presId="urn:microsoft.com/office/officeart/2005/8/layout/hierarchy2"/>
    <dgm:cxn modelId="{008C6D39-6701-4745-980B-56AC3E7DDA68}" type="presParOf" srcId="{F6FCAD38-62F5-44F1-94EE-8A9178500185}" destId="{11298BE0-D511-422A-A5D7-12982BC4AA8D}" srcOrd="0" destOrd="0" presId="urn:microsoft.com/office/officeart/2005/8/layout/hierarchy2"/>
    <dgm:cxn modelId="{E328E4AB-E527-4DBD-A263-38F58238562A}" type="presParOf" srcId="{8CEDE2C3-C748-40B5-B80F-48FD45575DCD}" destId="{F6CF8903-423F-4848-A018-EAF5B52AAA00}" srcOrd="1" destOrd="0" presId="urn:microsoft.com/office/officeart/2005/8/layout/hierarchy2"/>
    <dgm:cxn modelId="{9ADA8857-9E30-48D9-8E15-3E9CF67A4251}" type="presParOf" srcId="{F6CF8903-423F-4848-A018-EAF5B52AAA00}" destId="{EBEA271B-A183-46C7-99BB-134330E6C725}" srcOrd="0" destOrd="0" presId="urn:microsoft.com/office/officeart/2005/8/layout/hierarchy2"/>
    <dgm:cxn modelId="{C56F320E-FE09-4D8B-A240-24711B15D52C}" type="presParOf" srcId="{F6CF8903-423F-4848-A018-EAF5B52AAA00}" destId="{12AF2C66-DF98-46C7-BE2E-94624472CC38}" srcOrd="1" destOrd="0" presId="urn:microsoft.com/office/officeart/2005/8/layout/hierarchy2"/>
    <dgm:cxn modelId="{8C4EA090-F8A1-4E8D-B501-AF1F2189572A}" type="presParOf" srcId="{12AF2C66-DF98-46C7-BE2E-94624472CC38}" destId="{3FFABF78-30FE-420F-AC75-5BFDDC80686D}" srcOrd="0" destOrd="0" presId="urn:microsoft.com/office/officeart/2005/8/layout/hierarchy2"/>
    <dgm:cxn modelId="{38588EA8-ECD0-49AD-8B9A-5B898B51CB02}" type="presParOf" srcId="{3FFABF78-30FE-420F-AC75-5BFDDC80686D}" destId="{39C7935D-C318-4048-B125-1F7BD35EE584}" srcOrd="0" destOrd="0" presId="urn:microsoft.com/office/officeart/2005/8/layout/hierarchy2"/>
    <dgm:cxn modelId="{8AB1774D-0111-4B6F-B104-A7131F90E533}" type="presParOf" srcId="{12AF2C66-DF98-46C7-BE2E-94624472CC38}" destId="{CB489864-35C6-48D2-A679-20971D51F670}" srcOrd="1" destOrd="0" presId="urn:microsoft.com/office/officeart/2005/8/layout/hierarchy2"/>
    <dgm:cxn modelId="{9DA5460C-4599-40B2-B919-3360FBACE15E}" type="presParOf" srcId="{CB489864-35C6-48D2-A679-20971D51F670}" destId="{FF336FE3-772C-4984-AC5D-685C2E7C842C}" srcOrd="0" destOrd="0" presId="urn:microsoft.com/office/officeart/2005/8/layout/hierarchy2"/>
    <dgm:cxn modelId="{9772D6D3-AD31-4AE3-94CF-B06CDF0BB42E}" type="presParOf" srcId="{CB489864-35C6-48D2-A679-20971D51F670}" destId="{219C4772-D48D-4718-979B-28F453A5E011}" srcOrd="1" destOrd="0" presId="urn:microsoft.com/office/officeart/2005/8/layout/hierarchy2"/>
    <dgm:cxn modelId="{BA1FE318-205A-472F-8CB4-DCC4B771B9C2}" type="presParOf" srcId="{12AF2C66-DF98-46C7-BE2E-94624472CC38}" destId="{3AAC02F1-A19E-4ECD-9FD3-A5410B173A70}" srcOrd="2" destOrd="0" presId="urn:microsoft.com/office/officeart/2005/8/layout/hierarchy2"/>
    <dgm:cxn modelId="{BF840C6B-E7BF-4B90-8209-76686E139E12}" type="presParOf" srcId="{3AAC02F1-A19E-4ECD-9FD3-A5410B173A70}" destId="{16B4AAA5-F9FA-4113-829F-23256CEB05A0}" srcOrd="0" destOrd="0" presId="urn:microsoft.com/office/officeart/2005/8/layout/hierarchy2"/>
    <dgm:cxn modelId="{E3C44B72-08D8-47FC-8C72-B1FD4E88A702}" type="presParOf" srcId="{12AF2C66-DF98-46C7-BE2E-94624472CC38}" destId="{F4411F82-E5FA-4600-BF3C-D543B2DBCE5B}" srcOrd="3" destOrd="0" presId="urn:microsoft.com/office/officeart/2005/8/layout/hierarchy2"/>
    <dgm:cxn modelId="{E950BF0C-8969-43AA-98E2-9FB405F37D66}" type="presParOf" srcId="{F4411F82-E5FA-4600-BF3C-D543B2DBCE5B}" destId="{19AD62C6-F0AD-45E5-B618-828BF4C3FA5D}" srcOrd="0" destOrd="0" presId="urn:microsoft.com/office/officeart/2005/8/layout/hierarchy2"/>
    <dgm:cxn modelId="{90405AB4-3654-44AE-B56C-CB957C729104}" type="presParOf" srcId="{F4411F82-E5FA-4600-BF3C-D543B2DBCE5B}" destId="{D12F38B6-FE2E-48EB-B097-EB87F7C08A49}" srcOrd="1" destOrd="0" presId="urn:microsoft.com/office/officeart/2005/8/layout/hierarchy2"/>
    <dgm:cxn modelId="{F94B982B-9418-4089-ACFC-6F172BA82DFD}" type="presParOf" srcId="{D12F38B6-FE2E-48EB-B097-EB87F7C08A49}" destId="{18A54C20-C45B-4172-8324-D4AE2B1D2BD3}" srcOrd="0" destOrd="0" presId="urn:microsoft.com/office/officeart/2005/8/layout/hierarchy2"/>
    <dgm:cxn modelId="{6C79C8DF-4516-4F26-9C1A-FBF78E21D6EC}" type="presParOf" srcId="{18A54C20-C45B-4172-8324-D4AE2B1D2BD3}" destId="{E755AF8E-C474-4F69-B6A3-CE61172FD856}" srcOrd="0" destOrd="0" presId="urn:microsoft.com/office/officeart/2005/8/layout/hierarchy2"/>
    <dgm:cxn modelId="{6AEA8AB8-D53E-49B2-8783-0F5F52614B05}" type="presParOf" srcId="{D12F38B6-FE2E-48EB-B097-EB87F7C08A49}" destId="{EAA85E0E-C1DC-444B-9C99-4B75AB168717}" srcOrd="1" destOrd="0" presId="urn:microsoft.com/office/officeart/2005/8/layout/hierarchy2"/>
    <dgm:cxn modelId="{0C5FE176-7631-4F5B-A5B4-48D16F8F7CC8}" type="presParOf" srcId="{EAA85E0E-C1DC-444B-9C99-4B75AB168717}" destId="{622A7C81-C3EF-434E-A5AA-D563970D70CF}" srcOrd="0" destOrd="0" presId="urn:microsoft.com/office/officeart/2005/8/layout/hierarchy2"/>
    <dgm:cxn modelId="{164C5BF5-004D-4958-A237-1BBA833BBC56}" type="presParOf" srcId="{EAA85E0E-C1DC-444B-9C99-4B75AB168717}" destId="{ABE26A65-A68A-4C86-BE31-C4542D41D595}" srcOrd="1" destOrd="0" presId="urn:microsoft.com/office/officeart/2005/8/layout/hierarchy2"/>
    <dgm:cxn modelId="{CAE27CE6-B88A-4AFE-8AAB-9498509DCBB5}" type="presParOf" srcId="{B03C0050-388B-4AE0-8B7F-1890B8BA1CDD}" destId="{A408DB9C-FFB8-4A9E-A9DB-4442494FD36D}" srcOrd="2" destOrd="0" presId="urn:microsoft.com/office/officeart/2005/8/layout/hierarchy2"/>
    <dgm:cxn modelId="{855D09AE-BC6B-4A82-A2B1-C5AEEED9FB20}" type="presParOf" srcId="{A408DB9C-FFB8-4A9E-A9DB-4442494FD36D}" destId="{63D1D24C-A94E-4E99-9B0D-F3FC6240491B}" srcOrd="0" destOrd="0" presId="urn:microsoft.com/office/officeart/2005/8/layout/hierarchy2"/>
    <dgm:cxn modelId="{3479AAC4-F116-4D05-80FC-732995FA9345}" type="presParOf" srcId="{B03C0050-388B-4AE0-8B7F-1890B8BA1CDD}" destId="{8C801FB1-20BE-4E98-99FF-80A9898476DD}" srcOrd="3" destOrd="0" presId="urn:microsoft.com/office/officeart/2005/8/layout/hierarchy2"/>
    <dgm:cxn modelId="{243DA0F5-04F9-46E1-B6B9-F50F3EE67597}" type="presParOf" srcId="{8C801FB1-20BE-4E98-99FF-80A9898476DD}" destId="{622EAED6-1509-495E-BD47-3DCD59A1DE02}" srcOrd="0" destOrd="0" presId="urn:microsoft.com/office/officeart/2005/8/layout/hierarchy2"/>
    <dgm:cxn modelId="{15A82705-9B26-41DC-8AEF-60BB556091D6}" type="presParOf" srcId="{8C801FB1-20BE-4E98-99FF-80A9898476DD}" destId="{25CA61B8-AE36-4E65-A445-5A28526F2A49}" srcOrd="1" destOrd="0" presId="urn:microsoft.com/office/officeart/2005/8/layout/hierarchy2"/>
    <dgm:cxn modelId="{42DA47E6-E0FF-4341-BCF6-861A96C84B1C}" type="presParOf" srcId="{B03C0050-388B-4AE0-8B7F-1890B8BA1CDD}" destId="{908E49B3-0FF7-428F-A27C-570BCC50E699}" srcOrd="4" destOrd="0" presId="urn:microsoft.com/office/officeart/2005/8/layout/hierarchy2"/>
    <dgm:cxn modelId="{85C06410-C00A-4CE0-A266-1A9978E32E0E}" type="presParOf" srcId="{908E49B3-0FF7-428F-A27C-570BCC50E699}" destId="{6F313C6B-72D2-44C5-B7D2-0E52569B728D}" srcOrd="0" destOrd="0" presId="urn:microsoft.com/office/officeart/2005/8/layout/hierarchy2"/>
    <dgm:cxn modelId="{48AA15F3-0AD5-4AFD-B9BA-19A352FEC45F}" type="presParOf" srcId="{B03C0050-388B-4AE0-8B7F-1890B8BA1CDD}" destId="{73A4A35D-97CE-4EFE-9118-27F9DD4E3A61}" srcOrd="5" destOrd="0" presId="urn:microsoft.com/office/officeart/2005/8/layout/hierarchy2"/>
    <dgm:cxn modelId="{80681F79-A16E-4D8E-A760-ED628C14445B}" type="presParOf" srcId="{73A4A35D-97CE-4EFE-9118-27F9DD4E3A61}" destId="{BECBA4E4-DD67-4F5F-B2CF-25B0004919C5}" srcOrd="0" destOrd="0" presId="urn:microsoft.com/office/officeart/2005/8/layout/hierarchy2"/>
    <dgm:cxn modelId="{05D4B71C-E41F-48F5-9046-28AE15D5FEEE}" type="presParOf" srcId="{73A4A35D-97CE-4EFE-9118-27F9DD4E3A61}" destId="{D74F03D8-86FA-40FB-95FD-FBF2E9454410}"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AA3F8-7667-462B-9FBF-51E2D52071C0}">
      <dsp:nvSpPr>
        <dsp:cNvPr id="0" name=""/>
        <dsp:cNvSpPr/>
      </dsp:nvSpPr>
      <dsp:spPr>
        <a:xfrm>
          <a:off x="10030" y="2926885"/>
          <a:ext cx="1038735" cy="51936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IMMUNITY</a:t>
          </a:r>
        </a:p>
      </dsp:txBody>
      <dsp:txXfrm>
        <a:off x="25242" y="2942097"/>
        <a:ext cx="1008311" cy="488943"/>
      </dsp:txXfrm>
    </dsp:sp>
    <dsp:sp modelId="{8BE0063B-E8FF-4D1D-B7B3-00392AFACD0E}">
      <dsp:nvSpPr>
        <dsp:cNvPr id="0" name=""/>
        <dsp:cNvSpPr/>
      </dsp:nvSpPr>
      <dsp:spPr>
        <a:xfrm rot="17085975">
          <a:off x="441423" y="2391583"/>
          <a:ext cx="1630179" cy="13631"/>
        </a:xfrm>
        <a:custGeom>
          <a:avLst/>
          <a:gdLst/>
          <a:ahLst/>
          <a:cxnLst/>
          <a:rect l="0" t="0" r="0" b="0"/>
          <a:pathLst>
            <a:path>
              <a:moveTo>
                <a:pt x="0" y="6815"/>
              </a:moveTo>
              <a:lnTo>
                <a:pt x="1630179" y="6815"/>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215758" y="2357645"/>
        <a:ext cx="81508" cy="81508"/>
      </dsp:txXfrm>
    </dsp:sp>
    <dsp:sp modelId="{85F96F53-E5AB-4093-8A6C-C87DF71AB694}">
      <dsp:nvSpPr>
        <dsp:cNvPr id="0" name=""/>
        <dsp:cNvSpPr/>
      </dsp:nvSpPr>
      <dsp:spPr>
        <a:xfrm>
          <a:off x="1464260" y="1006939"/>
          <a:ext cx="1284873" cy="120657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PHYSICAL BARRIERS</a:t>
          </a:r>
        </a:p>
      </dsp:txBody>
      <dsp:txXfrm>
        <a:off x="1499599" y="1042278"/>
        <a:ext cx="1214195" cy="1135901"/>
      </dsp:txXfrm>
    </dsp:sp>
    <dsp:sp modelId="{914CF563-16ED-4DF2-9D55-0EC0D93905A8}">
      <dsp:nvSpPr>
        <dsp:cNvPr id="0" name=""/>
        <dsp:cNvSpPr/>
      </dsp:nvSpPr>
      <dsp:spPr>
        <a:xfrm rot="18635665">
          <a:off x="2637614" y="1360983"/>
          <a:ext cx="638533" cy="13631"/>
        </a:xfrm>
        <a:custGeom>
          <a:avLst/>
          <a:gdLst/>
          <a:ahLst/>
          <a:cxnLst/>
          <a:rect l="0" t="0" r="0" b="0"/>
          <a:pathLst>
            <a:path>
              <a:moveTo>
                <a:pt x="0" y="6815"/>
              </a:moveTo>
              <a:lnTo>
                <a:pt x="638533" y="6815"/>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40917" y="1351835"/>
        <a:ext cx="31926" cy="31926"/>
      </dsp:txXfrm>
    </dsp:sp>
    <dsp:sp modelId="{6500C295-33B2-4FB8-A8CA-9A7ADF6D4323}">
      <dsp:nvSpPr>
        <dsp:cNvPr id="0" name=""/>
        <dsp:cNvSpPr/>
      </dsp:nvSpPr>
      <dsp:spPr>
        <a:xfrm>
          <a:off x="3164627" y="679460"/>
          <a:ext cx="1972111" cy="89181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HAIR, SKIN, NAILS</a:t>
          </a:r>
        </a:p>
      </dsp:txBody>
      <dsp:txXfrm>
        <a:off x="3190747" y="705580"/>
        <a:ext cx="1919871" cy="839576"/>
      </dsp:txXfrm>
    </dsp:sp>
    <dsp:sp modelId="{4DBF3E7C-C882-46B1-853D-F2C348D18547}">
      <dsp:nvSpPr>
        <dsp:cNvPr id="0" name=""/>
        <dsp:cNvSpPr/>
      </dsp:nvSpPr>
      <dsp:spPr>
        <a:xfrm rot="2964335">
          <a:off x="2637614" y="1845843"/>
          <a:ext cx="638533" cy="13631"/>
        </a:xfrm>
        <a:custGeom>
          <a:avLst/>
          <a:gdLst/>
          <a:ahLst/>
          <a:cxnLst/>
          <a:rect l="0" t="0" r="0" b="0"/>
          <a:pathLst>
            <a:path>
              <a:moveTo>
                <a:pt x="0" y="6815"/>
              </a:moveTo>
              <a:lnTo>
                <a:pt x="638533" y="6815"/>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40917" y="1836696"/>
        <a:ext cx="31926" cy="31926"/>
      </dsp:txXfrm>
    </dsp:sp>
    <dsp:sp modelId="{90179375-3137-4E00-AFEF-5763E358243A}">
      <dsp:nvSpPr>
        <dsp:cNvPr id="0" name=""/>
        <dsp:cNvSpPr/>
      </dsp:nvSpPr>
      <dsp:spPr>
        <a:xfrm>
          <a:off x="3164627" y="1649181"/>
          <a:ext cx="1972111" cy="89181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NASAL, ORAL, OCULAR SECRETIONS</a:t>
          </a:r>
        </a:p>
      </dsp:txBody>
      <dsp:txXfrm>
        <a:off x="3190747" y="1675301"/>
        <a:ext cx="1919871" cy="839576"/>
      </dsp:txXfrm>
    </dsp:sp>
    <dsp:sp modelId="{2DC20BE5-EAF6-47D7-BA9D-0D46C071F93C}">
      <dsp:nvSpPr>
        <dsp:cNvPr id="0" name=""/>
        <dsp:cNvSpPr/>
      </dsp:nvSpPr>
      <dsp:spPr>
        <a:xfrm rot="4514025">
          <a:off x="441423" y="3967923"/>
          <a:ext cx="1630179" cy="13631"/>
        </a:xfrm>
        <a:custGeom>
          <a:avLst/>
          <a:gdLst/>
          <a:ahLst/>
          <a:cxnLst/>
          <a:rect l="0" t="0" r="0" b="0"/>
          <a:pathLst>
            <a:path>
              <a:moveTo>
                <a:pt x="0" y="6815"/>
              </a:moveTo>
              <a:lnTo>
                <a:pt x="1630179" y="6815"/>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215758" y="3933985"/>
        <a:ext cx="81508" cy="81508"/>
      </dsp:txXfrm>
    </dsp:sp>
    <dsp:sp modelId="{FFBE491D-2CE2-4E19-A15A-2BF16F04AD20}">
      <dsp:nvSpPr>
        <dsp:cNvPr id="0" name=""/>
        <dsp:cNvSpPr/>
      </dsp:nvSpPr>
      <dsp:spPr>
        <a:xfrm>
          <a:off x="1464260" y="4159620"/>
          <a:ext cx="1284873" cy="120657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HEAMATOLOGICAL WARRORS</a:t>
          </a:r>
        </a:p>
      </dsp:txBody>
      <dsp:txXfrm>
        <a:off x="1499599" y="4194959"/>
        <a:ext cx="1214195" cy="1135901"/>
      </dsp:txXfrm>
    </dsp:sp>
    <dsp:sp modelId="{39EC0376-B77E-4E0C-A644-8699CC3A84BB}">
      <dsp:nvSpPr>
        <dsp:cNvPr id="0" name=""/>
        <dsp:cNvSpPr/>
      </dsp:nvSpPr>
      <dsp:spPr>
        <a:xfrm rot="17591613">
          <a:off x="2429387" y="4271233"/>
          <a:ext cx="1054985" cy="13631"/>
        </a:xfrm>
        <a:custGeom>
          <a:avLst/>
          <a:gdLst/>
          <a:ahLst/>
          <a:cxnLst/>
          <a:rect l="0" t="0" r="0" b="0"/>
          <a:pathLst>
            <a:path>
              <a:moveTo>
                <a:pt x="0" y="6815"/>
              </a:moveTo>
              <a:lnTo>
                <a:pt x="1054985" y="6815"/>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30506" y="4251674"/>
        <a:ext cx="52749" cy="52749"/>
      </dsp:txXfrm>
    </dsp:sp>
    <dsp:sp modelId="{A356660F-F60B-4359-AA61-2F9BD9C08D2C}">
      <dsp:nvSpPr>
        <dsp:cNvPr id="0" name=""/>
        <dsp:cNvSpPr/>
      </dsp:nvSpPr>
      <dsp:spPr>
        <a:xfrm>
          <a:off x="3164627" y="3347280"/>
          <a:ext cx="1972111" cy="89181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solidFill>
                <a:srgbClr val="FFC000"/>
              </a:solidFill>
            </a:rPr>
            <a:t>MONO NUCLEAR </a:t>
          </a:r>
          <a:r>
            <a:rPr lang="en-US" sz="1400" b="1" kern="1200" dirty="0">
              <a:solidFill>
                <a:srgbClr val="FFC000"/>
              </a:solidFill>
            </a:rPr>
            <a:t>PHAGOCYTES</a:t>
          </a:r>
          <a:r>
            <a:rPr lang="en-US" sz="1100" kern="1200" dirty="0">
              <a:solidFill>
                <a:srgbClr val="FFC000"/>
              </a:solidFill>
            </a:rPr>
            <a:t>/TISUE MACROPHAGES</a:t>
          </a:r>
        </a:p>
        <a:p>
          <a:pPr marL="0" lvl="0" indent="0" algn="ctr" defTabSz="488950">
            <a:lnSpc>
              <a:spcPct val="90000"/>
            </a:lnSpc>
            <a:spcBef>
              <a:spcPct val="0"/>
            </a:spcBef>
            <a:spcAft>
              <a:spcPct val="35000"/>
            </a:spcAft>
            <a:buNone/>
          </a:pPr>
          <a:r>
            <a:rPr lang="en-US" sz="1100" kern="1200" dirty="0"/>
            <a:t>POLYMORPH NUCLEAR NEUTROPHILS</a:t>
          </a:r>
        </a:p>
      </dsp:txBody>
      <dsp:txXfrm>
        <a:off x="3190747" y="3373400"/>
        <a:ext cx="1919871" cy="839576"/>
      </dsp:txXfrm>
    </dsp:sp>
    <dsp:sp modelId="{5E02D6A6-797F-4988-A9BB-2A11B0492FAB}">
      <dsp:nvSpPr>
        <dsp:cNvPr id="0" name=""/>
        <dsp:cNvSpPr/>
      </dsp:nvSpPr>
      <dsp:spPr>
        <a:xfrm>
          <a:off x="5136739" y="3786372"/>
          <a:ext cx="415494" cy="13631"/>
        </a:xfrm>
        <a:custGeom>
          <a:avLst/>
          <a:gdLst/>
          <a:ahLst/>
          <a:cxnLst/>
          <a:rect l="0" t="0" r="0" b="0"/>
          <a:pathLst>
            <a:path>
              <a:moveTo>
                <a:pt x="0" y="6815"/>
              </a:moveTo>
              <a:lnTo>
                <a:pt x="415494" y="6815"/>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34098" y="3782800"/>
        <a:ext cx="20774" cy="20774"/>
      </dsp:txXfrm>
    </dsp:sp>
    <dsp:sp modelId="{FD7AD592-9AA2-43ED-AC11-EE106F5773F9}">
      <dsp:nvSpPr>
        <dsp:cNvPr id="0" name=""/>
        <dsp:cNvSpPr/>
      </dsp:nvSpPr>
      <dsp:spPr>
        <a:xfrm>
          <a:off x="5552233" y="3533504"/>
          <a:ext cx="1038735" cy="519367"/>
        </a:xfrm>
        <a:prstGeom prst="roundRect">
          <a:avLst>
            <a:gd name="adj" fmla="val 10000"/>
          </a:avLst>
        </a:prstGeom>
        <a:solidFill>
          <a:schemeClr val="accent3"/>
        </a:solidFill>
        <a:ln w="28575" cap="rnd" cmpd="sng" algn="ctr">
          <a:solidFill>
            <a:schemeClr val="lt1"/>
          </a:solidFill>
          <a:prstDash val="solid"/>
        </a:ln>
        <a:effectLst/>
      </dsp:spPr>
      <dsp:style>
        <a:lnRef idx="3">
          <a:schemeClr val="lt1"/>
        </a:lnRef>
        <a:fillRef idx="1">
          <a:schemeClr val="accent3"/>
        </a:fillRef>
        <a:effectRef idx="1">
          <a:schemeClr val="accent3"/>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CONVERT IN TO </a:t>
          </a:r>
          <a:r>
            <a:rPr lang="en-US" sz="2000" b="1" kern="1200" dirty="0">
              <a:solidFill>
                <a:schemeClr val="tx1"/>
              </a:solidFill>
            </a:rPr>
            <a:t>APC</a:t>
          </a:r>
          <a:endParaRPr lang="en-US" sz="1200" b="1" kern="1200" dirty="0">
            <a:solidFill>
              <a:schemeClr val="tx1"/>
            </a:solidFill>
          </a:endParaRPr>
        </a:p>
      </dsp:txBody>
      <dsp:txXfrm>
        <a:off x="5567445" y="3548716"/>
        <a:ext cx="1008311" cy="488943"/>
      </dsp:txXfrm>
    </dsp:sp>
    <dsp:sp modelId="{F6FCAD38-62F5-44F1-94EE-8A9178500185}">
      <dsp:nvSpPr>
        <dsp:cNvPr id="0" name=""/>
        <dsp:cNvSpPr/>
      </dsp:nvSpPr>
      <dsp:spPr>
        <a:xfrm>
          <a:off x="6590968" y="3786372"/>
          <a:ext cx="415494" cy="13631"/>
        </a:xfrm>
        <a:custGeom>
          <a:avLst/>
          <a:gdLst/>
          <a:ahLst/>
          <a:cxnLst/>
          <a:rect l="0" t="0" r="0" b="0"/>
          <a:pathLst>
            <a:path>
              <a:moveTo>
                <a:pt x="0" y="6815"/>
              </a:moveTo>
              <a:lnTo>
                <a:pt x="415494" y="6815"/>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88328" y="3782800"/>
        <a:ext cx="20774" cy="20774"/>
      </dsp:txXfrm>
    </dsp:sp>
    <dsp:sp modelId="{EBEA271B-A183-46C7-99BB-134330E6C725}">
      <dsp:nvSpPr>
        <dsp:cNvPr id="0" name=""/>
        <dsp:cNvSpPr/>
      </dsp:nvSpPr>
      <dsp:spPr>
        <a:xfrm>
          <a:off x="7006462" y="3225522"/>
          <a:ext cx="1354115" cy="1135332"/>
        </a:xfrm>
        <a:prstGeom prst="roundRect">
          <a:avLst>
            <a:gd name="adj" fmla="val 10000"/>
          </a:avLst>
        </a:prstGeom>
        <a:solidFill>
          <a:schemeClr val="accent5"/>
        </a:solidFill>
        <a:ln w="28575" cap="rnd" cmpd="sng" algn="ctr">
          <a:solidFill>
            <a:schemeClr val="lt1"/>
          </a:solidFill>
          <a:prstDash val="solid"/>
        </a:ln>
        <a:effectLst/>
      </dsp:spPr>
      <dsp:style>
        <a:lnRef idx="3">
          <a:schemeClr val="lt1"/>
        </a:lnRef>
        <a:fillRef idx="1">
          <a:schemeClr val="accent5"/>
        </a:fillRef>
        <a:effectRef idx="1">
          <a:schemeClr val="accent5"/>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tx1"/>
              </a:solidFill>
            </a:rPr>
            <a:t>ACTIVATE CD4/</a:t>
          </a:r>
          <a:r>
            <a:rPr lang="en-US" sz="1300" kern="1200" dirty="0" err="1">
              <a:solidFill>
                <a:schemeClr val="tx1"/>
              </a:solidFill>
            </a:rPr>
            <a:t>Th</a:t>
          </a:r>
          <a:r>
            <a:rPr lang="en-US" sz="1300" kern="1200" dirty="0">
              <a:solidFill>
                <a:schemeClr val="tx1"/>
              </a:solidFill>
            </a:rPr>
            <a:t> CELLS</a:t>
          </a:r>
          <a:endParaRPr lang="en-US" sz="1300" b="1" kern="1200" dirty="0">
            <a:solidFill>
              <a:schemeClr val="tx1"/>
            </a:solidFill>
          </a:endParaRPr>
        </a:p>
      </dsp:txBody>
      <dsp:txXfrm>
        <a:off x="7039715" y="3258775"/>
        <a:ext cx="1287609" cy="1068826"/>
      </dsp:txXfrm>
    </dsp:sp>
    <dsp:sp modelId="{3FFABF78-30FE-420F-AC75-5BFDDC80686D}">
      <dsp:nvSpPr>
        <dsp:cNvPr id="0" name=""/>
        <dsp:cNvSpPr/>
      </dsp:nvSpPr>
      <dsp:spPr>
        <a:xfrm rot="18264515">
          <a:off x="8200690" y="3483063"/>
          <a:ext cx="735269" cy="13631"/>
        </a:xfrm>
        <a:custGeom>
          <a:avLst/>
          <a:gdLst/>
          <a:ahLst/>
          <a:cxnLst/>
          <a:rect l="0" t="0" r="0" b="0"/>
          <a:pathLst>
            <a:path>
              <a:moveTo>
                <a:pt x="0" y="6815"/>
              </a:moveTo>
              <a:lnTo>
                <a:pt x="735269" y="6815"/>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549943" y="3471497"/>
        <a:ext cx="36763" cy="36763"/>
      </dsp:txXfrm>
    </dsp:sp>
    <dsp:sp modelId="{FF336FE3-772C-4984-AC5D-685C2E7C842C}">
      <dsp:nvSpPr>
        <dsp:cNvPr id="0" name=""/>
        <dsp:cNvSpPr/>
      </dsp:nvSpPr>
      <dsp:spPr>
        <a:xfrm>
          <a:off x="8776072" y="2618903"/>
          <a:ext cx="1354115" cy="1135332"/>
        </a:xfrm>
        <a:prstGeom prst="roundRect">
          <a:avLst>
            <a:gd name="adj" fmla="val 10000"/>
          </a:avLst>
        </a:prstGeom>
        <a:solidFill>
          <a:schemeClr val="accent5"/>
        </a:solidFill>
        <a:ln w="28575" cap="rnd" cmpd="sng" algn="ctr">
          <a:solidFill>
            <a:schemeClr val="lt1"/>
          </a:solidFill>
          <a:prstDash val="solid"/>
        </a:ln>
        <a:effectLst/>
      </dsp:spPr>
      <dsp:style>
        <a:lnRef idx="3">
          <a:schemeClr val="lt1"/>
        </a:lnRef>
        <a:fillRef idx="1">
          <a:schemeClr val="accent5"/>
        </a:fillRef>
        <a:effectRef idx="1">
          <a:schemeClr val="accent5"/>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rPr>
            <a:t>ACTIVATE CD8/TCY CELLS</a:t>
          </a:r>
          <a:endParaRPr lang="en-US" sz="1600" b="1" kern="1200" dirty="0">
            <a:solidFill>
              <a:schemeClr val="tx1"/>
            </a:solidFill>
          </a:endParaRPr>
        </a:p>
      </dsp:txBody>
      <dsp:txXfrm>
        <a:off x="8809325" y="2652156"/>
        <a:ext cx="1287609" cy="1068826"/>
      </dsp:txXfrm>
    </dsp:sp>
    <dsp:sp modelId="{3AAC02F1-A19E-4ECD-9FD3-A5410B173A70}">
      <dsp:nvSpPr>
        <dsp:cNvPr id="0" name=""/>
        <dsp:cNvSpPr/>
      </dsp:nvSpPr>
      <dsp:spPr>
        <a:xfrm rot="3335485">
          <a:off x="8200690" y="4089681"/>
          <a:ext cx="735269" cy="13631"/>
        </a:xfrm>
        <a:custGeom>
          <a:avLst/>
          <a:gdLst/>
          <a:ahLst/>
          <a:cxnLst/>
          <a:rect l="0" t="0" r="0" b="0"/>
          <a:pathLst>
            <a:path>
              <a:moveTo>
                <a:pt x="0" y="6815"/>
              </a:moveTo>
              <a:lnTo>
                <a:pt x="735269" y="6815"/>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549943" y="4078115"/>
        <a:ext cx="36763" cy="36763"/>
      </dsp:txXfrm>
    </dsp:sp>
    <dsp:sp modelId="{19AD62C6-F0AD-45E5-B618-828BF4C3FA5D}">
      <dsp:nvSpPr>
        <dsp:cNvPr id="0" name=""/>
        <dsp:cNvSpPr/>
      </dsp:nvSpPr>
      <dsp:spPr>
        <a:xfrm>
          <a:off x="8776072" y="3832140"/>
          <a:ext cx="1354115" cy="1135332"/>
        </a:xfrm>
        <a:prstGeom prst="roundRect">
          <a:avLst>
            <a:gd name="adj" fmla="val 10000"/>
          </a:avLst>
        </a:prstGeom>
        <a:solidFill>
          <a:schemeClr val="accent5"/>
        </a:solidFill>
        <a:ln w="28575" cap="rnd" cmpd="sng" algn="ctr">
          <a:solidFill>
            <a:schemeClr val="lt1"/>
          </a:solidFill>
          <a:prstDash val="solid"/>
        </a:ln>
        <a:effectLst/>
      </dsp:spPr>
      <dsp:style>
        <a:lnRef idx="3">
          <a:schemeClr val="lt1"/>
        </a:lnRef>
        <a:fillRef idx="1">
          <a:schemeClr val="accent5"/>
        </a:fillRef>
        <a:effectRef idx="1">
          <a:schemeClr val="accent5"/>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tx1"/>
              </a:solidFill>
            </a:rPr>
            <a:t>ACTIVATE B CELLS</a:t>
          </a:r>
          <a:endParaRPr lang="en-US" sz="1300" b="1" kern="1200" dirty="0">
            <a:solidFill>
              <a:schemeClr val="tx1"/>
            </a:solidFill>
          </a:endParaRPr>
        </a:p>
      </dsp:txBody>
      <dsp:txXfrm>
        <a:off x="8809325" y="3865393"/>
        <a:ext cx="1287609" cy="1068826"/>
      </dsp:txXfrm>
    </dsp:sp>
    <dsp:sp modelId="{18A54C20-C45B-4172-8324-D4AE2B1D2BD3}">
      <dsp:nvSpPr>
        <dsp:cNvPr id="0" name=""/>
        <dsp:cNvSpPr/>
      </dsp:nvSpPr>
      <dsp:spPr>
        <a:xfrm>
          <a:off x="10130188" y="4392991"/>
          <a:ext cx="415494" cy="13631"/>
        </a:xfrm>
        <a:custGeom>
          <a:avLst/>
          <a:gdLst/>
          <a:ahLst/>
          <a:cxnLst/>
          <a:rect l="0" t="0" r="0" b="0"/>
          <a:pathLst>
            <a:path>
              <a:moveTo>
                <a:pt x="0" y="6815"/>
              </a:moveTo>
              <a:lnTo>
                <a:pt x="415494" y="6815"/>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0327547" y="4389419"/>
        <a:ext cx="20774" cy="20774"/>
      </dsp:txXfrm>
    </dsp:sp>
    <dsp:sp modelId="{622A7C81-C3EF-434E-A5AA-D563970D70CF}">
      <dsp:nvSpPr>
        <dsp:cNvPr id="0" name=""/>
        <dsp:cNvSpPr/>
      </dsp:nvSpPr>
      <dsp:spPr>
        <a:xfrm>
          <a:off x="10545682" y="3832140"/>
          <a:ext cx="1354115" cy="1135332"/>
        </a:xfrm>
        <a:prstGeom prst="roundRect">
          <a:avLst>
            <a:gd name="adj" fmla="val 10000"/>
          </a:avLst>
        </a:prstGeom>
        <a:solidFill>
          <a:schemeClr val="accent5"/>
        </a:solidFill>
        <a:ln w="28575" cap="rnd" cmpd="sng" algn="ctr">
          <a:solidFill>
            <a:schemeClr val="lt1"/>
          </a:solidFill>
          <a:prstDash val="solid"/>
        </a:ln>
        <a:effectLst/>
      </dsp:spPr>
      <dsp:style>
        <a:lnRef idx="3">
          <a:schemeClr val="lt1"/>
        </a:lnRef>
        <a:fillRef idx="1">
          <a:schemeClr val="accent5"/>
        </a:fillRef>
        <a:effectRef idx="1">
          <a:schemeClr val="accent5"/>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tx1"/>
              </a:solidFill>
            </a:rPr>
            <a:t>PLASMA CELLS</a:t>
          </a:r>
          <a:endParaRPr lang="en-US" sz="1300" b="1" kern="1200" dirty="0">
            <a:solidFill>
              <a:schemeClr val="tx1"/>
            </a:solidFill>
          </a:endParaRPr>
        </a:p>
      </dsp:txBody>
      <dsp:txXfrm>
        <a:off x="10578935" y="3865393"/>
        <a:ext cx="1287609" cy="1068826"/>
      </dsp:txXfrm>
    </dsp:sp>
    <dsp:sp modelId="{A408DB9C-FFB8-4A9E-A9DB-4442494FD36D}">
      <dsp:nvSpPr>
        <dsp:cNvPr id="0" name=""/>
        <dsp:cNvSpPr/>
      </dsp:nvSpPr>
      <dsp:spPr>
        <a:xfrm>
          <a:off x="2749133" y="4756094"/>
          <a:ext cx="415494" cy="13631"/>
        </a:xfrm>
        <a:custGeom>
          <a:avLst/>
          <a:gdLst/>
          <a:ahLst/>
          <a:cxnLst/>
          <a:rect l="0" t="0" r="0" b="0"/>
          <a:pathLst>
            <a:path>
              <a:moveTo>
                <a:pt x="0" y="6815"/>
              </a:moveTo>
              <a:lnTo>
                <a:pt x="415494" y="6815"/>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46493" y="4752522"/>
        <a:ext cx="20774" cy="20774"/>
      </dsp:txXfrm>
    </dsp:sp>
    <dsp:sp modelId="{622EAED6-1509-495E-BD47-3DCD59A1DE02}">
      <dsp:nvSpPr>
        <dsp:cNvPr id="0" name=""/>
        <dsp:cNvSpPr/>
      </dsp:nvSpPr>
      <dsp:spPr>
        <a:xfrm>
          <a:off x="3164627" y="4317001"/>
          <a:ext cx="1972111" cy="89181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BASOPHILS - PARASITES</a:t>
          </a:r>
        </a:p>
        <a:p>
          <a:pPr marL="0" lvl="0" indent="0" algn="ctr" defTabSz="622300">
            <a:lnSpc>
              <a:spcPct val="90000"/>
            </a:lnSpc>
            <a:spcBef>
              <a:spcPct val="0"/>
            </a:spcBef>
            <a:spcAft>
              <a:spcPct val="35000"/>
            </a:spcAft>
            <a:buNone/>
          </a:pPr>
          <a:r>
            <a:rPr lang="en-US" sz="1400" kern="1200" dirty="0">
              <a:solidFill>
                <a:schemeClr val="tx1"/>
              </a:solidFill>
            </a:rPr>
            <a:t>EOSINOPHILS – MAST CELLS</a:t>
          </a:r>
        </a:p>
      </dsp:txBody>
      <dsp:txXfrm>
        <a:off x="3190747" y="4343121"/>
        <a:ext cx="1919871" cy="839576"/>
      </dsp:txXfrm>
    </dsp:sp>
    <dsp:sp modelId="{908E49B3-0FF7-428F-A27C-570BCC50E699}">
      <dsp:nvSpPr>
        <dsp:cNvPr id="0" name=""/>
        <dsp:cNvSpPr/>
      </dsp:nvSpPr>
      <dsp:spPr>
        <a:xfrm rot="4008387">
          <a:off x="2429387" y="5240954"/>
          <a:ext cx="1054985" cy="13631"/>
        </a:xfrm>
        <a:custGeom>
          <a:avLst/>
          <a:gdLst/>
          <a:ahLst/>
          <a:cxnLst/>
          <a:rect l="0" t="0" r="0" b="0"/>
          <a:pathLst>
            <a:path>
              <a:moveTo>
                <a:pt x="0" y="6815"/>
              </a:moveTo>
              <a:lnTo>
                <a:pt x="1054985" y="6815"/>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30506" y="5221395"/>
        <a:ext cx="52749" cy="52749"/>
      </dsp:txXfrm>
    </dsp:sp>
    <dsp:sp modelId="{BECBA4E4-DD67-4F5F-B2CF-25B0004919C5}">
      <dsp:nvSpPr>
        <dsp:cNvPr id="0" name=""/>
        <dsp:cNvSpPr/>
      </dsp:nvSpPr>
      <dsp:spPr>
        <a:xfrm>
          <a:off x="3164627" y="5286723"/>
          <a:ext cx="1972111" cy="89181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solidFill>
                <a:schemeClr val="tx1"/>
              </a:solidFill>
            </a:rPr>
            <a:t>N-K CELLS</a:t>
          </a:r>
          <a:endParaRPr lang="en-US" sz="1300" kern="1200" dirty="0">
            <a:solidFill>
              <a:schemeClr val="tx1"/>
            </a:solidFill>
          </a:endParaRPr>
        </a:p>
      </dsp:txBody>
      <dsp:txXfrm>
        <a:off x="3190747" y="5312843"/>
        <a:ext cx="1919871" cy="83957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103FA-3CE9-41F3-8CB8-69C9A8304239}" type="datetimeFigureOut">
              <a:rPr lang="en-US" smtClean="0"/>
              <a:t>5/15/2025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9E777D-8EAA-431A-8B94-FC7D75EDF0E7}" type="slidenum">
              <a:rPr lang="en-US" smtClean="0"/>
              <a:t>‹#›</a:t>
            </a:fld>
            <a:endParaRPr lang="en-US"/>
          </a:p>
        </p:txBody>
      </p:sp>
    </p:spTree>
    <p:extLst>
      <p:ext uri="{BB962C8B-B14F-4D97-AF65-F5344CB8AC3E}">
        <p14:creationId xmlns:p14="http://schemas.microsoft.com/office/powerpoint/2010/main" val="956701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lens</a:t>
            </a:r>
            <a:r>
              <a:rPr lang="en-US" baseline="0" dirty="0"/>
              <a:t> antigen, cartilage antigen, sperm are always covered in an capsule and are away from the normal immune action of body. When they come in contact with the normal immune system due to any trauma, the body may produce antigens against them.</a:t>
            </a:r>
            <a:endParaRPr lang="en-US" dirty="0"/>
          </a:p>
        </p:txBody>
      </p:sp>
      <p:sp>
        <p:nvSpPr>
          <p:cNvPr id="4" name="Slide Number Placeholder 3"/>
          <p:cNvSpPr>
            <a:spLocks noGrp="1"/>
          </p:cNvSpPr>
          <p:nvPr>
            <p:ph type="sldNum" sz="quarter" idx="10"/>
          </p:nvPr>
        </p:nvSpPr>
        <p:spPr/>
        <p:txBody>
          <a:bodyPr/>
          <a:lstStyle/>
          <a:p>
            <a:fld id="{8060E2EF-D256-49FF-843F-4D9EFE867CB1}" type="slidenum">
              <a:rPr lang="en-US" smtClean="0"/>
              <a:pPr/>
              <a:t>13</a:t>
            </a:fld>
            <a:endParaRPr lang="en-US"/>
          </a:p>
        </p:txBody>
      </p:sp>
    </p:spTree>
    <p:extLst>
      <p:ext uri="{BB962C8B-B14F-4D97-AF65-F5344CB8AC3E}">
        <p14:creationId xmlns:p14="http://schemas.microsoft.com/office/powerpoint/2010/main" val="2389203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C2B052D-DEDF-43D6-9A31-36016330ABF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866525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C2B052D-DEDF-43D6-9A31-36016330ABF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3282275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2B052D-DEDF-43D6-9A31-36016330ABF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2092240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2B052D-DEDF-43D6-9A31-36016330ABFC}" type="datetimeFigureOut">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3855418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2B052D-DEDF-43D6-9A31-36016330ABFC}" type="datetimeFigureOut">
              <a:rPr lang="en-US" smtClean="0"/>
              <a:t>5/15/2025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496661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C2B052D-DEDF-43D6-9A31-36016330ABFC}" type="datetimeFigureOut">
              <a:rPr lang="en-US" smtClean="0"/>
              <a:t>5/15/2025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2125672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C2B052D-DEDF-43D6-9A31-36016330ABFC}" type="datetimeFigureOut">
              <a:rPr lang="en-US" smtClean="0"/>
              <a:t>5/15/2025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3915220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C2B052D-DEDF-43D6-9A31-36016330ABFC}" type="datetimeFigureOut">
              <a:rPr lang="en-US" smtClean="0"/>
              <a:t>5/15/2025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1345711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2B052D-DEDF-43D6-9A31-36016330ABFC}" type="datetimeFigureOut">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2951411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2B052D-DEDF-43D6-9A31-36016330ABFC}" type="datetimeFigureOut">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1990251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C2B052D-DEDF-43D6-9A31-36016330ABF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15370383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C2B052D-DEDF-43D6-9A31-36016330ABF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3680D-F198-494C-8C66-1F000E53279E}"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655111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2B052D-DEDF-43D6-9A31-36016330ABF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669539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C2B052D-DEDF-43D6-9A31-36016330ABFC}" type="datetimeFigureOut">
              <a:rPr lang="en-US" smtClean="0"/>
              <a:t>5/15/2025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3005914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C2B052D-DEDF-43D6-9A31-36016330ABFC}" type="datetimeFigureOut">
              <a:rPr lang="en-US" smtClean="0"/>
              <a:t>5/15/2025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575329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2B052D-DEDF-43D6-9A31-36016330ABF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3486956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2B052D-DEDF-43D6-9A31-36016330ABF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3680D-F198-494C-8C66-1F000E53279E}" type="slidenum">
              <a:rPr lang="en-US" smtClean="0"/>
              <a:t>‹#›</a:t>
            </a:fld>
            <a:endParaRPr lang="en-US"/>
          </a:p>
        </p:txBody>
      </p:sp>
    </p:spTree>
    <p:extLst>
      <p:ext uri="{BB962C8B-B14F-4D97-AF65-F5344CB8AC3E}">
        <p14:creationId xmlns:p14="http://schemas.microsoft.com/office/powerpoint/2010/main" val="715589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C2B052D-DEDF-43D6-9A31-36016330ABFC}" type="datetimeFigureOut">
              <a:rPr lang="en-US" smtClean="0"/>
              <a:t>5/15/2025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9B3680D-F198-494C-8C66-1F000E53279E}" type="slidenum">
              <a:rPr lang="en-US" smtClean="0"/>
              <a:t>‹#›</a:t>
            </a:fld>
            <a:endParaRPr lang="en-US"/>
          </a:p>
        </p:txBody>
      </p:sp>
    </p:spTree>
    <p:extLst>
      <p:ext uri="{BB962C8B-B14F-4D97-AF65-F5344CB8AC3E}">
        <p14:creationId xmlns:p14="http://schemas.microsoft.com/office/powerpoint/2010/main" val="108167867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IMMUNOLOGY &amp; </a:t>
            </a:r>
            <a:r>
              <a:rPr lang="en-US" sz="2800" dirty="0"/>
              <a:t>AUTOIMMUNE DISEASES OF ORAL CAVITY</a:t>
            </a:r>
            <a:endParaRPr lang="en-US" dirty="0"/>
          </a:p>
        </p:txBody>
      </p:sp>
      <p:sp>
        <p:nvSpPr>
          <p:cNvPr id="4" name="TextBox 1">
            <a:extLst>
              <a:ext uri="{FF2B5EF4-FFF2-40B4-BE49-F238E27FC236}">
                <a16:creationId xmlns:a16="http://schemas.microsoft.com/office/drawing/2014/main" id="{3A3B01A1-754D-BC06-A892-2EDED5D641ED}"/>
              </a:ext>
            </a:extLst>
          </p:cNvPr>
          <p:cNvSpPr txBox="1"/>
          <p:nvPr/>
        </p:nvSpPr>
        <p:spPr>
          <a:xfrm>
            <a:off x="7928487" y="5410200"/>
            <a:ext cx="3276600" cy="1077218"/>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lgn="ctr"/>
            <a:r>
              <a:rPr lang="en-US" sz="1600" dirty="0"/>
              <a:t>Dr. M. S. RAJU</a:t>
            </a:r>
          </a:p>
          <a:p>
            <a:pPr algn="ctr"/>
            <a:r>
              <a:rPr lang="en-US" sz="1600" dirty="0"/>
              <a:t>PROF &amp; HOD</a:t>
            </a:r>
          </a:p>
          <a:p>
            <a:pPr algn="ctr"/>
            <a:r>
              <a:rPr lang="en-US" sz="1600" dirty="0"/>
              <a:t>DEPT OF ORAL MEDICINE &amp; RADIOLOGY</a:t>
            </a:r>
            <a:endParaRPr lang="en-IN" sz="1600" dirty="0"/>
          </a:p>
        </p:txBody>
      </p:sp>
    </p:spTree>
    <p:extLst>
      <p:ext uri="{BB962C8B-B14F-4D97-AF65-F5344CB8AC3E}">
        <p14:creationId xmlns:p14="http://schemas.microsoft.com/office/powerpoint/2010/main" val="480307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IMMUNITY CLASSIFICATION</a:t>
            </a:r>
          </a:p>
        </p:txBody>
      </p:sp>
      <p:pic>
        <p:nvPicPr>
          <p:cNvPr id="1026" name="Picture 2" descr="Immunity.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6111" y="2618690"/>
            <a:ext cx="9841722" cy="3659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108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00428952"/>
              </p:ext>
            </p:extLst>
          </p:nvPr>
        </p:nvGraphicFramePr>
        <p:xfrm>
          <a:off x="141143" y="0"/>
          <a:ext cx="11909829"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0379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E:\MEDIA\1421\14213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03313" y="2422601"/>
            <a:ext cx="8947150" cy="3455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7020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E:\MEDIA\1421\14213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03313" y="2450560"/>
            <a:ext cx="8947150" cy="3399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199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Hypersensitivity </a:t>
            </a:r>
          </a:p>
        </p:txBody>
      </p:sp>
      <p:sp>
        <p:nvSpPr>
          <p:cNvPr id="3" name="Subtitle 2"/>
          <p:cNvSpPr>
            <a:spLocks noGrp="1"/>
          </p:cNvSpPr>
          <p:nvPr>
            <p:ph type="subTitle" idx="1"/>
          </p:nvPr>
        </p:nvSpPr>
        <p:spPr/>
        <p:txBody>
          <a:bodyPr>
            <a:normAutofit fontScale="92500" lnSpcReduction="20000"/>
          </a:bodyPr>
          <a:lstStyle/>
          <a:p>
            <a:pPr>
              <a:spcBef>
                <a:spcPct val="0"/>
              </a:spcBef>
            </a:pPr>
            <a:r>
              <a:rPr lang="en-US" altLang="en-US" dirty="0"/>
              <a:t>It is a condition in which immune response results in excessive reactions leading to tissue damage, disease or even death in the sensitized host.</a:t>
            </a:r>
          </a:p>
        </p:txBody>
      </p:sp>
    </p:spTree>
    <p:extLst>
      <p:ext uri="{BB962C8B-B14F-4D97-AF65-F5344CB8AC3E}">
        <p14:creationId xmlns:p14="http://schemas.microsoft.com/office/powerpoint/2010/main" val="1989168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dirty="0"/>
              <a:t>Type I Hypersensitivity</a:t>
            </a:r>
          </a:p>
        </p:txBody>
      </p:sp>
      <p:sp>
        <p:nvSpPr>
          <p:cNvPr id="24579" name="Rectangle 3"/>
          <p:cNvSpPr>
            <a:spLocks noGrp="1" noChangeArrowheads="1"/>
          </p:cNvSpPr>
          <p:nvPr>
            <p:ph type="body" idx="4294967295"/>
          </p:nvPr>
        </p:nvSpPr>
        <p:spPr>
          <a:xfrm>
            <a:off x="2438400" y="1676401"/>
            <a:ext cx="7315200" cy="4613275"/>
          </a:xfrm>
        </p:spPr>
        <p:txBody>
          <a:bodyPr/>
          <a:lstStyle/>
          <a:p>
            <a:pPr>
              <a:spcBef>
                <a:spcPct val="0"/>
              </a:spcBef>
            </a:pPr>
            <a:r>
              <a:rPr lang="en-US" altLang="en-US" dirty="0"/>
              <a:t>Immediate (anaphylactic type)</a:t>
            </a:r>
          </a:p>
          <a:p>
            <a:pPr>
              <a:spcBef>
                <a:spcPct val="0"/>
              </a:spcBef>
            </a:pPr>
            <a:r>
              <a:rPr lang="en-US" altLang="en-US" dirty="0"/>
              <a:t>The reaction occurs within minutes after exposure to an antigen.</a:t>
            </a:r>
          </a:p>
          <a:p>
            <a:pPr>
              <a:spcBef>
                <a:spcPct val="0"/>
              </a:spcBef>
            </a:pPr>
            <a:r>
              <a:rPr lang="en-US" altLang="en-US" dirty="0"/>
              <a:t>Plasma cells produce </a:t>
            </a:r>
            <a:r>
              <a:rPr lang="en-US" altLang="en-US" dirty="0" err="1"/>
              <a:t>IgE</a:t>
            </a:r>
            <a:r>
              <a:rPr lang="en-US" altLang="en-US" dirty="0"/>
              <a:t>.</a:t>
            </a:r>
          </a:p>
          <a:p>
            <a:pPr>
              <a:spcBef>
                <a:spcPct val="0"/>
              </a:spcBef>
            </a:pPr>
            <a:r>
              <a:rPr lang="en-US" altLang="en-US" dirty="0" err="1"/>
              <a:t>IgE</a:t>
            </a:r>
            <a:r>
              <a:rPr lang="en-US" altLang="en-US" dirty="0"/>
              <a:t> causes mast cells to release histamine, causing increased dilation and permeability of blood vessels and constricting smooth muscle in bronchioles of the lungs.</a:t>
            </a:r>
          </a:p>
          <a:p>
            <a:pPr>
              <a:spcBef>
                <a:spcPct val="0"/>
              </a:spcBef>
            </a:pPr>
            <a:r>
              <a:rPr lang="en-US" altLang="en-US" dirty="0"/>
              <a:t>The reaction may range from hay fever to asthma and life-threatening anaphylaxis.</a:t>
            </a:r>
          </a:p>
          <a:p>
            <a:pPr>
              <a:spcBef>
                <a:spcPct val="0"/>
              </a:spcBef>
            </a:pPr>
            <a:r>
              <a:rPr lang="en-US" altLang="en-US" dirty="0" err="1"/>
              <a:t>Eg</a:t>
            </a:r>
            <a:r>
              <a:rPr lang="en-US" altLang="en-US" dirty="0"/>
              <a:t>: </a:t>
            </a:r>
            <a:r>
              <a:rPr lang="en-US" altLang="en-US" dirty="0" err="1"/>
              <a:t>pencillin</a:t>
            </a:r>
            <a:r>
              <a:rPr lang="en-US" altLang="en-US" dirty="0"/>
              <a:t> hypersensitivity, </a:t>
            </a:r>
            <a:r>
              <a:rPr lang="en-US" altLang="en-US" dirty="0" err="1"/>
              <a:t>angio</a:t>
            </a:r>
            <a:r>
              <a:rPr lang="en-US" altLang="en-US" dirty="0"/>
              <a:t> edema</a:t>
            </a:r>
          </a:p>
          <a:p>
            <a:pPr>
              <a:spcBef>
                <a:spcPct val="0"/>
              </a:spcBef>
            </a:pPr>
            <a:endParaRPr lang="en-US" altLang="en-US" dirty="0"/>
          </a:p>
        </p:txBody>
      </p:sp>
    </p:spTree>
    <p:extLst>
      <p:ext uri="{BB962C8B-B14F-4D97-AF65-F5344CB8AC3E}">
        <p14:creationId xmlns:p14="http://schemas.microsoft.com/office/powerpoint/2010/main" val="1554238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2438400" y="501650"/>
            <a:ext cx="7315200" cy="1022350"/>
          </a:xfrm>
        </p:spPr>
        <p:txBody>
          <a:bodyPr/>
          <a:lstStyle/>
          <a:p>
            <a:r>
              <a:rPr lang="en-US" altLang="en-US"/>
              <a:t>Type II Hypersensitivity</a:t>
            </a:r>
          </a:p>
        </p:txBody>
      </p:sp>
      <p:sp>
        <p:nvSpPr>
          <p:cNvPr id="25603" name="Rectangle 3"/>
          <p:cNvSpPr>
            <a:spLocks noGrp="1" noChangeArrowheads="1"/>
          </p:cNvSpPr>
          <p:nvPr>
            <p:ph type="body" idx="4294967295"/>
          </p:nvPr>
        </p:nvSpPr>
        <p:spPr/>
        <p:txBody>
          <a:bodyPr/>
          <a:lstStyle/>
          <a:p>
            <a:pPr lvl="1">
              <a:spcBef>
                <a:spcPct val="0"/>
              </a:spcBef>
            </a:pPr>
            <a:r>
              <a:rPr lang="en-US" altLang="en-US" dirty="0"/>
              <a:t>Antigen – antibody --- IgG and IgM</a:t>
            </a:r>
          </a:p>
          <a:p>
            <a:pPr lvl="1">
              <a:spcBef>
                <a:spcPct val="0"/>
              </a:spcBef>
            </a:pPr>
            <a:r>
              <a:rPr lang="en-US" altLang="en-US" dirty="0"/>
              <a:t>Antibody combines with an antigen bound to the surface of tissue cells, usually a circulating RBC (red blood cell).</a:t>
            </a:r>
          </a:p>
          <a:p>
            <a:pPr lvl="1">
              <a:spcBef>
                <a:spcPct val="0"/>
              </a:spcBef>
            </a:pPr>
            <a:r>
              <a:rPr lang="en-US" altLang="en-US" dirty="0"/>
              <a:t>Activated complement components, IgG and IgM antibodies in blood, participate in this type of hypersensitivity reaction.</a:t>
            </a:r>
          </a:p>
          <a:p>
            <a:pPr lvl="1">
              <a:spcBef>
                <a:spcPct val="0"/>
              </a:spcBef>
            </a:pPr>
            <a:r>
              <a:rPr lang="en-US" altLang="en-US" dirty="0"/>
              <a:t>This destroys the tissue that has the antigens on the surface of its cells.</a:t>
            </a:r>
          </a:p>
          <a:p>
            <a:pPr lvl="1">
              <a:spcBef>
                <a:spcPct val="0"/>
              </a:spcBef>
            </a:pPr>
            <a:r>
              <a:rPr lang="en-US" altLang="en-US" dirty="0" err="1"/>
              <a:t>Eg</a:t>
            </a:r>
            <a:r>
              <a:rPr lang="en-US" altLang="en-US" dirty="0"/>
              <a:t>: lichen planus, pemphigus, pemphigoid,</a:t>
            </a:r>
          </a:p>
        </p:txBody>
      </p:sp>
    </p:spTree>
    <p:extLst>
      <p:ext uri="{BB962C8B-B14F-4D97-AF65-F5344CB8AC3E}">
        <p14:creationId xmlns:p14="http://schemas.microsoft.com/office/powerpoint/2010/main" val="3916885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r>
              <a:rPr lang="en-US" altLang="en-US"/>
              <a:t>Type III Hypersensitivity</a:t>
            </a:r>
          </a:p>
        </p:txBody>
      </p:sp>
      <p:sp>
        <p:nvSpPr>
          <p:cNvPr id="26627" name="Rectangle 3"/>
          <p:cNvSpPr>
            <a:spLocks noGrp="1" noChangeArrowheads="1"/>
          </p:cNvSpPr>
          <p:nvPr>
            <p:ph type="body" idx="4294967295"/>
          </p:nvPr>
        </p:nvSpPr>
        <p:spPr/>
        <p:txBody>
          <a:bodyPr/>
          <a:lstStyle/>
          <a:p>
            <a:pPr lvl="1">
              <a:spcBef>
                <a:spcPct val="0"/>
              </a:spcBef>
            </a:pPr>
            <a:r>
              <a:rPr lang="en-US" altLang="en-US" dirty="0"/>
              <a:t>Immune complex type (serum sickness)</a:t>
            </a:r>
          </a:p>
          <a:p>
            <a:pPr lvl="1">
              <a:spcBef>
                <a:spcPct val="0"/>
              </a:spcBef>
            </a:pPr>
            <a:r>
              <a:rPr lang="en-US" altLang="en-US" dirty="0"/>
              <a:t>Immune complexes are formed between microorganisms and antibody in circulating blood.</a:t>
            </a:r>
          </a:p>
          <a:p>
            <a:pPr lvl="1">
              <a:spcBef>
                <a:spcPct val="0"/>
              </a:spcBef>
            </a:pPr>
            <a:r>
              <a:rPr lang="en-US" altLang="en-US" dirty="0"/>
              <a:t>These complexes leave the blood and are deposited in body tissues, where they cause an acute inflammatory response.</a:t>
            </a:r>
          </a:p>
          <a:p>
            <a:pPr lvl="1">
              <a:spcBef>
                <a:spcPct val="0"/>
              </a:spcBef>
            </a:pPr>
            <a:r>
              <a:rPr lang="en-US" altLang="en-US" dirty="0"/>
              <a:t>Tissue destruction occurs following phagocytosis by neutrophils.</a:t>
            </a:r>
          </a:p>
          <a:p>
            <a:pPr lvl="1">
              <a:spcBef>
                <a:spcPct val="0"/>
              </a:spcBef>
            </a:pPr>
            <a:r>
              <a:rPr lang="en-US" altLang="en-US" dirty="0" err="1"/>
              <a:t>Eg</a:t>
            </a:r>
            <a:r>
              <a:rPr lang="en-US" altLang="en-US" dirty="0"/>
              <a:t>: SLE</a:t>
            </a:r>
          </a:p>
          <a:p>
            <a:pPr lvl="1">
              <a:spcBef>
                <a:spcPct val="0"/>
              </a:spcBef>
            </a:pPr>
            <a:endParaRPr lang="en-US" altLang="en-US" dirty="0"/>
          </a:p>
        </p:txBody>
      </p:sp>
    </p:spTree>
    <p:extLst>
      <p:ext uri="{BB962C8B-B14F-4D97-AF65-F5344CB8AC3E}">
        <p14:creationId xmlns:p14="http://schemas.microsoft.com/office/powerpoint/2010/main" val="579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r>
              <a:rPr lang="en-US" altLang="en-US"/>
              <a:t>Type IV Hypersensitivity</a:t>
            </a:r>
          </a:p>
        </p:txBody>
      </p:sp>
      <p:sp>
        <p:nvSpPr>
          <p:cNvPr id="27651" name="Rectangle 3"/>
          <p:cNvSpPr>
            <a:spLocks noGrp="1" noChangeArrowheads="1"/>
          </p:cNvSpPr>
          <p:nvPr>
            <p:ph type="body" idx="4294967295"/>
          </p:nvPr>
        </p:nvSpPr>
        <p:spPr/>
        <p:txBody>
          <a:bodyPr/>
          <a:lstStyle/>
          <a:p>
            <a:pPr lvl="1">
              <a:spcBef>
                <a:spcPct val="0"/>
              </a:spcBef>
            </a:pPr>
            <a:r>
              <a:rPr lang="en-US" altLang="en-US" dirty="0"/>
              <a:t>Cell-mediated type (delayed)</a:t>
            </a:r>
          </a:p>
          <a:p>
            <a:pPr lvl="1">
              <a:spcBef>
                <a:spcPct val="0"/>
              </a:spcBef>
            </a:pPr>
            <a:r>
              <a:rPr lang="en-US" altLang="en-US" dirty="0"/>
              <a:t>T lymphocytes that previously have been introduced to an antigen cause damage to tissue cells or recruit other cells.</a:t>
            </a:r>
          </a:p>
          <a:p>
            <a:pPr lvl="1">
              <a:spcBef>
                <a:spcPct val="0"/>
              </a:spcBef>
            </a:pPr>
            <a:r>
              <a:rPr lang="en-US" altLang="en-US" dirty="0"/>
              <a:t>Responsible for the rejection of tissue grafts and transplanted organs</a:t>
            </a:r>
          </a:p>
          <a:p>
            <a:pPr lvl="1">
              <a:spcBef>
                <a:spcPct val="0"/>
              </a:spcBef>
            </a:pPr>
            <a:r>
              <a:rPr lang="en-US" altLang="en-US" dirty="0" err="1"/>
              <a:t>Eg</a:t>
            </a:r>
            <a:r>
              <a:rPr lang="en-US" altLang="en-US" dirty="0"/>
              <a:t>: lichenoid reaction</a:t>
            </a:r>
          </a:p>
        </p:txBody>
      </p:sp>
    </p:spTree>
    <p:extLst>
      <p:ext uri="{BB962C8B-B14F-4D97-AF65-F5344CB8AC3E}">
        <p14:creationId xmlns:p14="http://schemas.microsoft.com/office/powerpoint/2010/main" val="2503090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AUTOIMMUNITY</a:t>
            </a:r>
          </a:p>
        </p:txBody>
      </p:sp>
      <p:sp>
        <p:nvSpPr>
          <p:cNvPr id="3" name="Subtitle 2"/>
          <p:cNvSpPr>
            <a:spLocks noGrp="1"/>
          </p:cNvSpPr>
          <p:nvPr>
            <p:ph type="subTitle" idx="1"/>
          </p:nvPr>
        </p:nvSpPr>
        <p:spPr/>
        <p:txBody>
          <a:bodyPr>
            <a:normAutofit fontScale="85000" lnSpcReduction="20000"/>
          </a:bodyPr>
          <a:lstStyle/>
          <a:p>
            <a:r>
              <a:rPr lang="en-US" dirty="0"/>
              <a:t>It is a condition in which the body produces antibodies and immunologically competent T-lymphocytes against its own tissues.</a:t>
            </a:r>
          </a:p>
          <a:p>
            <a:r>
              <a:rPr lang="en-US" dirty="0"/>
              <a:t>It is loss of body’s self tolerance.</a:t>
            </a:r>
          </a:p>
          <a:p>
            <a:endParaRPr lang="en-US" dirty="0"/>
          </a:p>
        </p:txBody>
      </p:sp>
    </p:spTree>
    <p:extLst>
      <p:ext uri="{BB962C8B-B14F-4D97-AF65-F5344CB8AC3E}">
        <p14:creationId xmlns:p14="http://schemas.microsoft.com/office/powerpoint/2010/main" val="3468882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ChangeArrowheads="1"/>
          </p:cNvSpPr>
          <p:nvPr/>
        </p:nvSpPr>
        <p:spPr bwMode="auto">
          <a:xfrm>
            <a:off x="457200" y="381000"/>
            <a:ext cx="10439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en-GB" altLang="en-US" dirty="0">
                <a:solidFill>
                  <a:schemeClr val="tx2"/>
                </a:solidFill>
                <a:latin typeface="Arial" panose="020B0604020202020204" pitchFamily="34" charset="0"/>
              </a:rPr>
              <a:t>                            </a:t>
            </a:r>
            <a:r>
              <a:rPr lang="en-GB" altLang="en-US" sz="4400" b="1" dirty="0">
                <a:solidFill>
                  <a:srgbClr val="CC0099"/>
                </a:solidFill>
                <a:latin typeface="Arial" panose="020B0604020202020204" pitchFamily="34" charset="0"/>
              </a:rPr>
              <a:t>Self/Non-self Discrimination</a:t>
            </a:r>
            <a:endParaRPr lang="en-US" altLang="en-US" sz="4400" b="1" dirty="0">
              <a:solidFill>
                <a:srgbClr val="CC0099"/>
              </a:solidFill>
              <a:latin typeface="Arial" panose="020B0604020202020204" pitchFamily="34" charset="0"/>
            </a:endParaRPr>
          </a:p>
        </p:txBody>
      </p:sp>
      <p:pic>
        <p:nvPicPr>
          <p:cNvPr id="2054" name="Picture 6" descr="Drag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7789" y="1600200"/>
            <a:ext cx="324802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7"/>
          <p:cNvSpPr>
            <a:spLocks noChangeArrowheads="1"/>
          </p:cNvSpPr>
          <p:nvPr/>
        </p:nvSpPr>
        <p:spPr bwMode="auto">
          <a:xfrm>
            <a:off x="2743200" y="2057401"/>
            <a:ext cx="34290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spcBef>
                <a:spcPct val="20000"/>
              </a:spcBef>
            </a:pPr>
            <a:r>
              <a:rPr lang="en-GB" altLang="en-US" sz="3600" dirty="0">
                <a:latin typeface="Arial" panose="020B0604020202020204" pitchFamily="34" charset="0"/>
              </a:rPr>
              <a:t>Autoimmunity is a problem of self/non-self discrimination.</a:t>
            </a:r>
          </a:p>
        </p:txBody>
      </p:sp>
    </p:spTree>
    <p:extLst>
      <p:ext uri="{BB962C8B-B14F-4D97-AF65-F5344CB8AC3E}">
        <p14:creationId xmlns:p14="http://schemas.microsoft.com/office/powerpoint/2010/main" val="38946214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barn(inHorizontal)">
                                      <p:cBhvr>
                                        <p:cTn id="7"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Mechanism of autoimmunity</a:t>
            </a:r>
          </a:p>
        </p:txBody>
      </p:sp>
      <p:sp>
        <p:nvSpPr>
          <p:cNvPr id="3" name="Content Placeholder 2"/>
          <p:cNvSpPr>
            <a:spLocks noGrp="1"/>
          </p:cNvSpPr>
          <p:nvPr>
            <p:ph idx="1"/>
          </p:nvPr>
        </p:nvSpPr>
        <p:spPr>
          <a:xfrm>
            <a:off x="1981200" y="1646237"/>
            <a:ext cx="3962400" cy="4526280"/>
          </a:xfrm>
        </p:spPr>
        <p:txBody>
          <a:bodyPr>
            <a:normAutofit lnSpcReduction="10000"/>
          </a:bodyPr>
          <a:lstStyle/>
          <a:p>
            <a:r>
              <a:rPr lang="en-US" dirty="0"/>
              <a:t>Hidden antigens:-</a:t>
            </a:r>
          </a:p>
          <a:p>
            <a:pPr lvl="1"/>
            <a:r>
              <a:rPr lang="en-US" dirty="0"/>
              <a:t>Certain antigens in the body does not come in contact to the normal immune system.</a:t>
            </a:r>
          </a:p>
          <a:p>
            <a:pPr lvl="1"/>
            <a:r>
              <a:rPr lang="en-US" dirty="0"/>
              <a:t>When these antigens are released into the circulation they evoke response.</a:t>
            </a:r>
          </a:p>
          <a:p>
            <a:pPr lvl="1"/>
            <a:r>
              <a:rPr lang="en-US" dirty="0"/>
              <a:t>In mumps due to damage to the </a:t>
            </a:r>
            <a:r>
              <a:rPr lang="en-US" dirty="0" err="1"/>
              <a:t>seminiferous</a:t>
            </a:r>
            <a:r>
              <a:rPr lang="en-US" dirty="0"/>
              <a:t> tubules of the testis by virus, the sperms leak into the blood circulation causing autoimmune reactions.</a:t>
            </a:r>
          </a:p>
        </p:txBody>
      </p:sp>
      <p:pic>
        <p:nvPicPr>
          <p:cNvPr id="63490" name="Picture 2"/>
          <p:cNvPicPr>
            <a:picLocks noChangeAspect="1" noChangeArrowheads="1"/>
          </p:cNvPicPr>
          <p:nvPr/>
        </p:nvPicPr>
        <p:blipFill>
          <a:blip r:embed="rId3"/>
          <a:srcRect/>
          <a:stretch>
            <a:fillRect/>
          </a:stretch>
        </p:blipFill>
        <p:spPr bwMode="auto">
          <a:xfrm>
            <a:off x="6172200" y="1600200"/>
            <a:ext cx="4083258" cy="2743200"/>
          </a:xfrm>
          <a:prstGeom prst="rect">
            <a:avLst/>
          </a:prstGeom>
          <a:noFill/>
          <a:ln w="9525">
            <a:noFill/>
            <a:miter lim="800000"/>
            <a:headEnd/>
            <a:tailEnd/>
          </a:ln>
          <a:effectLst/>
        </p:spPr>
      </p:pic>
    </p:spTree>
    <p:extLst>
      <p:ext uri="{BB962C8B-B14F-4D97-AF65-F5344CB8AC3E}">
        <p14:creationId xmlns:p14="http://schemas.microsoft.com/office/powerpoint/2010/main" val="4099049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133600" y="228600"/>
            <a:ext cx="4040188" cy="639762"/>
          </a:xfrm>
        </p:spPr>
        <p:txBody>
          <a:bodyPr/>
          <a:lstStyle/>
          <a:p>
            <a:r>
              <a:rPr lang="en-US" dirty="0"/>
              <a:t>Antigen alteration</a:t>
            </a:r>
          </a:p>
        </p:txBody>
      </p:sp>
      <p:sp>
        <p:nvSpPr>
          <p:cNvPr id="4" name="Text Placeholder 3"/>
          <p:cNvSpPr>
            <a:spLocks noGrp="1"/>
          </p:cNvSpPr>
          <p:nvPr>
            <p:ph type="body" sz="half" idx="3"/>
          </p:nvPr>
        </p:nvSpPr>
        <p:spPr>
          <a:xfrm>
            <a:off x="6248401" y="304800"/>
            <a:ext cx="4041775" cy="639762"/>
          </a:xfrm>
        </p:spPr>
        <p:txBody>
          <a:bodyPr/>
          <a:lstStyle/>
          <a:p>
            <a:r>
              <a:rPr lang="en-US" dirty="0"/>
              <a:t>Cross reacting antigens</a:t>
            </a:r>
          </a:p>
        </p:txBody>
      </p:sp>
      <p:sp>
        <p:nvSpPr>
          <p:cNvPr id="5" name="Content Placeholder 4"/>
          <p:cNvSpPr>
            <a:spLocks noGrp="1"/>
          </p:cNvSpPr>
          <p:nvPr>
            <p:ph sz="quarter" idx="2"/>
          </p:nvPr>
        </p:nvSpPr>
        <p:spPr>
          <a:xfrm>
            <a:off x="1905000" y="1066801"/>
            <a:ext cx="4040188" cy="3941763"/>
          </a:xfrm>
        </p:spPr>
        <p:txBody>
          <a:bodyPr/>
          <a:lstStyle/>
          <a:p>
            <a:r>
              <a:rPr lang="en-US" dirty="0"/>
              <a:t>Viruses or other pathogens may alter the surface antigens causing </a:t>
            </a:r>
            <a:r>
              <a:rPr lang="en-US" dirty="0" err="1"/>
              <a:t>prodution</a:t>
            </a:r>
            <a:r>
              <a:rPr lang="en-US" dirty="0"/>
              <a:t> of </a:t>
            </a:r>
            <a:r>
              <a:rPr lang="en-US" dirty="0" err="1"/>
              <a:t>autoantibodies</a:t>
            </a:r>
            <a:r>
              <a:rPr lang="en-US" dirty="0"/>
              <a:t>.</a:t>
            </a:r>
          </a:p>
        </p:txBody>
      </p:sp>
      <p:sp>
        <p:nvSpPr>
          <p:cNvPr id="6" name="Content Placeholder 5"/>
          <p:cNvSpPr>
            <a:spLocks noGrp="1"/>
          </p:cNvSpPr>
          <p:nvPr>
            <p:ph sz="quarter" idx="4"/>
          </p:nvPr>
        </p:nvSpPr>
        <p:spPr>
          <a:xfrm>
            <a:off x="6096001" y="990601"/>
            <a:ext cx="4041775" cy="3941763"/>
          </a:xfrm>
        </p:spPr>
        <p:txBody>
          <a:bodyPr/>
          <a:lstStyle/>
          <a:p>
            <a:r>
              <a:rPr lang="en-US" dirty="0"/>
              <a:t>Sometimes different species share same antigens causing autoimmunity.</a:t>
            </a:r>
          </a:p>
          <a:p>
            <a:r>
              <a:rPr lang="en-US" dirty="0" err="1"/>
              <a:t>Eg</a:t>
            </a:r>
            <a:r>
              <a:rPr lang="en-US" dirty="0"/>
              <a:t>:-viral antigens may mimic native antigen, hence antibodies produced against virus may destroy own tissue</a:t>
            </a:r>
          </a:p>
        </p:txBody>
      </p:sp>
      <p:pic>
        <p:nvPicPr>
          <p:cNvPr id="64514" name="Picture 2"/>
          <p:cNvPicPr>
            <a:picLocks noChangeAspect="1" noChangeArrowheads="1"/>
          </p:cNvPicPr>
          <p:nvPr/>
        </p:nvPicPr>
        <p:blipFill>
          <a:blip r:embed="rId2"/>
          <a:srcRect/>
          <a:stretch>
            <a:fillRect/>
          </a:stretch>
        </p:blipFill>
        <p:spPr bwMode="auto">
          <a:xfrm>
            <a:off x="1752600" y="3810000"/>
            <a:ext cx="4310062" cy="2514600"/>
          </a:xfrm>
          <a:prstGeom prst="rect">
            <a:avLst/>
          </a:prstGeom>
          <a:noFill/>
          <a:ln w="9525">
            <a:noFill/>
            <a:miter lim="800000"/>
            <a:headEnd/>
            <a:tailEnd/>
          </a:ln>
          <a:effectLst/>
        </p:spPr>
      </p:pic>
      <p:pic>
        <p:nvPicPr>
          <p:cNvPr id="64515" name="Picture 3"/>
          <p:cNvPicPr>
            <a:picLocks noChangeAspect="1" noChangeArrowheads="1"/>
          </p:cNvPicPr>
          <p:nvPr/>
        </p:nvPicPr>
        <p:blipFill>
          <a:blip r:embed="rId3"/>
          <a:srcRect/>
          <a:stretch>
            <a:fillRect/>
          </a:stretch>
        </p:blipFill>
        <p:spPr bwMode="auto">
          <a:xfrm>
            <a:off x="6248400" y="3810000"/>
            <a:ext cx="4171950" cy="2571750"/>
          </a:xfrm>
          <a:prstGeom prst="rect">
            <a:avLst/>
          </a:prstGeom>
          <a:noFill/>
          <a:ln w="9525">
            <a:noFill/>
            <a:miter lim="800000"/>
            <a:headEnd/>
            <a:tailEnd/>
          </a:ln>
          <a:effectLst/>
        </p:spPr>
      </p:pic>
    </p:spTree>
    <p:extLst>
      <p:ext uri="{BB962C8B-B14F-4D97-AF65-F5344CB8AC3E}">
        <p14:creationId xmlns:p14="http://schemas.microsoft.com/office/powerpoint/2010/main" val="1993222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Immuno</a:t>
            </a:r>
            <a:r>
              <a:rPr lang="en-US" dirty="0"/>
              <a:t> deficiency </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71035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IMMUNODEFICIENCY </a:t>
            </a:r>
            <a:endParaRPr lang="en-US" dirty="0"/>
          </a:p>
        </p:txBody>
      </p:sp>
      <p:sp>
        <p:nvSpPr>
          <p:cNvPr id="3" name="Content Placeholder 2"/>
          <p:cNvSpPr>
            <a:spLocks noGrp="1"/>
          </p:cNvSpPr>
          <p:nvPr>
            <p:ph idx="1"/>
          </p:nvPr>
        </p:nvSpPr>
        <p:spPr/>
        <p:txBody>
          <a:bodyPr>
            <a:normAutofit fontScale="92500"/>
          </a:bodyPr>
          <a:lstStyle/>
          <a:p>
            <a:r>
              <a:rPr lang="en-US" dirty="0"/>
              <a:t>The conditions where the </a:t>
            </a:r>
            <a:r>
              <a:rPr lang="en-US" dirty="0" err="1"/>
              <a:t>defence</a:t>
            </a:r>
            <a:r>
              <a:rPr lang="en-US" dirty="0"/>
              <a:t> mechanisms of the host are impaired, leading to repeated microbial infections and sometimes enhance susceptibility to malignancies.</a:t>
            </a:r>
            <a:endParaRPr lang="en-US" sz="2400" dirty="0"/>
          </a:p>
          <a:p>
            <a:r>
              <a:rPr lang="en-US" dirty="0"/>
              <a:t>They are mainly of 2 types:-</a:t>
            </a:r>
            <a:endParaRPr lang="en-US" sz="2400" dirty="0"/>
          </a:p>
          <a:p>
            <a:pPr lvl="1"/>
            <a:r>
              <a:rPr lang="en-US" dirty="0"/>
              <a:t>Primary </a:t>
            </a:r>
            <a:r>
              <a:rPr lang="en-US" dirty="0" err="1"/>
              <a:t>immunodeficiencies</a:t>
            </a:r>
            <a:r>
              <a:rPr lang="en-US" dirty="0"/>
              <a:t>:- </a:t>
            </a:r>
          </a:p>
          <a:p>
            <a:pPr lvl="2"/>
            <a:r>
              <a:rPr lang="en-US" sz="2500" dirty="0"/>
              <a:t>They result from abnormalities in the development of immune mechanisms.</a:t>
            </a:r>
            <a:endParaRPr lang="en-US" sz="1700" dirty="0"/>
          </a:p>
          <a:p>
            <a:pPr lvl="1"/>
            <a:r>
              <a:rPr lang="en-US" dirty="0"/>
              <a:t>Secondary </a:t>
            </a:r>
            <a:r>
              <a:rPr lang="en-US" dirty="0" err="1"/>
              <a:t>immunodeficiencies</a:t>
            </a:r>
            <a:r>
              <a:rPr lang="en-US" dirty="0"/>
              <a:t>:- </a:t>
            </a:r>
          </a:p>
          <a:p>
            <a:pPr lvl="2"/>
            <a:r>
              <a:rPr lang="en-US" sz="2500" dirty="0"/>
              <a:t>They are mainly due to consequence of infections malnutrition, drugs and other processes that effect the normal functioning of the mature immune system.</a:t>
            </a:r>
            <a:endParaRPr lang="en-US" sz="1700" dirty="0"/>
          </a:p>
          <a:p>
            <a:endParaRPr lang="en-US" dirty="0"/>
          </a:p>
        </p:txBody>
      </p:sp>
    </p:spTree>
    <p:extLst>
      <p:ext uri="{BB962C8B-B14F-4D97-AF65-F5344CB8AC3E}">
        <p14:creationId xmlns:p14="http://schemas.microsoft.com/office/powerpoint/2010/main" val="3645893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28600"/>
            <a:ext cx="8229600" cy="1143000"/>
          </a:xfrm>
        </p:spPr>
        <p:txBody>
          <a:bodyPr/>
          <a:lstStyle/>
          <a:p>
            <a:r>
              <a:rPr lang="en-US" dirty="0"/>
              <a:t>Primary </a:t>
            </a:r>
            <a:r>
              <a:rPr lang="en-US" dirty="0" err="1"/>
              <a:t>immunodeficiencies</a:t>
            </a:r>
            <a:endParaRPr lang="en-US" dirty="0"/>
          </a:p>
        </p:txBody>
      </p:sp>
      <p:graphicFrame>
        <p:nvGraphicFramePr>
          <p:cNvPr id="4" name="Content Placeholder 3"/>
          <p:cNvGraphicFramePr>
            <a:graphicFrameLocks noGrp="1"/>
          </p:cNvGraphicFramePr>
          <p:nvPr>
            <p:ph idx="1"/>
          </p:nvPr>
        </p:nvGraphicFramePr>
        <p:xfrm>
          <a:off x="1600200" y="1600200"/>
          <a:ext cx="8915400" cy="4608322"/>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0000"/>
                    </a:ext>
                  </a:extLst>
                </a:gridCol>
                <a:gridCol w="6096000">
                  <a:extLst>
                    <a:ext uri="{9D8B030D-6E8A-4147-A177-3AD203B41FA5}">
                      <a16:colId xmlns:a16="http://schemas.microsoft.com/office/drawing/2014/main" val="20001"/>
                    </a:ext>
                  </a:extLst>
                </a:gridCol>
              </a:tblGrid>
              <a:tr h="904240">
                <a:tc>
                  <a:txBody>
                    <a:bodyPr/>
                    <a:lstStyle/>
                    <a:p>
                      <a:pPr marL="0" marR="0">
                        <a:lnSpc>
                          <a:spcPct val="115000"/>
                        </a:lnSpc>
                        <a:spcBef>
                          <a:spcPts val="0"/>
                        </a:spcBef>
                        <a:spcAft>
                          <a:spcPts val="0"/>
                        </a:spcAft>
                      </a:pPr>
                      <a:r>
                        <a:rPr lang="en-US" sz="1800" b="1" dirty="0">
                          <a:solidFill>
                            <a:srgbClr val="365F91"/>
                          </a:solidFill>
                          <a:latin typeface="Calibri"/>
                          <a:ea typeface="Calibri"/>
                          <a:cs typeface="Times New Roman"/>
                        </a:rPr>
                        <a:t>T CELL DEFECTS</a:t>
                      </a:r>
                      <a:endParaRPr lang="en-US" sz="1400" dirty="0">
                        <a:solidFill>
                          <a:srgbClr val="365F91"/>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endParaRPr lang="en-US" sz="1400">
                        <a:solidFill>
                          <a:srgbClr val="365F91"/>
                        </a:solidFill>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1800" b="1" dirty="0" err="1">
                          <a:solidFill>
                            <a:srgbClr val="365F91"/>
                          </a:solidFill>
                          <a:latin typeface="Calibri"/>
                          <a:ea typeface="Calibri"/>
                          <a:cs typeface="Times New Roman"/>
                        </a:rPr>
                        <a:t>Digeorge’s</a:t>
                      </a:r>
                      <a:r>
                        <a:rPr lang="en-US" sz="1800" b="1" dirty="0">
                          <a:solidFill>
                            <a:srgbClr val="365F91"/>
                          </a:solidFill>
                          <a:latin typeface="Calibri"/>
                          <a:ea typeface="Calibri"/>
                          <a:cs typeface="Times New Roman"/>
                        </a:rPr>
                        <a:t> syndrome / </a:t>
                      </a:r>
                      <a:r>
                        <a:rPr lang="en-US" sz="1800" b="1" dirty="0" err="1">
                          <a:solidFill>
                            <a:srgbClr val="365F91"/>
                          </a:solidFill>
                          <a:latin typeface="Calibri"/>
                          <a:ea typeface="Calibri"/>
                          <a:cs typeface="Times New Roman"/>
                        </a:rPr>
                        <a:t>thymic</a:t>
                      </a:r>
                      <a:r>
                        <a:rPr lang="en-US" sz="1800" b="1" dirty="0">
                          <a:solidFill>
                            <a:srgbClr val="365F91"/>
                          </a:solidFill>
                          <a:latin typeface="Calibri"/>
                          <a:ea typeface="Calibri"/>
                          <a:cs typeface="Times New Roman"/>
                        </a:rPr>
                        <a:t> </a:t>
                      </a:r>
                      <a:r>
                        <a:rPr lang="en-US" sz="1800" b="1" dirty="0" err="1">
                          <a:solidFill>
                            <a:srgbClr val="365F91"/>
                          </a:solidFill>
                          <a:latin typeface="Calibri"/>
                          <a:ea typeface="Calibri"/>
                          <a:cs typeface="Times New Roman"/>
                        </a:rPr>
                        <a:t>hypoplasia</a:t>
                      </a:r>
                      <a:r>
                        <a:rPr lang="en-US" sz="1800" b="1" dirty="0">
                          <a:solidFill>
                            <a:srgbClr val="365F91"/>
                          </a:solidFill>
                          <a:latin typeface="Calibri"/>
                          <a:ea typeface="Calibri"/>
                          <a:cs typeface="Times New Roman"/>
                        </a:rPr>
                        <a:t>.</a:t>
                      </a:r>
                      <a:endParaRPr lang="en-US" sz="1400" dirty="0">
                        <a:solidFill>
                          <a:srgbClr val="365F91"/>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Courier New"/>
                        <a:buChar char="o"/>
                      </a:pPr>
                      <a:r>
                        <a:rPr lang="en-US" sz="1800" dirty="0">
                          <a:solidFill>
                            <a:srgbClr val="365F91"/>
                          </a:solidFill>
                          <a:latin typeface="Calibri"/>
                          <a:ea typeface="Calibri"/>
                          <a:cs typeface="Times New Roman"/>
                        </a:rPr>
                        <a:t>Defect effecting 3</a:t>
                      </a:r>
                      <a:r>
                        <a:rPr lang="en-US" sz="1800" baseline="30000" dirty="0">
                          <a:solidFill>
                            <a:srgbClr val="365F91"/>
                          </a:solidFill>
                          <a:latin typeface="Calibri"/>
                          <a:ea typeface="Calibri"/>
                          <a:cs typeface="Times New Roman"/>
                        </a:rPr>
                        <a:t>rd</a:t>
                      </a:r>
                      <a:r>
                        <a:rPr lang="en-US" sz="1800" dirty="0">
                          <a:solidFill>
                            <a:srgbClr val="365F91"/>
                          </a:solidFill>
                          <a:latin typeface="Calibri"/>
                          <a:ea typeface="Calibri"/>
                          <a:cs typeface="Times New Roman"/>
                        </a:rPr>
                        <a:t> and 4</a:t>
                      </a:r>
                      <a:r>
                        <a:rPr lang="en-US" sz="1800" baseline="30000" dirty="0">
                          <a:solidFill>
                            <a:srgbClr val="365F91"/>
                          </a:solidFill>
                          <a:latin typeface="Calibri"/>
                          <a:ea typeface="Calibri"/>
                          <a:cs typeface="Times New Roman"/>
                        </a:rPr>
                        <a:t>th</a:t>
                      </a:r>
                      <a:r>
                        <a:rPr lang="en-US" sz="1800" dirty="0">
                          <a:solidFill>
                            <a:srgbClr val="365F91"/>
                          </a:solidFill>
                          <a:latin typeface="Calibri"/>
                          <a:ea typeface="Calibri"/>
                          <a:cs typeface="Times New Roman"/>
                        </a:rPr>
                        <a:t> pharyngeal pouches causing </a:t>
                      </a:r>
                      <a:r>
                        <a:rPr lang="en-US" sz="1800" dirty="0" err="1">
                          <a:solidFill>
                            <a:srgbClr val="365F91"/>
                          </a:solidFill>
                          <a:latin typeface="Calibri"/>
                          <a:ea typeface="Calibri"/>
                          <a:cs typeface="Times New Roman"/>
                        </a:rPr>
                        <a:t>hypoplasia</a:t>
                      </a:r>
                      <a:r>
                        <a:rPr lang="en-US" sz="1800" dirty="0">
                          <a:solidFill>
                            <a:srgbClr val="365F91"/>
                          </a:solidFill>
                          <a:latin typeface="Calibri"/>
                          <a:ea typeface="Calibri"/>
                          <a:cs typeface="Times New Roman"/>
                        </a:rPr>
                        <a:t> of thymus and parathyroid glands.</a:t>
                      </a:r>
                      <a:endParaRPr lang="en-US" sz="1400" dirty="0">
                        <a:solidFill>
                          <a:srgbClr val="365F91"/>
                        </a:solidFill>
                        <a:latin typeface="Calibri"/>
                        <a:ea typeface="Calibri"/>
                        <a:cs typeface="Times New Roman"/>
                      </a:endParaRPr>
                    </a:p>
                    <a:p>
                      <a:pPr marL="342900" marR="0" lvl="0" indent="-342900">
                        <a:lnSpc>
                          <a:spcPct val="115000"/>
                        </a:lnSpc>
                        <a:spcBef>
                          <a:spcPts val="0"/>
                        </a:spcBef>
                        <a:spcAft>
                          <a:spcPts val="0"/>
                        </a:spcAft>
                        <a:buFont typeface="Courier New"/>
                        <a:buChar char="o"/>
                      </a:pPr>
                      <a:r>
                        <a:rPr lang="en-US" sz="1800" dirty="0">
                          <a:solidFill>
                            <a:srgbClr val="365F91"/>
                          </a:solidFill>
                          <a:latin typeface="Calibri"/>
                          <a:ea typeface="Calibri"/>
                          <a:cs typeface="Times New Roman"/>
                        </a:rPr>
                        <a:t>Deficient  matured T cells in circulation.</a:t>
                      </a:r>
                      <a:endParaRPr lang="en-US" sz="1400" dirty="0">
                        <a:solidFill>
                          <a:srgbClr val="365F91"/>
                        </a:solidFill>
                        <a:latin typeface="Calibri"/>
                        <a:ea typeface="Calibri"/>
                        <a:cs typeface="Times New Roman"/>
                      </a:endParaRPr>
                    </a:p>
                    <a:p>
                      <a:pPr marL="342900" marR="0" lvl="0" indent="-342900">
                        <a:lnSpc>
                          <a:spcPct val="115000"/>
                        </a:lnSpc>
                        <a:spcBef>
                          <a:spcPts val="0"/>
                        </a:spcBef>
                        <a:spcAft>
                          <a:spcPts val="0"/>
                        </a:spcAft>
                        <a:buFont typeface="Courier New"/>
                        <a:buChar char="o"/>
                      </a:pPr>
                      <a:r>
                        <a:rPr lang="en-US" sz="1800" dirty="0">
                          <a:solidFill>
                            <a:srgbClr val="365F91"/>
                          </a:solidFill>
                          <a:latin typeface="Calibri"/>
                          <a:ea typeface="Calibri"/>
                          <a:cs typeface="Times New Roman"/>
                        </a:rPr>
                        <a:t>Enhanced susceptibility to viral, fungal and bacterial infections.</a:t>
                      </a:r>
                      <a:endParaRPr lang="en-US" sz="1400" dirty="0">
                        <a:solidFill>
                          <a:srgbClr val="365F91"/>
                        </a:solidFill>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145284">
                <a:tc>
                  <a:txBody>
                    <a:bodyPr/>
                    <a:lstStyle/>
                    <a:p>
                      <a:pPr marL="0" marR="0">
                        <a:lnSpc>
                          <a:spcPct val="115000"/>
                        </a:lnSpc>
                        <a:spcBef>
                          <a:spcPts val="0"/>
                        </a:spcBef>
                        <a:spcAft>
                          <a:spcPts val="0"/>
                        </a:spcAft>
                      </a:pPr>
                      <a:r>
                        <a:rPr lang="en-US" sz="1800" b="1">
                          <a:solidFill>
                            <a:srgbClr val="365F91"/>
                          </a:solidFill>
                          <a:latin typeface="Calibri"/>
                          <a:ea typeface="Calibri"/>
                          <a:cs typeface="Times New Roman"/>
                        </a:rPr>
                        <a:t>Purine nucleoside phosphorylase deficiency</a:t>
                      </a:r>
                      <a:endParaRPr lang="en-US" sz="1400">
                        <a:solidFill>
                          <a:srgbClr val="365F91"/>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Courier New"/>
                        <a:buChar char="o"/>
                      </a:pPr>
                      <a:r>
                        <a:rPr lang="en-US" sz="1800" dirty="0">
                          <a:solidFill>
                            <a:srgbClr val="365F91"/>
                          </a:solidFill>
                          <a:latin typeface="Calibri"/>
                          <a:ea typeface="Calibri"/>
                          <a:cs typeface="Times New Roman"/>
                        </a:rPr>
                        <a:t>Deficiency of PNP enzyme.</a:t>
                      </a:r>
                      <a:endParaRPr lang="en-US" sz="1400" dirty="0">
                        <a:solidFill>
                          <a:srgbClr val="365F91"/>
                        </a:solidFill>
                        <a:latin typeface="Calibri"/>
                        <a:ea typeface="Calibri"/>
                        <a:cs typeface="Times New Roman"/>
                      </a:endParaRPr>
                    </a:p>
                    <a:p>
                      <a:pPr marL="342900" marR="0" lvl="0" indent="-342900">
                        <a:lnSpc>
                          <a:spcPct val="115000"/>
                        </a:lnSpc>
                        <a:spcBef>
                          <a:spcPts val="0"/>
                        </a:spcBef>
                        <a:spcAft>
                          <a:spcPts val="0"/>
                        </a:spcAft>
                        <a:buFont typeface="Courier New"/>
                        <a:buChar char="o"/>
                      </a:pPr>
                      <a:r>
                        <a:rPr lang="en-US" sz="1800" dirty="0">
                          <a:solidFill>
                            <a:srgbClr val="365F91"/>
                          </a:solidFill>
                          <a:latin typeface="Calibri"/>
                          <a:ea typeface="Calibri"/>
                          <a:cs typeface="Times New Roman"/>
                        </a:rPr>
                        <a:t>Inherited defect of chromosome 14.</a:t>
                      </a:r>
                      <a:endParaRPr lang="en-US" sz="1400" dirty="0">
                        <a:solidFill>
                          <a:srgbClr val="365F91"/>
                        </a:solidFill>
                        <a:latin typeface="Calibri"/>
                        <a:ea typeface="Calibri"/>
                        <a:cs typeface="Times New Roman"/>
                      </a:endParaRPr>
                    </a:p>
                    <a:p>
                      <a:pPr marL="342900" marR="0" lvl="0" indent="-342900">
                        <a:lnSpc>
                          <a:spcPct val="115000"/>
                        </a:lnSpc>
                        <a:spcBef>
                          <a:spcPts val="0"/>
                        </a:spcBef>
                        <a:spcAft>
                          <a:spcPts val="0"/>
                        </a:spcAft>
                        <a:buFont typeface="Courier New"/>
                        <a:buChar char="o"/>
                      </a:pPr>
                      <a:r>
                        <a:rPr lang="en-US" sz="1800" dirty="0">
                          <a:solidFill>
                            <a:srgbClr val="365F91"/>
                          </a:solidFill>
                          <a:latin typeface="Calibri"/>
                          <a:ea typeface="Calibri"/>
                          <a:cs typeface="Times New Roman"/>
                        </a:rPr>
                        <a:t>Decreased T cell proliferation.</a:t>
                      </a:r>
                      <a:endParaRPr lang="en-US" sz="1400" dirty="0">
                        <a:solidFill>
                          <a:srgbClr val="365F91"/>
                        </a:solidFill>
                        <a:latin typeface="Calibri"/>
                        <a:ea typeface="Calibri"/>
                        <a:cs typeface="Times New Roman"/>
                      </a:endParaRPr>
                    </a:p>
                  </a:txBody>
                  <a:tcPr marL="68580" marR="6858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76850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1524000" y="0"/>
          <a:ext cx="9144000" cy="5688782"/>
        </p:xfrm>
        <a:graphic>
          <a:graphicData uri="http://schemas.openxmlformats.org/drawingml/2006/table">
            <a:tbl>
              <a:tblPr firstRow="1" bandRow="1">
                <a:tableStyleId>{5C22544A-7EE6-4342-B048-85BDC9FD1C3A}</a:tableStyleId>
              </a:tblPr>
              <a:tblGrid>
                <a:gridCol w="2362200">
                  <a:extLst>
                    <a:ext uri="{9D8B030D-6E8A-4147-A177-3AD203B41FA5}">
                      <a16:colId xmlns:a16="http://schemas.microsoft.com/office/drawing/2014/main" val="20000"/>
                    </a:ext>
                  </a:extLst>
                </a:gridCol>
                <a:gridCol w="6781800">
                  <a:extLst>
                    <a:ext uri="{9D8B030D-6E8A-4147-A177-3AD203B41FA5}">
                      <a16:colId xmlns:a16="http://schemas.microsoft.com/office/drawing/2014/main" val="20001"/>
                    </a:ext>
                  </a:extLst>
                </a:gridCol>
              </a:tblGrid>
              <a:tr h="396113">
                <a:tc>
                  <a:txBody>
                    <a:bodyPr/>
                    <a:lstStyle/>
                    <a:p>
                      <a:pPr marL="0" marR="0">
                        <a:lnSpc>
                          <a:spcPct val="115000"/>
                        </a:lnSpc>
                        <a:spcBef>
                          <a:spcPts val="0"/>
                        </a:spcBef>
                        <a:spcAft>
                          <a:spcPts val="0"/>
                        </a:spcAft>
                      </a:pPr>
                      <a:r>
                        <a:rPr lang="en-US" sz="1400" b="1" dirty="0">
                          <a:solidFill>
                            <a:srgbClr val="000000"/>
                          </a:solidFill>
                          <a:latin typeface="Calibri"/>
                          <a:ea typeface="Calibri"/>
                          <a:cs typeface="Times New Roman"/>
                        </a:rPr>
                        <a:t>B cell defects</a:t>
                      </a:r>
                      <a:endParaRPr lang="en-US" sz="1100" dirty="0">
                        <a:solidFill>
                          <a:srgbClr val="0000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a:solidFill>
                            <a:srgbClr val="000000"/>
                          </a:solidFill>
                          <a:latin typeface="Calibri"/>
                          <a:ea typeface="Calibri"/>
                          <a:cs typeface="Times New Roman"/>
                        </a:rPr>
                        <a:t>Description</a:t>
                      </a:r>
                      <a:endParaRPr lang="en-US" sz="1100" dirty="0">
                        <a:solidFill>
                          <a:srgbClr val="000000"/>
                        </a:solidFill>
                        <a:latin typeface="Calibri"/>
                        <a:ea typeface="Calibri"/>
                        <a:cs typeface="Times New Roman"/>
                      </a:endParaRPr>
                    </a:p>
                  </a:txBody>
                  <a:tcPr marL="68580" marR="68580" marT="0" marB="0"/>
                </a:tc>
                <a:extLst>
                  <a:ext uri="{0D108BD9-81ED-4DB2-BD59-A6C34878D82A}">
                    <a16:rowId xmlns:a16="http://schemas.microsoft.com/office/drawing/2014/main" val="10000"/>
                  </a:ext>
                </a:extLst>
              </a:tr>
              <a:tr h="1508887">
                <a:tc>
                  <a:txBody>
                    <a:bodyPr/>
                    <a:lstStyle/>
                    <a:p>
                      <a:pPr marL="0" marR="0">
                        <a:lnSpc>
                          <a:spcPct val="115000"/>
                        </a:lnSpc>
                        <a:spcBef>
                          <a:spcPts val="0"/>
                        </a:spcBef>
                        <a:spcAft>
                          <a:spcPts val="0"/>
                        </a:spcAft>
                      </a:pPr>
                      <a:r>
                        <a:rPr lang="en-US" sz="1400" b="1" dirty="0">
                          <a:solidFill>
                            <a:srgbClr val="000000"/>
                          </a:solidFill>
                          <a:latin typeface="Calibri"/>
                          <a:ea typeface="Calibri"/>
                          <a:cs typeface="Times New Roman"/>
                        </a:rPr>
                        <a:t>X-linked </a:t>
                      </a:r>
                      <a:r>
                        <a:rPr lang="en-US" sz="1400" b="1" dirty="0" err="1">
                          <a:solidFill>
                            <a:srgbClr val="000000"/>
                          </a:solidFill>
                          <a:latin typeface="Calibri"/>
                          <a:ea typeface="Calibri"/>
                          <a:cs typeface="Times New Roman"/>
                        </a:rPr>
                        <a:t>agammaglobulinaemia</a:t>
                      </a:r>
                      <a:endParaRPr lang="en-US" sz="1100" dirty="0">
                        <a:solidFill>
                          <a:srgbClr val="000000"/>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Courier New"/>
                        <a:buChar char="o"/>
                      </a:pPr>
                      <a:r>
                        <a:rPr lang="en-US" sz="1400" dirty="0">
                          <a:solidFill>
                            <a:srgbClr val="000000"/>
                          </a:solidFill>
                          <a:latin typeface="Calibri"/>
                          <a:ea typeface="Calibri"/>
                          <a:cs typeface="Times New Roman"/>
                        </a:rPr>
                        <a:t>Discovered by </a:t>
                      </a:r>
                      <a:r>
                        <a:rPr lang="en-US" sz="1400" dirty="0" err="1">
                          <a:solidFill>
                            <a:srgbClr val="000000"/>
                          </a:solidFill>
                          <a:latin typeface="Calibri"/>
                          <a:ea typeface="Calibri"/>
                          <a:cs typeface="Times New Roman"/>
                        </a:rPr>
                        <a:t>bruton</a:t>
                      </a:r>
                      <a:r>
                        <a:rPr lang="en-US" sz="1400" dirty="0">
                          <a:solidFill>
                            <a:srgbClr val="000000"/>
                          </a:solidFill>
                          <a:latin typeface="Calibri"/>
                          <a:ea typeface="Calibri"/>
                          <a:cs typeface="Times New Roman"/>
                        </a:rPr>
                        <a:t> in 1952.</a:t>
                      </a:r>
                      <a:endParaRPr lang="en-US" sz="1100" dirty="0">
                        <a:solidFill>
                          <a:srgbClr val="000000"/>
                        </a:solidFill>
                        <a:latin typeface="Calibri"/>
                        <a:ea typeface="Calibri"/>
                        <a:cs typeface="Times New Roman"/>
                      </a:endParaRPr>
                    </a:p>
                    <a:p>
                      <a:pPr marL="342900" marR="0" lvl="0" indent="-342900">
                        <a:lnSpc>
                          <a:spcPct val="115000"/>
                        </a:lnSpc>
                        <a:spcBef>
                          <a:spcPts val="0"/>
                        </a:spcBef>
                        <a:spcAft>
                          <a:spcPts val="0"/>
                        </a:spcAft>
                        <a:buFont typeface="Courier New"/>
                        <a:buChar char="o"/>
                      </a:pPr>
                      <a:r>
                        <a:rPr lang="en-US" sz="1400" dirty="0">
                          <a:solidFill>
                            <a:srgbClr val="000000"/>
                          </a:solidFill>
                          <a:latin typeface="Calibri"/>
                          <a:ea typeface="Calibri"/>
                          <a:cs typeface="Times New Roman"/>
                        </a:rPr>
                        <a:t>Failure of Pre B-cells to differentiate into mature B-cells.</a:t>
                      </a:r>
                      <a:endParaRPr lang="en-US" sz="1100" dirty="0">
                        <a:solidFill>
                          <a:srgbClr val="000000"/>
                        </a:solidFill>
                        <a:latin typeface="Calibri"/>
                        <a:ea typeface="Calibri"/>
                        <a:cs typeface="Times New Roman"/>
                      </a:endParaRPr>
                    </a:p>
                    <a:p>
                      <a:pPr marL="342900" marR="0" lvl="0" indent="-342900">
                        <a:lnSpc>
                          <a:spcPct val="115000"/>
                        </a:lnSpc>
                        <a:spcBef>
                          <a:spcPts val="0"/>
                        </a:spcBef>
                        <a:spcAft>
                          <a:spcPts val="0"/>
                        </a:spcAft>
                        <a:buFont typeface="Courier New"/>
                        <a:buChar char="o"/>
                      </a:pPr>
                      <a:r>
                        <a:rPr lang="en-US" sz="1400" dirty="0">
                          <a:solidFill>
                            <a:srgbClr val="000000"/>
                          </a:solidFill>
                          <a:latin typeface="Calibri"/>
                          <a:ea typeface="Calibri"/>
                          <a:cs typeface="Times New Roman"/>
                        </a:rPr>
                        <a:t>Recurrent infections  with </a:t>
                      </a:r>
                      <a:r>
                        <a:rPr lang="en-US" sz="1400" dirty="0" err="1">
                          <a:solidFill>
                            <a:srgbClr val="000000"/>
                          </a:solidFill>
                          <a:latin typeface="Calibri"/>
                          <a:ea typeface="Calibri"/>
                          <a:cs typeface="Times New Roman"/>
                        </a:rPr>
                        <a:t>pneumococci</a:t>
                      </a:r>
                      <a:r>
                        <a:rPr lang="en-US" sz="1400" dirty="0">
                          <a:solidFill>
                            <a:srgbClr val="000000"/>
                          </a:solidFill>
                          <a:latin typeface="Calibri"/>
                          <a:ea typeface="Calibri"/>
                          <a:cs typeface="Times New Roman"/>
                        </a:rPr>
                        <a:t>, streptococci.</a:t>
                      </a:r>
                      <a:endParaRPr lang="en-US" sz="1100" dirty="0">
                        <a:solidFill>
                          <a:srgbClr val="000000"/>
                        </a:solidFill>
                        <a:latin typeface="Calibri"/>
                        <a:ea typeface="Calibri"/>
                        <a:cs typeface="Times New Roman"/>
                      </a:endParaRPr>
                    </a:p>
                    <a:p>
                      <a:pPr marL="342900" marR="0" lvl="0" indent="-342900">
                        <a:lnSpc>
                          <a:spcPct val="115000"/>
                        </a:lnSpc>
                        <a:spcBef>
                          <a:spcPts val="0"/>
                        </a:spcBef>
                        <a:spcAft>
                          <a:spcPts val="0"/>
                        </a:spcAft>
                        <a:buFont typeface="Courier New"/>
                        <a:buChar char="o"/>
                      </a:pPr>
                      <a:r>
                        <a:rPr lang="en-US" sz="1400" dirty="0">
                          <a:solidFill>
                            <a:srgbClr val="000000"/>
                          </a:solidFill>
                          <a:latin typeface="Calibri"/>
                          <a:ea typeface="Calibri"/>
                          <a:cs typeface="Times New Roman"/>
                        </a:rPr>
                        <a:t>Normal level of Pre B-cells in bone marrow, but depletion of matured B cells in serum.</a:t>
                      </a:r>
                      <a:endParaRPr lang="en-US" sz="1100" dirty="0">
                        <a:solidFill>
                          <a:srgbClr val="000000"/>
                        </a:solidFill>
                        <a:latin typeface="Calibri"/>
                        <a:ea typeface="Calibri"/>
                        <a:cs typeface="Times New Roman"/>
                      </a:endParaRPr>
                    </a:p>
                  </a:txBody>
                  <a:tcPr marL="68580" marR="68580" marT="0" marB="0"/>
                </a:tc>
                <a:extLst>
                  <a:ext uri="{0D108BD9-81ED-4DB2-BD59-A6C34878D82A}">
                    <a16:rowId xmlns:a16="http://schemas.microsoft.com/office/drawing/2014/main" val="10001"/>
                  </a:ext>
                </a:extLst>
              </a:tr>
              <a:tr h="1138554">
                <a:tc>
                  <a:txBody>
                    <a:bodyPr/>
                    <a:lstStyle/>
                    <a:p>
                      <a:pPr marL="0" marR="0">
                        <a:lnSpc>
                          <a:spcPct val="115000"/>
                        </a:lnSpc>
                        <a:spcBef>
                          <a:spcPts val="0"/>
                        </a:spcBef>
                        <a:spcAft>
                          <a:spcPts val="0"/>
                        </a:spcAft>
                      </a:pPr>
                      <a:r>
                        <a:rPr lang="en-US" sz="1400" b="1">
                          <a:solidFill>
                            <a:srgbClr val="000000"/>
                          </a:solidFill>
                          <a:latin typeface="Calibri"/>
                          <a:ea typeface="Calibri"/>
                          <a:cs typeface="Times New Roman"/>
                        </a:rPr>
                        <a:t>Transient hypogammaglobulinaemia of infancy</a:t>
                      </a:r>
                      <a:endParaRPr lang="en-US" sz="1100">
                        <a:solidFill>
                          <a:srgbClr val="000000"/>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Courier New"/>
                        <a:buChar char="o"/>
                      </a:pPr>
                      <a:r>
                        <a:rPr lang="en-US" sz="1400" dirty="0">
                          <a:solidFill>
                            <a:srgbClr val="000000"/>
                          </a:solidFill>
                          <a:latin typeface="Calibri"/>
                          <a:ea typeface="Calibri"/>
                          <a:cs typeface="Times New Roman"/>
                        </a:rPr>
                        <a:t>Abnormal delay in the initiation of </a:t>
                      </a:r>
                      <a:r>
                        <a:rPr lang="en-US" sz="1400" dirty="0" err="1">
                          <a:solidFill>
                            <a:srgbClr val="000000"/>
                          </a:solidFill>
                          <a:latin typeface="Calibri"/>
                          <a:ea typeface="Calibri"/>
                          <a:cs typeface="Times New Roman"/>
                        </a:rPr>
                        <a:t>IgG</a:t>
                      </a:r>
                      <a:r>
                        <a:rPr lang="en-US" sz="1400" dirty="0">
                          <a:solidFill>
                            <a:srgbClr val="000000"/>
                          </a:solidFill>
                          <a:latin typeface="Calibri"/>
                          <a:ea typeface="Calibri"/>
                          <a:cs typeface="Times New Roman"/>
                        </a:rPr>
                        <a:t> synthesis in some infants</a:t>
                      </a:r>
                      <a:r>
                        <a:rPr lang="en-US" sz="1400" baseline="0" dirty="0">
                          <a:solidFill>
                            <a:srgbClr val="000000"/>
                          </a:solidFill>
                          <a:latin typeface="Calibri"/>
                          <a:ea typeface="Calibri"/>
                          <a:cs typeface="Times New Roman"/>
                        </a:rPr>
                        <a:t> cause transient decrease in level of </a:t>
                      </a:r>
                      <a:r>
                        <a:rPr lang="en-US" sz="1400" baseline="0" dirty="0" err="1">
                          <a:solidFill>
                            <a:srgbClr val="000000"/>
                          </a:solidFill>
                          <a:latin typeface="Calibri"/>
                          <a:ea typeface="Calibri"/>
                          <a:cs typeface="Times New Roman"/>
                        </a:rPr>
                        <a:t>IgG</a:t>
                      </a:r>
                      <a:r>
                        <a:rPr lang="en-US" sz="1400" baseline="0" dirty="0">
                          <a:solidFill>
                            <a:srgbClr val="000000"/>
                          </a:solidFill>
                          <a:latin typeface="Calibri"/>
                          <a:ea typeface="Calibri"/>
                          <a:cs typeface="Times New Roman"/>
                        </a:rPr>
                        <a:t> in blood.</a:t>
                      </a:r>
                      <a:endParaRPr lang="en-US" sz="1100" dirty="0">
                        <a:solidFill>
                          <a:srgbClr val="000000"/>
                        </a:solidFill>
                        <a:latin typeface="Calibri"/>
                        <a:ea typeface="Calibri"/>
                        <a:cs typeface="Times New Roman"/>
                      </a:endParaRPr>
                    </a:p>
                  </a:txBody>
                  <a:tcPr marL="68580" marR="68580" marT="0" marB="0"/>
                </a:tc>
                <a:extLst>
                  <a:ext uri="{0D108BD9-81ED-4DB2-BD59-A6C34878D82A}">
                    <a16:rowId xmlns:a16="http://schemas.microsoft.com/office/drawing/2014/main" val="10002"/>
                  </a:ext>
                </a:extLst>
              </a:tr>
              <a:tr h="880944">
                <a:tc>
                  <a:txBody>
                    <a:bodyPr/>
                    <a:lstStyle/>
                    <a:p>
                      <a:pPr marL="0" marR="0">
                        <a:lnSpc>
                          <a:spcPct val="115000"/>
                        </a:lnSpc>
                        <a:spcBef>
                          <a:spcPts val="0"/>
                        </a:spcBef>
                        <a:spcAft>
                          <a:spcPts val="0"/>
                        </a:spcAft>
                      </a:pPr>
                      <a:r>
                        <a:rPr lang="en-US" sz="1400" b="1" dirty="0">
                          <a:solidFill>
                            <a:srgbClr val="000000"/>
                          </a:solidFill>
                          <a:latin typeface="Calibri"/>
                          <a:ea typeface="Calibri"/>
                          <a:cs typeface="Times New Roman"/>
                        </a:rPr>
                        <a:t> Selective immunoglobulin deficiencies</a:t>
                      </a:r>
                      <a:endParaRPr lang="en-US" sz="1100" dirty="0">
                        <a:solidFill>
                          <a:srgbClr val="000000"/>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Courier New"/>
                        <a:buChar char="o"/>
                      </a:pPr>
                      <a:r>
                        <a:rPr lang="en-US" sz="1400" dirty="0">
                          <a:solidFill>
                            <a:srgbClr val="000000"/>
                          </a:solidFill>
                          <a:latin typeface="Calibri"/>
                          <a:ea typeface="Calibri"/>
                          <a:cs typeface="Times New Roman"/>
                        </a:rPr>
                        <a:t>Selective </a:t>
                      </a:r>
                      <a:r>
                        <a:rPr lang="en-US" sz="1400" dirty="0" err="1">
                          <a:solidFill>
                            <a:srgbClr val="000000"/>
                          </a:solidFill>
                          <a:latin typeface="Calibri"/>
                          <a:ea typeface="Calibri"/>
                          <a:cs typeface="Times New Roman"/>
                        </a:rPr>
                        <a:t>Secretory</a:t>
                      </a:r>
                      <a:r>
                        <a:rPr lang="en-US" sz="1400" dirty="0">
                          <a:solidFill>
                            <a:srgbClr val="000000"/>
                          </a:solidFill>
                          <a:latin typeface="Calibri"/>
                          <a:ea typeface="Calibri"/>
                          <a:cs typeface="Times New Roman"/>
                        </a:rPr>
                        <a:t> </a:t>
                      </a:r>
                      <a:r>
                        <a:rPr lang="en-US" sz="1400" dirty="0" err="1">
                          <a:solidFill>
                            <a:srgbClr val="000000"/>
                          </a:solidFill>
                          <a:latin typeface="Calibri"/>
                          <a:ea typeface="Calibri"/>
                          <a:cs typeface="Times New Roman"/>
                        </a:rPr>
                        <a:t>IgA</a:t>
                      </a:r>
                      <a:r>
                        <a:rPr lang="en-US" sz="1400" dirty="0">
                          <a:solidFill>
                            <a:srgbClr val="000000"/>
                          </a:solidFill>
                          <a:latin typeface="Calibri"/>
                          <a:ea typeface="Calibri"/>
                          <a:cs typeface="Times New Roman"/>
                        </a:rPr>
                        <a:t> deficiency with respiratory and gastrointestinal infections.</a:t>
                      </a:r>
                      <a:endParaRPr lang="en-US" sz="1100" dirty="0">
                        <a:solidFill>
                          <a:srgbClr val="000000"/>
                        </a:solidFill>
                        <a:latin typeface="Calibri"/>
                        <a:ea typeface="Calibri"/>
                        <a:cs typeface="Times New Roman"/>
                      </a:endParaRPr>
                    </a:p>
                    <a:p>
                      <a:pPr marL="342900" marR="0" lvl="0" indent="-342900">
                        <a:lnSpc>
                          <a:spcPct val="115000"/>
                        </a:lnSpc>
                        <a:spcBef>
                          <a:spcPts val="0"/>
                        </a:spcBef>
                        <a:spcAft>
                          <a:spcPts val="0"/>
                        </a:spcAft>
                        <a:buFont typeface="Courier New"/>
                        <a:buChar char="o"/>
                      </a:pPr>
                      <a:r>
                        <a:rPr lang="en-US" sz="1400" dirty="0">
                          <a:solidFill>
                            <a:srgbClr val="000000"/>
                          </a:solidFill>
                          <a:latin typeface="Calibri"/>
                          <a:ea typeface="Calibri"/>
                          <a:cs typeface="Times New Roman"/>
                        </a:rPr>
                        <a:t>Selective </a:t>
                      </a:r>
                      <a:r>
                        <a:rPr lang="en-US" sz="1400" dirty="0" err="1">
                          <a:solidFill>
                            <a:srgbClr val="000000"/>
                          </a:solidFill>
                          <a:latin typeface="Calibri"/>
                          <a:ea typeface="Calibri"/>
                          <a:cs typeface="Times New Roman"/>
                        </a:rPr>
                        <a:t>IgM</a:t>
                      </a:r>
                      <a:r>
                        <a:rPr lang="en-US" sz="1400" dirty="0">
                          <a:solidFill>
                            <a:srgbClr val="000000"/>
                          </a:solidFill>
                          <a:latin typeface="Calibri"/>
                          <a:ea typeface="Calibri"/>
                          <a:cs typeface="Times New Roman"/>
                        </a:rPr>
                        <a:t> deficiency causing septicemia due to gram negative bacteria.</a:t>
                      </a:r>
                      <a:endParaRPr lang="en-US" sz="1100" dirty="0">
                        <a:solidFill>
                          <a:srgbClr val="000000"/>
                        </a:solidFill>
                        <a:latin typeface="Calibri"/>
                        <a:ea typeface="Calibri"/>
                        <a:cs typeface="Times New Roman"/>
                      </a:endParaRPr>
                    </a:p>
                  </a:txBody>
                  <a:tcPr marL="68580" marR="68580" marT="0" marB="0"/>
                </a:tc>
                <a:extLst>
                  <a:ext uri="{0D108BD9-81ED-4DB2-BD59-A6C34878D82A}">
                    <a16:rowId xmlns:a16="http://schemas.microsoft.com/office/drawing/2014/main" val="10003"/>
                  </a:ext>
                </a:extLst>
              </a:tr>
              <a:tr h="630936">
                <a:tc>
                  <a:txBody>
                    <a:bodyPr/>
                    <a:lstStyle/>
                    <a:p>
                      <a:pPr marL="0" marR="0">
                        <a:lnSpc>
                          <a:spcPct val="115000"/>
                        </a:lnSpc>
                        <a:spcBef>
                          <a:spcPts val="0"/>
                        </a:spcBef>
                        <a:spcAft>
                          <a:spcPts val="0"/>
                        </a:spcAft>
                      </a:pPr>
                      <a:r>
                        <a:rPr lang="en-US" sz="1400" b="1">
                          <a:solidFill>
                            <a:srgbClr val="000000"/>
                          </a:solidFill>
                          <a:latin typeface="Calibri"/>
                          <a:ea typeface="Calibri"/>
                          <a:cs typeface="Times New Roman"/>
                        </a:rPr>
                        <a:t>Immunoglobulin deficiencies with hyper IgM</a:t>
                      </a:r>
                      <a:endParaRPr lang="en-US" sz="1100">
                        <a:solidFill>
                          <a:srgbClr val="000000"/>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Courier New"/>
                        <a:buChar char="o"/>
                      </a:pPr>
                      <a:r>
                        <a:rPr lang="en-US" sz="1400" dirty="0" err="1">
                          <a:solidFill>
                            <a:srgbClr val="000000"/>
                          </a:solidFill>
                          <a:latin typeface="Calibri"/>
                          <a:ea typeface="Calibri"/>
                          <a:cs typeface="Times New Roman"/>
                        </a:rPr>
                        <a:t>IgA</a:t>
                      </a:r>
                      <a:r>
                        <a:rPr lang="en-US" sz="1400" dirty="0">
                          <a:solidFill>
                            <a:srgbClr val="000000"/>
                          </a:solidFill>
                          <a:latin typeface="Calibri"/>
                          <a:ea typeface="Calibri"/>
                          <a:cs typeface="Times New Roman"/>
                        </a:rPr>
                        <a:t>, </a:t>
                      </a:r>
                      <a:r>
                        <a:rPr lang="en-US" sz="1400" dirty="0" err="1">
                          <a:solidFill>
                            <a:srgbClr val="000000"/>
                          </a:solidFill>
                          <a:latin typeface="Calibri"/>
                          <a:ea typeface="Calibri"/>
                          <a:cs typeface="Times New Roman"/>
                        </a:rPr>
                        <a:t>IgG</a:t>
                      </a:r>
                      <a:r>
                        <a:rPr lang="en-US" sz="1400" dirty="0">
                          <a:solidFill>
                            <a:srgbClr val="000000"/>
                          </a:solidFill>
                          <a:latin typeface="Calibri"/>
                          <a:ea typeface="Calibri"/>
                          <a:cs typeface="Times New Roman"/>
                        </a:rPr>
                        <a:t> are deficient in this X linked </a:t>
                      </a:r>
                      <a:r>
                        <a:rPr lang="en-US" sz="1400" dirty="0" err="1">
                          <a:solidFill>
                            <a:srgbClr val="000000"/>
                          </a:solidFill>
                          <a:latin typeface="Calibri"/>
                          <a:ea typeface="Calibri"/>
                          <a:cs typeface="Times New Roman"/>
                        </a:rPr>
                        <a:t>autosomal</a:t>
                      </a:r>
                      <a:r>
                        <a:rPr lang="en-US" sz="1400" dirty="0">
                          <a:solidFill>
                            <a:srgbClr val="000000"/>
                          </a:solidFill>
                          <a:latin typeface="Calibri"/>
                          <a:ea typeface="Calibri"/>
                          <a:cs typeface="Times New Roman"/>
                        </a:rPr>
                        <a:t> recessive disease , but with </a:t>
                      </a:r>
                      <a:r>
                        <a:rPr lang="en-US" sz="1400" dirty="0" err="1">
                          <a:solidFill>
                            <a:srgbClr val="000000"/>
                          </a:solidFill>
                          <a:latin typeface="Calibri"/>
                          <a:ea typeface="Calibri"/>
                          <a:cs typeface="Times New Roman"/>
                        </a:rPr>
                        <a:t>malignacy</a:t>
                      </a:r>
                      <a:r>
                        <a:rPr lang="en-US" sz="1400" baseline="0" dirty="0">
                          <a:solidFill>
                            <a:srgbClr val="000000"/>
                          </a:solidFill>
                          <a:latin typeface="Calibri"/>
                          <a:ea typeface="Calibri"/>
                          <a:cs typeface="Times New Roman"/>
                        </a:rPr>
                        <a:t> of plasma cells producing </a:t>
                      </a:r>
                      <a:r>
                        <a:rPr lang="en-US" sz="1400" baseline="0" dirty="0" err="1">
                          <a:solidFill>
                            <a:srgbClr val="000000"/>
                          </a:solidFill>
                          <a:latin typeface="Calibri"/>
                          <a:ea typeface="Calibri"/>
                          <a:cs typeface="Times New Roman"/>
                        </a:rPr>
                        <a:t>IgM</a:t>
                      </a:r>
                      <a:r>
                        <a:rPr lang="en-US" sz="1400" baseline="0" dirty="0">
                          <a:solidFill>
                            <a:srgbClr val="000000"/>
                          </a:solidFill>
                          <a:latin typeface="Calibri"/>
                          <a:ea typeface="Calibri"/>
                          <a:cs typeface="Times New Roman"/>
                        </a:rPr>
                        <a:t>, cause excess production of </a:t>
                      </a:r>
                      <a:r>
                        <a:rPr lang="en-US" sz="1400" baseline="0" dirty="0" err="1">
                          <a:solidFill>
                            <a:srgbClr val="000000"/>
                          </a:solidFill>
                          <a:latin typeface="Calibri"/>
                          <a:ea typeface="Calibri"/>
                          <a:cs typeface="Times New Roman"/>
                        </a:rPr>
                        <a:t>IgM</a:t>
                      </a:r>
                      <a:r>
                        <a:rPr lang="en-US" sz="1400" baseline="0" dirty="0">
                          <a:solidFill>
                            <a:srgbClr val="000000"/>
                          </a:solidFill>
                          <a:latin typeface="Calibri"/>
                          <a:ea typeface="Calibri"/>
                          <a:cs typeface="Times New Roman"/>
                        </a:rPr>
                        <a:t>.</a:t>
                      </a:r>
                      <a:endParaRPr lang="en-US" sz="1100" dirty="0">
                        <a:solidFill>
                          <a:srgbClr val="000000"/>
                        </a:solidFill>
                        <a:latin typeface="Calibri"/>
                        <a:ea typeface="Calibri"/>
                        <a:cs typeface="Times New Roman"/>
                      </a:endParaRPr>
                    </a:p>
                  </a:txBody>
                  <a:tcPr marL="68580" marR="68580" marT="0" marB="0"/>
                </a:tc>
                <a:extLst>
                  <a:ext uri="{0D108BD9-81ED-4DB2-BD59-A6C34878D82A}">
                    <a16:rowId xmlns:a16="http://schemas.microsoft.com/office/drawing/2014/main" val="10004"/>
                  </a:ext>
                </a:extLst>
              </a:tr>
              <a:tr h="1133348">
                <a:tc>
                  <a:txBody>
                    <a:bodyPr/>
                    <a:lstStyle/>
                    <a:p>
                      <a:pPr marL="0" marR="0">
                        <a:lnSpc>
                          <a:spcPct val="115000"/>
                        </a:lnSpc>
                        <a:spcBef>
                          <a:spcPts val="0"/>
                        </a:spcBef>
                        <a:spcAft>
                          <a:spcPts val="0"/>
                        </a:spcAft>
                      </a:pPr>
                      <a:r>
                        <a:rPr lang="en-US" sz="1400" b="1">
                          <a:solidFill>
                            <a:srgbClr val="000000"/>
                          </a:solidFill>
                          <a:latin typeface="Calibri"/>
                          <a:ea typeface="Calibri"/>
                          <a:cs typeface="Times New Roman"/>
                        </a:rPr>
                        <a:t>Transcobalamine II deficiency</a:t>
                      </a:r>
                      <a:endParaRPr lang="en-US" sz="1100">
                        <a:solidFill>
                          <a:srgbClr val="000000"/>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Courier New"/>
                        <a:buChar char="o"/>
                      </a:pPr>
                      <a:r>
                        <a:rPr lang="en-US" sz="1400" dirty="0" err="1">
                          <a:solidFill>
                            <a:srgbClr val="000000"/>
                          </a:solidFill>
                          <a:latin typeface="Calibri"/>
                          <a:ea typeface="Calibri"/>
                          <a:cs typeface="Times New Roman"/>
                        </a:rPr>
                        <a:t>Vit</a:t>
                      </a:r>
                      <a:r>
                        <a:rPr lang="en-US" sz="1400" dirty="0">
                          <a:solidFill>
                            <a:srgbClr val="000000"/>
                          </a:solidFill>
                          <a:latin typeface="Calibri"/>
                          <a:ea typeface="Calibri"/>
                          <a:cs typeface="Times New Roman"/>
                        </a:rPr>
                        <a:t> B12 deficiency with </a:t>
                      </a:r>
                      <a:r>
                        <a:rPr lang="en-US" sz="1400" dirty="0" err="1">
                          <a:solidFill>
                            <a:srgbClr val="000000"/>
                          </a:solidFill>
                          <a:latin typeface="Calibri"/>
                          <a:ea typeface="Calibri"/>
                          <a:cs typeface="Times New Roman"/>
                        </a:rPr>
                        <a:t>megaloblastic</a:t>
                      </a:r>
                      <a:r>
                        <a:rPr lang="en-US" sz="1400" dirty="0">
                          <a:solidFill>
                            <a:srgbClr val="000000"/>
                          </a:solidFill>
                          <a:latin typeface="Calibri"/>
                          <a:ea typeface="Calibri"/>
                          <a:cs typeface="Times New Roman"/>
                        </a:rPr>
                        <a:t> anemia, plasma cell depletion, diminished immunoglobulin level and impaired </a:t>
                      </a:r>
                      <a:r>
                        <a:rPr lang="en-US" sz="1400" dirty="0" err="1">
                          <a:solidFill>
                            <a:srgbClr val="000000"/>
                          </a:solidFill>
                          <a:latin typeface="Calibri"/>
                          <a:ea typeface="Calibri"/>
                          <a:cs typeface="Times New Roman"/>
                        </a:rPr>
                        <a:t>phagocytosis</a:t>
                      </a:r>
                      <a:r>
                        <a:rPr lang="en-US" sz="1400" dirty="0">
                          <a:solidFill>
                            <a:srgbClr val="000000"/>
                          </a:solidFill>
                          <a:latin typeface="Calibri"/>
                          <a:ea typeface="Calibri"/>
                          <a:cs typeface="Times New Roman"/>
                        </a:rPr>
                        <a:t>.</a:t>
                      </a:r>
                      <a:endParaRPr lang="en-US" sz="1100" dirty="0">
                        <a:solidFill>
                          <a:srgbClr val="000000"/>
                        </a:solidFill>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983972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1524000" y="76201"/>
          <a:ext cx="9144000" cy="3124200"/>
        </p:xfrm>
        <a:graphic>
          <a:graphicData uri="http://schemas.openxmlformats.org/drawingml/2006/table">
            <a:tbl>
              <a:tblPr firstRow="1" bandRow="1">
                <a:tableStyleId>{21E4AEA4-8DFA-4A89-87EB-49C32662AFE0}</a:tableStyleId>
              </a:tblPr>
              <a:tblGrid>
                <a:gridCol w="2794000">
                  <a:extLst>
                    <a:ext uri="{9D8B030D-6E8A-4147-A177-3AD203B41FA5}">
                      <a16:colId xmlns:a16="http://schemas.microsoft.com/office/drawing/2014/main" val="20000"/>
                    </a:ext>
                  </a:extLst>
                </a:gridCol>
                <a:gridCol w="6350000">
                  <a:extLst>
                    <a:ext uri="{9D8B030D-6E8A-4147-A177-3AD203B41FA5}">
                      <a16:colId xmlns:a16="http://schemas.microsoft.com/office/drawing/2014/main" val="20001"/>
                    </a:ext>
                  </a:extLst>
                </a:gridCol>
              </a:tblGrid>
              <a:tr h="584200">
                <a:tc>
                  <a:txBody>
                    <a:bodyPr/>
                    <a:lstStyle/>
                    <a:p>
                      <a:pPr marL="0" marR="0">
                        <a:lnSpc>
                          <a:spcPct val="115000"/>
                        </a:lnSpc>
                        <a:spcBef>
                          <a:spcPts val="0"/>
                        </a:spcBef>
                        <a:spcAft>
                          <a:spcPts val="0"/>
                        </a:spcAft>
                      </a:pPr>
                      <a:r>
                        <a:rPr lang="en-US" sz="1400" dirty="0"/>
                        <a:t>COMBINED T AND B CELL DEFECTS</a:t>
                      </a:r>
                      <a:endParaRPr lang="en-US" sz="1100" dirty="0">
                        <a:solidFill>
                          <a:srgbClr val="943634"/>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endParaRPr lang="en-US" sz="1100">
                        <a:solidFill>
                          <a:srgbClr val="943634"/>
                        </a:solidFill>
                        <a:latin typeface="Calibri"/>
                        <a:ea typeface="Calibri"/>
                        <a:cs typeface="Times New Roman"/>
                      </a:endParaRPr>
                    </a:p>
                  </a:txBody>
                  <a:tcPr marL="68580" marR="68580" marT="0" marB="0"/>
                </a:tc>
                <a:extLst>
                  <a:ext uri="{0D108BD9-81ED-4DB2-BD59-A6C34878D82A}">
                    <a16:rowId xmlns:a16="http://schemas.microsoft.com/office/drawing/2014/main" val="10000"/>
                  </a:ext>
                </a:extLst>
              </a:tr>
              <a:tr h="1270000">
                <a:tc>
                  <a:txBody>
                    <a:bodyPr/>
                    <a:lstStyle/>
                    <a:p>
                      <a:pPr marL="0" marR="0">
                        <a:lnSpc>
                          <a:spcPct val="115000"/>
                        </a:lnSpc>
                        <a:spcBef>
                          <a:spcPts val="0"/>
                        </a:spcBef>
                        <a:spcAft>
                          <a:spcPts val="0"/>
                        </a:spcAft>
                      </a:pPr>
                      <a:r>
                        <a:rPr lang="en-US" sz="1400"/>
                        <a:t>Wiskott- Aldrich syndrome</a:t>
                      </a:r>
                      <a:endParaRPr lang="en-US" sz="1100">
                        <a:solidFill>
                          <a:srgbClr val="943634"/>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Symbol"/>
                        <a:buChar char=""/>
                      </a:pPr>
                      <a:r>
                        <a:rPr lang="en-US" sz="1400" dirty="0"/>
                        <a:t>Elevated </a:t>
                      </a:r>
                      <a:r>
                        <a:rPr lang="en-US" sz="1400" dirty="0" err="1"/>
                        <a:t>IgE</a:t>
                      </a:r>
                      <a:r>
                        <a:rPr lang="en-US" sz="1400" dirty="0"/>
                        <a:t> levels</a:t>
                      </a:r>
                      <a:endParaRPr lang="en-US" sz="1100" dirty="0"/>
                    </a:p>
                    <a:p>
                      <a:pPr marL="342900" marR="0" lvl="0" indent="-342900">
                        <a:lnSpc>
                          <a:spcPct val="115000"/>
                        </a:lnSpc>
                        <a:spcBef>
                          <a:spcPts val="0"/>
                        </a:spcBef>
                        <a:spcAft>
                          <a:spcPts val="0"/>
                        </a:spcAft>
                        <a:buFont typeface="Symbol"/>
                        <a:buChar char=""/>
                      </a:pPr>
                      <a:r>
                        <a:rPr lang="en-US" sz="1400" dirty="0"/>
                        <a:t>Abnormalities in cell mediated and </a:t>
                      </a:r>
                      <a:r>
                        <a:rPr lang="en-US" sz="1400" dirty="0" err="1"/>
                        <a:t>humoral</a:t>
                      </a:r>
                      <a:r>
                        <a:rPr lang="en-US" sz="1400" dirty="0"/>
                        <a:t> immunities.</a:t>
                      </a:r>
                      <a:endParaRPr lang="en-US" sz="1100" dirty="0"/>
                    </a:p>
                    <a:p>
                      <a:pPr marL="342900" marR="0" lvl="0" indent="-342900">
                        <a:lnSpc>
                          <a:spcPct val="115000"/>
                        </a:lnSpc>
                        <a:spcBef>
                          <a:spcPts val="0"/>
                        </a:spcBef>
                        <a:spcAft>
                          <a:spcPts val="0"/>
                        </a:spcAft>
                        <a:buFont typeface="Symbol"/>
                        <a:buChar char=""/>
                      </a:pPr>
                      <a:r>
                        <a:rPr lang="en-US" sz="1400" dirty="0"/>
                        <a:t>X linked recessive disease characterized by eczema, bleeding, recurrent infections.</a:t>
                      </a:r>
                    </a:p>
                    <a:p>
                      <a:pPr marL="342900" marR="0" lvl="0" indent="-342900">
                        <a:lnSpc>
                          <a:spcPct val="115000"/>
                        </a:lnSpc>
                        <a:spcBef>
                          <a:spcPts val="0"/>
                        </a:spcBef>
                        <a:spcAft>
                          <a:spcPts val="0"/>
                        </a:spcAft>
                        <a:buFont typeface="Symbol"/>
                        <a:buChar char=""/>
                      </a:pPr>
                      <a:r>
                        <a:rPr lang="en-US" sz="1400" dirty="0"/>
                        <a:t>Unable to form antibodies against polysaccharides. </a:t>
                      </a:r>
                      <a:endParaRPr lang="en-US" sz="1100" dirty="0"/>
                    </a:p>
                  </a:txBody>
                  <a:tcPr marL="68580" marR="68580" marT="0" marB="0"/>
                </a:tc>
                <a:extLst>
                  <a:ext uri="{0D108BD9-81ED-4DB2-BD59-A6C34878D82A}">
                    <a16:rowId xmlns:a16="http://schemas.microsoft.com/office/drawing/2014/main" val="10001"/>
                  </a:ext>
                </a:extLst>
              </a:tr>
              <a:tr h="1270000">
                <a:tc>
                  <a:txBody>
                    <a:bodyPr/>
                    <a:lstStyle/>
                    <a:p>
                      <a:pPr marL="0" marR="0">
                        <a:lnSpc>
                          <a:spcPct val="115000"/>
                        </a:lnSpc>
                        <a:spcBef>
                          <a:spcPts val="0"/>
                        </a:spcBef>
                        <a:spcAft>
                          <a:spcPts val="0"/>
                        </a:spcAft>
                      </a:pPr>
                      <a:r>
                        <a:rPr lang="en-US" sz="1400"/>
                        <a:t>MHC class II deficiency</a:t>
                      </a:r>
                      <a:endParaRPr lang="en-US" sz="1100">
                        <a:solidFill>
                          <a:srgbClr val="943634"/>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Symbol"/>
                        <a:buChar char=""/>
                      </a:pPr>
                      <a:r>
                        <a:rPr lang="en-US" sz="1400" dirty="0" err="1"/>
                        <a:t>Autosomal</a:t>
                      </a:r>
                      <a:r>
                        <a:rPr lang="en-US" sz="1400" dirty="0"/>
                        <a:t> recessive</a:t>
                      </a:r>
                      <a:endParaRPr lang="en-US" sz="1100" dirty="0"/>
                    </a:p>
                    <a:p>
                      <a:pPr marL="342900" marR="0" lvl="0" indent="-342900">
                        <a:lnSpc>
                          <a:spcPct val="115000"/>
                        </a:lnSpc>
                        <a:spcBef>
                          <a:spcPts val="0"/>
                        </a:spcBef>
                        <a:spcAft>
                          <a:spcPts val="0"/>
                        </a:spcAft>
                        <a:buFont typeface="Symbol"/>
                        <a:buChar char=""/>
                      </a:pPr>
                      <a:r>
                        <a:rPr lang="en-US" sz="1400" dirty="0"/>
                        <a:t>Failure to express MHC </a:t>
                      </a:r>
                      <a:r>
                        <a:rPr lang="en-US" sz="1400" dirty="0" err="1"/>
                        <a:t>classII</a:t>
                      </a:r>
                      <a:r>
                        <a:rPr lang="en-US" sz="1400" dirty="0"/>
                        <a:t> molecule  on the surface of antigen presenting cells.</a:t>
                      </a:r>
                      <a:endParaRPr lang="en-US" sz="1100" dirty="0"/>
                    </a:p>
                    <a:p>
                      <a:pPr marL="342900" marR="0" lvl="0" indent="-342900">
                        <a:lnSpc>
                          <a:spcPct val="115000"/>
                        </a:lnSpc>
                        <a:spcBef>
                          <a:spcPts val="0"/>
                        </a:spcBef>
                        <a:spcAft>
                          <a:spcPts val="0"/>
                        </a:spcAft>
                        <a:buFont typeface="Symbol"/>
                        <a:buChar char=""/>
                      </a:pPr>
                      <a:r>
                        <a:rPr lang="en-US" sz="1400" dirty="0"/>
                        <a:t>This causes deficiency of T helper cells (CD4). Hence cause failure</a:t>
                      </a:r>
                      <a:r>
                        <a:rPr lang="en-US" sz="1400" baseline="0" dirty="0"/>
                        <a:t> of stimulation of plasma cells to produce </a:t>
                      </a:r>
                      <a:r>
                        <a:rPr lang="en-US" sz="1400" baseline="0" dirty="0" err="1"/>
                        <a:t>immunoglobulins</a:t>
                      </a:r>
                      <a:r>
                        <a:rPr lang="en-US" sz="1400" baseline="0" dirty="0"/>
                        <a:t>.</a:t>
                      </a:r>
                      <a:endParaRPr lang="en-US" sz="1100" dirty="0">
                        <a:solidFill>
                          <a:srgbClr val="943634"/>
                        </a:solidFill>
                        <a:latin typeface="Calibri"/>
                        <a:ea typeface="Calibri"/>
                        <a:cs typeface="Times New Roman"/>
                      </a:endParaRPr>
                    </a:p>
                  </a:txBody>
                  <a:tcPr marL="68580" marR="68580" marT="0" marB="0"/>
                </a:tc>
                <a:extLst>
                  <a:ext uri="{0D108BD9-81ED-4DB2-BD59-A6C34878D82A}">
                    <a16:rowId xmlns:a16="http://schemas.microsoft.com/office/drawing/2014/main" val="10002"/>
                  </a:ext>
                </a:extLst>
              </a:tr>
            </a:tbl>
          </a:graphicData>
        </a:graphic>
      </p:graphicFrame>
      <p:graphicFrame>
        <p:nvGraphicFramePr>
          <p:cNvPr id="5" name="Table 4"/>
          <p:cNvGraphicFramePr>
            <a:graphicFrameLocks noGrp="1"/>
          </p:cNvGraphicFramePr>
          <p:nvPr/>
        </p:nvGraphicFramePr>
        <p:xfrm>
          <a:off x="1524000" y="3276600"/>
          <a:ext cx="9144000" cy="3581400"/>
        </p:xfrm>
        <a:graphic>
          <a:graphicData uri="http://schemas.openxmlformats.org/drawingml/2006/table">
            <a:tbl>
              <a:tblPr firstRow="1" bandRow="1">
                <a:tableStyleId>{00A15C55-8517-42AA-B614-E9B94910E393}</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514954">
                <a:tc>
                  <a:txBody>
                    <a:bodyPr/>
                    <a:lstStyle/>
                    <a:p>
                      <a:pPr marL="0" marR="0">
                        <a:lnSpc>
                          <a:spcPct val="115000"/>
                        </a:lnSpc>
                        <a:spcBef>
                          <a:spcPts val="0"/>
                        </a:spcBef>
                        <a:spcAft>
                          <a:spcPts val="0"/>
                        </a:spcAft>
                      </a:pPr>
                      <a:r>
                        <a:rPr lang="en-US" sz="1800" dirty="0"/>
                        <a:t>PHAGOCYTIC CELL DISORDERS</a:t>
                      </a:r>
                      <a:endParaRPr lang="en-US" sz="1400" dirty="0">
                        <a:solidFill>
                          <a:srgbClr val="76923C"/>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endParaRPr lang="en-US" sz="1400">
                        <a:solidFill>
                          <a:srgbClr val="76923C"/>
                        </a:solidFill>
                        <a:latin typeface="Calibri"/>
                        <a:ea typeface="Calibri"/>
                        <a:cs typeface="Times New Roman"/>
                      </a:endParaRPr>
                    </a:p>
                  </a:txBody>
                  <a:tcPr marL="68580" marR="68580" marT="0" marB="0"/>
                </a:tc>
                <a:extLst>
                  <a:ext uri="{0D108BD9-81ED-4DB2-BD59-A6C34878D82A}">
                    <a16:rowId xmlns:a16="http://schemas.microsoft.com/office/drawing/2014/main" val="10000"/>
                  </a:ext>
                </a:extLst>
              </a:tr>
              <a:tr h="1703581">
                <a:tc>
                  <a:txBody>
                    <a:bodyPr/>
                    <a:lstStyle/>
                    <a:p>
                      <a:pPr marL="0" marR="0">
                        <a:lnSpc>
                          <a:spcPct val="115000"/>
                        </a:lnSpc>
                        <a:spcBef>
                          <a:spcPts val="0"/>
                        </a:spcBef>
                        <a:spcAft>
                          <a:spcPts val="0"/>
                        </a:spcAft>
                      </a:pPr>
                      <a:r>
                        <a:rPr lang="en-US" sz="1800"/>
                        <a:t>Chediak-hagashi syndrome</a:t>
                      </a:r>
                      <a:endParaRPr lang="en-US" sz="1400">
                        <a:solidFill>
                          <a:srgbClr val="76923C"/>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Symbol"/>
                        <a:buChar char=""/>
                      </a:pPr>
                      <a:r>
                        <a:rPr lang="en-US" sz="1800"/>
                        <a:t>Autosomal recessive</a:t>
                      </a:r>
                      <a:endParaRPr lang="en-US" sz="1400"/>
                    </a:p>
                    <a:p>
                      <a:pPr marL="342900" marR="0" lvl="0" indent="-342900">
                        <a:lnSpc>
                          <a:spcPct val="115000"/>
                        </a:lnSpc>
                        <a:spcBef>
                          <a:spcPts val="0"/>
                        </a:spcBef>
                        <a:spcAft>
                          <a:spcPts val="0"/>
                        </a:spcAft>
                        <a:buFont typeface="Symbol"/>
                        <a:buChar char=""/>
                      </a:pPr>
                      <a:r>
                        <a:rPr lang="en-US" sz="1800"/>
                        <a:t>The neutrophils possess large lysosomes, which donot readily fuse to the phagosome, causing diminished phagocytic activity.</a:t>
                      </a:r>
                      <a:endParaRPr lang="en-US" sz="1400">
                        <a:solidFill>
                          <a:srgbClr val="76923C"/>
                        </a:solidFill>
                        <a:latin typeface="Calibri"/>
                        <a:ea typeface="Calibri"/>
                        <a:cs typeface="Times New Roman"/>
                      </a:endParaRPr>
                    </a:p>
                  </a:txBody>
                  <a:tcPr marL="68580" marR="68580" marT="0" marB="0"/>
                </a:tc>
                <a:extLst>
                  <a:ext uri="{0D108BD9-81ED-4DB2-BD59-A6C34878D82A}">
                    <a16:rowId xmlns:a16="http://schemas.microsoft.com/office/drawing/2014/main" val="10001"/>
                  </a:ext>
                </a:extLst>
              </a:tr>
              <a:tr h="1362865">
                <a:tc>
                  <a:txBody>
                    <a:bodyPr/>
                    <a:lstStyle/>
                    <a:p>
                      <a:pPr marL="0" marR="0">
                        <a:lnSpc>
                          <a:spcPct val="115000"/>
                        </a:lnSpc>
                        <a:spcBef>
                          <a:spcPts val="0"/>
                        </a:spcBef>
                        <a:spcAft>
                          <a:spcPts val="0"/>
                        </a:spcAft>
                      </a:pPr>
                      <a:r>
                        <a:rPr lang="en-US" sz="1800"/>
                        <a:t>Leukocyte G-6-PD deficiency</a:t>
                      </a:r>
                      <a:endParaRPr lang="en-US" sz="1400">
                        <a:solidFill>
                          <a:srgbClr val="76923C"/>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Symbol"/>
                        <a:buChar char=""/>
                      </a:pPr>
                      <a:r>
                        <a:rPr lang="en-US" sz="1800" dirty="0"/>
                        <a:t>Leukocytes due to the deficiency of the enzyme 6GPD </a:t>
                      </a:r>
                      <a:r>
                        <a:rPr lang="en-US" sz="1800" dirty="0" err="1"/>
                        <a:t>dehydrogenase</a:t>
                      </a:r>
                      <a:r>
                        <a:rPr lang="en-US" sz="1800" dirty="0"/>
                        <a:t> causes decreased bactericidal activity.</a:t>
                      </a:r>
                      <a:endParaRPr lang="en-US" sz="1400" dirty="0">
                        <a:solidFill>
                          <a:srgbClr val="76923C"/>
                        </a:solidFill>
                        <a:latin typeface="Calibri"/>
                        <a:ea typeface="Calibri"/>
                        <a:cs typeface="Times New Roman"/>
                      </a:endParaRPr>
                    </a:p>
                  </a:txBody>
                  <a:tcPr marL="68580" marR="6858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98770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SECONDARY IMMUNE DEFICIENCIES</a:t>
            </a:r>
            <a:endParaRPr lang="en-US" dirty="0"/>
          </a:p>
        </p:txBody>
      </p:sp>
      <p:graphicFrame>
        <p:nvGraphicFramePr>
          <p:cNvPr id="4" name="Content Placeholder 3"/>
          <p:cNvGraphicFramePr>
            <a:graphicFrameLocks noGrp="1"/>
          </p:cNvGraphicFramePr>
          <p:nvPr>
            <p:ph idx="1"/>
          </p:nvPr>
        </p:nvGraphicFramePr>
        <p:xfrm>
          <a:off x="1981200" y="1646238"/>
          <a:ext cx="8229600" cy="4160330"/>
        </p:xfrm>
        <a:graphic>
          <a:graphicData uri="http://schemas.openxmlformats.org/drawingml/2006/table">
            <a:tbl>
              <a:tblPr firstRow="1" bandRow="1">
                <a:tableStyleId>{7DF18680-E054-41AD-8BC1-D1AEF772440D}</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pPr marL="0" marR="0">
                        <a:lnSpc>
                          <a:spcPct val="115000"/>
                        </a:lnSpc>
                        <a:spcBef>
                          <a:spcPts val="0"/>
                        </a:spcBef>
                        <a:spcAft>
                          <a:spcPts val="0"/>
                        </a:spcAft>
                      </a:pPr>
                      <a:r>
                        <a:rPr lang="en-US" sz="2000" dirty="0"/>
                        <a:t>Depression of </a:t>
                      </a:r>
                      <a:r>
                        <a:rPr lang="en-US" sz="2000" dirty="0" err="1"/>
                        <a:t>humoral</a:t>
                      </a:r>
                      <a:r>
                        <a:rPr lang="en-US" sz="2000" dirty="0"/>
                        <a:t> immunity</a:t>
                      </a:r>
                      <a:endParaRPr lang="en-US" sz="1600" dirty="0">
                        <a:solidFill>
                          <a:srgbClr val="000000"/>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Symbol"/>
                        <a:buChar char=""/>
                      </a:pPr>
                      <a:r>
                        <a:rPr lang="en-US" sz="2000"/>
                        <a:t>B-cells depleted</a:t>
                      </a:r>
                      <a:endParaRPr lang="en-US" sz="1600"/>
                    </a:p>
                    <a:p>
                      <a:pPr marL="342900" marR="0" lvl="0" indent="-342900">
                        <a:lnSpc>
                          <a:spcPct val="115000"/>
                        </a:lnSpc>
                        <a:spcBef>
                          <a:spcPts val="0"/>
                        </a:spcBef>
                        <a:spcAft>
                          <a:spcPts val="0"/>
                        </a:spcAft>
                        <a:buFont typeface="Symbol"/>
                        <a:buChar char=""/>
                      </a:pPr>
                      <a:r>
                        <a:rPr lang="en-US" sz="2000"/>
                        <a:t>Seen in chronic lymphatic leukemia, exfoliative skin diseases, multiple myeloma (where inc abnormal immunoglobulins, but not normal immunoglobulins occur)</a:t>
                      </a:r>
                      <a:endParaRPr lang="en-US" sz="1600">
                        <a:solidFill>
                          <a:srgbClr val="000000"/>
                        </a:solidFill>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2000"/>
                        <a:t>Depression of cell mediated immunity</a:t>
                      </a:r>
                      <a:endParaRPr lang="en-US" sz="1600">
                        <a:solidFill>
                          <a:srgbClr val="000000"/>
                        </a:solidFill>
                        <a:latin typeface="Calibri"/>
                        <a:ea typeface="Calibri"/>
                        <a:cs typeface="Times New Roman"/>
                      </a:endParaRPr>
                    </a:p>
                  </a:txBody>
                  <a:tcPr marL="68580" marR="68580" marT="0" marB="0"/>
                </a:tc>
                <a:tc>
                  <a:txBody>
                    <a:bodyPr/>
                    <a:lstStyle/>
                    <a:p>
                      <a:pPr marL="342900" marR="0" lvl="0" indent="-342900">
                        <a:lnSpc>
                          <a:spcPct val="115000"/>
                        </a:lnSpc>
                        <a:spcBef>
                          <a:spcPts val="0"/>
                        </a:spcBef>
                        <a:spcAft>
                          <a:spcPts val="0"/>
                        </a:spcAft>
                        <a:buFont typeface="Symbol"/>
                        <a:buChar char=""/>
                      </a:pPr>
                      <a:r>
                        <a:rPr lang="en-US" sz="2000" dirty="0"/>
                        <a:t>Occurs in AIDS (Decreases CD4:CD8 ratio), Hodgkin’s lymphoma, </a:t>
                      </a:r>
                      <a:r>
                        <a:rPr lang="en-US" sz="2000" dirty="0" err="1"/>
                        <a:t>lepromatous</a:t>
                      </a:r>
                      <a:r>
                        <a:rPr lang="en-US" sz="2000" dirty="0"/>
                        <a:t> leprosy, </a:t>
                      </a:r>
                      <a:r>
                        <a:rPr lang="en-US" sz="2000" dirty="0" err="1"/>
                        <a:t>sarcoidosis</a:t>
                      </a:r>
                      <a:r>
                        <a:rPr lang="en-US" sz="2000" dirty="0"/>
                        <a:t>.</a:t>
                      </a:r>
                      <a:endParaRPr lang="en-US" sz="1600" dirty="0">
                        <a:solidFill>
                          <a:srgbClr val="000000"/>
                        </a:solidFill>
                        <a:latin typeface="Calibri"/>
                        <a:ea typeface="Calibri"/>
                        <a:cs typeface="Times New Roman"/>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861768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92</TotalTime>
  <Words>1015</Words>
  <Application>Microsoft Office PowerPoint</Application>
  <PresentationFormat>Widescreen</PresentationFormat>
  <Paragraphs>119</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Century Gothic</vt:lpstr>
      <vt:lpstr>Courier New</vt:lpstr>
      <vt:lpstr>Symbol</vt:lpstr>
      <vt:lpstr>Wingdings 3</vt:lpstr>
      <vt:lpstr>Ion</vt:lpstr>
      <vt:lpstr>IMMUNOLOGY &amp; AUTOIMMUNE DISEASES OF ORAL CAVITY</vt:lpstr>
      <vt:lpstr>IMMUNITY CLASSIFICATION</vt:lpstr>
      <vt:lpstr>PowerPoint Presentation</vt:lpstr>
      <vt:lpstr>PowerPoint Presentation</vt:lpstr>
      <vt:lpstr>PowerPoint Presentation</vt:lpstr>
      <vt:lpstr>Hypersensitivity </vt:lpstr>
      <vt:lpstr>Type I Hypersensitivity</vt:lpstr>
      <vt:lpstr>Type II Hypersensitivity</vt:lpstr>
      <vt:lpstr>Type III Hypersensitivity</vt:lpstr>
      <vt:lpstr>Type IV Hypersensitivity</vt:lpstr>
      <vt:lpstr>AUTOIMMUNITY</vt:lpstr>
      <vt:lpstr>PowerPoint Presentation</vt:lpstr>
      <vt:lpstr>Mechanism of autoimmunity</vt:lpstr>
      <vt:lpstr>PowerPoint Presentation</vt:lpstr>
      <vt:lpstr>Immuno deficiency </vt:lpstr>
      <vt:lpstr>IMMUNODEFICIENCY </vt:lpstr>
      <vt:lpstr>Primary immunodeficiencies</vt:lpstr>
      <vt:lpstr>PowerPoint Presentation</vt:lpstr>
      <vt:lpstr>PowerPoint Presentation</vt:lpstr>
      <vt:lpstr>SECONDARY IMMUNE DEFICIENCIES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IMMUNOLOGY &amp; IMMUNOLOGICAL DISEASES OF ORAL CAVITY</dc:title>
  <dc:creator>AG DENTAL</dc:creator>
  <cp:lastModifiedBy>Lakshmi sasi</cp:lastModifiedBy>
  <cp:revision>13</cp:revision>
  <dcterms:created xsi:type="dcterms:W3CDTF">2018-01-08T04:55:02Z</dcterms:created>
  <dcterms:modified xsi:type="dcterms:W3CDTF">2025-05-15T07:41:09Z</dcterms:modified>
</cp:coreProperties>
</file>