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3" r:id="rId1"/>
  </p:sldMasterIdLst>
  <p:notesMasterIdLst>
    <p:notesMasterId r:id="rId54"/>
  </p:notesMasterIdLst>
  <p:sldIdLst>
    <p:sldId id="256" r:id="rId2"/>
    <p:sldId id="257" r:id="rId3"/>
    <p:sldId id="258" r:id="rId4"/>
    <p:sldId id="362" r:id="rId5"/>
    <p:sldId id="261" r:id="rId6"/>
    <p:sldId id="361" r:id="rId7"/>
    <p:sldId id="325" r:id="rId8"/>
    <p:sldId id="363" r:id="rId9"/>
    <p:sldId id="326" r:id="rId10"/>
    <p:sldId id="345" r:id="rId11"/>
    <p:sldId id="328" r:id="rId12"/>
    <p:sldId id="329" r:id="rId13"/>
    <p:sldId id="330" r:id="rId14"/>
    <p:sldId id="331" r:id="rId15"/>
    <p:sldId id="332" r:id="rId16"/>
    <p:sldId id="262" r:id="rId17"/>
    <p:sldId id="263" r:id="rId18"/>
    <p:sldId id="264" r:id="rId19"/>
    <p:sldId id="266" r:id="rId20"/>
    <p:sldId id="267" r:id="rId21"/>
    <p:sldId id="268" r:id="rId22"/>
    <p:sldId id="366" r:id="rId23"/>
    <p:sldId id="273" r:id="rId24"/>
    <p:sldId id="274" r:id="rId25"/>
    <p:sldId id="275" r:id="rId26"/>
    <p:sldId id="276" r:id="rId27"/>
    <p:sldId id="277" r:id="rId28"/>
    <p:sldId id="360" r:id="rId29"/>
    <p:sldId id="287" r:id="rId30"/>
    <p:sldId id="289" r:id="rId31"/>
    <p:sldId id="290" r:id="rId32"/>
    <p:sldId id="291" r:id="rId33"/>
    <p:sldId id="292" r:id="rId34"/>
    <p:sldId id="293" r:id="rId35"/>
    <p:sldId id="294" r:id="rId36"/>
    <p:sldId id="365" r:id="rId37"/>
    <p:sldId id="296" r:id="rId38"/>
    <p:sldId id="298" r:id="rId39"/>
    <p:sldId id="299" r:id="rId40"/>
    <p:sldId id="297" r:id="rId41"/>
    <p:sldId id="300" r:id="rId42"/>
    <p:sldId id="295" r:id="rId43"/>
    <p:sldId id="349" r:id="rId44"/>
    <p:sldId id="301" r:id="rId45"/>
    <p:sldId id="302" r:id="rId46"/>
    <p:sldId id="303" r:id="rId47"/>
    <p:sldId id="305" r:id="rId48"/>
    <p:sldId id="339" r:id="rId49"/>
    <p:sldId id="364" r:id="rId50"/>
    <p:sldId id="309" r:id="rId51"/>
    <p:sldId id="310" r:id="rId52"/>
    <p:sldId id="342" r:id="rId53"/>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Comic Sans MS" pitchFamily="66" charset="0"/>
        <a:ea typeface="+mn-ea"/>
        <a:cs typeface="Times New Roman" pitchFamily="18" charset="0"/>
      </a:defRPr>
    </a:lvl1pPr>
    <a:lvl2pPr marL="457200" algn="l" rtl="0" eaLnBrk="0" fontAlgn="base" hangingPunct="0">
      <a:spcBef>
        <a:spcPct val="0"/>
      </a:spcBef>
      <a:spcAft>
        <a:spcPct val="0"/>
      </a:spcAft>
      <a:defRPr sz="2000" kern="1200">
        <a:solidFill>
          <a:schemeClr val="tx1"/>
        </a:solidFill>
        <a:latin typeface="Comic Sans MS" pitchFamily="66" charset="0"/>
        <a:ea typeface="+mn-ea"/>
        <a:cs typeface="Times New Roman" pitchFamily="18" charset="0"/>
      </a:defRPr>
    </a:lvl2pPr>
    <a:lvl3pPr marL="914400" algn="l" rtl="0" eaLnBrk="0" fontAlgn="base" hangingPunct="0">
      <a:spcBef>
        <a:spcPct val="0"/>
      </a:spcBef>
      <a:spcAft>
        <a:spcPct val="0"/>
      </a:spcAft>
      <a:defRPr sz="2000" kern="1200">
        <a:solidFill>
          <a:schemeClr val="tx1"/>
        </a:solidFill>
        <a:latin typeface="Comic Sans MS" pitchFamily="66" charset="0"/>
        <a:ea typeface="+mn-ea"/>
        <a:cs typeface="Times New Roman" pitchFamily="18" charset="0"/>
      </a:defRPr>
    </a:lvl3pPr>
    <a:lvl4pPr marL="1371600" algn="l" rtl="0" eaLnBrk="0" fontAlgn="base" hangingPunct="0">
      <a:spcBef>
        <a:spcPct val="0"/>
      </a:spcBef>
      <a:spcAft>
        <a:spcPct val="0"/>
      </a:spcAft>
      <a:defRPr sz="2000" kern="1200">
        <a:solidFill>
          <a:schemeClr val="tx1"/>
        </a:solidFill>
        <a:latin typeface="Comic Sans MS" pitchFamily="66" charset="0"/>
        <a:ea typeface="+mn-ea"/>
        <a:cs typeface="Times New Roman" pitchFamily="18" charset="0"/>
      </a:defRPr>
    </a:lvl4pPr>
    <a:lvl5pPr marL="1828800" algn="l" rtl="0" eaLnBrk="0" fontAlgn="base" hangingPunct="0">
      <a:spcBef>
        <a:spcPct val="0"/>
      </a:spcBef>
      <a:spcAft>
        <a:spcPct val="0"/>
      </a:spcAft>
      <a:defRPr sz="2000" kern="1200">
        <a:solidFill>
          <a:schemeClr val="tx1"/>
        </a:solidFill>
        <a:latin typeface="Comic Sans MS" pitchFamily="66" charset="0"/>
        <a:ea typeface="+mn-ea"/>
        <a:cs typeface="Times New Roman" pitchFamily="18" charset="0"/>
      </a:defRPr>
    </a:lvl5pPr>
    <a:lvl6pPr marL="2286000" algn="l" defTabSz="914400" rtl="0" eaLnBrk="1" latinLnBrk="0" hangingPunct="1">
      <a:defRPr sz="2000" kern="1200">
        <a:solidFill>
          <a:schemeClr val="tx1"/>
        </a:solidFill>
        <a:latin typeface="Comic Sans MS" pitchFamily="66" charset="0"/>
        <a:ea typeface="+mn-ea"/>
        <a:cs typeface="Times New Roman" pitchFamily="18" charset="0"/>
      </a:defRPr>
    </a:lvl6pPr>
    <a:lvl7pPr marL="2743200" algn="l" defTabSz="914400" rtl="0" eaLnBrk="1" latinLnBrk="0" hangingPunct="1">
      <a:defRPr sz="2000" kern="1200">
        <a:solidFill>
          <a:schemeClr val="tx1"/>
        </a:solidFill>
        <a:latin typeface="Comic Sans MS" pitchFamily="66" charset="0"/>
        <a:ea typeface="+mn-ea"/>
        <a:cs typeface="Times New Roman" pitchFamily="18" charset="0"/>
      </a:defRPr>
    </a:lvl7pPr>
    <a:lvl8pPr marL="3200400" algn="l" defTabSz="914400" rtl="0" eaLnBrk="1" latinLnBrk="0" hangingPunct="1">
      <a:defRPr sz="2000" kern="1200">
        <a:solidFill>
          <a:schemeClr val="tx1"/>
        </a:solidFill>
        <a:latin typeface="Comic Sans MS" pitchFamily="66" charset="0"/>
        <a:ea typeface="+mn-ea"/>
        <a:cs typeface="Times New Roman" pitchFamily="18" charset="0"/>
      </a:defRPr>
    </a:lvl8pPr>
    <a:lvl9pPr marL="3657600" algn="l" defTabSz="914400" rtl="0" eaLnBrk="1" latinLnBrk="0" hangingPunct="1">
      <a:defRPr sz="2000" kern="1200">
        <a:solidFill>
          <a:schemeClr val="tx1"/>
        </a:solidFill>
        <a:latin typeface="Comic Sans MS" pitchFamily="66" charset="0"/>
        <a:ea typeface="+mn-ea"/>
        <a:cs typeface="Times New Roman" pitchFamily="18"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99"/>
    <a:srgbClr val="B63694"/>
    <a:srgbClr val="891F4C"/>
    <a:srgbClr val="339933"/>
    <a:srgbClr val="000099"/>
    <a:srgbClr val="E282B4"/>
    <a:srgbClr val="9390A2"/>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28" autoAdjust="0"/>
    <p:restoredTop sz="89106" autoAdjust="0"/>
  </p:normalViewPr>
  <p:slideViewPr>
    <p:cSldViewPr>
      <p:cViewPr varScale="1">
        <p:scale>
          <a:sx n="88" d="100"/>
          <a:sy n="88" d="100"/>
        </p:scale>
        <p:origin x="-136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8F8F80-E57C-4799-B38E-4BE59211F5AE}" type="doc">
      <dgm:prSet loTypeId="urn:microsoft.com/office/officeart/2005/8/layout/orgChart1" loCatId="hierarchy" qsTypeId="urn:microsoft.com/office/officeart/2005/8/quickstyle/simple1" qsCatId="simple" csTypeId="urn:microsoft.com/office/officeart/2005/8/colors/accent1_2" csCatId="accent1" phldr="1"/>
      <dgm:spPr/>
    </dgm:pt>
    <dgm:pt modelId="{91C54794-DD49-4CFA-B655-F7F7932EA154}">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Health </a:t>
          </a:r>
          <a:r>
            <a:rPr kumimoji="0" lang="en-US" altLang="en-US" sz="1600" b="1" i="0" u="none" strike="noStrike" cap="none" normalizeH="0" baseline="0" dirty="0" smtClean="0">
              <a:ln>
                <a:noFill/>
              </a:ln>
              <a:solidFill>
                <a:schemeClr val="tx1"/>
              </a:solidFill>
              <a:effectLst/>
              <a:latin typeface="Arial" panose="020B0604020202020204" pitchFamily="34" charset="0"/>
            </a:rPr>
            <a:t> education</a:t>
          </a:r>
          <a:endParaRPr kumimoji="0" lang="en-US" altLang="en-US" sz="1600" b="1" i="0" u="none" strike="noStrike" cap="none" normalizeH="0" baseline="0" dirty="0">
            <a:ln>
              <a:noFill/>
            </a:ln>
            <a:solidFill>
              <a:schemeClr val="tx1"/>
            </a:solidFill>
            <a:effectLst/>
            <a:latin typeface="Arial" panose="020B0604020202020204" pitchFamily="34" charset="0"/>
          </a:endParaRPr>
        </a:p>
      </dgm:t>
    </dgm:pt>
    <dgm:pt modelId="{BF978C9D-CE07-4BEA-B476-A50BD9380026}" type="parTrans" cxnId="{A406BB42-D6F4-479E-A1DE-C1E0A7A3C548}">
      <dgm:prSet/>
      <dgm:spPr/>
      <dgm:t>
        <a:bodyPr/>
        <a:lstStyle/>
        <a:p>
          <a:endParaRPr lang="en-US"/>
        </a:p>
      </dgm:t>
    </dgm:pt>
    <dgm:pt modelId="{9B99CFFF-7F91-4848-8DD3-A075B1DAC6EA}" type="sibTrans" cxnId="{A406BB42-D6F4-479E-A1DE-C1E0A7A3C548}">
      <dgm:prSet/>
      <dgm:spPr/>
      <dgm:t>
        <a:bodyPr/>
        <a:lstStyle/>
        <a:p>
          <a:endParaRPr lang="en-US"/>
        </a:p>
      </dgm:t>
    </dgm:pt>
    <dgm:pt modelId="{E7EB7028-34DC-4A92-8AEB-E696CE597035}">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Individual approach </a:t>
          </a:r>
        </a:p>
      </dgm:t>
    </dgm:pt>
    <dgm:pt modelId="{6B7CE68A-D2DA-4586-9519-58B57B31EE07}" type="parTrans" cxnId="{B7AE8E25-F1E8-4432-A5D4-19EB048A02E3}">
      <dgm:prSet/>
      <dgm:spPr/>
      <dgm:t>
        <a:bodyPr/>
        <a:lstStyle/>
        <a:p>
          <a:endParaRPr lang="en-US"/>
        </a:p>
      </dgm:t>
    </dgm:pt>
    <dgm:pt modelId="{8206F316-4EA4-409C-96C9-FF5FB078CABA}" type="sibTrans" cxnId="{B7AE8E25-F1E8-4432-A5D4-19EB048A02E3}">
      <dgm:prSet/>
      <dgm:spPr/>
      <dgm:t>
        <a:bodyPr/>
        <a:lstStyle/>
        <a:p>
          <a:endParaRPr lang="en-US"/>
        </a:p>
      </dgm:t>
    </dgm:pt>
    <dgm:pt modelId="{7247F6B2-599F-4BA3-9435-9A7DF281E2B6}">
      <dgm:prSet custT="1"/>
      <dgm:spPr/>
      <dgm:t>
        <a:bodyPr/>
        <a:lstStyle/>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chemeClr val="tx1"/>
              </a:solidFill>
              <a:effectLst/>
              <a:latin typeface="Arial" panose="020B0604020202020204" pitchFamily="34" charset="0"/>
            </a:rPr>
            <a:t>Personal contact</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chemeClr val="tx1"/>
              </a:solidFill>
              <a:effectLst/>
              <a:latin typeface="Arial" panose="020B0604020202020204" pitchFamily="34" charset="0"/>
            </a:rPr>
            <a:t>Home visits</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chemeClr val="tx1"/>
              </a:solidFill>
              <a:effectLst/>
              <a:latin typeface="Arial" panose="020B0604020202020204" pitchFamily="34" charset="0"/>
            </a:rPr>
            <a:t>Personal letters</a:t>
          </a:r>
        </a:p>
      </dgm:t>
    </dgm:pt>
    <dgm:pt modelId="{C2E35BAB-0326-4B0B-8977-7DA3D7716E41}" type="parTrans" cxnId="{0F35E06A-2BC2-48DF-BBA6-DC52A162979B}">
      <dgm:prSet/>
      <dgm:spPr/>
      <dgm:t>
        <a:bodyPr/>
        <a:lstStyle/>
        <a:p>
          <a:endParaRPr lang="en-US"/>
        </a:p>
      </dgm:t>
    </dgm:pt>
    <dgm:pt modelId="{A6285CC5-884C-4DD5-83AF-27C77F4B5AC4}" type="sibTrans" cxnId="{0F35E06A-2BC2-48DF-BBA6-DC52A162979B}">
      <dgm:prSet/>
      <dgm:spPr/>
      <dgm:t>
        <a:bodyPr/>
        <a:lstStyle/>
        <a:p>
          <a:endParaRPr lang="en-US"/>
        </a:p>
      </dgm:t>
    </dgm:pt>
    <dgm:pt modelId="{CE6AC0F1-FD7F-41A3-A4B0-A5BFD187C708}">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Group approach</a:t>
          </a:r>
        </a:p>
      </dgm:t>
    </dgm:pt>
    <dgm:pt modelId="{32F4CBA4-B59D-4E7A-8526-1593E4EB6024}" type="parTrans" cxnId="{1E85E0FC-1E1F-44A0-A89B-CF909B943510}">
      <dgm:prSet/>
      <dgm:spPr/>
      <dgm:t>
        <a:bodyPr/>
        <a:lstStyle/>
        <a:p>
          <a:endParaRPr lang="en-US"/>
        </a:p>
      </dgm:t>
    </dgm:pt>
    <dgm:pt modelId="{5E77EAD9-FEC4-43AE-B341-FEB1F7AF5DC0}" type="sibTrans" cxnId="{1E85E0FC-1E1F-44A0-A89B-CF909B943510}">
      <dgm:prSet/>
      <dgm:spPr/>
      <dgm:t>
        <a:bodyPr/>
        <a:lstStyle/>
        <a:p>
          <a:endParaRPr lang="en-US"/>
        </a:p>
      </dgm:t>
    </dgm:pt>
    <dgm:pt modelId="{7BC3479F-748A-410E-9803-CBE72D037A12}">
      <dgm:prSet custT="1"/>
      <dgm:spPr/>
      <dgm:t>
        <a:bodyPr/>
        <a:lstStyle/>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200" b="1" i="0" u="none" strike="noStrike" cap="none" normalizeH="0" baseline="0" dirty="0">
              <a:ln>
                <a:noFill/>
              </a:ln>
              <a:solidFill>
                <a:schemeClr val="tx1"/>
              </a:solidFill>
              <a:effectLst/>
              <a:latin typeface="Arial" panose="020B0604020202020204" pitchFamily="34" charset="0"/>
            </a:rPr>
            <a:t>Lectures</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200" b="1" i="0" u="none" strike="noStrike" cap="none" normalizeH="0" baseline="0" dirty="0">
              <a:ln>
                <a:noFill/>
              </a:ln>
              <a:solidFill>
                <a:schemeClr val="tx1"/>
              </a:solidFill>
              <a:effectLst/>
              <a:latin typeface="Arial" panose="020B0604020202020204" pitchFamily="34" charset="0"/>
            </a:rPr>
            <a:t>Demonstrations</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200" b="1" i="0" u="none" strike="noStrike" cap="none" normalizeH="0" baseline="0" dirty="0">
              <a:ln>
                <a:noFill/>
              </a:ln>
              <a:solidFill>
                <a:schemeClr val="tx1"/>
              </a:solidFill>
              <a:effectLst/>
              <a:latin typeface="Arial" panose="020B0604020202020204" pitchFamily="34" charset="0"/>
            </a:rPr>
            <a:t>Discussion methods</a:t>
          </a:r>
        </a:p>
        <a:p>
          <a:pPr marL="800100" marR="0" lvl="1" indent="-342900" algn="l" defTabSz="914400" rtl="0" eaLnBrk="0" fontAlgn="base" latinLnBrk="0" hangingPunct="0">
            <a:lnSpc>
              <a:spcPct val="100000"/>
            </a:lnSpc>
            <a:spcBef>
              <a:spcPct val="0"/>
            </a:spcBef>
            <a:spcAft>
              <a:spcPct val="0"/>
            </a:spcAft>
            <a:buClrTx/>
            <a:buSzTx/>
            <a:buFontTx/>
            <a:buAutoNum type="alphaLcParenR"/>
            <a:tabLst/>
          </a:pPr>
          <a:r>
            <a:rPr kumimoji="0" lang="en-US" altLang="en-US" sz="1200" b="1" i="0" u="none" strike="noStrike" cap="none" normalizeH="0" baseline="0" dirty="0">
              <a:ln>
                <a:noFill/>
              </a:ln>
              <a:solidFill>
                <a:schemeClr val="tx1"/>
              </a:solidFill>
              <a:effectLst/>
              <a:latin typeface="Arial" panose="020B0604020202020204" pitchFamily="34" charset="0"/>
            </a:rPr>
            <a:t>Group discussion</a:t>
          </a:r>
        </a:p>
        <a:p>
          <a:pPr marL="800100" marR="0" lvl="1" indent="-342900" algn="l" defTabSz="914400" rtl="0" eaLnBrk="0" fontAlgn="base" latinLnBrk="0" hangingPunct="0">
            <a:lnSpc>
              <a:spcPct val="100000"/>
            </a:lnSpc>
            <a:spcBef>
              <a:spcPct val="0"/>
            </a:spcBef>
            <a:spcAft>
              <a:spcPct val="0"/>
            </a:spcAft>
            <a:buClrTx/>
            <a:buSzTx/>
            <a:buFontTx/>
            <a:buAutoNum type="alphaLcParenR"/>
            <a:tabLst/>
          </a:pPr>
          <a:r>
            <a:rPr kumimoji="0" lang="en-US" altLang="en-US" sz="1200" b="1" i="0" u="none" strike="noStrike" cap="none" normalizeH="0" baseline="0" dirty="0">
              <a:ln>
                <a:noFill/>
              </a:ln>
              <a:solidFill>
                <a:schemeClr val="tx1"/>
              </a:solidFill>
              <a:effectLst/>
              <a:latin typeface="Arial" panose="020B0604020202020204" pitchFamily="34" charset="0"/>
            </a:rPr>
            <a:t>Panel discussion</a:t>
          </a:r>
        </a:p>
        <a:p>
          <a:pPr marL="800100" marR="0" lvl="1" indent="-342900" algn="l" defTabSz="914400" rtl="0" eaLnBrk="0" fontAlgn="base" latinLnBrk="0" hangingPunct="0">
            <a:lnSpc>
              <a:spcPct val="100000"/>
            </a:lnSpc>
            <a:spcBef>
              <a:spcPct val="0"/>
            </a:spcBef>
            <a:spcAft>
              <a:spcPct val="0"/>
            </a:spcAft>
            <a:buClrTx/>
            <a:buSzTx/>
            <a:buFontTx/>
            <a:buAutoNum type="alphaLcParenR"/>
            <a:tabLst/>
          </a:pPr>
          <a:r>
            <a:rPr kumimoji="0" lang="en-US" altLang="en-US" sz="1200" b="1" i="0" u="none" strike="noStrike" cap="none" normalizeH="0" baseline="0" dirty="0">
              <a:ln>
                <a:noFill/>
              </a:ln>
              <a:solidFill>
                <a:schemeClr val="tx1"/>
              </a:solidFill>
              <a:effectLst/>
              <a:latin typeface="Arial" panose="020B0604020202020204" pitchFamily="34" charset="0"/>
            </a:rPr>
            <a:t>Symposium</a:t>
          </a:r>
        </a:p>
        <a:p>
          <a:pPr marL="800100" marR="0" lvl="1" indent="-342900" algn="l" defTabSz="914400" rtl="0" eaLnBrk="0" fontAlgn="base" latinLnBrk="0" hangingPunct="0">
            <a:lnSpc>
              <a:spcPct val="100000"/>
            </a:lnSpc>
            <a:spcBef>
              <a:spcPct val="0"/>
            </a:spcBef>
            <a:spcAft>
              <a:spcPct val="0"/>
            </a:spcAft>
            <a:buClrTx/>
            <a:buSzTx/>
            <a:buFontTx/>
            <a:buAutoNum type="alphaLcParenR"/>
            <a:tabLst/>
          </a:pPr>
          <a:r>
            <a:rPr kumimoji="0" lang="en-US" altLang="en-US" sz="1200" b="1" i="0" u="none" strike="noStrike" cap="none" normalizeH="0" baseline="0" dirty="0">
              <a:ln>
                <a:noFill/>
              </a:ln>
              <a:solidFill>
                <a:schemeClr val="tx1"/>
              </a:solidFill>
              <a:effectLst/>
              <a:latin typeface="Arial" panose="020B0604020202020204" pitchFamily="34" charset="0"/>
            </a:rPr>
            <a:t>Workshop</a:t>
          </a:r>
        </a:p>
        <a:p>
          <a:pPr marL="800100" marR="0" lvl="1" indent="-342900" algn="l" defTabSz="914400" rtl="0" eaLnBrk="0" fontAlgn="base" latinLnBrk="0" hangingPunct="0">
            <a:lnSpc>
              <a:spcPct val="100000"/>
            </a:lnSpc>
            <a:spcBef>
              <a:spcPct val="0"/>
            </a:spcBef>
            <a:spcAft>
              <a:spcPct val="0"/>
            </a:spcAft>
            <a:buClrTx/>
            <a:buSzTx/>
            <a:buFontTx/>
            <a:buAutoNum type="alphaLcParenR"/>
            <a:tabLst/>
          </a:pPr>
          <a:r>
            <a:rPr kumimoji="0" lang="en-US" altLang="en-US" sz="1200" b="1" i="0" u="none" strike="noStrike" cap="none" normalizeH="0" baseline="0" dirty="0">
              <a:ln>
                <a:noFill/>
              </a:ln>
              <a:solidFill>
                <a:schemeClr val="tx1"/>
              </a:solidFill>
              <a:effectLst/>
              <a:latin typeface="Arial" panose="020B0604020202020204" pitchFamily="34" charset="0"/>
            </a:rPr>
            <a:t>Conference</a:t>
          </a:r>
        </a:p>
        <a:p>
          <a:pPr marL="800100" marR="0" lvl="1" indent="-342900" algn="l" defTabSz="914400" rtl="0" eaLnBrk="0" fontAlgn="base" latinLnBrk="0" hangingPunct="0">
            <a:lnSpc>
              <a:spcPct val="100000"/>
            </a:lnSpc>
            <a:spcBef>
              <a:spcPct val="0"/>
            </a:spcBef>
            <a:spcAft>
              <a:spcPct val="0"/>
            </a:spcAft>
            <a:buClrTx/>
            <a:buSzTx/>
            <a:buFontTx/>
            <a:buAutoNum type="alphaLcParenR"/>
            <a:tabLst/>
          </a:pPr>
          <a:r>
            <a:rPr kumimoji="0" lang="en-US" altLang="en-US" sz="1200" b="1" i="0" u="none" strike="noStrike" cap="none" normalizeH="0" baseline="0" dirty="0">
              <a:ln>
                <a:noFill/>
              </a:ln>
              <a:solidFill>
                <a:schemeClr val="tx1"/>
              </a:solidFill>
              <a:effectLst/>
              <a:latin typeface="Arial" panose="020B0604020202020204" pitchFamily="34" charset="0"/>
            </a:rPr>
            <a:t>Seminars</a:t>
          </a:r>
        </a:p>
        <a:p>
          <a:pPr marL="800100" marR="0" lvl="1" indent="-342900" algn="l" defTabSz="914400" rtl="0" eaLnBrk="0" fontAlgn="base" latinLnBrk="0" hangingPunct="0">
            <a:lnSpc>
              <a:spcPct val="100000"/>
            </a:lnSpc>
            <a:spcBef>
              <a:spcPct val="0"/>
            </a:spcBef>
            <a:spcAft>
              <a:spcPct val="0"/>
            </a:spcAft>
            <a:buClrTx/>
            <a:buSzTx/>
            <a:buFontTx/>
            <a:buAutoNum type="alphaLcParenR"/>
            <a:tabLst/>
          </a:pPr>
          <a:r>
            <a:rPr kumimoji="0" lang="en-US" altLang="en-US" sz="1200" b="1" i="0" u="none" strike="noStrike" cap="none" normalizeH="0" baseline="0" dirty="0">
              <a:ln>
                <a:noFill/>
              </a:ln>
              <a:solidFill>
                <a:schemeClr val="tx1"/>
              </a:solidFill>
              <a:effectLst/>
              <a:latin typeface="Arial" panose="020B0604020202020204" pitchFamily="34" charset="0"/>
            </a:rPr>
            <a:t>Role play</a:t>
          </a:r>
        </a:p>
      </dgm:t>
    </dgm:pt>
    <dgm:pt modelId="{EB393A04-1BF2-45CE-A15E-D2117627843D}" type="parTrans" cxnId="{F9A9DA69-93BD-44DF-9DBA-61CC9B56EC3F}">
      <dgm:prSet/>
      <dgm:spPr/>
      <dgm:t>
        <a:bodyPr/>
        <a:lstStyle/>
        <a:p>
          <a:endParaRPr lang="en-US"/>
        </a:p>
      </dgm:t>
    </dgm:pt>
    <dgm:pt modelId="{CF352080-758A-4347-84DE-3F8C25E8D6B1}" type="sibTrans" cxnId="{F9A9DA69-93BD-44DF-9DBA-61CC9B56EC3F}">
      <dgm:prSet/>
      <dgm:spPr/>
      <dgm:t>
        <a:bodyPr/>
        <a:lstStyle/>
        <a:p>
          <a:endParaRPr lang="en-US"/>
        </a:p>
      </dgm:t>
    </dgm:pt>
    <dgm:pt modelId="{B9A60F37-647A-4D0F-B856-C02DC2C32607}">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Arial" panose="020B0604020202020204" pitchFamily="34" charset="0"/>
            </a:rPr>
            <a:t>Mass approach</a:t>
          </a:r>
        </a:p>
      </dgm:t>
    </dgm:pt>
    <dgm:pt modelId="{EFAEF074-7D95-4A9C-A8A8-FA5A517C0695}" type="parTrans" cxnId="{B1D70146-DD87-4F23-8FC3-9CCB75015455}">
      <dgm:prSet/>
      <dgm:spPr/>
      <dgm:t>
        <a:bodyPr/>
        <a:lstStyle/>
        <a:p>
          <a:endParaRPr lang="en-US"/>
        </a:p>
      </dgm:t>
    </dgm:pt>
    <dgm:pt modelId="{92C66C48-6A02-4848-9D05-26D70BF8CCDA}" type="sibTrans" cxnId="{B1D70146-DD87-4F23-8FC3-9CCB75015455}">
      <dgm:prSet/>
      <dgm:spPr/>
      <dgm:t>
        <a:bodyPr/>
        <a:lstStyle/>
        <a:p>
          <a:endParaRPr lang="en-US"/>
        </a:p>
      </dgm:t>
    </dgm:pt>
    <dgm:pt modelId="{7076EF53-7417-4B94-9C16-31947A0BB002}">
      <dgm:prSet/>
      <dgm:spPr/>
      <dgm:t>
        <a:bodyPr/>
        <a:lstStyle/>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b="1" i="0" u="none" strike="noStrike" cap="none" normalizeH="0" baseline="0" dirty="0">
              <a:ln>
                <a:noFill/>
              </a:ln>
              <a:solidFill>
                <a:schemeClr val="tx1"/>
              </a:solidFill>
              <a:effectLst/>
              <a:latin typeface="Arial" panose="020B0604020202020204" pitchFamily="34" charset="0"/>
            </a:rPr>
            <a:t>Television</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b="1" i="0" u="none" strike="noStrike" cap="none" normalizeH="0" baseline="0" dirty="0">
              <a:ln>
                <a:noFill/>
              </a:ln>
              <a:solidFill>
                <a:schemeClr val="tx1"/>
              </a:solidFill>
              <a:effectLst/>
              <a:latin typeface="Arial" panose="020B0604020202020204" pitchFamily="34" charset="0"/>
            </a:rPr>
            <a:t>Radio</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b="1" i="0" u="none" strike="noStrike" cap="none" normalizeH="0" baseline="0" dirty="0">
              <a:ln>
                <a:noFill/>
              </a:ln>
              <a:solidFill>
                <a:schemeClr val="tx1"/>
              </a:solidFill>
              <a:effectLst/>
              <a:latin typeface="Arial" panose="020B0604020202020204" pitchFamily="34" charset="0"/>
            </a:rPr>
            <a:t>Newspaper</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b="1" i="0" u="none" strike="noStrike" cap="none" normalizeH="0" baseline="0" dirty="0">
              <a:ln>
                <a:noFill/>
              </a:ln>
              <a:solidFill>
                <a:schemeClr val="tx1"/>
              </a:solidFill>
              <a:effectLst/>
              <a:latin typeface="Arial" panose="020B0604020202020204" pitchFamily="34" charset="0"/>
            </a:rPr>
            <a:t>Printed material</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b="1" i="0" u="none" strike="noStrike" cap="none" normalizeH="0" baseline="0" dirty="0">
              <a:ln>
                <a:noFill/>
              </a:ln>
              <a:solidFill>
                <a:schemeClr val="tx1"/>
              </a:solidFill>
              <a:effectLst/>
              <a:latin typeface="Arial" panose="020B0604020202020204" pitchFamily="34" charset="0"/>
            </a:rPr>
            <a:t>Direct mailing</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b="1" i="0" u="none" strike="noStrike" cap="none" normalizeH="0" baseline="0" dirty="0">
              <a:ln>
                <a:noFill/>
              </a:ln>
              <a:solidFill>
                <a:schemeClr val="tx1"/>
              </a:solidFill>
              <a:effectLst/>
              <a:latin typeface="Arial" panose="020B0604020202020204" pitchFamily="34" charset="0"/>
            </a:rPr>
            <a:t>Posters</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b="1" i="0" u="none" strike="noStrike" cap="none" normalizeH="0" baseline="0" dirty="0">
              <a:ln>
                <a:noFill/>
              </a:ln>
              <a:solidFill>
                <a:schemeClr val="tx1"/>
              </a:solidFill>
              <a:effectLst/>
              <a:latin typeface="Arial" panose="020B0604020202020204" pitchFamily="34" charset="0"/>
            </a:rPr>
            <a:t>Health museum</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b="1" i="0" u="none" strike="noStrike" cap="none" normalizeH="0" baseline="0" dirty="0">
              <a:ln>
                <a:noFill/>
              </a:ln>
              <a:solidFill>
                <a:schemeClr val="tx1"/>
              </a:solidFill>
              <a:effectLst/>
              <a:latin typeface="Arial" panose="020B0604020202020204" pitchFamily="34" charset="0"/>
            </a:rPr>
            <a:t>Folk methods</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b="1" i="0" u="none" strike="noStrike" cap="none" normalizeH="0" baseline="0" dirty="0">
              <a:ln>
                <a:noFill/>
              </a:ln>
              <a:solidFill>
                <a:schemeClr val="tx1"/>
              </a:solidFill>
              <a:effectLst/>
              <a:latin typeface="Arial" panose="020B0604020202020204" pitchFamily="34" charset="0"/>
            </a:rPr>
            <a:t>internet</a:t>
          </a:r>
        </a:p>
      </dgm:t>
    </dgm:pt>
    <dgm:pt modelId="{AB2A839C-1A54-413C-B201-829B9DC1E375}" type="parTrans" cxnId="{C399DED7-83EC-4844-B98C-DAF8B552C397}">
      <dgm:prSet/>
      <dgm:spPr/>
      <dgm:t>
        <a:bodyPr/>
        <a:lstStyle/>
        <a:p>
          <a:endParaRPr lang="en-US"/>
        </a:p>
      </dgm:t>
    </dgm:pt>
    <dgm:pt modelId="{D39A3D54-0785-487A-935D-479329D3682F}" type="sibTrans" cxnId="{C399DED7-83EC-4844-B98C-DAF8B552C397}">
      <dgm:prSet/>
      <dgm:spPr/>
      <dgm:t>
        <a:bodyPr/>
        <a:lstStyle/>
        <a:p>
          <a:endParaRPr lang="en-US"/>
        </a:p>
      </dgm:t>
    </dgm:pt>
    <dgm:pt modelId="{8523536C-C8A5-4BFF-BF7D-534A8DA966FC}" type="pres">
      <dgm:prSet presAssocID="{3C8F8F80-E57C-4799-B38E-4BE59211F5AE}" presName="hierChild1" presStyleCnt="0">
        <dgm:presLayoutVars>
          <dgm:orgChart val="1"/>
          <dgm:chPref val="1"/>
          <dgm:dir/>
          <dgm:animOne val="branch"/>
          <dgm:animLvl val="lvl"/>
          <dgm:resizeHandles/>
        </dgm:presLayoutVars>
      </dgm:prSet>
      <dgm:spPr/>
    </dgm:pt>
    <dgm:pt modelId="{12A04D83-E57E-4F2C-B6EA-CE32D8833F63}" type="pres">
      <dgm:prSet presAssocID="{91C54794-DD49-4CFA-B655-F7F7932EA154}" presName="hierRoot1" presStyleCnt="0">
        <dgm:presLayoutVars>
          <dgm:hierBranch/>
        </dgm:presLayoutVars>
      </dgm:prSet>
      <dgm:spPr/>
    </dgm:pt>
    <dgm:pt modelId="{A63016B1-DC85-4BA6-A6E8-6424E42749CF}" type="pres">
      <dgm:prSet presAssocID="{91C54794-DD49-4CFA-B655-F7F7932EA154}" presName="rootComposite1" presStyleCnt="0"/>
      <dgm:spPr/>
    </dgm:pt>
    <dgm:pt modelId="{8B704A35-FEA8-4349-9774-150CAEAC39FA}" type="pres">
      <dgm:prSet presAssocID="{91C54794-DD49-4CFA-B655-F7F7932EA154}" presName="rootText1" presStyleLbl="node0" presStyleIdx="0" presStyleCnt="1">
        <dgm:presLayoutVars>
          <dgm:chPref val="3"/>
        </dgm:presLayoutVars>
      </dgm:prSet>
      <dgm:spPr/>
      <dgm:t>
        <a:bodyPr/>
        <a:lstStyle/>
        <a:p>
          <a:endParaRPr lang="en-IN"/>
        </a:p>
      </dgm:t>
    </dgm:pt>
    <dgm:pt modelId="{6E0688C0-6179-4439-8878-2E297705C6F1}" type="pres">
      <dgm:prSet presAssocID="{91C54794-DD49-4CFA-B655-F7F7932EA154}" presName="rootConnector1" presStyleLbl="node1" presStyleIdx="0" presStyleCnt="0"/>
      <dgm:spPr/>
      <dgm:t>
        <a:bodyPr/>
        <a:lstStyle/>
        <a:p>
          <a:endParaRPr lang="en-IN"/>
        </a:p>
      </dgm:t>
    </dgm:pt>
    <dgm:pt modelId="{40A14020-FD2F-481F-A173-B020D34EE2D0}" type="pres">
      <dgm:prSet presAssocID="{91C54794-DD49-4CFA-B655-F7F7932EA154}" presName="hierChild2" presStyleCnt="0"/>
      <dgm:spPr/>
    </dgm:pt>
    <dgm:pt modelId="{D265A88E-32A1-4B43-8E22-4C0986CA8331}" type="pres">
      <dgm:prSet presAssocID="{6B7CE68A-D2DA-4586-9519-58B57B31EE07}" presName="Name35" presStyleLbl="parChTrans1D2" presStyleIdx="0" presStyleCnt="3"/>
      <dgm:spPr/>
      <dgm:t>
        <a:bodyPr/>
        <a:lstStyle/>
        <a:p>
          <a:endParaRPr lang="en-IN"/>
        </a:p>
      </dgm:t>
    </dgm:pt>
    <dgm:pt modelId="{66A789B2-824C-4D7C-A083-B79E4F873C9D}" type="pres">
      <dgm:prSet presAssocID="{E7EB7028-34DC-4A92-8AEB-E696CE597035}" presName="hierRoot2" presStyleCnt="0">
        <dgm:presLayoutVars>
          <dgm:hierBranch/>
        </dgm:presLayoutVars>
      </dgm:prSet>
      <dgm:spPr/>
    </dgm:pt>
    <dgm:pt modelId="{96CC4C8D-6B75-45D9-AE84-411B51FEA6C8}" type="pres">
      <dgm:prSet presAssocID="{E7EB7028-34DC-4A92-8AEB-E696CE597035}" presName="rootComposite" presStyleCnt="0"/>
      <dgm:spPr/>
    </dgm:pt>
    <dgm:pt modelId="{5F01E8DA-4525-4B9A-B2BE-4BAF8B1EB45E}" type="pres">
      <dgm:prSet presAssocID="{E7EB7028-34DC-4A92-8AEB-E696CE597035}" presName="rootText" presStyleLbl="node2" presStyleIdx="0" presStyleCnt="3">
        <dgm:presLayoutVars>
          <dgm:chPref val="3"/>
        </dgm:presLayoutVars>
      </dgm:prSet>
      <dgm:spPr/>
      <dgm:t>
        <a:bodyPr/>
        <a:lstStyle/>
        <a:p>
          <a:endParaRPr lang="en-IN"/>
        </a:p>
      </dgm:t>
    </dgm:pt>
    <dgm:pt modelId="{426AB77B-FEDE-4C9B-94B1-14B703C87C88}" type="pres">
      <dgm:prSet presAssocID="{E7EB7028-34DC-4A92-8AEB-E696CE597035}" presName="rootConnector" presStyleLbl="node2" presStyleIdx="0" presStyleCnt="3"/>
      <dgm:spPr/>
      <dgm:t>
        <a:bodyPr/>
        <a:lstStyle/>
        <a:p>
          <a:endParaRPr lang="en-IN"/>
        </a:p>
      </dgm:t>
    </dgm:pt>
    <dgm:pt modelId="{3EEAFFD0-96CB-4F82-97E6-37C4C714D498}" type="pres">
      <dgm:prSet presAssocID="{E7EB7028-34DC-4A92-8AEB-E696CE597035}" presName="hierChild4" presStyleCnt="0"/>
      <dgm:spPr/>
    </dgm:pt>
    <dgm:pt modelId="{4FAC4397-A234-428F-A5D6-8E3AC41A3133}" type="pres">
      <dgm:prSet presAssocID="{C2E35BAB-0326-4B0B-8977-7DA3D7716E41}" presName="Name35" presStyleLbl="parChTrans1D3" presStyleIdx="0" presStyleCnt="3"/>
      <dgm:spPr/>
      <dgm:t>
        <a:bodyPr/>
        <a:lstStyle/>
        <a:p>
          <a:endParaRPr lang="en-IN"/>
        </a:p>
      </dgm:t>
    </dgm:pt>
    <dgm:pt modelId="{1333A6F4-738A-469D-84C3-36DD64A03F2A}" type="pres">
      <dgm:prSet presAssocID="{7247F6B2-599F-4BA3-9435-9A7DF281E2B6}" presName="hierRoot2" presStyleCnt="0">
        <dgm:presLayoutVars>
          <dgm:hierBranch val="r"/>
        </dgm:presLayoutVars>
      </dgm:prSet>
      <dgm:spPr/>
    </dgm:pt>
    <dgm:pt modelId="{798C19B6-9B7F-484B-AACD-43D0F496445F}" type="pres">
      <dgm:prSet presAssocID="{7247F6B2-599F-4BA3-9435-9A7DF281E2B6}" presName="rootComposite" presStyleCnt="0"/>
      <dgm:spPr/>
    </dgm:pt>
    <dgm:pt modelId="{3B51B967-6C54-4C38-AF32-529EBF77FAE6}" type="pres">
      <dgm:prSet presAssocID="{7247F6B2-599F-4BA3-9435-9A7DF281E2B6}" presName="rootText" presStyleLbl="node3" presStyleIdx="0" presStyleCnt="3">
        <dgm:presLayoutVars>
          <dgm:chPref val="3"/>
        </dgm:presLayoutVars>
      </dgm:prSet>
      <dgm:spPr/>
      <dgm:t>
        <a:bodyPr/>
        <a:lstStyle/>
        <a:p>
          <a:endParaRPr lang="en-IN"/>
        </a:p>
      </dgm:t>
    </dgm:pt>
    <dgm:pt modelId="{6F00C5E5-700A-4C69-AF83-6B4414831E65}" type="pres">
      <dgm:prSet presAssocID="{7247F6B2-599F-4BA3-9435-9A7DF281E2B6}" presName="rootConnector" presStyleLbl="node3" presStyleIdx="0" presStyleCnt="3"/>
      <dgm:spPr/>
      <dgm:t>
        <a:bodyPr/>
        <a:lstStyle/>
        <a:p>
          <a:endParaRPr lang="en-IN"/>
        </a:p>
      </dgm:t>
    </dgm:pt>
    <dgm:pt modelId="{9D34E9A3-9D90-458F-B195-8B6CA5A9EF4C}" type="pres">
      <dgm:prSet presAssocID="{7247F6B2-599F-4BA3-9435-9A7DF281E2B6}" presName="hierChild4" presStyleCnt="0"/>
      <dgm:spPr/>
    </dgm:pt>
    <dgm:pt modelId="{2266C52C-422B-4726-B67B-AA3159B722B1}" type="pres">
      <dgm:prSet presAssocID="{7247F6B2-599F-4BA3-9435-9A7DF281E2B6}" presName="hierChild5" presStyleCnt="0"/>
      <dgm:spPr/>
    </dgm:pt>
    <dgm:pt modelId="{C5AAE55D-FBD6-40E9-A2A9-4DEA9C02B06F}" type="pres">
      <dgm:prSet presAssocID="{E7EB7028-34DC-4A92-8AEB-E696CE597035}" presName="hierChild5" presStyleCnt="0"/>
      <dgm:spPr/>
    </dgm:pt>
    <dgm:pt modelId="{77F110DF-41D1-4DAF-9130-D4F01B28E97A}" type="pres">
      <dgm:prSet presAssocID="{32F4CBA4-B59D-4E7A-8526-1593E4EB6024}" presName="Name35" presStyleLbl="parChTrans1D2" presStyleIdx="1" presStyleCnt="3"/>
      <dgm:spPr/>
      <dgm:t>
        <a:bodyPr/>
        <a:lstStyle/>
        <a:p>
          <a:endParaRPr lang="en-IN"/>
        </a:p>
      </dgm:t>
    </dgm:pt>
    <dgm:pt modelId="{A3678BEF-922E-42B6-9708-6FC2DAFB40A2}" type="pres">
      <dgm:prSet presAssocID="{CE6AC0F1-FD7F-41A3-A4B0-A5BFD187C708}" presName="hierRoot2" presStyleCnt="0">
        <dgm:presLayoutVars>
          <dgm:hierBranch/>
        </dgm:presLayoutVars>
      </dgm:prSet>
      <dgm:spPr/>
    </dgm:pt>
    <dgm:pt modelId="{B62B3B0C-1CB0-49C1-BE74-1B327F769DE9}" type="pres">
      <dgm:prSet presAssocID="{CE6AC0F1-FD7F-41A3-A4B0-A5BFD187C708}" presName="rootComposite" presStyleCnt="0"/>
      <dgm:spPr/>
    </dgm:pt>
    <dgm:pt modelId="{84BE1600-6E60-4BB5-A420-5AB99E57C119}" type="pres">
      <dgm:prSet presAssocID="{CE6AC0F1-FD7F-41A3-A4B0-A5BFD187C708}" presName="rootText" presStyleLbl="node2" presStyleIdx="1" presStyleCnt="3">
        <dgm:presLayoutVars>
          <dgm:chPref val="3"/>
        </dgm:presLayoutVars>
      </dgm:prSet>
      <dgm:spPr/>
      <dgm:t>
        <a:bodyPr/>
        <a:lstStyle/>
        <a:p>
          <a:endParaRPr lang="en-IN"/>
        </a:p>
      </dgm:t>
    </dgm:pt>
    <dgm:pt modelId="{6550E533-5956-4963-947A-56EE10E41F87}" type="pres">
      <dgm:prSet presAssocID="{CE6AC0F1-FD7F-41A3-A4B0-A5BFD187C708}" presName="rootConnector" presStyleLbl="node2" presStyleIdx="1" presStyleCnt="3"/>
      <dgm:spPr/>
      <dgm:t>
        <a:bodyPr/>
        <a:lstStyle/>
        <a:p>
          <a:endParaRPr lang="en-IN"/>
        </a:p>
      </dgm:t>
    </dgm:pt>
    <dgm:pt modelId="{56D679B7-2FCD-4811-AA61-D0A531394D3E}" type="pres">
      <dgm:prSet presAssocID="{CE6AC0F1-FD7F-41A3-A4B0-A5BFD187C708}" presName="hierChild4" presStyleCnt="0"/>
      <dgm:spPr/>
    </dgm:pt>
    <dgm:pt modelId="{541EA08E-9E4C-4012-83C7-2806D2C15BC5}" type="pres">
      <dgm:prSet presAssocID="{EB393A04-1BF2-45CE-A15E-D2117627843D}" presName="Name35" presStyleLbl="parChTrans1D3" presStyleIdx="1" presStyleCnt="3"/>
      <dgm:spPr/>
      <dgm:t>
        <a:bodyPr/>
        <a:lstStyle/>
        <a:p>
          <a:endParaRPr lang="en-IN"/>
        </a:p>
      </dgm:t>
    </dgm:pt>
    <dgm:pt modelId="{052F39DC-5706-4BA7-97F9-80FEE8EE62F7}" type="pres">
      <dgm:prSet presAssocID="{7BC3479F-748A-410E-9803-CBE72D037A12}" presName="hierRoot2" presStyleCnt="0">
        <dgm:presLayoutVars>
          <dgm:hierBranch val="r"/>
        </dgm:presLayoutVars>
      </dgm:prSet>
      <dgm:spPr/>
    </dgm:pt>
    <dgm:pt modelId="{B756FFA7-DD58-4064-B980-663F1A2F9393}" type="pres">
      <dgm:prSet presAssocID="{7BC3479F-748A-410E-9803-CBE72D037A12}" presName="rootComposite" presStyleCnt="0"/>
      <dgm:spPr/>
    </dgm:pt>
    <dgm:pt modelId="{FDE41B2E-95A9-468D-B222-2103783436F0}" type="pres">
      <dgm:prSet presAssocID="{7BC3479F-748A-410E-9803-CBE72D037A12}" presName="rootText" presStyleLbl="node3" presStyleIdx="1" presStyleCnt="3" custScaleX="96475" custScaleY="219684" custLinFactNeighborY="3292">
        <dgm:presLayoutVars>
          <dgm:chPref val="3"/>
        </dgm:presLayoutVars>
      </dgm:prSet>
      <dgm:spPr/>
      <dgm:t>
        <a:bodyPr/>
        <a:lstStyle/>
        <a:p>
          <a:endParaRPr lang="en-IN"/>
        </a:p>
      </dgm:t>
    </dgm:pt>
    <dgm:pt modelId="{829F7B09-1610-4081-A090-828A936A0C53}" type="pres">
      <dgm:prSet presAssocID="{7BC3479F-748A-410E-9803-CBE72D037A12}" presName="rootConnector" presStyleLbl="node3" presStyleIdx="1" presStyleCnt="3"/>
      <dgm:spPr/>
      <dgm:t>
        <a:bodyPr/>
        <a:lstStyle/>
        <a:p>
          <a:endParaRPr lang="en-IN"/>
        </a:p>
      </dgm:t>
    </dgm:pt>
    <dgm:pt modelId="{3D735AB0-5778-4581-82CB-07E39073F3AE}" type="pres">
      <dgm:prSet presAssocID="{7BC3479F-748A-410E-9803-CBE72D037A12}" presName="hierChild4" presStyleCnt="0"/>
      <dgm:spPr/>
    </dgm:pt>
    <dgm:pt modelId="{F0D4EEB1-4DC5-4217-9201-8787B2EE11B2}" type="pres">
      <dgm:prSet presAssocID="{7BC3479F-748A-410E-9803-CBE72D037A12}" presName="hierChild5" presStyleCnt="0"/>
      <dgm:spPr/>
    </dgm:pt>
    <dgm:pt modelId="{4748ED40-B56C-48D9-BF22-1889348E03A7}" type="pres">
      <dgm:prSet presAssocID="{CE6AC0F1-FD7F-41A3-A4B0-A5BFD187C708}" presName="hierChild5" presStyleCnt="0"/>
      <dgm:spPr/>
    </dgm:pt>
    <dgm:pt modelId="{BF4467EF-9204-4CE1-9862-05BF1DC25B2E}" type="pres">
      <dgm:prSet presAssocID="{EFAEF074-7D95-4A9C-A8A8-FA5A517C0695}" presName="Name35" presStyleLbl="parChTrans1D2" presStyleIdx="2" presStyleCnt="3"/>
      <dgm:spPr/>
      <dgm:t>
        <a:bodyPr/>
        <a:lstStyle/>
        <a:p>
          <a:endParaRPr lang="en-IN"/>
        </a:p>
      </dgm:t>
    </dgm:pt>
    <dgm:pt modelId="{1528ECFE-3262-4118-BF33-7622B3D898F1}" type="pres">
      <dgm:prSet presAssocID="{B9A60F37-647A-4D0F-B856-C02DC2C32607}" presName="hierRoot2" presStyleCnt="0">
        <dgm:presLayoutVars>
          <dgm:hierBranch/>
        </dgm:presLayoutVars>
      </dgm:prSet>
      <dgm:spPr/>
    </dgm:pt>
    <dgm:pt modelId="{0DFB6F5C-5B34-4355-8B8B-442B52048112}" type="pres">
      <dgm:prSet presAssocID="{B9A60F37-647A-4D0F-B856-C02DC2C32607}" presName="rootComposite" presStyleCnt="0"/>
      <dgm:spPr/>
    </dgm:pt>
    <dgm:pt modelId="{D9D645B4-57E6-430C-91B2-8B133A268050}" type="pres">
      <dgm:prSet presAssocID="{B9A60F37-647A-4D0F-B856-C02DC2C32607}" presName="rootText" presStyleLbl="node2" presStyleIdx="2" presStyleCnt="3">
        <dgm:presLayoutVars>
          <dgm:chPref val="3"/>
        </dgm:presLayoutVars>
      </dgm:prSet>
      <dgm:spPr/>
      <dgm:t>
        <a:bodyPr/>
        <a:lstStyle/>
        <a:p>
          <a:endParaRPr lang="en-IN"/>
        </a:p>
      </dgm:t>
    </dgm:pt>
    <dgm:pt modelId="{5349DF4A-8987-4B35-AA82-BEB043D96B0D}" type="pres">
      <dgm:prSet presAssocID="{B9A60F37-647A-4D0F-B856-C02DC2C32607}" presName="rootConnector" presStyleLbl="node2" presStyleIdx="2" presStyleCnt="3"/>
      <dgm:spPr/>
      <dgm:t>
        <a:bodyPr/>
        <a:lstStyle/>
        <a:p>
          <a:endParaRPr lang="en-IN"/>
        </a:p>
      </dgm:t>
    </dgm:pt>
    <dgm:pt modelId="{52244FE5-3812-43A6-BDDA-D29369E1C5FD}" type="pres">
      <dgm:prSet presAssocID="{B9A60F37-647A-4D0F-B856-C02DC2C32607}" presName="hierChild4" presStyleCnt="0"/>
      <dgm:spPr/>
    </dgm:pt>
    <dgm:pt modelId="{49DB0072-854C-4554-B38F-00DBF8641A12}" type="pres">
      <dgm:prSet presAssocID="{AB2A839C-1A54-413C-B201-829B9DC1E375}" presName="Name35" presStyleLbl="parChTrans1D3" presStyleIdx="2" presStyleCnt="3"/>
      <dgm:spPr/>
      <dgm:t>
        <a:bodyPr/>
        <a:lstStyle/>
        <a:p>
          <a:endParaRPr lang="en-IN"/>
        </a:p>
      </dgm:t>
    </dgm:pt>
    <dgm:pt modelId="{2B3F6A9C-E478-45A1-B429-8282AA5F6DFC}" type="pres">
      <dgm:prSet presAssocID="{7076EF53-7417-4B94-9C16-31947A0BB002}" presName="hierRoot2" presStyleCnt="0">
        <dgm:presLayoutVars>
          <dgm:hierBranch val="r"/>
        </dgm:presLayoutVars>
      </dgm:prSet>
      <dgm:spPr/>
    </dgm:pt>
    <dgm:pt modelId="{70537FC8-7DF1-411E-B9DB-9B4C1C57534E}" type="pres">
      <dgm:prSet presAssocID="{7076EF53-7417-4B94-9C16-31947A0BB002}" presName="rootComposite" presStyleCnt="0"/>
      <dgm:spPr/>
    </dgm:pt>
    <dgm:pt modelId="{1D641923-A227-47C9-B286-773D1B19886A}" type="pres">
      <dgm:prSet presAssocID="{7076EF53-7417-4B94-9C16-31947A0BB002}" presName="rootText" presStyleLbl="node3" presStyleIdx="2" presStyleCnt="3" custScaleY="222741">
        <dgm:presLayoutVars>
          <dgm:chPref val="3"/>
        </dgm:presLayoutVars>
      </dgm:prSet>
      <dgm:spPr/>
      <dgm:t>
        <a:bodyPr/>
        <a:lstStyle/>
        <a:p>
          <a:endParaRPr lang="en-IN"/>
        </a:p>
      </dgm:t>
    </dgm:pt>
    <dgm:pt modelId="{688D594F-250C-4CF0-92FC-D021BDE2EB9F}" type="pres">
      <dgm:prSet presAssocID="{7076EF53-7417-4B94-9C16-31947A0BB002}" presName="rootConnector" presStyleLbl="node3" presStyleIdx="2" presStyleCnt="3"/>
      <dgm:spPr/>
      <dgm:t>
        <a:bodyPr/>
        <a:lstStyle/>
        <a:p>
          <a:endParaRPr lang="en-IN"/>
        </a:p>
      </dgm:t>
    </dgm:pt>
    <dgm:pt modelId="{0FD73171-1926-457C-92E4-7AC9C87E9218}" type="pres">
      <dgm:prSet presAssocID="{7076EF53-7417-4B94-9C16-31947A0BB002}" presName="hierChild4" presStyleCnt="0"/>
      <dgm:spPr/>
    </dgm:pt>
    <dgm:pt modelId="{B445F6CC-FB41-4F31-A2A7-7F2A8779728C}" type="pres">
      <dgm:prSet presAssocID="{7076EF53-7417-4B94-9C16-31947A0BB002}" presName="hierChild5" presStyleCnt="0"/>
      <dgm:spPr/>
    </dgm:pt>
    <dgm:pt modelId="{721A41CC-0715-4E24-A25F-4E7ECB98318B}" type="pres">
      <dgm:prSet presAssocID="{B9A60F37-647A-4D0F-B856-C02DC2C32607}" presName="hierChild5" presStyleCnt="0"/>
      <dgm:spPr/>
    </dgm:pt>
    <dgm:pt modelId="{F25EB2AB-1A5B-4B58-9E49-17B93CC10C10}" type="pres">
      <dgm:prSet presAssocID="{91C54794-DD49-4CFA-B655-F7F7932EA154}" presName="hierChild3" presStyleCnt="0"/>
      <dgm:spPr/>
    </dgm:pt>
  </dgm:ptLst>
  <dgm:cxnLst>
    <dgm:cxn modelId="{B07B8C13-90C5-4E65-A219-61753021821B}" type="presOf" srcId="{7247F6B2-599F-4BA3-9435-9A7DF281E2B6}" destId="{6F00C5E5-700A-4C69-AF83-6B4414831E65}" srcOrd="1" destOrd="0" presId="urn:microsoft.com/office/officeart/2005/8/layout/orgChart1"/>
    <dgm:cxn modelId="{C30CD73B-61FF-4D93-9254-F260C4791A94}" type="presOf" srcId="{B9A60F37-647A-4D0F-B856-C02DC2C32607}" destId="{5349DF4A-8987-4B35-AA82-BEB043D96B0D}" srcOrd="1" destOrd="0" presId="urn:microsoft.com/office/officeart/2005/8/layout/orgChart1"/>
    <dgm:cxn modelId="{1E85E0FC-1E1F-44A0-A89B-CF909B943510}" srcId="{91C54794-DD49-4CFA-B655-F7F7932EA154}" destId="{CE6AC0F1-FD7F-41A3-A4B0-A5BFD187C708}" srcOrd="1" destOrd="0" parTransId="{32F4CBA4-B59D-4E7A-8526-1593E4EB6024}" sibTransId="{5E77EAD9-FEC4-43AE-B341-FEB1F7AF5DC0}"/>
    <dgm:cxn modelId="{B7269B4E-7390-4D07-97B1-5073EAD43CB6}" type="presOf" srcId="{AB2A839C-1A54-413C-B201-829B9DC1E375}" destId="{49DB0072-854C-4554-B38F-00DBF8641A12}" srcOrd="0" destOrd="0" presId="urn:microsoft.com/office/officeart/2005/8/layout/orgChart1"/>
    <dgm:cxn modelId="{2A4D27F1-18E1-4E66-B032-AB704D626646}" type="presOf" srcId="{EFAEF074-7D95-4A9C-A8A8-FA5A517C0695}" destId="{BF4467EF-9204-4CE1-9862-05BF1DC25B2E}" srcOrd="0" destOrd="0" presId="urn:microsoft.com/office/officeart/2005/8/layout/orgChart1"/>
    <dgm:cxn modelId="{4D821814-2995-42FF-A8FE-106FAAAF7E1A}" type="presOf" srcId="{B9A60F37-647A-4D0F-B856-C02DC2C32607}" destId="{D9D645B4-57E6-430C-91B2-8B133A268050}" srcOrd="0" destOrd="0" presId="urn:microsoft.com/office/officeart/2005/8/layout/orgChart1"/>
    <dgm:cxn modelId="{F1DE0C5A-4BF4-4023-9CD7-DFA3083F8ACF}" type="presOf" srcId="{7BC3479F-748A-410E-9803-CBE72D037A12}" destId="{FDE41B2E-95A9-468D-B222-2103783436F0}" srcOrd="0" destOrd="0" presId="urn:microsoft.com/office/officeart/2005/8/layout/orgChart1"/>
    <dgm:cxn modelId="{F41BDB13-9F75-4212-9B4B-F0BD34973EF5}" type="presOf" srcId="{E7EB7028-34DC-4A92-8AEB-E696CE597035}" destId="{426AB77B-FEDE-4C9B-94B1-14B703C87C88}" srcOrd="1" destOrd="0" presId="urn:microsoft.com/office/officeart/2005/8/layout/orgChart1"/>
    <dgm:cxn modelId="{D8551974-6A0C-4D95-AAD9-FD2D7E90FC05}" type="presOf" srcId="{7BC3479F-748A-410E-9803-CBE72D037A12}" destId="{829F7B09-1610-4081-A090-828A936A0C53}" srcOrd="1" destOrd="0" presId="urn:microsoft.com/office/officeart/2005/8/layout/orgChart1"/>
    <dgm:cxn modelId="{2E57DDAD-4A75-492D-BB48-4D456C258A1F}" type="presOf" srcId="{E7EB7028-34DC-4A92-8AEB-E696CE597035}" destId="{5F01E8DA-4525-4B9A-B2BE-4BAF8B1EB45E}" srcOrd="0" destOrd="0" presId="urn:microsoft.com/office/officeart/2005/8/layout/orgChart1"/>
    <dgm:cxn modelId="{B1D70146-DD87-4F23-8FC3-9CCB75015455}" srcId="{91C54794-DD49-4CFA-B655-F7F7932EA154}" destId="{B9A60F37-647A-4D0F-B856-C02DC2C32607}" srcOrd="2" destOrd="0" parTransId="{EFAEF074-7D95-4A9C-A8A8-FA5A517C0695}" sibTransId="{92C66C48-6A02-4848-9D05-26D70BF8CCDA}"/>
    <dgm:cxn modelId="{9AFD78DC-9206-44DD-9666-65B45DE08D26}" type="presOf" srcId="{7076EF53-7417-4B94-9C16-31947A0BB002}" destId="{688D594F-250C-4CF0-92FC-D021BDE2EB9F}" srcOrd="1" destOrd="0" presId="urn:microsoft.com/office/officeart/2005/8/layout/orgChart1"/>
    <dgm:cxn modelId="{C399DED7-83EC-4844-B98C-DAF8B552C397}" srcId="{B9A60F37-647A-4D0F-B856-C02DC2C32607}" destId="{7076EF53-7417-4B94-9C16-31947A0BB002}" srcOrd="0" destOrd="0" parTransId="{AB2A839C-1A54-413C-B201-829B9DC1E375}" sibTransId="{D39A3D54-0785-487A-935D-479329D3682F}"/>
    <dgm:cxn modelId="{F9A9DA69-93BD-44DF-9DBA-61CC9B56EC3F}" srcId="{CE6AC0F1-FD7F-41A3-A4B0-A5BFD187C708}" destId="{7BC3479F-748A-410E-9803-CBE72D037A12}" srcOrd="0" destOrd="0" parTransId="{EB393A04-1BF2-45CE-A15E-D2117627843D}" sibTransId="{CF352080-758A-4347-84DE-3F8C25E8D6B1}"/>
    <dgm:cxn modelId="{7CF3534E-BDEA-48E3-AB86-85A91489470D}" type="presOf" srcId="{CE6AC0F1-FD7F-41A3-A4B0-A5BFD187C708}" destId="{6550E533-5956-4963-947A-56EE10E41F87}" srcOrd="1" destOrd="0" presId="urn:microsoft.com/office/officeart/2005/8/layout/orgChart1"/>
    <dgm:cxn modelId="{3F3E6E2C-C368-4E48-8403-B3D238DD46AF}" type="presOf" srcId="{3C8F8F80-E57C-4799-B38E-4BE59211F5AE}" destId="{8523536C-C8A5-4BFF-BF7D-534A8DA966FC}" srcOrd="0" destOrd="0" presId="urn:microsoft.com/office/officeart/2005/8/layout/orgChart1"/>
    <dgm:cxn modelId="{9D2F34EB-FC49-4786-8045-717CE6AC6785}" type="presOf" srcId="{91C54794-DD49-4CFA-B655-F7F7932EA154}" destId="{6E0688C0-6179-4439-8878-2E297705C6F1}" srcOrd="1" destOrd="0" presId="urn:microsoft.com/office/officeart/2005/8/layout/orgChart1"/>
    <dgm:cxn modelId="{C9BA8913-57B9-4812-9669-900873165B59}" type="presOf" srcId="{91C54794-DD49-4CFA-B655-F7F7932EA154}" destId="{8B704A35-FEA8-4349-9774-150CAEAC39FA}" srcOrd="0" destOrd="0" presId="urn:microsoft.com/office/officeart/2005/8/layout/orgChart1"/>
    <dgm:cxn modelId="{B7AE8E25-F1E8-4432-A5D4-19EB048A02E3}" srcId="{91C54794-DD49-4CFA-B655-F7F7932EA154}" destId="{E7EB7028-34DC-4A92-8AEB-E696CE597035}" srcOrd="0" destOrd="0" parTransId="{6B7CE68A-D2DA-4586-9519-58B57B31EE07}" sibTransId="{8206F316-4EA4-409C-96C9-FF5FB078CABA}"/>
    <dgm:cxn modelId="{63663BB8-C029-4034-8DB2-BA93F2FB32F6}" type="presOf" srcId="{32F4CBA4-B59D-4E7A-8526-1593E4EB6024}" destId="{77F110DF-41D1-4DAF-9130-D4F01B28E97A}" srcOrd="0" destOrd="0" presId="urn:microsoft.com/office/officeart/2005/8/layout/orgChart1"/>
    <dgm:cxn modelId="{2AB2FD21-8F96-433B-81CE-91C47E08F2D6}" type="presOf" srcId="{C2E35BAB-0326-4B0B-8977-7DA3D7716E41}" destId="{4FAC4397-A234-428F-A5D6-8E3AC41A3133}" srcOrd="0" destOrd="0" presId="urn:microsoft.com/office/officeart/2005/8/layout/orgChart1"/>
    <dgm:cxn modelId="{AA12DF3E-7493-49D9-A249-4955043AB5D8}" type="presOf" srcId="{6B7CE68A-D2DA-4586-9519-58B57B31EE07}" destId="{D265A88E-32A1-4B43-8E22-4C0986CA8331}" srcOrd="0" destOrd="0" presId="urn:microsoft.com/office/officeart/2005/8/layout/orgChart1"/>
    <dgm:cxn modelId="{8E45F4E8-C4E6-4DB2-A9EE-22CE6495BD27}" type="presOf" srcId="{7247F6B2-599F-4BA3-9435-9A7DF281E2B6}" destId="{3B51B967-6C54-4C38-AF32-529EBF77FAE6}" srcOrd="0" destOrd="0" presId="urn:microsoft.com/office/officeart/2005/8/layout/orgChart1"/>
    <dgm:cxn modelId="{0F35E06A-2BC2-48DF-BBA6-DC52A162979B}" srcId="{E7EB7028-34DC-4A92-8AEB-E696CE597035}" destId="{7247F6B2-599F-4BA3-9435-9A7DF281E2B6}" srcOrd="0" destOrd="0" parTransId="{C2E35BAB-0326-4B0B-8977-7DA3D7716E41}" sibTransId="{A6285CC5-884C-4DD5-83AF-27C77F4B5AC4}"/>
    <dgm:cxn modelId="{5E76597E-5C3D-4FC9-99DE-6D4E3A0D5F0F}" type="presOf" srcId="{EB393A04-1BF2-45CE-A15E-D2117627843D}" destId="{541EA08E-9E4C-4012-83C7-2806D2C15BC5}" srcOrd="0" destOrd="0" presId="urn:microsoft.com/office/officeart/2005/8/layout/orgChart1"/>
    <dgm:cxn modelId="{47BEAF32-95B9-437A-8E15-1477BC7BCF0F}" type="presOf" srcId="{7076EF53-7417-4B94-9C16-31947A0BB002}" destId="{1D641923-A227-47C9-B286-773D1B19886A}" srcOrd="0" destOrd="0" presId="urn:microsoft.com/office/officeart/2005/8/layout/orgChart1"/>
    <dgm:cxn modelId="{A406BB42-D6F4-479E-A1DE-C1E0A7A3C548}" srcId="{3C8F8F80-E57C-4799-B38E-4BE59211F5AE}" destId="{91C54794-DD49-4CFA-B655-F7F7932EA154}" srcOrd="0" destOrd="0" parTransId="{BF978C9D-CE07-4BEA-B476-A50BD9380026}" sibTransId="{9B99CFFF-7F91-4848-8DD3-A075B1DAC6EA}"/>
    <dgm:cxn modelId="{83150AF6-6EFD-48E5-B7ED-5002C4A725B0}" type="presOf" srcId="{CE6AC0F1-FD7F-41A3-A4B0-A5BFD187C708}" destId="{84BE1600-6E60-4BB5-A420-5AB99E57C119}" srcOrd="0" destOrd="0" presId="urn:microsoft.com/office/officeart/2005/8/layout/orgChart1"/>
    <dgm:cxn modelId="{1E7C8DAD-9095-4697-9AD5-4D58ABFDC598}" type="presParOf" srcId="{8523536C-C8A5-4BFF-BF7D-534A8DA966FC}" destId="{12A04D83-E57E-4F2C-B6EA-CE32D8833F63}" srcOrd="0" destOrd="0" presId="urn:microsoft.com/office/officeart/2005/8/layout/orgChart1"/>
    <dgm:cxn modelId="{31B61A97-FBAE-49F9-829C-4A616B8F8D55}" type="presParOf" srcId="{12A04D83-E57E-4F2C-B6EA-CE32D8833F63}" destId="{A63016B1-DC85-4BA6-A6E8-6424E42749CF}" srcOrd="0" destOrd="0" presId="urn:microsoft.com/office/officeart/2005/8/layout/orgChart1"/>
    <dgm:cxn modelId="{17AA6528-6C58-4D4B-A10A-84DC1175C648}" type="presParOf" srcId="{A63016B1-DC85-4BA6-A6E8-6424E42749CF}" destId="{8B704A35-FEA8-4349-9774-150CAEAC39FA}" srcOrd="0" destOrd="0" presId="urn:microsoft.com/office/officeart/2005/8/layout/orgChart1"/>
    <dgm:cxn modelId="{ABC194E1-F5ED-4FEF-83E5-9AE1962A4B23}" type="presParOf" srcId="{A63016B1-DC85-4BA6-A6E8-6424E42749CF}" destId="{6E0688C0-6179-4439-8878-2E297705C6F1}" srcOrd="1" destOrd="0" presId="urn:microsoft.com/office/officeart/2005/8/layout/orgChart1"/>
    <dgm:cxn modelId="{36DDE127-B5C2-4D6B-8E8D-68569AAD62C0}" type="presParOf" srcId="{12A04D83-E57E-4F2C-B6EA-CE32D8833F63}" destId="{40A14020-FD2F-481F-A173-B020D34EE2D0}" srcOrd="1" destOrd="0" presId="urn:microsoft.com/office/officeart/2005/8/layout/orgChart1"/>
    <dgm:cxn modelId="{ED496A23-6350-4856-BE39-60C465E6B778}" type="presParOf" srcId="{40A14020-FD2F-481F-A173-B020D34EE2D0}" destId="{D265A88E-32A1-4B43-8E22-4C0986CA8331}" srcOrd="0" destOrd="0" presId="urn:microsoft.com/office/officeart/2005/8/layout/orgChart1"/>
    <dgm:cxn modelId="{1D6F5C3B-DA80-4A2A-86CA-B39C163F6579}" type="presParOf" srcId="{40A14020-FD2F-481F-A173-B020D34EE2D0}" destId="{66A789B2-824C-4D7C-A083-B79E4F873C9D}" srcOrd="1" destOrd="0" presId="urn:microsoft.com/office/officeart/2005/8/layout/orgChart1"/>
    <dgm:cxn modelId="{359A7DFF-AC86-4740-9138-D06C56F79E4B}" type="presParOf" srcId="{66A789B2-824C-4D7C-A083-B79E4F873C9D}" destId="{96CC4C8D-6B75-45D9-AE84-411B51FEA6C8}" srcOrd="0" destOrd="0" presId="urn:microsoft.com/office/officeart/2005/8/layout/orgChart1"/>
    <dgm:cxn modelId="{D72F9D5A-01FC-4402-9365-2BC4FF790E4C}" type="presParOf" srcId="{96CC4C8D-6B75-45D9-AE84-411B51FEA6C8}" destId="{5F01E8DA-4525-4B9A-B2BE-4BAF8B1EB45E}" srcOrd="0" destOrd="0" presId="urn:microsoft.com/office/officeart/2005/8/layout/orgChart1"/>
    <dgm:cxn modelId="{AC2FA67B-F56F-4735-B034-1DED07425170}" type="presParOf" srcId="{96CC4C8D-6B75-45D9-AE84-411B51FEA6C8}" destId="{426AB77B-FEDE-4C9B-94B1-14B703C87C88}" srcOrd="1" destOrd="0" presId="urn:microsoft.com/office/officeart/2005/8/layout/orgChart1"/>
    <dgm:cxn modelId="{9AFAF0CD-8EF5-48BE-892F-A5AF027A6797}" type="presParOf" srcId="{66A789B2-824C-4D7C-A083-B79E4F873C9D}" destId="{3EEAFFD0-96CB-4F82-97E6-37C4C714D498}" srcOrd="1" destOrd="0" presId="urn:microsoft.com/office/officeart/2005/8/layout/orgChart1"/>
    <dgm:cxn modelId="{BC896CD7-A4E7-4561-8A33-84331FC94081}" type="presParOf" srcId="{3EEAFFD0-96CB-4F82-97E6-37C4C714D498}" destId="{4FAC4397-A234-428F-A5D6-8E3AC41A3133}" srcOrd="0" destOrd="0" presId="urn:microsoft.com/office/officeart/2005/8/layout/orgChart1"/>
    <dgm:cxn modelId="{D3EA2C96-D15F-4290-A2F7-7AB3F1A5F361}" type="presParOf" srcId="{3EEAFFD0-96CB-4F82-97E6-37C4C714D498}" destId="{1333A6F4-738A-469D-84C3-36DD64A03F2A}" srcOrd="1" destOrd="0" presId="urn:microsoft.com/office/officeart/2005/8/layout/orgChart1"/>
    <dgm:cxn modelId="{622EC43E-A028-449E-A067-7FF2FBAD52E5}" type="presParOf" srcId="{1333A6F4-738A-469D-84C3-36DD64A03F2A}" destId="{798C19B6-9B7F-484B-AACD-43D0F496445F}" srcOrd="0" destOrd="0" presId="urn:microsoft.com/office/officeart/2005/8/layout/orgChart1"/>
    <dgm:cxn modelId="{09EBA251-DC28-4A65-B1D4-942969DD1354}" type="presParOf" srcId="{798C19B6-9B7F-484B-AACD-43D0F496445F}" destId="{3B51B967-6C54-4C38-AF32-529EBF77FAE6}" srcOrd="0" destOrd="0" presId="urn:microsoft.com/office/officeart/2005/8/layout/orgChart1"/>
    <dgm:cxn modelId="{8F1A845D-AA32-42B8-88FF-6814046C187B}" type="presParOf" srcId="{798C19B6-9B7F-484B-AACD-43D0F496445F}" destId="{6F00C5E5-700A-4C69-AF83-6B4414831E65}" srcOrd="1" destOrd="0" presId="urn:microsoft.com/office/officeart/2005/8/layout/orgChart1"/>
    <dgm:cxn modelId="{7E3A2423-3D87-4E34-9EE0-B9276074DEA7}" type="presParOf" srcId="{1333A6F4-738A-469D-84C3-36DD64A03F2A}" destId="{9D34E9A3-9D90-458F-B195-8B6CA5A9EF4C}" srcOrd="1" destOrd="0" presId="urn:microsoft.com/office/officeart/2005/8/layout/orgChart1"/>
    <dgm:cxn modelId="{0B41BFA9-C82F-4B76-BC70-4D983CAE520E}" type="presParOf" srcId="{1333A6F4-738A-469D-84C3-36DD64A03F2A}" destId="{2266C52C-422B-4726-B67B-AA3159B722B1}" srcOrd="2" destOrd="0" presId="urn:microsoft.com/office/officeart/2005/8/layout/orgChart1"/>
    <dgm:cxn modelId="{94E5EA9F-BC42-459B-9366-3A78A70645F9}" type="presParOf" srcId="{66A789B2-824C-4D7C-A083-B79E4F873C9D}" destId="{C5AAE55D-FBD6-40E9-A2A9-4DEA9C02B06F}" srcOrd="2" destOrd="0" presId="urn:microsoft.com/office/officeart/2005/8/layout/orgChart1"/>
    <dgm:cxn modelId="{616C15E9-F92E-421D-BD5A-A773856C2AE4}" type="presParOf" srcId="{40A14020-FD2F-481F-A173-B020D34EE2D0}" destId="{77F110DF-41D1-4DAF-9130-D4F01B28E97A}" srcOrd="2" destOrd="0" presId="urn:microsoft.com/office/officeart/2005/8/layout/orgChart1"/>
    <dgm:cxn modelId="{C186B9BC-5D98-4F6E-ABF9-79D649E4A315}" type="presParOf" srcId="{40A14020-FD2F-481F-A173-B020D34EE2D0}" destId="{A3678BEF-922E-42B6-9708-6FC2DAFB40A2}" srcOrd="3" destOrd="0" presId="urn:microsoft.com/office/officeart/2005/8/layout/orgChart1"/>
    <dgm:cxn modelId="{A580021F-13F8-474B-AF25-20CDAFE2F265}" type="presParOf" srcId="{A3678BEF-922E-42B6-9708-6FC2DAFB40A2}" destId="{B62B3B0C-1CB0-49C1-BE74-1B327F769DE9}" srcOrd="0" destOrd="0" presId="urn:microsoft.com/office/officeart/2005/8/layout/orgChart1"/>
    <dgm:cxn modelId="{2EACE114-61AE-4EDC-A622-66B282E25948}" type="presParOf" srcId="{B62B3B0C-1CB0-49C1-BE74-1B327F769DE9}" destId="{84BE1600-6E60-4BB5-A420-5AB99E57C119}" srcOrd="0" destOrd="0" presId="urn:microsoft.com/office/officeart/2005/8/layout/orgChart1"/>
    <dgm:cxn modelId="{9C816BBF-42E2-4F40-B3E3-83E7F637710E}" type="presParOf" srcId="{B62B3B0C-1CB0-49C1-BE74-1B327F769DE9}" destId="{6550E533-5956-4963-947A-56EE10E41F87}" srcOrd="1" destOrd="0" presId="urn:microsoft.com/office/officeart/2005/8/layout/orgChart1"/>
    <dgm:cxn modelId="{6B211CDA-EE1E-4511-9216-4E5D391DC475}" type="presParOf" srcId="{A3678BEF-922E-42B6-9708-6FC2DAFB40A2}" destId="{56D679B7-2FCD-4811-AA61-D0A531394D3E}" srcOrd="1" destOrd="0" presId="urn:microsoft.com/office/officeart/2005/8/layout/orgChart1"/>
    <dgm:cxn modelId="{E46C5517-417F-43F6-BC3E-16498DC258D5}" type="presParOf" srcId="{56D679B7-2FCD-4811-AA61-D0A531394D3E}" destId="{541EA08E-9E4C-4012-83C7-2806D2C15BC5}" srcOrd="0" destOrd="0" presId="urn:microsoft.com/office/officeart/2005/8/layout/orgChart1"/>
    <dgm:cxn modelId="{B49DD05C-A6DC-4AC4-874C-275BF37F7D5C}" type="presParOf" srcId="{56D679B7-2FCD-4811-AA61-D0A531394D3E}" destId="{052F39DC-5706-4BA7-97F9-80FEE8EE62F7}" srcOrd="1" destOrd="0" presId="urn:microsoft.com/office/officeart/2005/8/layout/orgChart1"/>
    <dgm:cxn modelId="{C4A24C3E-C811-4C82-B0FA-3BD34D14875A}" type="presParOf" srcId="{052F39DC-5706-4BA7-97F9-80FEE8EE62F7}" destId="{B756FFA7-DD58-4064-B980-663F1A2F9393}" srcOrd="0" destOrd="0" presId="urn:microsoft.com/office/officeart/2005/8/layout/orgChart1"/>
    <dgm:cxn modelId="{0EEC4970-1C00-4544-B7BF-C4000EB1412D}" type="presParOf" srcId="{B756FFA7-DD58-4064-B980-663F1A2F9393}" destId="{FDE41B2E-95A9-468D-B222-2103783436F0}" srcOrd="0" destOrd="0" presId="urn:microsoft.com/office/officeart/2005/8/layout/orgChart1"/>
    <dgm:cxn modelId="{0A34BAE7-D81B-4CE8-B7E2-B19401E2BC4C}" type="presParOf" srcId="{B756FFA7-DD58-4064-B980-663F1A2F9393}" destId="{829F7B09-1610-4081-A090-828A936A0C53}" srcOrd="1" destOrd="0" presId="urn:microsoft.com/office/officeart/2005/8/layout/orgChart1"/>
    <dgm:cxn modelId="{A7FE0BEB-A013-441D-B6AC-7E32E0625F6A}" type="presParOf" srcId="{052F39DC-5706-4BA7-97F9-80FEE8EE62F7}" destId="{3D735AB0-5778-4581-82CB-07E39073F3AE}" srcOrd="1" destOrd="0" presId="urn:microsoft.com/office/officeart/2005/8/layout/orgChart1"/>
    <dgm:cxn modelId="{CC1A62DB-0EF3-4695-9C73-63D822584060}" type="presParOf" srcId="{052F39DC-5706-4BA7-97F9-80FEE8EE62F7}" destId="{F0D4EEB1-4DC5-4217-9201-8787B2EE11B2}" srcOrd="2" destOrd="0" presId="urn:microsoft.com/office/officeart/2005/8/layout/orgChart1"/>
    <dgm:cxn modelId="{4D48246B-6BD2-45D7-9A95-A251BA6A7AC3}" type="presParOf" srcId="{A3678BEF-922E-42B6-9708-6FC2DAFB40A2}" destId="{4748ED40-B56C-48D9-BF22-1889348E03A7}" srcOrd="2" destOrd="0" presId="urn:microsoft.com/office/officeart/2005/8/layout/orgChart1"/>
    <dgm:cxn modelId="{D08A1D64-A540-4F8B-969F-EDB198A8DB13}" type="presParOf" srcId="{40A14020-FD2F-481F-A173-B020D34EE2D0}" destId="{BF4467EF-9204-4CE1-9862-05BF1DC25B2E}" srcOrd="4" destOrd="0" presId="urn:microsoft.com/office/officeart/2005/8/layout/orgChart1"/>
    <dgm:cxn modelId="{7F155531-C7B0-47B6-978C-6CE1BBF51605}" type="presParOf" srcId="{40A14020-FD2F-481F-A173-B020D34EE2D0}" destId="{1528ECFE-3262-4118-BF33-7622B3D898F1}" srcOrd="5" destOrd="0" presId="urn:microsoft.com/office/officeart/2005/8/layout/orgChart1"/>
    <dgm:cxn modelId="{7D68D6DB-00C0-45E8-8250-4EE5387E8063}" type="presParOf" srcId="{1528ECFE-3262-4118-BF33-7622B3D898F1}" destId="{0DFB6F5C-5B34-4355-8B8B-442B52048112}" srcOrd="0" destOrd="0" presId="urn:microsoft.com/office/officeart/2005/8/layout/orgChart1"/>
    <dgm:cxn modelId="{3A6E56A1-16F7-4B1E-AD0A-16656D295021}" type="presParOf" srcId="{0DFB6F5C-5B34-4355-8B8B-442B52048112}" destId="{D9D645B4-57E6-430C-91B2-8B133A268050}" srcOrd="0" destOrd="0" presId="urn:microsoft.com/office/officeart/2005/8/layout/orgChart1"/>
    <dgm:cxn modelId="{D2DC41DF-92CB-42A0-9C98-79F9B172DDBA}" type="presParOf" srcId="{0DFB6F5C-5B34-4355-8B8B-442B52048112}" destId="{5349DF4A-8987-4B35-AA82-BEB043D96B0D}" srcOrd="1" destOrd="0" presId="urn:microsoft.com/office/officeart/2005/8/layout/orgChart1"/>
    <dgm:cxn modelId="{01AA6A8E-91D4-4FCF-9614-47016F91A94A}" type="presParOf" srcId="{1528ECFE-3262-4118-BF33-7622B3D898F1}" destId="{52244FE5-3812-43A6-BDDA-D29369E1C5FD}" srcOrd="1" destOrd="0" presId="urn:microsoft.com/office/officeart/2005/8/layout/orgChart1"/>
    <dgm:cxn modelId="{736C2B49-E4CC-4793-BC8A-6CC46FEA8DF4}" type="presParOf" srcId="{52244FE5-3812-43A6-BDDA-D29369E1C5FD}" destId="{49DB0072-854C-4554-B38F-00DBF8641A12}" srcOrd="0" destOrd="0" presId="urn:microsoft.com/office/officeart/2005/8/layout/orgChart1"/>
    <dgm:cxn modelId="{0502176D-EC3A-4DE8-BEAA-F1B0EABECC29}" type="presParOf" srcId="{52244FE5-3812-43A6-BDDA-D29369E1C5FD}" destId="{2B3F6A9C-E478-45A1-B429-8282AA5F6DFC}" srcOrd="1" destOrd="0" presId="urn:microsoft.com/office/officeart/2005/8/layout/orgChart1"/>
    <dgm:cxn modelId="{F0F8EC6A-9BC1-4103-8040-FCE972A77A24}" type="presParOf" srcId="{2B3F6A9C-E478-45A1-B429-8282AA5F6DFC}" destId="{70537FC8-7DF1-411E-B9DB-9B4C1C57534E}" srcOrd="0" destOrd="0" presId="urn:microsoft.com/office/officeart/2005/8/layout/orgChart1"/>
    <dgm:cxn modelId="{06D858ED-E0AE-4AB5-8C69-58544727A7A1}" type="presParOf" srcId="{70537FC8-7DF1-411E-B9DB-9B4C1C57534E}" destId="{1D641923-A227-47C9-B286-773D1B19886A}" srcOrd="0" destOrd="0" presId="urn:microsoft.com/office/officeart/2005/8/layout/orgChart1"/>
    <dgm:cxn modelId="{CF29E5DB-F156-4AB5-8E99-CDF29784EDA6}" type="presParOf" srcId="{70537FC8-7DF1-411E-B9DB-9B4C1C57534E}" destId="{688D594F-250C-4CF0-92FC-D021BDE2EB9F}" srcOrd="1" destOrd="0" presId="urn:microsoft.com/office/officeart/2005/8/layout/orgChart1"/>
    <dgm:cxn modelId="{A3CA5029-8A62-4FCF-A09B-40C30A0E3F7D}" type="presParOf" srcId="{2B3F6A9C-E478-45A1-B429-8282AA5F6DFC}" destId="{0FD73171-1926-457C-92E4-7AC9C87E9218}" srcOrd="1" destOrd="0" presId="urn:microsoft.com/office/officeart/2005/8/layout/orgChart1"/>
    <dgm:cxn modelId="{5D94BCA6-AA5A-4FAE-A63F-EF6C4244095A}" type="presParOf" srcId="{2B3F6A9C-E478-45A1-B429-8282AA5F6DFC}" destId="{B445F6CC-FB41-4F31-A2A7-7F2A8779728C}" srcOrd="2" destOrd="0" presId="urn:microsoft.com/office/officeart/2005/8/layout/orgChart1"/>
    <dgm:cxn modelId="{0619A935-964E-4CB6-A153-5B30CE800ACA}" type="presParOf" srcId="{1528ECFE-3262-4118-BF33-7622B3D898F1}" destId="{721A41CC-0715-4E24-A25F-4E7ECB98318B}" srcOrd="2" destOrd="0" presId="urn:microsoft.com/office/officeart/2005/8/layout/orgChart1"/>
    <dgm:cxn modelId="{FD82133A-883A-4759-B486-020FE40A30DF}" type="presParOf" srcId="{12A04D83-E57E-4F2C-B6EA-CE32D8833F63}" destId="{F25EB2AB-1A5B-4B58-9E49-17B93CC10C1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DB0072-854C-4554-B38F-00DBF8641A12}">
      <dsp:nvSpPr>
        <dsp:cNvPr id="0" name=""/>
        <dsp:cNvSpPr/>
      </dsp:nvSpPr>
      <dsp:spPr>
        <a:xfrm>
          <a:off x="6920578" y="2511032"/>
          <a:ext cx="91440" cy="435376"/>
        </a:xfrm>
        <a:custGeom>
          <a:avLst/>
          <a:gdLst/>
          <a:ahLst/>
          <a:cxnLst/>
          <a:rect l="0" t="0" r="0" b="0"/>
          <a:pathLst>
            <a:path>
              <a:moveTo>
                <a:pt x="45720" y="0"/>
              </a:moveTo>
              <a:lnTo>
                <a:pt x="45720" y="43537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4467EF-9204-4CE1-9862-05BF1DC25B2E}">
      <dsp:nvSpPr>
        <dsp:cNvPr id="0" name=""/>
        <dsp:cNvSpPr/>
      </dsp:nvSpPr>
      <dsp:spPr>
        <a:xfrm>
          <a:off x="4457699" y="1039044"/>
          <a:ext cx="2508598" cy="435376"/>
        </a:xfrm>
        <a:custGeom>
          <a:avLst/>
          <a:gdLst/>
          <a:ahLst/>
          <a:cxnLst/>
          <a:rect l="0" t="0" r="0" b="0"/>
          <a:pathLst>
            <a:path>
              <a:moveTo>
                <a:pt x="0" y="0"/>
              </a:moveTo>
              <a:lnTo>
                <a:pt x="0" y="217688"/>
              </a:lnTo>
              <a:lnTo>
                <a:pt x="2508598" y="217688"/>
              </a:lnTo>
              <a:lnTo>
                <a:pt x="2508598" y="4353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1EA08E-9E4C-4012-83C7-2806D2C15BC5}">
      <dsp:nvSpPr>
        <dsp:cNvPr id="0" name=""/>
        <dsp:cNvSpPr/>
      </dsp:nvSpPr>
      <dsp:spPr>
        <a:xfrm>
          <a:off x="4411979" y="2511032"/>
          <a:ext cx="91440" cy="469499"/>
        </a:xfrm>
        <a:custGeom>
          <a:avLst/>
          <a:gdLst/>
          <a:ahLst/>
          <a:cxnLst/>
          <a:rect l="0" t="0" r="0" b="0"/>
          <a:pathLst>
            <a:path>
              <a:moveTo>
                <a:pt x="45720" y="0"/>
              </a:moveTo>
              <a:lnTo>
                <a:pt x="45720" y="46949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F110DF-41D1-4DAF-9130-D4F01B28E97A}">
      <dsp:nvSpPr>
        <dsp:cNvPr id="0" name=""/>
        <dsp:cNvSpPr/>
      </dsp:nvSpPr>
      <dsp:spPr>
        <a:xfrm>
          <a:off x="4411979" y="1039044"/>
          <a:ext cx="91440" cy="435376"/>
        </a:xfrm>
        <a:custGeom>
          <a:avLst/>
          <a:gdLst/>
          <a:ahLst/>
          <a:cxnLst/>
          <a:rect l="0" t="0" r="0" b="0"/>
          <a:pathLst>
            <a:path>
              <a:moveTo>
                <a:pt x="45720" y="0"/>
              </a:moveTo>
              <a:lnTo>
                <a:pt x="45720" y="4353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AC4397-A234-428F-A5D6-8E3AC41A3133}">
      <dsp:nvSpPr>
        <dsp:cNvPr id="0" name=""/>
        <dsp:cNvSpPr/>
      </dsp:nvSpPr>
      <dsp:spPr>
        <a:xfrm>
          <a:off x="1903381" y="2511032"/>
          <a:ext cx="91440" cy="435376"/>
        </a:xfrm>
        <a:custGeom>
          <a:avLst/>
          <a:gdLst/>
          <a:ahLst/>
          <a:cxnLst/>
          <a:rect l="0" t="0" r="0" b="0"/>
          <a:pathLst>
            <a:path>
              <a:moveTo>
                <a:pt x="45720" y="0"/>
              </a:moveTo>
              <a:lnTo>
                <a:pt x="45720" y="43537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65A88E-32A1-4B43-8E22-4C0986CA8331}">
      <dsp:nvSpPr>
        <dsp:cNvPr id="0" name=""/>
        <dsp:cNvSpPr/>
      </dsp:nvSpPr>
      <dsp:spPr>
        <a:xfrm>
          <a:off x="1949101" y="1039044"/>
          <a:ext cx="2508598" cy="435376"/>
        </a:xfrm>
        <a:custGeom>
          <a:avLst/>
          <a:gdLst/>
          <a:ahLst/>
          <a:cxnLst/>
          <a:rect l="0" t="0" r="0" b="0"/>
          <a:pathLst>
            <a:path>
              <a:moveTo>
                <a:pt x="2508598" y="0"/>
              </a:moveTo>
              <a:lnTo>
                <a:pt x="2508598" y="217688"/>
              </a:lnTo>
              <a:lnTo>
                <a:pt x="0" y="217688"/>
              </a:lnTo>
              <a:lnTo>
                <a:pt x="0" y="4353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704A35-FEA8-4349-9774-150CAEAC39FA}">
      <dsp:nvSpPr>
        <dsp:cNvPr id="0" name=""/>
        <dsp:cNvSpPr/>
      </dsp:nvSpPr>
      <dsp:spPr>
        <a:xfrm>
          <a:off x="3421088" y="2433"/>
          <a:ext cx="2073222" cy="10366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kern="1200" cap="none" normalizeH="0" baseline="0" dirty="0">
              <a:ln>
                <a:noFill/>
              </a:ln>
              <a:solidFill>
                <a:schemeClr val="tx1"/>
              </a:solidFill>
              <a:effectLst/>
              <a:latin typeface="Arial" panose="020B0604020202020204" pitchFamily="34" charset="0"/>
            </a:rPr>
            <a:t>Health </a:t>
          </a:r>
          <a:r>
            <a:rPr kumimoji="0" lang="en-US" altLang="en-US" sz="1600" b="1" i="0" u="none" strike="noStrike" kern="1200" cap="none" normalizeH="0" baseline="0" dirty="0" smtClean="0">
              <a:ln>
                <a:noFill/>
              </a:ln>
              <a:solidFill>
                <a:schemeClr val="tx1"/>
              </a:solidFill>
              <a:effectLst/>
              <a:latin typeface="Arial" panose="020B0604020202020204" pitchFamily="34" charset="0"/>
            </a:rPr>
            <a:t> education</a:t>
          </a:r>
          <a:endParaRPr kumimoji="0" lang="en-US" altLang="en-US" sz="1600" b="1" i="0" u="none" strike="noStrike" kern="1200" cap="none" normalizeH="0" baseline="0" dirty="0">
            <a:ln>
              <a:noFill/>
            </a:ln>
            <a:solidFill>
              <a:schemeClr val="tx1"/>
            </a:solidFill>
            <a:effectLst/>
            <a:latin typeface="Arial" panose="020B0604020202020204" pitchFamily="34" charset="0"/>
          </a:endParaRPr>
        </a:p>
      </dsp:txBody>
      <dsp:txXfrm>
        <a:off x="3421088" y="2433"/>
        <a:ext cx="2073222" cy="1036611"/>
      </dsp:txXfrm>
    </dsp:sp>
    <dsp:sp modelId="{5F01E8DA-4525-4B9A-B2BE-4BAF8B1EB45E}">
      <dsp:nvSpPr>
        <dsp:cNvPr id="0" name=""/>
        <dsp:cNvSpPr/>
      </dsp:nvSpPr>
      <dsp:spPr>
        <a:xfrm>
          <a:off x="912489" y="1474420"/>
          <a:ext cx="2073222" cy="10366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kern="1200" cap="none" normalizeH="0" baseline="0" dirty="0">
              <a:ln>
                <a:noFill/>
              </a:ln>
              <a:solidFill>
                <a:schemeClr val="tx1"/>
              </a:solidFill>
              <a:effectLst/>
              <a:latin typeface="Arial" panose="020B0604020202020204" pitchFamily="34" charset="0"/>
            </a:rPr>
            <a:t>Individual approach </a:t>
          </a:r>
        </a:p>
      </dsp:txBody>
      <dsp:txXfrm>
        <a:off x="912489" y="1474420"/>
        <a:ext cx="2073222" cy="1036611"/>
      </dsp:txXfrm>
    </dsp:sp>
    <dsp:sp modelId="{3B51B967-6C54-4C38-AF32-529EBF77FAE6}">
      <dsp:nvSpPr>
        <dsp:cNvPr id="0" name=""/>
        <dsp:cNvSpPr/>
      </dsp:nvSpPr>
      <dsp:spPr>
        <a:xfrm>
          <a:off x="912489" y="2946408"/>
          <a:ext cx="2073222" cy="10366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kern="1200" cap="none" normalizeH="0" baseline="0" dirty="0">
              <a:ln>
                <a:noFill/>
              </a:ln>
              <a:solidFill>
                <a:schemeClr val="tx1"/>
              </a:solidFill>
              <a:effectLst/>
              <a:latin typeface="Arial" panose="020B0604020202020204" pitchFamily="34" charset="0"/>
            </a:rPr>
            <a:t>Personal contact</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kern="1200" cap="none" normalizeH="0" baseline="0" dirty="0">
              <a:ln>
                <a:noFill/>
              </a:ln>
              <a:solidFill>
                <a:schemeClr val="tx1"/>
              </a:solidFill>
              <a:effectLst/>
              <a:latin typeface="Arial" panose="020B0604020202020204" pitchFamily="34" charset="0"/>
            </a:rPr>
            <a:t>Home visits</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kern="1200" cap="none" normalizeH="0" baseline="0" dirty="0">
              <a:ln>
                <a:noFill/>
              </a:ln>
              <a:solidFill>
                <a:schemeClr val="tx1"/>
              </a:solidFill>
              <a:effectLst/>
              <a:latin typeface="Arial" panose="020B0604020202020204" pitchFamily="34" charset="0"/>
            </a:rPr>
            <a:t>Personal letters</a:t>
          </a:r>
        </a:p>
      </dsp:txBody>
      <dsp:txXfrm>
        <a:off x="912489" y="2946408"/>
        <a:ext cx="2073222" cy="1036611"/>
      </dsp:txXfrm>
    </dsp:sp>
    <dsp:sp modelId="{84BE1600-6E60-4BB5-A420-5AB99E57C119}">
      <dsp:nvSpPr>
        <dsp:cNvPr id="0" name=""/>
        <dsp:cNvSpPr/>
      </dsp:nvSpPr>
      <dsp:spPr>
        <a:xfrm>
          <a:off x="3421088" y="1474420"/>
          <a:ext cx="2073222" cy="10366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kern="1200" cap="none" normalizeH="0" baseline="0" dirty="0">
              <a:ln>
                <a:noFill/>
              </a:ln>
              <a:solidFill>
                <a:schemeClr val="tx1"/>
              </a:solidFill>
              <a:effectLst/>
              <a:latin typeface="Arial" panose="020B0604020202020204" pitchFamily="34" charset="0"/>
            </a:rPr>
            <a:t>Group approach</a:t>
          </a:r>
        </a:p>
      </dsp:txBody>
      <dsp:txXfrm>
        <a:off x="3421088" y="1474420"/>
        <a:ext cx="2073222" cy="1036611"/>
      </dsp:txXfrm>
    </dsp:sp>
    <dsp:sp modelId="{FDE41B2E-95A9-468D-B222-2103783436F0}">
      <dsp:nvSpPr>
        <dsp:cNvPr id="0" name=""/>
        <dsp:cNvSpPr/>
      </dsp:nvSpPr>
      <dsp:spPr>
        <a:xfrm>
          <a:off x="3457629" y="2980531"/>
          <a:ext cx="2000141" cy="2277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200" b="1" i="0" u="none" strike="noStrike" kern="1200" cap="none" normalizeH="0" baseline="0" dirty="0">
              <a:ln>
                <a:noFill/>
              </a:ln>
              <a:solidFill>
                <a:schemeClr val="tx1"/>
              </a:solidFill>
              <a:effectLst/>
              <a:latin typeface="Arial" panose="020B0604020202020204" pitchFamily="34" charset="0"/>
            </a:rPr>
            <a:t>Lectures</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200" b="1" i="0" u="none" strike="noStrike" kern="1200" cap="none" normalizeH="0" baseline="0" dirty="0">
              <a:ln>
                <a:noFill/>
              </a:ln>
              <a:solidFill>
                <a:schemeClr val="tx1"/>
              </a:solidFill>
              <a:effectLst/>
              <a:latin typeface="Arial" panose="020B0604020202020204" pitchFamily="34" charset="0"/>
            </a:rPr>
            <a:t>Demonstrations</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200" b="1" i="0" u="none" strike="noStrike" kern="1200" cap="none" normalizeH="0" baseline="0" dirty="0">
              <a:ln>
                <a:noFill/>
              </a:ln>
              <a:solidFill>
                <a:schemeClr val="tx1"/>
              </a:solidFill>
              <a:effectLst/>
              <a:latin typeface="Arial" panose="020B0604020202020204" pitchFamily="34" charset="0"/>
            </a:rPr>
            <a:t>Discussion methods</a:t>
          </a:r>
        </a:p>
        <a:p>
          <a:pPr marL="800100" marR="0" lvl="1" indent="-342900" algn="l" defTabSz="914400" rtl="0" eaLnBrk="0" fontAlgn="base" latinLnBrk="0" hangingPunct="0">
            <a:lnSpc>
              <a:spcPct val="100000"/>
            </a:lnSpc>
            <a:spcBef>
              <a:spcPct val="0"/>
            </a:spcBef>
            <a:spcAft>
              <a:spcPct val="0"/>
            </a:spcAft>
            <a:buClrTx/>
            <a:buSzTx/>
            <a:buFontTx/>
            <a:buAutoNum type="alphaLcParenR"/>
            <a:tabLst/>
          </a:pPr>
          <a:r>
            <a:rPr kumimoji="0" lang="en-US" altLang="en-US" sz="1200" b="1" i="0" u="none" strike="noStrike" kern="1200" cap="none" normalizeH="0" baseline="0" dirty="0">
              <a:ln>
                <a:noFill/>
              </a:ln>
              <a:solidFill>
                <a:schemeClr val="tx1"/>
              </a:solidFill>
              <a:effectLst/>
              <a:latin typeface="Arial" panose="020B0604020202020204" pitchFamily="34" charset="0"/>
            </a:rPr>
            <a:t>Group discussion</a:t>
          </a:r>
        </a:p>
        <a:p>
          <a:pPr marL="800100" marR="0" lvl="1" indent="-342900" algn="l" defTabSz="914400" rtl="0" eaLnBrk="0" fontAlgn="base" latinLnBrk="0" hangingPunct="0">
            <a:lnSpc>
              <a:spcPct val="100000"/>
            </a:lnSpc>
            <a:spcBef>
              <a:spcPct val="0"/>
            </a:spcBef>
            <a:spcAft>
              <a:spcPct val="0"/>
            </a:spcAft>
            <a:buClrTx/>
            <a:buSzTx/>
            <a:buFontTx/>
            <a:buAutoNum type="alphaLcParenR"/>
            <a:tabLst/>
          </a:pPr>
          <a:r>
            <a:rPr kumimoji="0" lang="en-US" altLang="en-US" sz="1200" b="1" i="0" u="none" strike="noStrike" kern="1200" cap="none" normalizeH="0" baseline="0" dirty="0">
              <a:ln>
                <a:noFill/>
              </a:ln>
              <a:solidFill>
                <a:schemeClr val="tx1"/>
              </a:solidFill>
              <a:effectLst/>
              <a:latin typeface="Arial" panose="020B0604020202020204" pitchFamily="34" charset="0"/>
            </a:rPr>
            <a:t>Panel discussion</a:t>
          </a:r>
        </a:p>
        <a:p>
          <a:pPr marL="800100" marR="0" lvl="1" indent="-342900" algn="l" defTabSz="914400" rtl="0" eaLnBrk="0" fontAlgn="base" latinLnBrk="0" hangingPunct="0">
            <a:lnSpc>
              <a:spcPct val="100000"/>
            </a:lnSpc>
            <a:spcBef>
              <a:spcPct val="0"/>
            </a:spcBef>
            <a:spcAft>
              <a:spcPct val="0"/>
            </a:spcAft>
            <a:buClrTx/>
            <a:buSzTx/>
            <a:buFontTx/>
            <a:buAutoNum type="alphaLcParenR"/>
            <a:tabLst/>
          </a:pPr>
          <a:r>
            <a:rPr kumimoji="0" lang="en-US" altLang="en-US" sz="1200" b="1" i="0" u="none" strike="noStrike" kern="1200" cap="none" normalizeH="0" baseline="0" dirty="0">
              <a:ln>
                <a:noFill/>
              </a:ln>
              <a:solidFill>
                <a:schemeClr val="tx1"/>
              </a:solidFill>
              <a:effectLst/>
              <a:latin typeface="Arial" panose="020B0604020202020204" pitchFamily="34" charset="0"/>
            </a:rPr>
            <a:t>Symposium</a:t>
          </a:r>
        </a:p>
        <a:p>
          <a:pPr marL="800100" marR="0" lvl="1" indent="-342900" algn="l" defTabSz="914400" rtl="0" eaLnBrk="0" fontAlgn="base" latinLnBrk="0" hangingPunct="0">
            <a:lnSpc>
              <a:spcPct val="100000"/>
            </a:lnSpc>
            <a:spcBef>
              <a:spcPct val="0"/>
            </a:spcBef>
            <a:spcAft>
              <a:spcPct val="0"/>
            </a:spcAft>
            <a:buClrTx/>
            <a:buSzTx/>
            <a:buFontTx/>
            <a:buAutoNum type="alphaLcParenR"/>
            <a:tabLst/>
          </a:pPr>
          <a:r>
            <a:rPr kumimoji="0" lang="en-US" altLang="en-US" sz="1200" b="1" i="0" u="none" strike="noStrike" kern="1200" cap="none" normalizeH="0" baseline="0" dirty="0">
              <a:ln>
                <a:noFill/>
              </a:ln>
              <a:solidFill>
                <a:schemeClr val="tx1"/>
              </a:solidFill>
              <a:effectLst/>
              <a:latin typeface="Arial" panose="020B0604020202020204" pitchFamily="34" charset="0"/>
            </a:rPr>
            <a:t>Workshop</a:t>
          </a:r>
        </a:p>
        <a:p>
          <a:pPr marL="800100" marR="0" lvl="1" indent="-342900" algn="l" defTabSz="914400" rtl="0" eaLnBrk="0" fontAlgn="base" latinLnBrk="0" hangingPunct="0">
            <a:lnSpc>
              <a:spcPct val="100000"/>
            </a:lnSpc>
            <a:spcBef>
              <a:spcPct val="0"/>
            </a:spcBef>
            <a:spcAft>
              <a:spcPct val="0"/>
            </a:spcAft>
            <a:buClrTx/>
            <a:buSzTx/>
            <a:buFontTx/>
            <a:buAutoNum type="alphaLcParenR"/>
            <a:tabLst/>
          </a:pPr>
          <a:r>
            <a:rPr kumimoji="0" lang="en-US" altLang="en-US" sz="1200" b="1" i="0" u="none" strike="noStrike" kern="1200" cap="none" normalizeH="0" baseline="0" dirty="0">
              <a:ln>
                <a:noFill/>
              </a:ln>
              <a:solidFill>
                <a:schemeClr val="tx1"/>
              </a:solidFill>
              <a:effectLst/>
              <a:latin typeface="Arial" panose="020B0604020202020204" pitchFamily="34" charset="0"/>
            </a:rPr>
            <a:t>Conference</a:t>
          </a:r>
        </a:p>
        <a:p>
          <a:pPr marL="800100" marR="0" lvl="1" indent="-342900" algn="l" defTabSz="914400" rtl="0" eaLnBrk="0" fontAlgn="base" latinLnBrk="0" hangingPunct="0">
            <a:lnSpc>
              <a:spcPct val="100000"/>
            </a:lnSpc>
            <a:spcBef>
              <a:spcPct val="0"/>
            </a:spcBef>
            <a:spcAft>
              <a:spcPct val="0"/>
            </a:spcAft>
            <a:buClrTx/>
            <a:buSzTx/>
            <a:buFontTx/>
            <a:buAutoNum type="alphaLcParenR"/>
            <a:tabLst/>
          </a:pPr>
          <a:r>
            <a:rPr kumimoji="0" lang="en-US" altLang="en-US" sz="1200" b="1" i="0" u="none" strike="noStrike" kern="1200" cap="none" normalizeH="0" baseline="0" dirty="0">
              <a:ln>
                <a:noFill/>
              </a:ln>
              <a:solidFill>
                <a:schemeClr val="tx1"/>
              </a:solidFill>
              <a:effectLst/>
              <a:latin typeface="Arial" panose="020B0604020202020204" pitchFamily="34" charset="0"/>
            </a:rPr>
            <a:t>Seminars</a:t>
          </a:r>
        </a:p>
        <a:p>
          <a:pPr marL="800100" marR="0" lvl="1" indent="-342900" algn="l" defTabSz="914400" rtl="0" eaLnBrk="0" fontAlgn="base" latinLnBrk="0" hangingPunct="0">
            <a:lnSpc>
              <a:spcPct val="100000"/>
            </a:lnSpc>
            <a:spcBef>
              <a:spcPct val="0"/>
            </a:spcBef>
            <a:spcAft>
              <a:spcPct val="0"/>
            </a:spcAft>
            <a:buClrTx/>
            <a:buSzTx/>
            <a:buFontTx/>
            <a:buAutoNum type="alphaLcParenR"/>
            <a:tabLst/>
          </a:pPr>
          <a:r>
            <a:rPr kumimoji="0" lang="en-US" altLang="en-US" sz="1200" b="1" i="0" u="none" strike="noStrike" kern="1200" cap="none" normalizeH="0" baseline="0" dirty="0">
              <a:ln>
                <a:noFill/>
              </a:ln>
              <a:solidFill>
                <a:schemeClr val="tx1"/>
              </a:solidFill>
              <a:effectLst/>
              <a:latin typeface="Arial" panose="020B0604020202020204" pitchFamily="34" charset="0"/>
            </a:rPr>
            <a:t>Role play</a:t>
          </a:r>
        </a:p>
      </dsp:txBody>
      <dsp:txXfrm>
        <a:off x="3457629" y="2980531"/>
        <a:ext cx="2000141" cy="2277268"/>
      </dsp:txXfrm>
    </dsp:sp>
    <dsp:sp modelId="{D9D645B4-57E6-430C-91B2-8B133A268050}">
      <dsp:nvSpPr>
        <dsp:cNvPr id="0" name=""/>
        <dsp:cNvSpPr/>
      </dsp:nvSpPr>
      <dsp:spPr>
        <a:xfrm>
          <a:off x="5929687" y="1474420"/>
          <a:ext cx="2073222" cy="10366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kern="1200" cap="none" normalizeH="0" baseline="0" dirty="0">
              <a:ln>
                <a:noFill/>
              </a:ln>
              <a:solidFill>
                <a:schemeClr val="tx1"/>
              </a:solidFill>
              <a:effectLst/>
              <a:latin typeface="Arial" panose="020B0604020202020204" pitchFamily="34" charset="0"/>
            </a:rPr>
            <a:t>Mass approach</a:t>
          </a:r>
        </a:p>
      </dsp:txBody>
      <dsp:txXfrm>
        <a:off x="5929687" y="1474420"/>
        <a:ext cx="2073222" cy="1036611"/>
      </dsp:txXfrm>
    </dsp:sp>
    <dsp:sp modelId="{1D641923-A227-47C9-B286-773D1B19886A}">
      <dsp:nvSpPr>
        <dsp:cNvPr id="0" name=""/>
        <dsp:cNvSpPr/>
      </dsp:nvSpPr>
      <dsp:spPr>
        <a:xfrm>
          <a:off x="5929687" y="2946408"/>
          <a:ext cx="2073222" cy="230895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700" b="1" i="0" u="none" strike="noStrike" kern="1200" cap="none" normalizeH="0" baseline="0" dirty="0">
              <a:ln>
                <a:noFill/>
              </a:ln>
              <a:solidFill>
                <a:schemeClr val="tx1"/>
              </a:solidFill>
              <a:effectLst/>
              <a:latin typeface="Arial" panose="020B0604020202020204" pitchFamily="34" charset="0"/>
            </a:rPr>
            <a:t>Television</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700" b="1" i="0" u="none" strike="noStrike" kern="1200" cap="none" normalizeH="0" baseline="0" dirty="0">
              <a:ln>
                <a:noFill/>
              </a:ln>
              <a:solidFill>
                <a:schemeClr val="tx1"/>
              </a:solidFill>
              <a:effectLst/>
              <a:latin typeface="Arial" panose="020B0604020202020204" pitchFamily="34" charset="0"/>
            </a:rPr>
            <a:t>Radio</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700" b="1" i="0" u="none" strike="noStrike" kern="1200" cap="none" normalizeH="0" baseline="0" dirty="0">
              <a:ln>
                <a:noFill/>
              </a:ln>
              <a:solidFill>
                <a:schemeClr val="tx1"/>
              </a:solidFill>
              <a:effectLst/>
              <a:latin typeface="Arial" panose="020B0604020202020204" pitchFamily="34" charset="0"/>
            </a:rPr>
            <a:t>Newspaper</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700" b="1" i="0" u="none" strike="noStrike" kern="1200" cap="none" normalizeH="0" baseline="0" dirty="0">
              <a:ln>
                <a:noFill/>
              </a:ln>
              <a:solidFill>
                <a:schemeClr val="tx1"/>
              </a:solidFill>
              <a:effectLst/>
              <a:latin typeface="Arial" panose="020B0604020202020204" pitchFamily="34" charset="0"/>
            </a:rPr>
            <a:t>Printed material</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700" b="1" i="0" u="none" strike="noStrike" kern="1200" cap="none" normalizeH="0" baseline="0" dirty="0">
              <a:ln>
                <a:noFill/>
              </a:ln>
              <a:solidFill>
                <a:schemeClr val="tx1"/>
              </a:solidFill>
              <a:effectLst/>
              <a:latin typeface="Arial" panose="020B0604020202020204" pitchFamily="34" charset="0"/>
            </a:rPr>
            <a:t>Direct mailing</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700" b="1" i="0" u="none" strike="noStrike" kern="1200" cap="none" normalizeH="0" baseline="0" dirty="0">
              <a:ln>
                <a:noFill/>
              </a:ln>
              <a:solidFill>
                <a:schemeClr val="tx1"/>
              </a:solidFill>
              <a:effectLst/>
              <a:latin typeface="Arial" panose="020B0604020202020204" pitchFamily="34" charset="0"/>
            </a:rPr>
            <a:t>Posters</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700" b="1" i="0" u="none" strike="noStrike" kern="1200" cap="none" normalizeH="0" baseline="0" dirty="0">
              <a:ln>
                <a:noFill/>
              </a:ln>
              <a:solidFill>
                <a:schemeClr val="tx1"/>
              </a:solidFill>
              <a:effectLst/>
              <a:latin typeface="Arial" panose="020B0604020202020204" pitchFamily="34" charset="0"/>
            </a:rPr>
            <a:t>Health museum</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700" b="1" i="0" u="none" strike="noStrike" kern="1200" cap="none" normalizeH="0" baseline="0" dirty="0">
              <a:ln>
                <a:noFill/>
              </a:ln>
              <a:solidFill>
                <a:schemeClr val="tx1"/>
              </a:solidFill>
              <a:effectLst/>
              <a:latin typeface="Arial" panose="020B0604020202020204" pitchFamily="34" charset="0"/>
            </a:rPr>
            <a:t>Folk methods</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700" b="1" i="0" u="none" strike="noStrike" kern="1200" cap="none" normalizeH="0" baseline="0" dirty="0">
              <a:ln>
                <a:noFill/>
              </a:ln>
              <a:solidFill>
                <a:schemeClr val="tx1"/>
              </a:solidFill>
              <a:effectLst/>
              <a:latin typeface="Arial" panose="020B0604020202020204" pitchFamily="34" charset="0"/>
            </a:rPr>
            <a:t>internet</a:t>
          </a:r>
        </a:p>
      </dsp:txBody>
      <dsp:txXfrm>
        <a:off x="5929687" y="2946408"/>
        <a:ext cx="2073222" cy="230895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22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2222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890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222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22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2222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3A0C2364-9076-4444-A3E0-83244E85C594}" type="slidenum">
              <a:rPr lang="en-US" altLang="en-US"/>
              <a:pPr>
                <a:defRPr/>
              </a:pPr>
              <a:t>‹#›</a:t>
            </a:fld>
            <a:endParaRPr lang="en-US" altLang="en-US"/>
          </a:p>
        </p:txBody>
      </p:sp>
    </p:spTree>
    <p:extLst>
      <p:ext uri="{BB962C8B-B14F-4D97-AF65-F5344CB8AC3E}">
        <p14:creationId xmlns:p14="http://schemas.microsoft.com/office/powerpoint/2010/main" val="15747345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Informing people: The primary objective is to inform people or provide them with the scientific knowledge about the prevention of disease and promotion of health. This creates an awareness of health needs and helps people to do away with the misconceptions and ignorance they may have about health and disease. 2. Motivating people: People must be motivated to change their habits and ways of living as many current health problems are directly related with them for example drug addiction, cigarette smoking, pollution of water, sedentary lifestyles, etc. 3. Guiding into action: The people should be encouraged to use judiciously and wisely the health services available to</a:t>
            </a:r>
            <a:endParaRPr lang="en-IN" dirty="0" smtClean="0"/>
          </a:p>
          <a:p>
            <a:endParaRPr lang="en-IN" dirty="0"/>
          </a:p>
        </p:txBody>
      </p:sp>
      <p:sp>
        <p:nvSpPr>
          <p:cNvPr id="4" name="Slide Number Placeholder 3"/>
          <p:cNvSpPr>
            <a:spLocks noGrp="1"/>
          </p:cNvSpPr>
          <p:nvPr>
            <p:ph type="sldNum" sz="quarter" idx="10"/>
          </p:nvPr>
        </p:nvSpPr>
        <p:spPr/>
        <p:txBody>
          <a:bodyPr/>
          <a:lstStyle/>
          <a:p>
            <a:pPr>
              <a:defRPr/>
            </a:pPr>
            <a:fld id="{3A0C2364-9076-4444-A3E0-83244E85C594}" type="slidenum">
              <a:rPr lang="en-US" altLang="en-US" smtClean="0"/>
              <a:pPr>
                <a:defRPr/>
              </a:pPr>
              <a:t>6</a:t>
            </a:fld>
            <a:endParaRPr lang="en-US" altLang="en-US"/>
          </a:p>
        </p:txBody>
      </p:sp>
    </p:spTree>
    <p:extLst>
      <p:ext uri="{BB962C8B-B14F-4D97-AF65-F5344CB8AC3E}">
        <p14:creationId xmlns:p14="http://schemas.microsoft.com/office/powerpoint/2010/main" val="1401664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sz="2400" dirty="0" smtClean="0"/>
              <a:t>(for example, knowledge that tobacco chewing is linked to development of oral cancer). </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2400" dirty="0" smtClean="0"/>
              <a:t>(for example, skills required for effective brushing and flossing of teeth).</a:t>
            </a:r>
            <a:endParaRPr lang="en-US" altLang="en-US" sz="2400"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2400" dirty="0" smtClean="0"/>
              <a:t>(belief that milk teeth are not important).</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sz="2400" dirty="0" smtClean="0"/>
          </a:p>
          <a:p>
            <a:endParaRPr lang="en-IN" dirty="0"/>
          </a:p>
        </p:txBody>
      </p:sp>
      <p:sp>
        <p:nvSpPr>
          <p:cNvPr id="4" name="Slide Number Placeholder 3"/>
          <p:cNvSpPr>
            <a:spLocks noGrp="1"/>
          </p:cNvSpPr>
          <p:nvPr>
            <p:ph type="sldNum" sz="quarter" idx="10"/>
          </p:nvPr>
        </p:nvSpPr>
        <p:spPr/>
        <p:txBody>
          <a:bodyPr/>
          <a:lstStyle/>
          <a:p>
            <a:pPr>
              <a:defRPr/>
            </a:pPr>
            <a:fld id="{3A0C2364-9076-4444-A3E0-83244E85C594}" type="slidenum">
              <a:rPr lang="en-US" altLang="en-US" smtClean="0"/>
              <a:pPr>
                <a:defRPr/>
              </a:pPr>
              <a:t>7</a:t>
            </a:fld>
            <a:endParaRPr lang="en-US" altLang="en-US"/>
          </a:p>
        </p:txBody>
      </p:sp>
    </p:spTree>
    <p:extLst>
      <p:ext uri="{BB962C8B-B14F-4D97-AF65-F5344CB8AC3E}">
        <p14:creationId xmlns:p14="http://schemas.microsoft.com/office/powerpoint/2010/main" val="2736555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 use of the law to protect the health of the public. The government makes laws and regulations in order to safeguard the health of its people</a:t>
            </a:r>
            <a:endParaRPr lang="en-IN" dirty="0"/>
          </a:p>
        </p:txBody>
      </p:sp>
      <p:sp>
        <p:nvSpPr>
          <p:cNvPr id="4" name="Slide Number Placeholder 3"/>
          <p:cNvSpPr>
            <a:spLocks noGrp="1"/>
          </p:cNvSpPr>
          <p:nvPr>
            <p:ph type="sldNum" sz="quarter" idx="10"/>
          </p:nvPr>
        </p:nvSpPr>
        <p:spPr/>
        <p:txBody>
          <a:bodyPr/>
          <a:lstStyle/>
          <a:p>
            <a:pPr>
              <a:defRPr/>
            </a:pPr>
            <a:fld id="{3A0C2364-9076-4444-A3E0-83244E85C594}" type="slidenum">
              <a:rPr lang="en-US" altLang="en-US" smtClean="0"/>
              <a:pPr>
                <a:defRPr/>
              </a:pPr>
              <a:t>16</a:t>
            </a:fld>
            <a:endParaRPr lang="en-US" altLang="en-US"/>
          </a:p>
        </p:txBody>
      </p:sp>
    </p:spTree>
    <p:extLst>
      <p:ext uri="{BB962C8B-B14F-4D97-AF65-F5344CB8AC3E}">
        <p14:creationId xmlns:p14="http://schemas.microsoft.com/office/powerpoint/2010/main" val="3238082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eaLnBrk="1" hangingPunct="1">
              <a:lnSpc>
                <a:spcPct val="90000"/>
              </a:lnSpc>
            </a:pPr>
            <a:r>
              <a:rPr lang="en-US" altLang="en-US" sz="2400" dirty="0" smtClean="0"/>
              <a:t>Understanding</a:t>
            </a:r>
          </a:p>
          <a:p>
            <a:pPr lvl="2" eaLnBrk="1" hangingPunct="1">
              <a:lnSpc>
                <a:spcPct val="90000"/>
              </a:lnSpc>
            </a:pPr>
            <a:r>
              <a:rPr lang="en-US" altLang="en-US" dirty="0" smtClean="0"/>
              <a:t>Structure &amp; function of the body</a:t>
            </a:r>
          </a:p>
          <a:p>
            <a:pPr lvl="2" eaLnBrk="1" hangingPunct="1">
              <a:lnSpc>
                <a:spcPct val="90000"/>
              </a:lnSpc>
            </a:pPr>
            <a:r>
              <a:rPr lang="en-US" altLang="en-US" dirty="0" smtClean="0"/>
              <a:t>Need of exercise, rest, sleep</a:t>
            </a:r>
          </a:p>
          <a:p>
            <a:pPr lvl="2" eaLnBrk="1" hangingPunct="1">
              <a:lnSpc>
                <a:spcPct val="90000"/>
              </a:lnSpc>
            </a:pPr>
            <a:r>
              <a:rPr lang="en-US" altLang="en-US" dirty="0" smtClean="0"/>
              <a:t>Effect of deviation from healthy life style</a:t>
            </a:r>
          </a:p>
          <a:p>
            <a:endParaRPr lang="en-IN" dirty="0"/>
          </a:p>
        </p:txBody>
      </p:sp>
      <p:sp>
        <p:nvSpPr>
          <p:cNvPr id="4" name="Slide Number Placeholder 3"/>
          <p:cNvSpPr>
            <a:spLocks noGrp="1"/>
          </p:cNvSpPr>
          <p:nvPr>
            <p:ph type="sldNum" sz="quarter" idx="10"/>
          </p:nvPr>
        </p:nvSpPr>
        <p:spPr/>
        <p:txBody>
          <a:bodyPr/>
          <a:lstStyle/>
          <a:p>
            <a:pPr>
              <a:defRPr/>
            </a:pPr>
            <a:fld id="{3A0C2364-9076-4444-A3E0-83244E85C594}" type="slidenum">
              <a:rPr lang="en-US" altLang="en-US" smtClean="0"/>
              <a:pPr>
                <a:defRPr/>
              </a:pPr>
              <a:t>21</a:t>
            </a:fld>
            <a:endParaRPr lang="en-US" altLang="en-US"/>
          </a:p>
        </p:txBody>
      </p:sp>
    </p:spTree>
    <p:extLst>
      <p:ext uri="{BB962C8B-B14F-4D97-AF65-F5344CB8AC3E}">
        <p14:creationId xmlns:p14="http://schemas.microsoft.com/office/powerpoint/2010/main" val="2100895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gn="just" eaLnBrk="1" hangingPunct="1">
              <a:lnSpc>
                <a:spcPct val="90000"/>
              </a:lnSpc>
            </a:pPr>
            <a:r>
              <a:rPr lang="en-US" altLang="en-US" sz="2400" dirty="0" smtClean="0"/>
              <a:t>It refers to the level of understanding of people who receive the health education.</a:t>
            </a:r>
          </a:p>
          <a:p>
            <a:pPr lvl="1" algn="just" eaLnBrk="1" hangingPunct="1">
              <a:lnSpc>
                <a:spcPct val="90000"/>
              </a:lnSpc>
            </a:pPr>
            <a:r>
              <a:rPr lang="en-US" altLang="en-US" sz="2400" dirty="0" smtClean="0"/>
              <a:t>Communicate in the language people understand</a:t>
            </a:r>
          </a:p>
          <a:p>
            <a:pPr lvl="1" algn="just" eaLnBrk="1" hangingPunct="1">
              <a:lnSpc>
                <a:spcPct val="90000"/>
              </a:lnSpc>
            </a:pPr>
            <a:r>
              <a:rPr lang="en-US" altLang="en-US" sz="2400" dirty="0" smtClean="0"/>
              <a:t>Never use new &amp; strange words</a:t>
            </a:r>
          </a:p>
          <a:p>
            <a:pPr lvl="1" algn="just" eaLnBrk="1" hangingPunct="1">
              <a:lnSpc>
                <a:spcPct val="90000"/>
              </a:lnSpc>
            </a:pPr>
            <a:r>
              <a:rPr lang="en-US" altLang="en-US" sz="2400" dirty="0" smtClean="0"/>
              <a:t>Teach within the mental capacity of the audience</a:t>
            </a:r>
          </a:p>
          <a:p>
            <a:endParaRPr lang="en-IN" dirty="0"/>
          </a:p>
        </p:txBody>
      </p:sp>
      <p:sp>
        <p:nvSpPr>
          <p:cNvPr id="4" name="Slide Number Placeholder 3"/>
          <p:cNvSpPr>
            <a:spLocks noGrp="1"/>
          </p:cNvSpPr>
          <p:nvPr>
            <p:ph type="sldNum" sz="quarter" idx="10"/>
          </p:nvPr>
        </p:nvSpPr>
        <p:spPr/>
        <p:txBody>
          <a:bodyPr/>
          <a:lstStyle/>
          <a:p>
            <a:pPr>
              <a:defRPr/>
            </a:pPr>
            <a:fld id="{3A0C2364-9076-4444-A3E0-83244E85C594}" type="slidenum">
              <a:rPr lang="en-US" altLang="en-US" smtClean="0"/>
              <a:pPr>
                <a:defRPr/>
              </a:pPr>
              <a:t>25</a:t>
            </a:fld>
            <a:endParaRPr lang="en-US" altLang="en-US"/>
          </a:p>
        </p:txBody>
      </p:sp>
    </p:spTree>
    <p:extLst>
      <p:ext uri="{BB962C8B-B14F-4D97-AF65-F5344CB8AC3E}">
        <p14:creationId xmlns:p14="http://schemas.microsoft.com/office/powerpoint/2010/main" val="666494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just">
              <a:buFont typeface="Arial" pitchFamily="34" charset="0"/>
              <a:buChar char="•"/>
            </a:pPr>
            <a:r>
              <a:rPr lang="en-US" sz="1200" dirty="0" smtClean="0">
                <a:latin typeface="Times New Roman" pitchFamily="18" charset="0"/>
              </a:rPr>
              <a:t>The symposium consists of a number of experts who are invited to speak on a particular topic.</a:t>
            </a:r>
          </a:p>
          <a:p>
            <a:pPr marL="342900" indent="-342900" algn="just">
              <a:buFont typeface="Arial" pitchFamily="34" charset="0"/>
              <a:buChar char="•"/>
            </a:pPr>
            <a:r>
              <a:rPr lang="en-US" sz="1200" dirty="0" smtClean="0">
                <a:latin typeface="Times New Roman" pitchFamily="18" charset="0"/>
              </a:rPr>
              <a:t>Each speaker is given an opportunity to present various some aspects pertaining to selected topic. </a:t>
            </a:r>
            <a:endParaRPr lang="en-IN" sz="1200" dirty="0" smtClean="0">
              <a:latin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a:defRPr/>
            </a:pPr>
            <a:fld id="{3A0C2364-9076-4444-A3E0-83244E85C594}" type="slidenum">
              <a:rPr lang="en-US" altLang="en-US" smtClean="0"/>
              <a:pPr>
                <a:defRPr/>
              </a:pPr>
              <a:t>36</a:t>
            </a:fld>
            <a:endParaRPr lang="en-US" altLang="en-US"/>
          </a:p>
        </p:txBody>
      </p:sp>
    </p:spTree>
    <p:extLst>
      <p:ext uri="{BB962C8B-B14F-4D97-AF65-F5344CB8AC3E}">
        <p14:creationId xmlns:p14="http://schemas.microsoft.com/office/powerpoint/2010/main" val="3452015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There may be unequal participation Some members may be shy and some may be dominating.</a:t>
            </a:r>
            <a:endParaRPr lang="en-IN"/>
          </a:p>
        </p:txBody>
      </p:sp>
      <p:sp>
        <p:nvSpPr>
          <p:cNvPr id="4" name="Slide Number Placeholder 3"/>
          <p:cNvSpPr>
            <a:spLocks noGrp="1"/>
          </p:cNvSpPr>
          <p:nvPr>
            <p:ph type="sldNum" sz="quarter" idx="10"/>
          </p:nvPr>
        </p:nvSpPr>
        <p:spPr/>
        <p:txBody>
          <a:bodyPr/>
          <a:lstStyle/>
          <a:p>
            <a:pPr>
              <a:defRPr/>
            </a:pPr>
            <a:fld id="{3A0C2364-9076-4444-A3E0-83244E85C594}" type="slidenum">
              <a:rPr lang="en-US" altLang="en-US" smtClean="0"/>
              <a:pPr>
                <a:defRPr/>
              </a:pPr>
              <a:t>38</a:t>
            </a:fld>
            <a:endParaRPr lang="en-US" altLang="en-US"/>
          </a:p>
        </p:txBody>
      </p:sp>
    </p:spTree>
    <p:extLst>
      <p:ext uri="{BB962C8B-B14F-4D97-AF65-F5344CB8AC3E}">
        <p14:creationId xmlns:p14="http://schemas.microsoft.com/office/powerpoint/2010/main" val="2123368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F7DC6B7-E75A-4479-BD4B-8895C210E0EC}" type="slidenum">
              <a:rPr lang="en-US" altLang="en-US" smtClean="0"/>
              <a:pPr>
                <a:defRPr/>
              </a:pPr>
              <a:t>‹#›</a:t>
            </a:fld>
            <a:endParaRPr lang="en-US" altLang="en-US"/>
          </a:p>
        </p:txBody>
      </p:sp>
    </p:spTree>
    <p:extLst>
      <p:ext uri="{BB962C8B-B14F-4D97-AF65-F5344CB8AC3E}">
        <p14:creationId xmlns:p14="http://schemas.microsoft.com/office/powerpoint/2010/main" val="2785810251"/>
      </p:ext>
    </p:extLst>
  </p:cSld>
  <p:clrMapOvr>
    <a:masterClrMapping/>
  </p:clrMapOvr>
  <p:transition>
    <p:wip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BFC15EE-AA7B-459B-8A43-BE8D099D56E4}" type="slidenum">
              <a:rPr lang="en-US" altLang="en-US" smtClean="0"/>
              <a:pPr>
                <a:defRPr/>
              </a:pPr>
              <a:t>‹#›</a:t>
            </a:fld>
            <a:endParaRPr lang="en-US" altLang="en-US"/>
          </a:p>
        </p:txBody>
      </p:sp>
    </p:spTree>
    <p:extLst>
      <p:ext uri="{BB962C8B-B14F-4D97-AF65-F5344CB8AC3E}">
        <p14:creationId xmlns:p14="http://schemas.microsoft.com/office/powerpoint/2010/main" val="3054559601"/>
      </p:ext>
    </p:extLst>
  </p:cSld>
  <p:clrMapOvr>
    <a:masterClrMapping/>
  </p:clrMapOvr>
  <p:transition>
    <p:wip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393E9FB-40A6-45CF-9FEC-386024807EF5}" type="slidenum">
              <a:rPr lang="en-US" altLang="en-US" smtClean="0"/>
              <a:pPr>
                <a:defRPr/>
              </a:pPr>
              <a:t>‹#›</a:t>
            </a:fld>
            <a:endParaRPr lang="en-US" altLang="en-US"/>
          </a:p>
        </p:txBody>
      </p:sp>
    </p:spTree>
    <p:extLst>
      <p:ext uri="{BB962C8B-B14F-4D97-AF65-F5344CB8AC3E}">
        <p14:creationId xmlns:p14="http://schemas.microsoft.com/office/powerpoint/2010/main" val="3385469069"/>
      </p:ext>
    </p:extLst>
  </p:cSld>
  <p:clrMapOvr>
    <a:masterClrMapping/>
  </p:clrMapOvr>
  <p:transition>
    <p:wip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9735B72-7737-477F-AC33-2E6D8ADAB206}" type="slidenum">
              <a:rPr lang="en-US" altLang="en-US" smtClean="0"/>
              <a:pPr>
                <a:defRPr/>
              </a:pPr>
              <a:t>‹#›</a:t>
            </a:fld>
            <a:endParaRPr lang="en-US" altLang="en-US"/>
          </a:p>
        </p:txBody>
      </p:sp>
    </p:spTree>
    <p:extLst>
      <p:ext uri="{BB962C8B-B14F-4D97-AF65-F5344CB8AC3E}">
        <p14:creationId xmlns:p14="http://schemas.microsoft.com/office/powerpoint/2010/main" val="701451313"/>
      </p:ext>
    </p:extLst>
  </p:cSld>
  <p:clrMapOvr>
    <a:masterClrMapping/>
  </p:clrMapOvr>
  <p:transition>
    <p:wip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AB76DA-872A-4D3C-B97B-E6DEBE803FC9}" type="slidenum">
              <a:rPr lang="en-US" altLang="en-US" smtClean="0"/>
              <a:pPr>
                <a:defRPr/>
              </a:pPr>
              <a:t>‹#›</a:t>
            </a:fld>
            <a:endParaRPr lang="en-US" altLang="en-US"/>
          </a:p>
        </p:txBody>
      </p:sp>
    </p:spTree>
    <p:extLst>
      <p:ext uri="{BB962C8B-B14F-4D97-AF65-F5344CB8AC3E}">
        <p14:creationId xmlns:p14="http://schemas.microsoft.com/office/powerpoint/2010/main" val="1531920389"/>
      </p:ext>
    </p:extLst>
  </p:cSld>
  <p:clrMapOvr>
    <a:masterClrMapping/>
  </p:clrMapOvr>
  <p:transition>
    <p:wip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D8F7625F-9D45-4A0F-A7C3-B81B06D4792D}" type="slidenum">
              <a:rPr lang="en-US" altLang="en-US" smtClean="0"/>
              <a:pPr>
                <a:defRPr/>
              </a:pPr>
              <a:t>‹#›</a:t>
            </a:fld>
            <a:endParaRPr lang="en-US" altLang="en-US"/>
          </a:p>
        </p:txBody>
      </p:sp>
    </p:spTree>
    <p:extLst>
      <p:ext uri="{BB962C8B-B14F-4D97-AF65-F5344CB8AC3E}">
        <p14:creationId xmlns:p14="http://schemas.microsoft.com/office/powerpoint/2010/main" val="2893342243"/>
      </p:ext>
    </p:extLst>
  </p:cSld>
  <p:clrMapOvr>
    <a:masterClrMapping/>
  </p:clrMapOvr>
  <p:transition>
    <p:wip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5345618-75A8-4D5B-A7DA-33285C2CF510}" type="slidenum">
              <a:rPr lang="en-US" altLang="en-US" smtClean="0"/>
              <a:pPr>
                <a:defRPr/>
              </a:pPr>
              <a:t>‹#›</a:t>
            </a:fld>
            <a:endParaRPr lang="en-US" altLang="en-US"/>
          </a:p>
        </p:txBody>
      </p:sp>
    </p:spTree>
    <p:extLst>
      <p:ext uri="{BB962C8B-B14F-4D97-AF65-F5344CB8AC3E}">
        <p14:creationId xmlns:p14="http://schemas.microsoft.com/office/powerpoint/2010/main" val="3283569728"/>
      </p:ext>
    </p:extLst>
  </p:cSld>
  <p:clrMapOvr>
    <a:masterClrMapping/>
  </p:clrMapOvr>
  <p:transition>
    <p:wip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FCC7276-CAF6-4F48-B45C-73FD99F2B335}" type="slidenum">
              <a:rPr lang="en-US" altLang="en-US" smtClean="0"/>
              <a:pPr>
                <a:defRPr/>
              </a:pPr>
              <a:t>‹#›</a:t>
            </a:fld>
            <a:endParaRPr lang="en-US" altLang="en-US"/>
          </a:p>
        </p:txBody>
      </p:sp>
    </p:spTree>
    <p:extLst>
      <p:ext uri="{BB962C8B-B14F-4D97-AF65-F5344CB8AC3E}">
        <p14:creationId xmlns:p14="http://schemas.microsoft.com/office/powerpoint/2010/main" val="382697095"/>
      </p:ext>
    </p:extLst>
  </p:cSld>
  <p:clrMapOvr>
    <a:masterClrMapping/>
  </p:clrMapOvr>
  <p:transition>
    <p:wip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8567298-3AA1-4CAE-B099-6A9817390B1E}" type="slidenum">
              <a:rPr lang="en-US" altLang="en-US" smtClean="0"/>
              <a:pPr>
                <a:defRPr/>
              </a:pPr>
              <a:t>‹#›</a:t>
            </a:fld>
            <a:endParaRPr lang="en-US" altLang="en-US"/>
          </a:p>
        </p:txBody>
      </p:sp>
    </p:spTree>
    <p:extLst>
      <p:ext uri="{BB962C8B-B14F-4D97-AF65-F5344CB8AC3E}">
        <p14:creationId xmlns:p14="http://schemas.microsoft.com/office/powerpoint/2010/main" val="2966280129"/>
      </p:ext>
    </p:extLst>
  </p:cSld>
  <p:clrMapOvr>
    <a:masterClrMapping/>
  </p:clrMapOvr>
  <p:transition>
    <p:wip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40045B2-906D-4E71-BD3A-950FE07D9F42}" type="slidenum">
              <a:rPr lang="en-US" altLang="en-US" smtClean="0"/>
              <a:pPr>
                <a:defRPr/>
              </a:pPr>
              <a:t>‹#›</a:t>
            </a:fld>
            <a:endParaRPr lang="en-US" altLang="en-US"/>
          </a:p>
        </p:txBody>
      </p:sp>
    </p:spTree>
    <p:extLst>
      <p:ext uri="{BB962C8B-B14F-4D97-AF65-F5344CB8AC3E}">
        <p14:creationId xmlns:p14="http://schemas.microsoft.com/office/powerpoint/2010/main" val="1860215164"/>
      </p:ext>
    </p:extLst>
  </p:cSld>
  <p:clrMapOvr>
    <a:masterClrMapping/>
  </p:clrMapOvr>
  <p:transition>
    <p:wip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033DE54-ACA9-4069-A5DE-F1E75B2B5DB9}" type="slidenum">
              <a:rPr lang="en-US" altLang="en-US" smtClean="0"/>
              <a:pPr>
                <a:defRPr/>
              </a:pPr>
              <a:t>‹#›</a:t>
            </a:fld>
            <a:endParaRPr lang="en-US" altLang="en-US"/>
          </a:p>
        </p:txBody>
      </p:sp>
    </p:spTree>
    <p:extLst>
      <p:ext uri="{BB962C8B-B14F-4D97-AF65-F5344CB8AC3E}">
        <p14:creationId xmlns:p14="http://schemas.microsoft.com/office/powerpoint/2010/main" val="1570195326"/>
      </p:ext>
    </p:extLst>
  </p:cSld>
  <p:clrMapOvr>
    <a:masterClrMapping/>
  </p:clrMapOvr>
  <p:transition>
    <p:wip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838200"/>
            <a:ext cx="7772400" cy="685800"/>
          </a:xfrm>
        </p:spPr>
        <p:txBody>
          <a:bodyPr/>
          <a:lstStyle/>
          <a:p>
            <a:r>
              <a:rPr lang="en-US"/>
              <a:t>Click to edit Master title style</a:t>
            </a:r>
          </a:p>
        </p:txBody>
      </p:sp>
      <p:sp>
        <p:nvSpPr>
          <p:cNvPr id="3" name="Text Placeholder 2"/>
          <p:cNvSpPr>
            <a:spLocks noGrp="1"/>
          </p:cNvSpPr>
          <p:nvPr>
            <p:ph type="body" sz="half" idx="1"/>
          </p:nvPr>
        </p:nvSpPr>
        <p:spPr>
          <a:xfrm>
            <a:off x="990600" y="18288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53000" y="18288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08157E82-8900-487C-8615-F923A50CDFCD}" type="slidenum">
              <a:rPr lang="en-US" altLang="en-US"/>
              <a:pPr>
                <a:defRPr/>
              </a:pPr>
              <a:t>‹#›</a:t>
            </a:fld>
            <a:endParaRPr lang="en-US" altLang="en-US"/>
          </a:p>
        </p:txBody>
      </p:sp>
    </p:spTree>
  </p:cSld>
  <p:clrMapOvr>
    <a:masterClrMapping/>
  </p:clrMapOvr>
  <p:transition>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838200" y="838200"/>
            <a:ext cx="7772400" cy="685800"/>
          </a:xfrm>
        </p:spPr>
        <p:txBody>
          <a:bodyPr/>
          <a:lstStyle/>
          <a:p>
            <a:r>
              <a:rPr lang="en-US"/>
              <a:t>Click to edit Master title style</a:t>
            </a:r>
          </a:p>
        </p:txBody>
      </p:sp>
      <p:sp>
        <p:nvSpPr>
          <p:cNvPr id="3" name="SmartArt Placeholder 2"/>
          <p:cNvSpPr>
            <a:spLocks noGrp="1"/>
          </p:cNvSpPr>
          <p:nvPr>
            <p:ph type="dgm" idx="1"/>
          </p:nvPr>
        </p:nvSpPr>
        <p:spPr>
          <a:xfrm>
            <a:off x="990600" y="1828800"/>
            <a:ext cx="7772400" cy="4114800"/>
          </a:xfrm>
        </p:spPr>
        <p:txBody>
          <a:bodyPr/>
          <a:lstStyle/>
          <a:p>
            <a:pPr lvl="0"/>
            <a:endParaRPr lang="en-US" noProof="0"/>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989FB517-64E4-494F-97C0-635713249E51}" type="slidenum">
              <a:rPr lang="en-US" altLang="en-US"/>
              <a:pPr>
                <a:defRPr/>
              </a:pPr>
              <a:t>‹#›</a:t>
            </a:fld>
            <a:endParaRPr lang="en-US" altLang="en-US"/>
          </a:p>
        </p:txBody>
      </p:sp>
    </p:spTree>
  </p:cSld>
  <p:clrMapOvr>
    <a:masterClrMapping/>
  </p:clrMapOvr>
  <p:transition>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838200"/>
            <a:ext cx="7772400" cy="685800"/>
          </a:xfrm>
        </p:spPr>
        <p:txBody>
          <a:bodyPr/>
          <a:lstStyle/>
          <a:p>
            <a:r>
              <a:rPr lang="en-US"/>
              <a:t>Click to edit Master title style</a:t>
            </a:r>
          </a:p>
        </p:txBody>
      </p:sp>
      <p:sp>
        <p:nvSpPr>
          <p:cNvPr id="3" name="Text Placeholder 2"/>
          <p:cNvSpPr>
            <a:spLocks noGrp="1"/>
          </p:cNvSpPr>
          <p:nvPr>
            <p:ph type="body" sz="half" idx="1"/>
          </p:nvPr>
        </p:nvSpPr>
        <p:spPr>
          <a:xfrm>
            <a:off x="990600" y="18288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953000" y="1828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953000" y="39624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a:spLocks noGrp="1" noChangeArrowheads="1"/>
          </p:cNvSpPr>
          <p:nvPr>
            <p:ph type="dt" sz="half" idx="10"/>
          </p:nvPr>
        </p:nvSpPr>
        <p:spPr>
          <a:ln/>
        </p:spPr>
        <p:txBody>
          <a:bodyPr/>
          <a:lstStyle>
            <a:lvl1pPr>
              <a:defRPr/>
            </a:lvl1pPr>
          </a:lstStyle>
          <a:p>
            <a:pPr>
              <a:defRPr/>
            </a:pPr>
            <a:endParaRPr lang="en-US"/>
          </a:p>
        </p:txBody>
      </p:sp>
      <p:sp>
        <p:nvSpPr>
          <p:cNvPr id="7" name="Rectangle 6"/>
          <p:cNvSpPr>
            <a:spLocks noGrp="1" noChangeArrowheads="1"/>
          </p:cNvSpPr>
          <p:nvPr>
            <p:ph type="ftr" sz="quarter" idx="11"/>
          </p:nvPr>
        </p:nvSpPr>
        <p:spPr>
          <a:ln/>
        </p:spPr>
        <p:txBody>
          <a:bodyPr/>
          <a:lstStyle>
            <a:lvl1pPr>
              <a:defRPr/>
            </a:lvl1pPr>
          </a:lstStyle>
          <a:p>
            <a:pPr>
              <a:defRPr/>
            </a:pPr>
            <a:endParaRPr lang="en-US"/>
          </a:p>
        </p:txBody>
      </p:sp>
      <p:sp>
        <p:nvSpPr>
          <p:cNvPr id="8" name="Rectangle 7"/>
          <p:cNvSpPr>
            <a:spLocks noGrp="1" noChangeArrowheads="1"/>
          </p:cNvSpPr>
          <p:nvPr>
            <p:ph type="sldNum" sz="quarter" idx="12"/>
          </p:nvPr>
        </p:nvSpPr>
        <p:spPr>
          <a:ln/>
        </p:spPr>
        <p:txBody>
          <a:bodyPr/>
          <a:lstStyle>
            <a:lvl1pPr>
              <a:defRPr/>
            </a:lvl1pPr>
          </a:lstStyle>
          <a:p>
            <a:pPr>
              <a:defRPr/>
            </a:pPr>
            <a:fld id="{F361FD99-FCF3-4764-8564-C85378A21116}" type="slidenum">
              <a:rPr lang="en-US" altLang="en-US"/>
              <a:pPr>
                <a:defRPr/>
              </a:pPr>
              <a:t>‹#›</a:t>
            </a:fld>
            <a:endParaRPr lang="en-US" altLang="en-US"/>
          </a:p>
        </p:txBody>
      </p:sp>
    </p:spTree>
  </p:cSld>
  <p:clrMapOvr>
    <a:masterClrMapping/>
  </p:clrMapOvr>
  <p:transition>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38200" y="838200"/>
            <a:ext cx="7772400" cy="685800"/>
          </a:xfrm>
        </p:spPr>
        <p:txBody>
          <a:bodyPr/>
          <a:lstStyle/>
          <a:p>
            <a:r>
              <a:rPr lang="en-US"/>
              <a:t>Click to edit Master title style</a:t>
            </a:r>
          </a:p>
        </p:txBody>
      </p:sp>
      <p:sp>
        <p:nvSpPr>
          <p:cNvPr id="3" name="Table Placeholder 2"/>
          <p:cNvSpPr>
            <a:spLocks noGrp="1"/>
          </p:cNvSpPr>
          <p:nvPr>
            <p:ph type="tbl" idx="1"/>
          </p:nvPr>
        </p:nvSpPr>
        <p:spPr>
          <a:xfrm>
            <a:off x="990600" y="1828800"/>
            <a:ext cx="7772400" cy="4114800"/>
          </a:xfrm>
        </p:spPr>
        <p:txBody>
          <a:bodyPr/>
          <a:lstStyle/>
          <a:p>
            <a:pPr lvl="0"/>
            <a:endParaRPr lang="en-US" noProof="0"/>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CFFC0EB9-BFD5-42BF-8B5D-D657926C4042}" type="slidenum">
              <a:rPr lang="en-US" altLang="en-US"/>
              <a:pPr>
                <a:defRPr/>
              </a:pPr>
              <a:t>‹#›</a:t>
            </a:fld>
            <a:endParaRPr lang="en-US" altLang="en-US"/>
          </a:p>
        </p:txBody>
      </p:sp>
    </p:spTree>
    <p:extLst>
      <p:ext uri="{BB962C8B-B14F-4D97-AF65-F5344CB8AC3E}">
        <p14:creationId xmlns:p14="http://schemas.microsoft.com/office/powerpoint/2010/main" val="742356029"/>
      </p:ext>
    </p:extLst>
  </p:cSld>
  <p:clrMapOvr>
    <a:masterClrMapping/>
  </p:clrMapOvr>
  <p:transition>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DE4214BD-D96F-4D95-8ACA-3BCBC51CF3F0}" type="slidenum">
              <a:rPr lang="en-US" altLang="en-US" smtClean="0"/>
              <a:pPr>
                <a:defRPr/>
              </a:pPr>
              <a:t>‹#›</a:t>
            </a:fld>
            <a:endParaRPr lang="en-US" altLang="en-US"/>
          </a:p>
        </p:txBody>
      </p:sp>
    </p:spTree>
    <p:extLst>
      <p:ext uri="{BB962C8B-B14F-4D97-AF65-F5344CB8AC3E}">
        <p14:creationId xmlns:p14="http://schemas.microsoft.com/office/powerpoint/2010/main" val="53993839"/>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7" r:id="rId13"/>
    <p:sldLayoutId id="2147483868" r:id="rId14"/>
    <p:sldLayoutId id="2147483869" r:id="rId15"/>
  </p:sldLayoutIdLst>
  <p:transition>
    <p:wipe/>
  </p:transition>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14.xml"/><Relationship Id="rId4" Type="http://schemas.openxmlformats.org/officeDocument/2006/relationships/image" Target="../media/image4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9"/>
          <p:cNvSpPr>
            <a:spLocks noGrp="1" noChangeArrowheads="1"/>
          </p:cNvSpPr>
          <p:nvPr>
            <p:ph type="sldNum" sz="quarter" idx="12"/>
          </p:nvPr>
        </p:nvSpPr>
        <p:spPr>
          <a:noFill/>
          <a:ln>
            <a:miter lim="800000"/>
            <a:headEnd/>
            <a:tailEnd/>
          </a:ln>
        </p:spPr>
        <p:txBody>
          <a:bodyPr/>
          <a:lstStyle/>
          <a:p>
            <a:fld id="{802875FC-D404-429A-8026-4C73CCF0EBC4}" type="slidenum">
              <a:rPr lang="en-US" altLang="en-US">
                <a:solidFill>
                  <a:srgbClr val="A08366"/>
                </a:solidFill>
                <a:latin typeface="Times New Roman" pitchFamily="18" charset="0"/>
              </a:rPr>
              <a:pPr/>
              <a:t>1</a:t>
            </a:fld>
            <a:endParaRPr lang="en-US" altLang="en-US">
              <a:solidFill>
                <a:srgbClr val="A08366"/>
              </a:solidFill>
              <a:latin typeface="Times New Roman" pitchFamily="18" charset="0"/>
            </a:endParaRPr>
          </a:p>
        </p:txBody>
      </p:sp>
      <p:pic>
        <p:nvPicPr>
          <p:cNvPr id="1026" name="Picture 2" descr="http://www.schoolchalao.com/img/studentcorners/school-chalao-what-image-is-image-health-image-educ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12" y="1435359"/>
            <a:ext cx="8710637" cy="3962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88900" y="762000"/>
            <a:ext cx="8534400" cy="4419600"/>
          </a:xfrm>
        </p:spPr>
        <p:txBody>
          <a:bodyPr/>
          <a:lstStyle/>
          <a:p>
            <a:pPr algn="just" eaLnBrk="1" hangingPunct="1"/>
            <a:endParaRPr lang="en-US" altLang="en-US" sz="2400" dirty="0"/>
          </a:p>
          <a:p>
            <a:pPr lvl="1" algn="just" eaLnBrk="1" hangingPunct="1">
              <a:lnSpc>
                <a:spcPct val="150000"/>
              </a:lnSpc>
              <a:buFontTx/>
              <a:buNone/>
            </a:pPr>
            <a:endParaRPr lang="en-US" altLang="en-US" sz="2400" dirty="0"/>
          </a:p>
          <a:p>
            <a:pPr lvl="1" algn="just" eaLnBrk="1" hangingPunct="1">
              <a:lnSpc>
                <a:spcPct val="150000"/>
              </a:lnSpc>
              <a:buFont typeface="Arial" charset="0"/>
              <a:buChar char="•"/>
            </a:pPr>
            <a:r>
              <a:rPr lang="en-US" altLang="en-US" sz="2400" dirty="0" err="1"/>
              <a:t>Educare</a:t>
            </a:r>
            <a:r>
              <a:rPr lang="en-US" altLang="en-US" sz="2400" dirty="0"/>
              <a:t>/</a:t>
            </a:r>
            <a:r>
              <a:rPr lang="en-US" altLang="en-US" sz="2400" dirty="0" err="1"/>
              <a:t>Educere</a:t>
            </a:r>
            <a:r>
              <a:rPr lang="en-US" altLang="en-US" sz="2400" dirty="0"/>
              <a:t> – to  bring out and to lead.</a:t>
            </a:r>
          </a:p>
          <a:p>
            <a:pPr lvl="1" algn="just" eaLnBrk="1" hangingPunct="1">
              <a:lnSpc>
                <a:spcPct val="150000"/>
              </a:lnSpc>
              <a:buFont typeface="Arial" charset="0"/>
              <a:buChar char="•"/>
            </a:pPr>
            <a:r>
              <a:rPr lang="en-US" altLang="en-US" sz="2400" dirty="0"/>
              <a:t>Education : learning process or a series of learning experiences through which an individual informs &amp; orients himself to develop skills &amp; intelligent action </a:t>
            </a:r>
          </a:p>
          <a:p>
            <a:pPr lvl="1" algn="just" eaLnBrk="1" hangingPunct="1">
              <a:lnSpc>
                <a:spcPct val="150000"/>
              </a:lnSpc>
              <a:buFont typeface="Arial" charset="0"/>
              <a:buChar char="•"/>
            </a:pPr>
            <a:r>
              <a:rPr lang="en-US" altLang="en-US" sz="2400" dirty="0"/>
              <a:t>Health education-aims at Altering attitude &amp; behavior.</a:t>
            </a:r>
          </a:p>
        </p:txBody>
      </p:sp>
      <p:sp>
        <p:nvSpPr>
          <p:cNvPr id="6147" name="Slide Number Placeholder 5"/>
          <p:cNvSpPr>
            <a:spLocks noGrp="1"/>
          </p:cNvSpPr>
          <p:nvPr>
            <p:ph type="sldNum" sz="quarter" idx="12"/>
          </p:nvPr>
        </p:nvSpPr>
        <p:spPr>
          <a:noFill/>
          <a:ln>
            <a:miter lim="800000"/>
            <a:headEnd/>
            <a:tailEnd/>
          </a:ln>
        </p:spPr>
        <p:txBody>
          <a:bodyPr/>
          <a:lstStyle/>
          <a:p>
            <a:fld id="{676A9D31-D1B2-4D06-BD7B-C8C1B8E6440A}" type="slidenum">
              <a:rPr lang="en-US" altLang="en-US">
                <a:solidFill>
                  <a:schemeClr val="bg2"/>
                </a:solidFill>
                <a:latin typeface="Times New Roman" pitchFamily="18" charset="0"/>
              </a:rPr>
              <a:pPr/>
              <a:t>2</a:t>
            </a:fld>
            <a:endParaRPr lang="en-US" altLang="en-US">
              <a:solidFill>
                <a:schemeClr val="bg2"/>
              </a:solidFill>
              <a:latin typeface="Times New Roman" pitchFamily="18" charset="0"/>
            </a:endParaRPr>
          </a:p>
        </p:txBody>
      </p:sp>
      <p:sp>
        <p:nvSpPr>
          <p:cNvPr id="21508" name="WordArt 4"/>
          <p:cNvSpPr>
            <a:spLocks noChangeArrowheads="1" noChangeShapeType="1" noTextEdit="1"/>
          </p:cNvSpPr>
          <p:nvPr/>
        </p:nvSpPr>
        <p:spPr bwMode="auto">
          <a:xfrm>
            <a:off x="6286500" y="7086600"/>
            <a:ext cx="3390900" cy="706438"/>
          </a:xfrm>
          <a:prstGeom prst="rect">
            <a:avLst/>
          </a:prstGeom>
        </p:spPr>
        <p:txBody>
          <a:bodyPr wrap="none" fromWordArt="1">
            <a:prstTxWarp prst="textDoubleWave1">
              <a:avLst>
                <a:gd name="adj1" fmla="val 6500"/>
                <a:gd name="adj2" fmla="val 0"/>
              </a:avLst>
            </a:prstTxWarp>
          </a:bodyPr>
          <a:lstStyle/>
          <a:p>
            <a:pPr algn="ctr"/>
            <a:r>
              <a:rPr lang="en-IN" sz="3600" kern="10" spc="-360">
                <a:ln w="12700">
                  <a:solidFill>
                    <a:srgbClr val="000099"/>
                  </a:solidFill>
                  <a:round/>
                  <a:headEnd/>
                  <a:tailEnd/>
                </a:ln>
                <a:solidFill>
                  <a:srgbClr val="33CCFF"/>
                </a:solidFill>
                <a:effectLst>
                  <a:outerShdw dist="125724" dir="18900000" algn="ctr" rotWithShape="0">
                    <a:srgbClr val="000099"/>
                  </a:outerShdw>
                </a:effectLst>
                <a:latin typeface="Impact"/>
              </a:rPr>
              <a:t>Introduction</a:t>
            </a:r>
          </a:p>
        </p:txBody>
      </p:sp>
      <p:sp>
        <p:nvSpPr>
          <p:cNvPr id="21509" name="Rectangle 5"/>
          <p:cNvSpPr>
            <a:spLocks noChangeArrowheads="1"/>
          </p:cNvSpPr>
          <p:nvPr/>
        </p:nvSpPr>
        <p:spPr bwMode="auto">
          <a:xfrm>
            <a:off x="6384925" y="7086600"/>
            <a:ext cx="4664075" cy="457200"/>
          </a:xfrm>
          <a:prstGeom prst="rect">
            <a:avLst/>
          </a:prstGeom>
          <a:noFill/>
          <a:ln w="9525">
            <a:noFill/>
            <a:miter lim="800000"/>
            <a:headEnd/>
            <a:tailEnd/>
          </a:ln>
        </p:spPr>
        <p:txBody>
          <a:bodyPr wrap="none">
            <a:spAutoFit/>
          </a:bodyPr>
          <a:lstStyle/>
          <a:p>
            <a:pPr eaLnBrk="1" hangingPunct="1">
              <a:spcBef>
                <a:spcPct val="20000"/>
              </a:spcBef>
              <a:buClr>
                <a:schemeClr val="accent1"/>
              </a:buClr>
              <a:buSzPct val="80000"/>
              <a:buFont typeface="Monotype Sorts" pitchFamily="2" charset="2"/>
              <a:buNone/>
            </a:pPr>
            <a:r>
              <a:rPr kumimoji="1" lang="en-US" altLang="en-US" sz="2400">
                <a:solidFill>
                  <a:schemeClr val="accent2"/>
                </a:solidFill>
                <a:latin typeface="Times New Roman" pitchFamily="18" charset="0"/>
              </a:rPr>
              <a:t>“Helping people to help themselves”</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accel="50000" decel="50000" fill="hold" grpId="0" nodeType="afterEffect">
                                  <p:stCondLst>
                                    <p:cond delay="0"/>
                                  </p:stCondLst>
                                  <p:childTnLst>
                                    <p:animMotion origin="layout" path="M -0.16007 -0.06035 C -0.17986 -0.06428 -0.19739 -0.07006 -0.21562 -0.08139 C -0.23333 -0.09249 -0.22066 -0.08786 -0.23941 -0.10266 C -0.24791 -0.10937 -0.25885 -0.11561 -0.26788 -0.12162 C -0.3 -0.14289 -0.33125 -0.15676 -0.36632 -0.16601 C -0.37222 -0.16994 -0.37743 -0.17249 -0.38385 -0.17457 C -0.41041 -0.19815 -0.43159 -0.20139 -0.46319 -0.20416 C -0.46475 -0.20486 -0.46632 -0.20578 -0.46788 -0.20624 C -0.47048 -0.20717 -0.47326 -0.20717 -0.47586 -0.20833 C -0.48211 -0.21133 -0.48698 -0.21457 -0.4934 -0.21665 C -0.49826 -0.22335 -0.5177 -0.23168 -0.52517 -0.23376 C -0.53107 -0.23885 -0.53645 -0.24116 -0.54097 -0.24856 C -0.54514 -0.25596 -0.54948 -0.26659 -0.5552 -0.27168 C -0.56041 -0.2763 -0.57118 -0.28139 -0.57743 -0.28439 C -0.58889 -0.29965 -0.60104 -0.31399 -0.61076 -0.33087 C -0.62239 -0.35122 -0.6309 -0.37503 -0.64097 -0.39653 C -0.65086 -0.41781 -0.65104 -0.44717 -0.65677 -0.47052 C -0.66041 -0.51838 -0.6651 -0.57018 -0.65364 -0.61619 C -0.65173 -0.65041 -0.65347 -0.71538 -0.64409 -0.7452 C -0.63645 -0.76948 -0.64184 -0.76278 -0.62673 -0.79168 C -0.62309 -0.79885 -0.61562 -0.81295 -0.61562 -0.81295 C -0.61267 -0.82497 -0.61527 -0.81757 -0.60451 -0.83191 C -0.59913 -0.83908 -0.59878 -0.84486 -0.5934 -0.85295 C -0.58593 -0.86405 -0.57656 -0.8733 -0.56788 -0.88255 C -0.56441 -0.88624 -0.56145 -0.89457 -0.55677 -0.89526 C -0.53732 -0.89827 -0.5177 -0.89665 -0.49809 -0.89734 C -0.49114 -0.89896 -0.4842 -0.89989 -0.47743 -0.90174 C -0.4717 -0.90335 -0.46753 -0.90821 -0.46163 -0.91006 C -0.44583 -0.90937 -0.42986 -0.90913 -0.41406 -0.90798 C -0.4085 -0.90752 -0.39809 -0.90174 -0.39809 -0.90174 C -0.38698 -0.90243 -0.37586 -0.90197 -0.36475 -0.90382 C -0.36284 -0.90405 -0.3618 -0.90705 -0.36007 -0.90798 C -0.35364 -0.91145 -0.34583 -0.91006 -0.33941 -0.91006 " pathEditMode="relative" ptsTypes="ffffffffffffffffffffffffffffffffA">
                                      <p:cBhvr>
                                        <p:cTn id="6" dur="5000" fill="hold"/>
                                        <p:tgtEl>
                                          <p:spTgt spid="21508"/>
                                        </p:tgtEl>
                                        <p:attrNameLst>
                                          <p:attrName>ppt_x</p:attrName>
                                          <p:attrName>ppt_y</p:attrName>
                                        </p:attrNameLst>
                                      </p:cBhvr>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0" presetClass="path" presetSubtype="0" accel="50000" decel="50000" fill="hold" grpId="0" nodeType="clickEffect">
                                  <p:stCondLst>
                                    <p:cond delay="0"/>
                                  </p:stCondLst>
                                  <p:childTnLst>
                                    <p:animMotion origin="layout" path="M -0.1467 -0.06659 L -0.5717 -0.77688 " pathEditMode="relative" ptsTypes="AA">
                                      <p:cBhvr>
                                        <p:cTn id="10" dur="3000" fill="hold"/>
                                        <p:tgtEl>
                                          <p:spTgt spid="21509"/>
                                        </p:tgtEl>
                                        <p:attrNameLst>
                                          <p:attrName>ppt_x</p:attrName>
                                          <p:attrName>ppt_y</p:attrName>
                                        </p:attrNameLst>
                                      </p:cBhvr>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4" fill="hold" nodeType="click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animEffect transition="in" filter="slide(fromBottom)">
                                      <p:cBhvr>
                                        <p:cTn id="15" dur="1000"/>
                                        <p:tgtEl>
                                          <p:spTgt spid="21507">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2" presetClass="entr" presetSubtype="4" fill="hold" nodeType="clickEffect">
                                  <p:stCondLst>
                                    <p:cond delay="0"/>
                                  </p:stCondLst>
                                  <p:childTnLst>
                                    <p:set>
                                      <p:cBhvr>
                                        <p:cTn id="19" dur="1" fill="hold">
                                          <p:stCondLst>
                                            <p:cond delay="0"/>
                                          </p:stCondLst>
                                        </p:cTn>
                                        <p:tgtEl>
                                          <p:spTgt spid="21507">
                                            <p:txEl>
                                              <p:pRg st="3" end="3"/>
                                            </p:txEl>
                                          </p:spTgt>
                                        </p:tgtEl>
                                        <p:attrNameLst>
                                          <p:attrName>style.visibility</p:attrName>
                                        </p:attrNameLst>
                                      </p:cBhvr>
                                      <p:to>
                                        <p:strVal val="visible"/>
                                      </p:to>
                                    </p:set>
                                    <p:animEffect transition="in" filter="slide(fromBottom)">
                                      <p:cBhvr>
                                        <p:cTn id="20" dur="1000"/>
                                        <p:tgtEl>
                                          <p:spTgt spid="21507">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nodeType="clickEffect">
                                  <p:stCondLst>
                                    <p:cond delay="0"/>
                                  </p:stCondLst>
                                  <p:childTnLst>
                                    <p:set>
                                      <p:cBhvr>
                                        <p:cTn id="24" dur="1" fill="hold">
                                          <p:stCondLst>
                                            <p:cond delay="0"/>
                                          </p:stCondLst>
                                        </p:cTn>
                                        <p:tgtEl>
                                          <p:spTgt spid="21507">
                                            <p:txEl>
                                              <p:pRg st="4" end="4"/>
                                            </p:txEl>
                                          </p:spTgt>
                                        </p:tgtEl>
                                        <p:attrNameLst>
                                          <p:attrName>style.visibility</p:attrName>
                                        </p:attrNameLst>
                                      </p:cBhvr>
                                      <p:to>
                                        <p:strVal val="visible"/>
                                      </p:to>
                                    </p:set>
                                    <p:anim calcmode="lin" valueType="num">
                                      <p:cBhvr>
                                        <p:cTn id="25" dur="500" fill="hold"/>
                                        <p:tgtEl>
                                          <p:spTgt spid="21507">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21507">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animBg="1"/>
      <p:bldP spid="2150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52400" y="152400"/>
            <a:ext cx="3352800" cy="687388"/>
          </a:xfrm>
        </p:spPr>
        <p:txBody>
          <a:bodyPr>
            <a:normAutofit fontScale="90000"/>
          </a:bodyPr>
          <a:lstStyle/>
          <a:p>
            <a:pPr eaLnBrk="1" hangingPunct="1"/>
            <a:r>
              <a:rPr lang="en-US" altLang="en-US"/>
              <a:t>Definitions </a:t>
            </a:r>
          </a:p>
        </p:txBody>
      </p:sp>
      <p:sp>
        <p:nvSpPr>
          <p:cNvPr id="52227" name="Rectangle 3"/>
          <p:cNvSpPr>
            <a:spLocks noGrp="1" noChangeArrowheads="1"/>
          </p:cNvSpPr>
          <p:nvPr>
            <p:ph idx="1"/>
          </p:nvPr>
        </p:nvSpPr>
        <p:spPr>
          <a:xfrm>
            <a:off x="533400" y="990600"/>
            <a:ext cx="8229600" cy="5257800"/>
          </a:xfrm>
        </p:spPr>
        <p:txBody>
          <a:bodyPr/>
          <a:lstStyle/>
          <a:p>
            <a:pPr marL="533400" indent="-533400" algn="just" eaLnBrk="1" hangingPunct="1">
              <a:lnSpc>
                <a:spcPct val="90000"/>
              </a:lnSpc>
            </a:pPr>
            <a:r>
              <a:rPr lang="en-US" altLang="en-US" sz="2400" u="sng" dirty="0"/>
              <a:t>Health:</a:t>
            </a:r>
            <a:r>
              <a:rPr lang="en-US" altLang="en-US" sz="2400" dirty="0"/>
              <a:t> </a:t>
            </a:r>
          </a:p>
          <a:p>
            <a:pPr marL="914400" lvl="1" indent="-457200" algn="just" eaLnBrk="1" hangingPunct="1">
              <a:lnSpc>
                <a:spcPct val="90000"/>
              </a:lnSpc>
              <a:buFontTx/>
              <a:buNone/>
            </a:pPr>
            <a:r>
              <a:rPr lang="en-US" altLang="en-US" sz="2400" dirty="0"/>
              <a:t>It is a state of complete physical, mental and social well being and not merely the absence of disease or infirmity leading a socially and economically productive life</a:t>
            </a:r>
          </a:p>
          <a:p>
            <a:pPr marL="914400" lvl="1" indent="-457200" algn="just" eaLnBrk="1" hangingPunct="1">
              <a:lnSpc>
                <a:spcPct val="90000"/>
              </a:lnSpc>
              <a:buFontTx/>
              <a:buNone/>
            </a:pPr>
            <a:r>
              <a:rPr lang="en-US" altLang="en-US" sz="2400" dirty="0"/>
              <a:t>                              </a:t>
            </a:r>
            <a:r>
              <a:rPr lang="en-US" altLang="en-US" sz="2400" dirty="0">
                <a:solidFill>
                  <a:srgbClr val="1B87A1"/>
                </a:solidFill>
              </a:rPr>
              <a:t>- WHO, </a:t>
            </a:r>
            <a:r>
              <a:rPr lang="en-US" altLang="en-US" sz="2400" dirty="0" smtClean="0">
                <a:solidFill>
                  <a:srgbClr val="1B87A1"/>
                </a:solidFill>
              </a:rPr>
              <a:t>1948</a:t>
            </a:r>
            <a:endParaRPr lang="en-US" altLang="en-US" sz="2400" dirty="0">
              <a:solidFill>
                <a:srgbClr val="1B87A1"/>
              </a:solidFill>
            </a:endParaRPr>
          </a:p>
          <a:p>
            <a:pPr marL="533400" indent="-533400" algn="just" eaLnBrk="1" hangingPunct="1">
              <a:lnSpc>
                <a:spcPct val="90000"/>
              </a:lnSpc>
            </a:pPr>
            <a:r>
              <a:rPr lang="en-US" altLang="en-US" sz="2400" u="sng" dirty="0"/>
              <a:t>Health Education:</a:t>
            </a:r>
          </a:p>
          <a:p>
            <a:pPr marL="914400" lvl="1" indent="-457200" algn="just">
              <a:lnSpc>
                <a:spcPct val="90000"/>
              </a:lnSpc>
            </a:pPr>
            <a:r>
              <a:rPr lang="en-US" sz="2400" dirty="0" smtClean="0"/>
              <a:t>"Health education comprises consciously constructed opportunities for learning involving some form of communication designed to improve health literacy, including improving knowledge, and developing life skills which are conducive to individual and community health.</a:t>
            </a:r>
          </a:p>
          <a:p>
            <a:pPr marL="457200" lvl="1" indent="0" algn="just">
              <a:lnSpc>
                <a:spcPct val="90000"/>
              </a:lnSpc>
              <a:buNone/>
            </a:pPr>
            <a:r>
              <a:rPr lang="en-US" altLang="en-US" sz="2400" dirty="0" smtClean="0">
                <a:solidFill>
                  <a:srgbClr val="1B87A1"/>
                </a:solidFill>
              </a:rPr>
              <a:t>                                 - </a:t>
            </a:r>
            <a:r>
              <a:rPr lang="en-US" altLang="en-US" sz="2400" dirty="0">
                <a:solidFill>
                  <a:srgbClr val="1B87A1"/>
                </a:solidFill>
              </a:rPr>
              <a:t>WHO, </a:t>
            </a:r>
            <a:r>
              <a:rPr lang="en-US" altLang="en-US" sz="2400" dirty="0" smtClean="0">
                <a:solidFill>
                  <a:srgbClr val="1B87A1"/>
                </a:solidFill>
              </a:rPr>
              <a:t>1998</a:t>
            </a:r>
            <a:endParaRPr lang="en-US" altLang="en-US" sz="2400" dirty="0"/>
          </a:p>
          <a:p>
            <a:pPr marL="914400" lvl="1" indent="-457200" algn="just" eaLnBrk="1" hangingPunct="1">
              <a:lnSpc>
                <a:spcPct val="90000"/>
              </a:lnSpc>
              <a:buFontTx/>
              <a:buNone/>
            </a:pPr>
            <a:endParaRPr lang="en-US" altLang="en-US" sz="2400" dirty="0"/>
          </a:p>
        </p:txBody>
      </p:sp>
      <p:sp>
        <p:nvSpPr>
          <p:cNvPr id="7172" name="Slide Number Placeholder 5"/>
          <p:cNvSpPr>
            <a:spLocks noGrp="1"/>
          </p:cNvSpPr>
          <p:nvPr>
            <p:ph type="sldNum" sz="quarter" idx="12"/>
          </p:nvPr>
        </p:nvSpPr>
        <p:spPr>
          <a:noFill/>
          <a:ln>
            <a:miter lim="800000"/>
            <a:headEnd/>
            <a:tailEnd/>
          </a:ln>
        </p:spPr>
        <p:txBody>
          <a:bodyPr/>
          <a:lstStyle/>
          <a:p>
            <a:fld id="{4B5A8A28-12A1-459B-8270-A1271405E5F4}" type="slidenum">
              <a:rPr lang="en-US" altLang="en-US">
                <a:solidFill>
                  <a:schemeClr val="bg2"/>
                </a:solidFill>
                <a:latin typeface="Times New Roman" pitchFamily="18" charset="0"/>
              </a:rPr>
              <a:pPr/>
              <a:t>3</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2227">
                                            <p:txEl>
                                              <p:pRg st="3" end="3"/>
                                            </p:txEl>
                                          </p:spTgt>
                                        </p:tgtEl>
                                        <p:attrNameLst>
                                          <p:attrName>style.visibility</p:attrName>
                                        </p:attrNameLst>
                                      </p:cBhvr>
                                      <p:to>
                                        <p:strVal val="visible"/>
                                      </p:to>
                                    </p:set>
                                    <p:animEffect transition="in" filter="dissolve">
                                      <p:cBhvr>
                                        <p:cTn id="7" dur="500"/>
                                        <p:tgtEl>
                                          <p:spTgt spid="52227">
                                            <p:txEl>
                                              <p:pRg st="3" end="3"/>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52227">
                                            <p:txEl>
                                              <p:pRg st="4" end="4"/>
                                            </p:txEl>
                                          </p:spTgt>
                                        </p:tgtEl>
                                        <p:attrNameLst>
                                          <p:attrName>style.visibility</p:attrName>
                                        </p:attrNameLst>
                                      </p:cBhvr>
                                      <p:to>
                                        <p:strVal val="visible"/>
                                      </p:to>
                                    </p:set>
                                    <p:animEffect transition="in" filter="dissolve">
                                      <p:cBhvr>
                                        <p:cTn id="10" dur="500"/>
                                        <p:tgtEl>
                                          <p:spTgt spid="52227">
                                            <p:txEl>
                                              <p:pRg st="4" end="4"/>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52227">
                                            <p:txEl>
                                              <p:pRg st="5" end="5"/>
                                            </p:txEl>
                                          </p:spTgt>
                                        </p:tgtEl>
                                        <p:attrNameLst>
                                          <p:attrName>style.visibility</p:attrName>
                                        </p:attrNameLst>
                                      </p:cBhvr>
                                      <p:to>
                                        <p:strVal val="visible"/>
                                      </p:to>
                                    </p:set>
                                    <p:animEffect transition="in" filter="dissolve">
                                      <p:cBhvr>
                                        <p:cTn id="13" dur="500"/>
                                        <p:tgtEl>
                                          <p:spTgt spid="522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marL="914400" lvl="1" indent="-457200" algn="just"/>
            <a:r>
              <a:rPr lang="en-US" altLang="en-US" sz="2400" dirty="0"/>
              <a:t>Is a process which informs, motivates and helps people to adopt and maintain healthy practices and lifestyles, advocates environmental changes as needed to facilitate this goal and conducts professional training and research to the same end.                                                                             </a:t>
            </a:r>
          </a:p>
          <a:p>
            <a:pPr marL="914400" lvl="1" indent="-457200" algn="just">
              <a:buNone/>
            </a:pPr>
            <a:r>
              <a:rPr lang="en-US" altLang="en-US" sz="2400" dirty="0">
                <a:solidFill>
                  <a:srgbClr val="1B87A1"/>
                </a:solidFill>
              </a:rPr>
              <a:t>             - National conference on preventive medicine in USA</a:t>
            </a:r>
            <a:r>
              <a:rPr lang="en-US" altLang="en-US" sz="2400" dirty="0"/>
              <a:t> </a:t>
            </a:r>
          </a:p>
          <a:p>
            <a:pPr marL="914400" lvl="1" indent="-457200" algn="just">
              <a:buNone/>
            </a:pPr>
            <a:endParaRPr lang="en-US" altLang="en-US" sz="2400" dirty="0"/>
          </a:p>
          <a:p>
            <a:endParaRPr lang="en-IN" dirty="0"/>
          </a:p>
        </p:txBody>
      </p:sp>
      <p:sp>
        <p:nvSpPr>
          <p:cNvPr id="4" name="Slide Number Placeholder 3"/>
          <p:cNvSpPr>
            <a:spLocks noGrp="1"/>
          </p:cNvSpPr>
          <p:nvPr>
            <p:ph type="sldNum" sz="quarter" idx="12"/>
          </p:nvPr>
        </p:nvSpPr>
        <p:spPr/>
        <p:txBody>
          <a:bodyPr/>
          <a:lstStyle/>
          <a:p>
            <a:pPr>
              <a:defRPr/>
            </a:pPr>
            <a:fld id="{5BFC15EE-AA7B-459B-8A43-BE8D099D56E4}" type="slidenum">
              <a:rPr lang="en-US" altLang="en-US" smtClean="0"/>
              <a:pPr>
                <a:defRPr/>
              </a:pPr>
              <a:t>4</a:t>
            </a:fld>
            <a:endParaRPr lang="en-US" altLang="en-US"/>
          </a:p>
        </p:txBody>
      </p:sp>
    </p:spTree>
    <p:extLst>
      <p:ext uri="{BB962C8B-B14F-4D97-AF65-F5344CB8AC3E}">
        <p14:creationId xmlns:p14="http://schemas.microsoft.com/office/powerpoint/2010/main" val="3994266350"/>
      </p:ext>
    </p:extLst>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838200" y="152400"/>
            <a:ext cx="6718300" cy="762000"/>
          </a:xfrm>
        </p:spPr>
        <p:txBody>
          <a:bodyPr/>
          <a:lstStyle/>
          <a:p>
            <a:pPr eaLnBrk="1" hangingPunct="1"/>
            <a:r>
              <a:rPr lang="en-US" altLang="en-US" sz="2800" dirty="0"/>
              <a:t>Aims &amp; Objectives</a:t>
            </a:r>
          </a:p>
        </p:txBody>
      </p:sp>
      <p:sp>
        <p:nvSpPr>
          <p:cNvPr id="55299" name="Rectangle 3"/>
          <p:cNvSpPr>
            <a:spLocks noGrp="1" noChangeArrowheads="1"/>
          </p:cNvSpPr>
          <p:nvPr>
            <p:ph idx="1"/>
          </p:nvPr>
        </p:nvSpPr>
        <p:spPr>
          <a:xfrm>
            <a:off x="304800" y="1143000"/>
            <a:ext cx="8839200" cy="5029200"/>
          </a:xfrm>
        </p:spPr>
        <p:txBody>
          <a:bodyPr/>
          <a:lstStyle/>
          <a:p>
            <a:pPr marL="457200" lvl="1" indent="0">
              <a:buNone/>
            </a:pPr>
            <a:endParaRPr lang="en-US" altLang="en-US" sz="2400" b="1" dirty="0" smtClean="0"/>
          </a:p>
          <a:p>
            <a:pPr lvl="1"/>
            <a:r>
              <a:rPr lang="en-US" altLang="en-US" sz="2400" dirty="0" smtClean="0"/>
              <a:t>To </a:t>
            </a:r>
            <a:r>
              <a:rPr lang="en-US" altLang="en-US" sz="2400" dirty="0"/>
              <a:t>Encourage people to adopt and sustain health promoting life style and practices</a:t>
            </a:r>
          </a:p>
          <a:p>
            <a:pPr lvl="1" eaLnBrk="1" hangingPunct="1"/>
            <a:endParaRPr lang="en-US" altLang="en-US" sz="2400" dirty="0"/>
          </a:p>
          <a:p>
            <a:pPr lvl="1" eaLnBrk="1" hangingPunct="1"/>
            <a:r>
              <a:rPr lang="en-US" altLang="en-US" sz="2400" dirty="0"/>
              <a:t>Promote proper use of health services</a:t>
            </a:r>
          </a:p>
          <a:p>
            <a:pPr lvl="1" eaLnBrk="1" hangingPunct="1"/>
            <a:endParaRPr lang="en-US" altLang="en-US" sz="2400" dirty="0"/>
          </a:p>
          <a:p>
            <a:pPr lvl="1" eaLnBrk="1" hangingPunct="1"/>
            <a:r>
              <a:rPr lang="en-US" altLang="en-US" sz="2400" dirty="0"/>
              <a:t>Arouse interest, provide knowledge, improve skills and change attitude </a:t>
            </a:r>
          </a:p>
          <a:p>
            <a:pPr lvl="1" eaLnBrk="1" hangingPunct="1"/>
            <a:endParaRPr lang="en-US" altLang="en-US" sz="2400" dirty="0"/>
          </a:p>
          <a:p>
            <a:pPr lvl="1" eaLnBrk="1" hangingPunct="1"/>
            <a:r>
              <a:rPr lang="en-US" altLang="en-US" sz="2400" dirty="0"/>
              <a:t>Stimulate individual &amp; community participation</a:t>
            </a:r>
          </a:p>
        </p:txBody>
      </p:sp>
      <p:sp>
        <p:nvSpPr>
          <p:cNvPr id="12292" name="Slide Number Placeholder 5"/>
          <p:cNvSpPr>
            <a:spLocks noGrp="1"/>
          </p:cNvSpPr>
          <p:nvPr>
            <p:ph type="sldNum" sz="quarter" idx="12"/>
          </p:nvPr>
        </p:nvSpPr>
        <p:spPr>
          <a:noFill/>
          <a:ln>
            <a:miter lim="800000"/>
            <a:headEnd/>
            <a:tailEnd/>
          </a:ln>
        </p:spPr>
        <p:txBody>
          <a:bodyPr/>
          <a:lstStyle/>
          <a:p>
            <a:fld id="{C9BC074B-7552-4013-A0CC-AFCA486D8AD8}" type="slidenum">
              <a:rPr lang="en-US" altLang="en-US">
                <a:solidFill>
                  <a:schemeClr val="bg2"/>
                </a:solidFill>
                <a:latin typeface="Times New Roman" pitchFamily="18" charset="0"/>
              </a:rPr>
              <a:pPr/>
              <a:t>5</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5299">
                                            <p:txEl>
                                              <p:pRg st="1" end="1"/>
                                            </p:txEl>
                                          </p:spTgt>
                                        </p:tgtEl>
                                        <p:attrNameLst>
                                          <p:attrName>style.visibility</p:attrName>
                                        </p:attrNameLst>
                                      </p:cBhvr>
                                      <p:to>
                                        <p:strVal val="visible"/>
                                      </p:to>
                                    </p:set>
                                    <p:animEffect transition="in" filter="dissolve">
                                      <p:cBhvr>
                                        <p:cTn id="7" dur="500"/>
                                        <p:tgtEl>
                                          <p:spTgt spid="55299">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55299">
                                            <p:txEl>
                                              <p:pRg st="3" end="3"/>
                                            </p:txEl>
                                          </p:spTgt>
                                        </p:tgtEl>
                                        <p:attrNameLst>
                                          <p:attrName>style.visibility</p:attrName>
                                        </p:attrNameLst>
                                      </p:cBhvr>
                                      <p:to>
                                        <p:strVal val="visible"/>
                                      </p:to>
                                    </p:set>
                                    <p:animEffect transition="in" filter="dissolve">
                                      <p:cBhvr>
                                        <p:cTn id="10" dur="500"/>
                                        <p:tgtEl>
                                          <p:spTgt spid="55299">
                                            <p:txEl>
                                              <p:pRg st="3" end="3"/>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55299">
                                            <p:txEl>
                                              <p:pRg st="5" end="5"/>
                                            </p:txEl>
                                          </p:spTgt>
                                        </p:tgtEl>
                                        <p:attrNameLst>
                                          <p:attrName>style.visibility</p:attrName>
                                        </p:attrNameLst>
                                      </p:cBhvr>
                                      <p:to>
                                        <p:strVal val="visible"/>
                                      </p:to>
                                    </p:set>
                                    <p:animEffect transition="in" filter="dissolve">
                                      <p:cBhvr>
                                        <p:cTn id="13" dur="500"/>
                                        <p:tgtEl>
                                          <p:spTgt spid="55299">
                                            <p:txEl>
                                              <p:pRg st="5" end="5"/>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55299">
                                            <p:txEl>
                                              <p:pRg st="7" end="7"/>
                                            </p:txEl>
                                          </p:spTgt>
                                        </p:tgtEl>
                                        <p:attrNameLst>
                                          <p:attrName>style.visibility</p:attrName>
                                        </p:attrNameLst>
                                      </p:cBhvr>
                                      <p:to>
                                        <p:strVal val="visible"/>
                                      </p:to>
                                    </p:set>
                                    <p:animEffect transition="in" filter="dissolve">
                                      <p:cBhvr>
                                        <p:cTn id="16" dur="500"/>
                                        <p:tgtEl>
                                          <p:spTgt spid="552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4" name="Slide Number Placeholder 3"/>
          <p:cNvSpPr>
            <a:spLocks noGrp="1"/>
          </p:cNvSpPr>
          <p:nvPr>
            <p:ph type="sldNum" sz="quarter" idx="12"/>
          </p:nvPr>
        </p:nvSpPr>
        <p:spPr/>
        <p:txBody>
          <a:bodyPr/>
          <a:lstStyle/>
          <a:p>
            <a:pPr>
              <a:defRPr/>
            </a:pPr>
            <a:fld id="{5BFC15EE-AA7B-459B-8A43-BE8D099D56E4}" type="slidenum">
              <a:rPr lang="en-US" altLang="en-US" smtClean="0"/>
              <a:pPr>
                <a:defRPr/>
              </a:pPr>
              <a:t>6</a:t>
            </a:fld>
            <a:endParaRPr lang="en-US" alt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886" y="304800"/>
            <a:ext cx="3611880" cy="352806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400" y="-3110"/>
            <a:ext cx="3611880" cy="3337560"/>
          </a:xfrm>
          <a:prstGeom prst="rect">
            <a:avLst/>
          </a:prstGeom>
        </p:spPr>
      </p:pic>
      <p:sp>
        <p:nvSpPr>
          <p:cNvPr id="7" name="Rectangle 6"/>
          <p:cNvSpPr/>
          <p:nvPr/>
        </p:nvSpPr>
        <p:spPr>
          <a:xfrm>
            <a:off x="304800" y="3833413"/>
            <a:ext cx="2747868" cy="400110"/>
          </a:xfrm>
          <a:prstGeom prst="rect">
            <a:avLst/>
          </a:prstGeom>
        </p:spPr>
        <p:txBody>
          <a:bodyPr wrap="none">
            <a:spAutoFit/>
          </a:bodyPr>
          <a:lstStyle/>
          <a:p>
            <a:pPr marL="514350" indent="-514350">
              <a:buAutoNum type="arabicPeriod"/>
            </a:pPr>
            <a:r>
              <a:rPr lang="en-US" dirty="0"/>
              <a:t>Informing people</a:t>
            </a:r>
          </a:p>
        </p:txBody>
      </p:sp>
      <p:sp>
        <p:nvSpPr>
          <p:cNvPr id="8" name="Rectangle 7"/>
          <p:cNvSpPr/>
          <p:nvPr/>
        </p:nvSpPr>
        <p:spPr>
          <a:xfrm>
            <a:off x="4800600" y="3610947"/>
            <a:ext cx="3154680" cy="400110"/>
          </a:xfrm>
          <a:prstGeom prst="rect">
            <a:avLst/>
          </a:prstGeom>
        </p:spPr>
        <p:txBody>
          <a:bodyPr wrap="square">
            <a:spAutoFit/>
          </a:bodyPr>
          <a:lstStyle/>
          <a:p>
            <a:r>
              <a:rPr lang="en-US" dirty="0" smtClean="0"/>
              <a:t>2. </a:t>
            </a:r>
            <a:r>
              <a:rPr lang="en-US" dirty="0"/>
              <a:t>Motivating people</a:t>
            </a:r>
            <a:endParaRPr lang="en-IN" dirty="0"/>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1886" y="4419600"/>
            <a:ext cx="4784427" cy="1806777"/>
          </a:xfrm>
          <a:prstGeom prst="rect">
            <a:avLst/>
          </a:prstGeom>
        </p:spPr>
      </p:pic>
      <p:sp>
        <p:nvSpPr>
          <p:cNvPr id="10" name="Rectangle 9"/>
          <p:cNvSpPr/>
          <p:nvPr/>
        </p:nvSpPr>
        <p:spPr>
          <a:xfrm>
            <a:off x="5162317" y="5105400"/>
            <a:ext cx="4572000" cy="707886"/>
          </a:xfrm>
          <a:prstGeom prst="rect">
            <a:avLst/>
          </a:prstGeom>
        </p:spPr>
        <p:txBody>
          <a:bodyPr>
            <a:spAutoFit/>
          </a:bodyPr>
          <a:lstStyle/>
          <a:p>
            <a:pPr marL="0" indent="0">
              <a:buNone/>
            </a:pPr>
            <a:endParaRPr lang="en-US" dirty="0"/>
          </a:p>
          <a:p>
            <a:pPr marL="0" indent="0">
              <a:buNone/>
            </a:pPr>
            <a:r>
              <a:rPr lang="en-US" dirty="0"/>
              <a:t>3. Guiding into action</a:t>
            </a:r>
            <a:endParaRPr lang="en-IN" dirty="0"/>
          </a:p>
        </p:txBody>
      </p:sp>
    </p:spTree>
    <p:extLst>
      <p:ext uri="{BB962C8B-B14F-4D97-AF65-F5344CB8AC3E}">
        <p14:creationId xmlns:p14="http://schemas.microsoft.com/office/powerpoint/2010/main" val="2636276338"/>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5" name="Rectangle 3"/>
          <p:cNvSpPr>
            <a:spLocks noGrp="1" noChangeArrowheads="1"/>
          </p:cNvSpPr>
          <p:nvPr>
            <p:ph idx="1"/>
          </p:nvPr>
        </p:nvSpPr>
        <p:spPr>
          <a:xfrm>
            <a:off x="342900" y="1027113"/>
            <a:ext cx="8191500" cy="5029200"/>
          </a:xfrm>
        </p:spPr>
        <p:txBody>
          <a:bodyPr/>
          <a:lstStyle/>
          <a:p>
            <a:pPr lvl="1" algn="just">
              <a:lnSpc>
                <a:spcPct val="150000"/>
              </a:lnSpc>
              <a:buNone/>
            </a:pPr>
            <a:r>
              <a:rPr lang="en-US" sz="2400" dirty="0" smtClean="0"/>
              <a:t>There are three main domains of learning:</a:t>
            </a:r>
          </a:p>
          <a:p>
            <a:pPr lvl="1" algn="just">
              <a:lnSpc>
                <a:spcPct val="150000"/>
              </a:lnSpc>
              <a:buNone/>
            </a:pPr>
            <a:r>
              <a:rPr lang="en-US" sz="2400" dirty="0" smtClean="0"/>
              <a:t> 1. Cognitive: Understanding factual knowledge </a:t>
            </a:r>
          </a:p>
          <a:p>
            <a:pPr lvl="1" algn="just">
              <a:lnSpc>
                <a:spcPct val="150000"/>
              </a:lnSpc>
              <a:buNone/>
            </a:pPr>
            <a:r>
              <a:rPr lang="en-US" sz="2400" dirty="0" smtClean="0"/>
              <a:t>2. Affective: Feelings, emotions and beliefs associated with health </a:t>
            </a:r>
          </a:p>
          <a:p>
            <a:pPr lvl="1" algn="just">
              <a:lnSpc>
                <a:spcPct val="150000"/>
              </a:lnSpc>
              <a:buNone/>
            </a:pPr>
            <a:r>
              <a:rPr lang="en-US" sz="2400" dirty="0" smtClean="0"/>
              <a:t>3. Behavioral: Skills development</a:t>
            </a:r>
            <a:endParaRPr lang="en-US" altLang="en-US" sz="2400" dirty="0"/>
          </a:p>
        </p:txBody>
      </p:sp>
      <p:sp>
        <p:nvSpPr>
          <p:cNvPr id="13316" name="Slide Number Placeholder 5"/>
          <p:cNvSpPr>
            <a:spLocks noGrp="1"/>
          </p:cNvSpPr>
          <p:nvPr>
            <p:ph type="sldNum" sz="quarter" idx="12"/>
          </p:nvPr>
        </p:nvSpPr>
        <p:spPr>
          <a:noFill/>
          <a:ln>
            <a:miter lim="800000"/>
            <a:headEnd/>
            <a:tailEnd/>
          </a:ln>
        </p:spPr>
        <p:txBody>
          <a:bodyPr/>
          <a:lstStyle/>
          <a:p>
            <a:fld id="{F9417015-7A58-4828-8DBE-B57CEDEDBBE8}" type="slidenum">
              <a:rPr lang="en-US" altLang="en-US">
                <a:solidFill>
                  <a:schemeClr val="bg2"/>
                </a:solidFill>
                <a:latin typeface="Times New Roman" pitchFamily="18" charset="0"/>
              </a:rPr>
              <a:pPr/>
              <a:t>7</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Process Of  Communication In </a:t>
            </a:r>
            <a:br>
              <a:rPr lang="en-US" altLang="en-US" dirty="0"/>
            </a:br>
            <a:r>
              <a:rPr lang="en-US" altLang="en-US" dirty="0"/>
              <a:t>Health  Education</a:t>
            </a:r>
            <a:endParaRPr lang="en-IN" dirty="0"/>
          </a:p>
        </p:txBody>
      </p:sp>
      <p:sp>
        <p:nvSpPr>
          <p:cNvPr id="4" name="Slide Number Placeholder 3"/>
          <p:cNvSpPr>
            <a:spLocks noGrp="1"/>
          </p:cNvSpPr>
          <p:nvPr>
            <p:ph type="sldNum" sz="quarter" idx="12"/>
          </p:nvPr>
        </p:nvSpPr>
        <p:spPr/>
        <p:txBody>
          <a:bodyPr/>
          <a:lstStyle/>
          <a:p>
            <a:pPr>
              <a:defRPr/>
            </a:pPr>
            <a:fld id="{5BFC15EE-AA7B-459B-8A43-BE8D099D56E4}" type="slidenum">
              <a:rPr lang="en-US" altLang="en-US" smtClean="0"/>
              <a:pPr>
                <a:defRPr/>
              </a:pPr>
              <a:t>8</a:t>
            </a:fld>
            <a:endParaRPr lang="en-US" altLang="en-US"/>
          </a:p>
        </p:txBody>
      </p:sp>
      <p:pic>
        <p:nvPicPr>
          <p:cNvPr id="5" name="Picture 1"/>
          <p:cNvPicPr>
            <a:picLocks noGrp="1" noChangeAspect="1"/>
          </p:cNvPicPr>
          <p:nvPr>
            <p:ph idx="1"/>
          </p:nvPr>
        </p:nvPicPr>
        <p:blipFill>
          <a:blip r:embed="rId2" cstate="print"/>
          <a:srcRect/>
          <a:stretch>
            <a:fillRect/>
          </a:stretch>
        </p:blipFill>
        <p:spPr bwMode="auto">
          <a:xfrm>
            <a:off x="1219200" y="1447800"/>
            <a:ext cx="5943600" cy="4224751"/>
          </a:xfrm>
          <a:prstGeom prst="rect">
            <a:avLst/>
          </a:prstGeom>
          <a:noFill/>
          <a:ln w="9525">
            <a:noFill/>
            <a:miter lim="800000"/>
            <a:headEnd/>
            <a:tailEnd/>
          </a:ln>
        </p:spPr>
      </p:pic>
    </p:spTree>
    <p:extLst>
      <p:ext uri="{BB962C8B-B14F-4D97-AF65-F5344CB8AC3E}">
        <p14:creationId xmlns:p14="http://schemas.microsoft.com/office/powerpoint/2010/main" val="1916533358"/>
      </p:ext>
    </p:extLst>
  </p:cSld>
  <p:clrMapOvr>
    <a:masterClrMapping/>
  </p:clrMapOvr>
  <p:transition>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81000" y="152400"/>
            <a:ext cx="6870700" cy="1600200"/>
          </a:xfrm>
        </p:spPr>
        <p:txBody>
          <a:bodyPr/>
          <a:lstStyle/>
          <a:p>
            <a:pPr eaLnBrk="1" hangingPunct="1"/>
            <a:r>
              <a:rPr lang="en-US" altLang="en-US" sz="3200" dirty="0"/>
              <a:t>Process Of  Communication In </a:t>
            </a:r>
            <a:br>
              <a:rPr lang="en-US" altLang="en-US" sz="3200" dirty="0"/>
            </a:br>
            <a:r>
              <a:rPr lang="en-US" altLang="en-US" sz="3200" dirty="0"/>
              <a:t>Health  Education</a:t>
            </a:r>
          </a:p>
        </p:txBody>
      </p:sp>
      <p:sp>
        <p:nvSpPr>
          <p:cNvPr id="14339" name="Slide Number Placeholder 5"/>
          <p:cNvSpPr>
            <a:spLocks noGrp="1"/>
          </p:cNvSpPr>
          <p:nvPr>
            <p:ph type="sldNum" sz="quarter" idx="12"/>
          </p:nvPr>
        </p:nvSpPr>
        <p:spPr>
          <a:xfrm>
            <a:off x="6413500" y="6248400"/>
            <a:ext cx="1905000" cy="457200"/>
          </a:xfrm>
          <a:noFill/>
          <a:ln>
            <a:miter lim="800000"/>
            <a:headEnd/>
            <a:tailEnd/>
          </a:ln>
        </p:spPr>
        <p:txBody>
          <a:bodyPr/>
          <a:lstStyle/>
          <a:p>
            <a:fld id="{E1143D58-0E71-4DFD-B83D-DAF1C70729A4}" type="slidenum">
              <a:rPr lang="en-US" altLang="en-US">
                <a:solidFill>
                  <a:schemeClr val="bg2"/>
                </a:solidFill>
                <a:latin typeface="Times New Roman" pitchFamily="18" charset="0"/>
              </a:rPr>
              <a:pPr/>
              <a:t>9</a:t>
            </a:fld>
            <a:endParaRPr lang="en-US" altLang="en-US">
              <a:solidFill>
                <a:schemeClr val="bg2"/>
              </a:solidFill>
              <a:latin typeface="Times New Roman" pitchFamily="18" charset="0"/>
            </a:endParaRPr>
          </a:p>
        </p:txBody>
      </p:sp>
      <p:sp>
        <p:nvSpPr>
          <p:cNvPr id="14340" name="AutoShape 4"/>
          <p:cNvSpPr>
            <a:spLocks noChangeArrowheads="1"/>
          </p:cNvSpPr>
          <p:nvPr/>
        </p:nvSpPr>
        <p:spPr bwMode="auto">
          <a:xfrm>
            <a:off x="457200" y="2438400"/>
            <a:ext cx="1676400" cy="609600"/>
          </a:xfrm>
          <a:prstGeom prst="roundRect">
            <a:avLst>
              <a:gd name="adj" fmla="val 16667"/>
            </a:avLst>
          </a:prstGeom>
          <a:solidFill>
            <a:srgbClr val="66FFFF"/>
          </a:solidFill>
          <a:ln w="12700" cap="sq">
            <a:solidFill>
              <a:schemeClr val="tx1"/>
            </a:solidFill>
            <a:round/>
            <a:headEnd type="none" w="sm" len="sm"/>
            <a:tailEnd type="none" w="sm" len="sm"/>
          </a:ln>
        </p:spPr>
        <p:txBody>
          <a:bodyPr wrap="none" anchor="ctr"/>
          <a:lstStyle/>
          <a:p>
            <a:pPr algn="ctr" eaLnBrk="1" hangingPunct="1"/>
            <a:r>
              <a:rPr lang="en-US" altLang="en-US" b="1">
                <a:latin typeface="Arial" charset="0"/>
              </a:rPr>
              <a:t>Sender </a:t>
            </a:r>
          </a:p>
        </p:txBody>
      </p:sp>
      <p:sp>
        <p:nvSpPr>
          <p:cNvPr id="14341" name="AutoShape 5"/>
          <p:cNvSpPr>
            <a:spLocks noChangeArrowheads="1"/>
          </p:cNvSpPr>
          <p:nvPr/>
        </p:nvSpPr>
        <p:spPr bwMode="auto">
          <a:xfrm>
            <a:off x="5562600" y="3886200"/>
            <a:ext cx="1676400" cy="609600"/>
          </a:xfrm>
          <a:prstGeom prst="roundRect">
            <a:avLst>
              <a:gd name="adj" fmla="val 16667"/>
            </a:avLst>
          </a:prstGeom>
          <a:solidFill>
            <a:srgbClr val="CC99FF"/>
          </a:solidFill>
          <a:ln w="12700" cap="sq">
            <a:solidFill>
              <a:schemeClr val="tx1"/>
            </a:solidFill>
            <a:round/>
            <a:headEnd type="none" w="sm" len="sm"/>
            <a:tailEnd type="none" w="sm" len="sm"/>
          </a:ln>
        </p:spPr>
        <p:txBody>
          <a:bodyPr wrap="none" anchor="ctr"/>
          <a:lstStyle/>
          <a:p>
            <a:pPr algn="ctr" eaLnBrk="1" hangingPunct="1"/>
            <a:r>
              <a:rPr lang="en-US" altLang="en-US" b="1">
                <a:latin typeface="Arial" charset="0"/>
              </a:rPr>
              <a:t>Receiver </a:t>
            </a:r>
          </a:p>
        </p:txBody>
      </p:sp>
      <p:sp>
        <p:nvSpPr>
          <p:cNvPr id="14342" name="AutoShape 6"/>
          <p:cNvSpPr>
            <a:spLocks noChangeArrowheads="1"/>
          </p:cNvSpPr>
          <p:nvPr/>
        </p:nvSpPr>
        <p:spPr bwMode="auto">
          <a:xfrm>
            <a:off x="3048000" y="2438400"/>
            <a:ext cx="1676400" cy="609600"/>
          </a:xfrm>
          <a:prstGeom prst="roundRect">
            <a:avLst>
              <a:gd name="adj" fmla="val 16667"/>
            </a:avLst>
          </a:prstGeom>
          <a:solidFill>
            <a:srgbClr val="99FFCC"/>
          </a:solidFill>
          <a:ln w="12700" cap="sq">
            <a:solidFill>
              <a:schemeClr val="tx1"/>
            </a:solidFill>
            <a:round/>
            <a:headEnd type="none" w="sm" len="sm"/>
            <a:tailEnd type="none" w="sm" len="sm"/>
          </a:ln>
        </p:spPr>
        <p:txBody>
          <a:bodyPr wrap="none" anchor="ctr"/>
          <a:lstStyle/>
          <a:p>
            <a:pPr algn="ctr" eaLnBrk="1" hangingPunct="1"/>
            <a:r>
              <a:rPr lang="en-US" altLang="en-US" b="1">
                <a:latin typeface="Arial" charset="0"/>
              </a:rPr>
              <a:t>Message </a:t>
            </a:r>
          </a:p>
        </p:txBody>
      </p:sp>
      <p:sp>
        <p:nvSpPr>
          <p:cNvPr id="14343" name="AutoShape 7"/>
          <p:cNvSpPr>
            <a:spLocks noChangeArrowheads="1"/>
          </p:cNvSpPr>
          <p:nvPr/>
        </p:nvSpPr>
        <p:spPr bwMode="auto">
          <a:xfrm>
            <a:off x="5486400" y="2514600"/>
            <a:ext cx="1676400" cy="609600"/>
          </a:xfrm>
          <a:prstGeom prst="roundRect">
            <a:avLst>
              <a:gd name="adj" fmla="val 16667"/>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lang="en-US" altLang="en-US" b="1" dirty="0">
                <a:latin typeface="Arial" charset="0"/>
              </a:rPr>
              <a:t>Channel </a:t>
            </a:r>
          </a:p>
        </p:txBody>
      </p:sp>
      <p:sp>
        <p:nvSpPr>
          <p:cNvPr id="14344" name="Line 8"/>
          <p:cNvSpPr>
            <a:spLocks noChangeShapeType="1"/>
          </p:cNvSpPr>
          <p:nvPr/>
        </p:nvSpPr>
        <p:spPr bwMode="auto">
          <a:xfrm>
            <a:off x="2133600" y="2743200"/>
            <a:ext cx="914400" cy="0"/>
          </a:xfrm>
          <a:prstGeom prst="line">
            <a:avLst/>
          </a:prstGeom>
          <a:noFill/>
          <a:ln w="38100" cap="sq">
            <a:solidFill>
              <a:schemeClr val="tx1"/>
            </a:solidFill>
            <a:round/>
            <a:headEnd type="none" w="sm" len="sm"/>
            <a:tailEnd type="triangle" w="sm" len="sm"/>
          </a:ln>
        </p:spPr>
        <p:txBody>
          <a:bodyPr/>
          <a:lstStyle/>
          <a:p>
            <a:endParaRPr lang="en-IN"/>
          </a:p>
        </p:txBody>
      </p:sp>
      <p:sp>
        <p:nvSpPr>
          <p:cNvPr id="14345" name="Line 9"/>
          <p:cNvSpPr>
            <a:spLocks noChangeShapeType="1"/>
          </p:cNvSpPr>
          <p:nvPr/>
        </p:nvSpPr>
        <p:spPr bwMode="auto">
          <a:xfrm>
            <a:off x="4724400" y="2743200"/>
            <a:ext cx="762000" cy="0"/>
          </a:xfrm>
          <a:prstGeom prst="line">
            <a:avLst/>
          </a:prstGeom>
          <a:noFill/>
          <a:ln w="38100" cap="sq">
            <a:solidFill>
              <a:schemeClr val="tx1"/>
            </a:solidFill>
            <a:round/>
            <a:headEnd type="none" w="sm" len="sm"/>
            <a:tailEnd type="triangle" w="sm" len="sm"/>
          </a:ln>
        </p:spPr>
        <p:txBody>
          <a:bodyPr/>
          <a:lstStyle/>
          <a:p>
            <a:endParaRPr lang="en-IN"/>
          </a:p>
        </p:txBody>
      </p:sp>
      <p:sp>
        <p:nvSpPr>
          <p:cNvPr id="14346" name="Line 10"/>
          <p:cNvSpPr>
            <a:spLocks noChangeShapeType="1"/>
          </p:cNvSpPr>
          <p:nvPr/>
        </p:nvSpPr>
        <p:spPr bwMode="auto">
          <a:xfrm flipH="1">
            <a:off x="6400800" y="3124200"/>
            <a:ext cx="0" cy="762000"/>
          </a:xfrm>
          <a:prstGeom prst="line">
            <a:avLst/>
          </a:prstGeom>
          <a:noFill/>
          <a:ln w="38100" cap="sq">
            <a:solidFill>
              <a:schemeClr val="tx1"/>
            </a:solidFill>
            <a:round/>
            <a:headEnd type="none" w="sm" len="sm"/>
            <a:tailEnd type="triangle" w="sm" len="sm"/>
          </a:ln>
        </p:spPr>
        <p:txBody>
          <a:bodyPr/>
          <a:lstStyle/>
          <a:p>
            <a:endParaRPr lang="en-IN"/>
          </a:p>
        </p:txBody>
      </p:sp>
      <p:sp>
        <p:nvSpPr>
          <p:cNvPr id="14347" name="Line 11"/>
          <p:cNvSpPr>
            <a:spLocks noChangeShapeType="1"/>
          </p:cNvSpPr>
          <p:nvPr/>
        </p:nvSpPr>
        <p:spPr bwMode="auto">
          <a:xfrm>
            <a:off x="6400800" y="4495800"/>
            <a:ext cx="609600" cy="914400"/>
          </a:xfrm>
          <a:prstGeom prst="line">
            <a:avLst/>
          </a:prstGeom>
          <a:noFill/>
          <a:ln w="12700" cap="sq">
            <a:solidFill>
              <a:schemeClr val="tx1"/>
            </a:solidFill>
            <a:round/>
            <a:headEnd type="none" w="sm" len="sm"/>
            <a:tailEnd type="triangle" w="sm" len="sm"/>
          </a:ln>
        </p:spPr>
        <p:txBody>
          <a:bodyPr/>
          <a:lstStyle/>
          <a:p>
            <a:endParaRPr lang="en-IN"/>
          </a:p>
        </p:txBody>
      </p:sp>
      <p:sp>
        <p:nvSpPr>
          <p:cNvPr id="14348" name="Line 12"/>
          <p:cNvSpPr>
            <a:spLocks noChangeShapeType="1"/>
          </p:cNvSpPr>
          <p:nvPr/>
        </p:nvSpPr>
        <p:spPr bwMode="auto">
          <a:xfrm>
            <a:off x="6400800" y="4495800"/>
            <a:ext cx="1524000" cy="914400"/>
          </a:xfrm>
          <a:prstGeom prst="line">
            <a:avLst/>
          </a:prstGeom>
          <a:noFill/>
          <a:ln w="12700" cap="sq">
            <a:solidFill>
              <a:schemeClr val="tx1"/>
            </a:solidFill>
            <a:round/>
            <a:headEnd type="none" w="sm" len="sm"/>
            <a:tailEnd type="triangle" w="sm" len="sm"/>
          </a:ln>
        </p:spPr>
        <p:txBody>
          <a:bodyPr/>
          <a:lstStyle/>
          <a:p>
            <a:endParaRPr lang="en-IN"/>
          </a:p>
        </p:txBody>
      </p:sp>
      <p:sp>
        <p:nvSpPr>
          <p:cNvPr id="14349" name="Line 13"/>
          <p:cNvSpPr>
            <a:spLocks noChangeShapeType="1"/>
          </p:cNvSpPr>
          <p:nvPr/>
        </p:nvSpPr>
        <p:spPr bwMode="auto">
          <a:xfrm flipH="1">
            <a:off x="6096000" y="4495800"/>
            <a:ext cx="304800" cy="914400"/>
          </a:xfrm>
          <a:prstGeom prst="line">
            <a:avLst/>
          </a:prstGeom>
          <a:noFill/>
          <a:ln w="12700" cap="sq">
            <a:solidFill>
              <a:schemeClr val="tx1"/>
            </a:solidFill>
            <a:round/>
            <a:headEnd type="none" w="sm" len="sm"/>
            <a:tailEnd type="triangle" w="sm" len="sm"/>
          </a:ln>
        </p:spPr>
        <p:txBody>
          <a:bodyPr/>
          <a:lstStyle/>
          <a:p>
            <a:endParaRPr lang="en-IN"/>
          </a:p>
        </p:txBody>
      </p:sp>
      <p:sp>
        <p:nvSpPr>
          <p:cNvPr id="14350" name="Line 14"/>
          <p:cNvSpPr>
            <a:spLocks noChangeShapeType="1"/>
          </p:cNvSpPr>
          <p:nvPr/>
        </p:nvSpPr>
        <p:spPr bwMode="auto">
          <a:xfrm>
            <a:off x="2590800" y="4876800"/>
            <a:ext cx="0" cy="0"/>
          </a:xfrm>
          <a:prstGeom prst="line">
            <a:avLst/>
          </a:prstGeom>
          <a:noFill/>
          <a:ln w="12700" cap="sq">
            <a:solidFill>
              <a:schemeClr val="tx1"/>
            </a:solidFill>
            <a:round/>
            <a:headEnd type="none" w="sm" len="sm"/>
            <a:tailEnd type="triangle" w="sm" len="sm"/>
          </a:ln>
        </p:spPr>
        <p:txBody>
          <a:bodyPr/>
          <a:lstStyle/>
          <a:p>
            <a:endParaRPr lang="en-IN"/>
          </a:p>
        </p:txBody>
      </p:sp>
      <p:sp>
        <p:nvSpPr>
          <p:cNvPr id="14351" name="Line 15"/>
          <p:cNvSpPr>
            <a:spLocks noChangeShapeType="1"/>
          </p:cNvSpPr>
          <p:nvPr/>
        </p:nvSpPr>
        <p:spPr bwMode="auto">
          <a:xfrm flipH="1">
            <a:off x="5029200" y="4495800"/>
            <a:ext cx="1371600" cy="914400"/>
          </a:xfrm>
          <a:prstGeom prst="line">
            <a:avLst/>
          </a:prstGeom>
          <a:noFill/>
          <a:ln w="12700" cap="sq">
            <a:solidFill>
              <a:schemeClr val="tx1"/>
            </a:solidFill>
            <a:round/>
            <a:headEnd type="none" w="sm" len="sm"/>
            <a:tailEnd type="triangle" w="sm" len="sm"/>
          </a:ln>
        </p:spPr>
        <p:txBody>
          <a:bodyPr/>
          <a:lstStyle/>
          <a:p>
            <a:endParaRPr lang="en-IN"/>
          </a:p>
        </p:txBody>
      </p:sp>
      <p:sp>
        <p:nvSpPr>
          <p:cNvPr id="14352" name="Line 16"/>
          <p:cNvSpPr>
            <a:spLocks noChangeShapeType="1"/>
          </p:cNvSpPr>
          <p:nvPr/>
        </p:nvSpPr>
        <p:spPr bwMode="auto">
          <a:xfrm flipH="1" flipV="1">
            <a:off x="1371600" y="3048000"/>
            <a:ext cx="4191000" cy="1219200"/>
          </a:xfrm>
          <a:prstGeom prst="line">
            <a:avLst/>
          </a:prstGeom>
          <a:noFill/>
          <a:ln w="38100" cap="sq">
            <a:solidFill>
              <a:schemeClr val="tx1"/>
            </a:solidFill>
            <a:round/>
            <a:headEnd type="none" w="sm" len="sm"/>
            <a:tailEnd type="triangle" w="sm" len="sm"/>
          </a:ln>
        </p:spPr>
        <p:txBody>
          <a:bodyPr/>
          <a:lstStyle/>
          <a:p>
            <a:endParaRPr lang="en-IN"/>
          </a:p>
        </p:txBody>
      </p:sp>
      <p:sp>
        <p:nvSpPr>
          <p:cNvPr id="14353" name="Text Box 17"/>
          <p:cNvSpPr txBox="1">
            <a:spLocks noChangeArrowheads="1"/>
          </p:cNvSpPr>
          <p:nvPr/>
        </p:nvSpPr>
        <p:spPr bwMode="auto">
          <a:xfrm rot="1002824">
            <a:off x="3228975" y="3436938"/>
            <a:ext cx="1301750" cy="366712"/>
          </a:xfrm>
          <a:prstGeom prst="rect">
            <a:avLst/>
          </a:prstGeom>
          <a:noFill/>
          <a:ln w="12700" cap="sq">
            <a:noFill/>
            <a:miter lim="800000"/>
            <a:headEnd type="none" w="sm" len="sm"/>
            <a:tailEnd type="none" w="sm" len="sm"/>
          </a:ln>
        </p:spPr>
        <p:txBody>
          <a:bodyPr wrap="none">
            <a:spAutoFit/>
          </a:bodyPr>
          <a:lstStyle/>
          <a:p>
            <a:pPr eaLnBrk="1" hangingPunct="1"/>
            <a:r>
              <a:rPr lang="en-US" altLang="en-US" b="1" dirty="0">
                <a:latin typeface="Arial" charset="0"/>
              </a:rPr>
              <a:t>Feed back</a:t>
            </a:r>
          </a:p>
        </p:txBody>
      </p:sp>
      <p:sp>
        <p:nvSpPr>
          <p:cNvPr id="14354" name="Text Box 18"/>
          <p:cNvSpPr txBox="1">
            <a:spLocks noChangeArrowheads="1"/>
          </p:cNvSpPr>
          <p:nvPr/>
        </p:nvSpPr>
        <p:spPr bwMode="auto">
          <a:xfrm>
            <a:off x="4311650" y="5348288"/>
            <a:ext cx="4298950" cy="366712"/>
          </a:xfrm>
          <a:prstGeom prst="rect">
            <a:avLst/>
          </a:prstGeom>
          <a:noFill/>
          <a:ln w="12700" cap="sq">
            <a:noFill/>
            <a:miter lim="800000"/>
            <a:headEnd type="none" w="sm" len="sm"/>
            <a:tailEnd type="none" w="sm" len="sm"/>
          </a:ln>
        </p:spPr>
        <p:txBody>
          <a:bodyPr wrap="none">
            <a:spAutoFit/>
          </a:bodyPr>
          <a:lstStyle/>
          <a:p>
            <a:pPr eaLnBrk="1" hangingPunct="1"/>
            <a:r>
              <a:rPr lang="en-US" altLang="en-US">
                <a:latin typeface="Arial" charset="0"/>
              </a:rPr>
              <a:t>Awareness Interest  Evaluation Adoption</a:t>
            </a:r>
          </a:p>
        </p:txBody>
      </p:sp>
    </p:spTree>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a:xfrm>
            <a:off x="381000" y="457200"/>
            <a:ext cx="7696200" cy="3657600"/>
          </a:xfrm>
        </p:spPr>
        <p:txBody>
          <a:bodyPr>
            <a:normAutofit fontScale="92500" lnSpcReduction="20000"/>
          </a:bodyPr>
          <a:lstStyle/>
          <a:p>
            <a:pPr algn="just" eaLnBrk="1" hangingPunct="1"/>
            <a:r>
              <a:rPr lang="en-US" altLang="en-US" sz="2400"/>
              <a:t>Sender </a:t>
            </a:r>
          </a:p>
          <a:p>
            <a:pPr algn="just" eaLnBrk="1" hangingPunct="1">
              <a:buFontTx/>
              <a:buNone/>
            </a:pPr>
            <a:r>
              <a:rPr lang="en-US" altLang="en-US" sz="2400"/>
              <a:t>    Sender(communicator) is the originator of the message .to be an effective communicator he must know:</a:t>
            </a:r>
          </a:p>
          <a:p>
            <a:pPr lvl="1" algn="just" eaLnBrk="1" hangingPunct="1"/>
            <a:r>
              <a:rPr lang="en-US" altLang="en-US" sz="2400"/>
              <a:t>His objectives clearly defined</a:t>
            </a:r>
          </a:p>
          <a:p>
            <a:pPr lvl="1" algn="just" eaLnBrk="1" hangingPunct="1"/>
            <a:r>
              <a:rPr lang="en-US" altLang="en-US" sz="2400"/>
              <a:t>His audience: it’s interests &amp; needs</a:t>
            </a:r>
          </a:p>
          <a:p>
            <a:pPr lvl="1" algn="just" eaLnBrk="1" hangingPunct="1"/>
            <a:r>
              <a:rPr lang="en-US" altLang="en-US" sz="2400"/>
              <a:t>His message</a:t>
            </a:r>
          </a:p>
          <a:p>
            <a:pPr lvl="1" algn="just" eaLnBrk="1" hangingPunct="1"/>
            <a:r>
              <a:rPr lang="en-US" altLang="en-US" sz="2400"/>
              <a:t>Channels of communication</a:t>
            </a:r>
          </a:p>
          <a:p>
            <a:pPr lvl="1" algn="just" eaLnBrk="1" hangingPunct="1"/>
            <a:r>
              <a:rPr lang="en-US" altLang="en-US" sz="2400"/>
              <a:t>His abilities &amp; limitations</a:t>
            </a:r>
          </a:p>
          <a:p>
            <a:pPr algn="just" eaLnBrk="1" hangingPunct="1"/>
            <a:r>
              <a:rPr lang="en-US" altLang="en-US" sz="2400"/>
              <a:t>Receiver</a:t>
            </a:r>
          </a:p>
          <a:p>
            <a:pPr lvl="1" algn="just" eaLnBrk="1" hangingPunct="1"/>
            <a:r>
              <a:rPr lang="en-US" altLang="en-US" sz="2400"/>
              <a:t>Controlled – common interest</a:t>
            </a:r>
          </a:p>
          <a:p>
            <a:pPr lvl="1" algn="just" eaLnBrk="1" hangingPunct="1"/>
            <a:r>
              <a:rPr lang="en-US" altLang="en-US" sz="2400"/>
              <a:t>Uncontrolled/ free - curiosity</a:t>
            </a:r>
          </a:p>
          <a:p>
            <a:pPr lvl="1" algn="just" eaLnBrk="1" hangingPunct="1"/>
            <a:endParaRPr lang="en-US" altLang="en-US" sz="2400"/>
          </a:p>
          <a:p>
            <a:pPr eaLnBrk="1" hangingPunct="1"/>
            <a:endParaRPr lang="en-IN" altLang="en-US"/>
          </a:p>
        </p:txBody>
      </p:sp>
      <p:sp>
        <p:nvSpPr>
          <p:cNvPr id="16387" name="Slide Number Placeholder 3"/>
          <p:cNvSpPr>
            <a:spLocks noGrp="1"/>
          </p:cNvSpPr>
          <p:nvPr>
            <p:ph type="sldNum" sz="quarter" idx="12"/>
          </p:nvPr>
        </p:nvSpPr>
        <p:spPr>
          <a:noFill/>
          <a:ln>
            <a:miter lim="800000"/>
            <a:headEnd/>
            <a:tailEnd/>
          </a:ln>
        </p:spPr>
        <p:txBody>
          <a:bodyPr/>
          <a:lstStyle/>
          <a:p>
            <a:fld id="{1C974634-DD75-4C1E-B0C6-09EC582A3E15}" type="slidenum">
              <a:rPr lang="en-US" altLang="en-US"/>
              <a:pPr/>
              <a:t>10</a:t>
            </a:fld>
            <a:endParaRPr lang="en-US" altLang="en-US"/>
          </a:p>
        </p:txBody>
      </p:sp>
    </p:spTree>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1"/>
          </p:nvPr>
        </p:nvSpPr>
        <p:spPr>
          <a:xfrm>
            <a:off x="838200" y="457200"/>
            <a:ext cx="7696200" cy="5562600"/>
          </a:xfrm>
        </p:spPr>
        <p:txBody>
          <a:bodyPr>
            <a:normAutofit lnSpcReduction="10000"/>
          </a:bodyPr>
          <a:lstStyle/>
          <a:p>
            <a:pPr eaLnBrk="1" hangingPunct="1">
              <a:defRPr/>
            </a:pPr>
            <a:r>
              <a:rPr lang="en-US" altLang="en-US" sz="2400" dirty="0"/>
              <a:t>Message</a:t>
            </a:r>
          </a:p>
          <a:p>
            <a:pPr marL="85725" indent="-85725" algn="just" eaLnBrk="1" hangingPunct="1">
              <a:buFontTx/>
              <a:buNone/>
              <a:defRPr/>
            </a:pPr>
            <a:r>
              <a:rPr lang="en-US" altLang="en-US" sz="2400" dirty="0"/>
              <a:t> a message is the information which the communicator transmits to his audience to </a:t>
            </a:r>
            <a:r>
              <a:rPr lang="en-US" altLang="en-US" sz="2400" dirty="0" err="1"/>
              <a:t>receive,understand,accept</a:t>
            </a:r>
            <a:r>
              <a:rPr lang="en-US" altLang="en-US" sz="2400" dirty="0"/>
              <a:t> and act upon.</a:t>
            </a:r>
          </a:p>
          <a:p>
            <a:pPr marL="85725" indent="-85725" algn="just" eaLnBrk="1" hangingPunct="1">
              <a:buFontTx/>
              <a:buNone/>
              <a:defRPr/>
            </a:pPr>
            <a:r>
              <a:rPr lang="en-US" altLang="en-US" sz="2400" dirty="0"/>
              <a:t>A good message must be:</a:t>
            </a:r>
          </a:p>
          <a:p>
            <a:pPr lvl="1" eaLnBrk="1" hangingPunct="1">
              <a:defRPr/>
            </a:pPr>
            <a:r>
              <a:rPr lang="en-US" altLang="en-US" sz="2400" dirty="0"/>
              <a:t>In line with the objectives</a:t>
            </a:r>
          </a:p>
          <a:p>
            <a:pPr lvl="1" eaLnBrk="1" hangingPunct="1">
              <a:defRPr/>
            </a:pPr>
            <a:r>
              <a:rPr lang="en-US" altLang="en-US" sz="2400" dirty="0"/>
              <a:t>Meaningful</a:t>
            </a:r>
          </a:p>
          <a:p>
            <a:pPr lvl="1" eaLnBrk="1" hangingPunct="1">
              <a:defRPr/>
            </a:pPr>
            <a:r>
              <a:rPr lang="en-US" altLang="en-US" sz="2400" dirty="0"/>
              <a:t>Based on felt needs</a:t>
            </a:r>
          </a:p>
          <a:p>
            <a:pPr lvl="1" eaLnBrk="1" hangingPunct="1">
              <a:defRPr/>
            </a:pPr>
            <a:r>
              <a:rPr lang="en-US" altLang="en-US" sz="2400" dirty="0"/>
              <a:t>Clear &amp; understandable</a:t>
            </a:r>
          </a:p>
          <a:p>
            <a:pPr lvl="1" eaLnBrk="1" hangingPunct="1">
              <a:defRPr/>
            </a:pPr>
            <a:r>
              <a:rPr lang="en-US" altLang="en-US" sz="2400" dirty="0"/>
              <a:t>Specific &amp; accurate</a:t>
            </a:r>
          </a:p>
          <a:p>
            <a:pPr lvl="1" eaLnBrk="1" hangingPunct="1">
              <a:defRPr/>
            </a:pPr>
            <a:r>
              <a:rPr lang="en-US" altLang="en-US" sz="2400" dirty="0"/>
              <a:t>Timely &amp; adequate</a:t>
            </a:r>
          </a:p>
          <a:p>
            <a:pPr lvl="1" eaLnBrk="1" hangingPunct="1">
              <a:defRPr/>
            </a:pPr>
            <a:r>
              <a:rPr lang="en-US" altLang="en-US" sz="2400" dirty="0"/>
              <a:t>Fitting the audience</a:t>
            </a:r>
          </a:p>
          <a:p>
            <a:pPr lvl="1" eaLnBrk="1" hangingPunct="1">
              <a:defRPr/>
            </a:pPr>
            <a:r>
              <a:rPr lang="en-US" altLang="en-US" sz="2400" dirty="0"/>
              <a:t>Interesting</a:t>
            </a:r>
          </a:p>
          <a:p>
            <a:pPr lvl="1" eaLnBrk="1" hangingPunct="1">
              <a:defRPr/>
            </a:pPr>
            <a:r>
              <a:rPr lang="en-US" altLang="en-US" sz="2400" dirty="0"/>
              <a:t>Culturally &amp; socially appropriate</a:t>
            </a:r>
          </a:p>
        </p:txBody>
      </p:sp>
      <p:sp>
        <p:nvSpPr>
          <p:cNvPr id="17411" name="Slide Number Placeholder 5"/>
          <p:cNvSpPr>
            <a:spLocks noGrp="1"/>
          </p:cNvSpPr>
          <p:nvPr>
            <p:ph type="sldNum" sz="quarter" idx="12"/>
          </p:nvPr>
        </p:nvSpPr>
        <p:spPr>
          <a:noFill/>
          <a:ln>
            <a:miter lim="800000"/>
            <a:headEnd/>
            <a:tailEnd/>
          </a:ln>
        </p:spPr>
        <p:txBody>
          <a:bodyPr/>
          <a:lstStyle/>
          <a:p>
            <a:fld id="{5F33F0F8-1AAC-46A0-8AAA-68DC70EA371E}" type="slidenum">
              <a:rPr lang="en-US" altLang="en-US">
                <a:solidFill>
                  <a:schemeClr val="bg2"/>
                </a:solidFill>
                <a:latin typeface="Times New Roman" pitchFamily="18" charset="0"/>
              </a:rPr>
              <a:pPr/>
              <a:t>11</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1971" name="Rectangle 3"/>
          <p:cNvSpPr>
            <a:spLocks noGrp="1" noChangeArrowheads="1"/>
          </p:cNvSpPr>
          <p:nvPr>
            <p:ph idx="1"/>
          </p:nvPr>
        </p:nvSpPr>
        <p:spPr>
          <a:xfrm>
            <a:off x="609600" y="685800"/>
            <a:ext cx="7696200" cy="3657600"/>
          </a:xfrm>
        </p:spPr>
        <p:txBody>
          <a:bodyPr>
            <a:normAutofit lnSpcReduction="10000"/>
          </a:bodyPr>
          <a:lstStyle/>
          <a:p>
            <a:pPr eaLnBrk="1" hangingPunct="1">
              <a:defRPr/>
            </a:pPr>
            <a:r>
              <a:rPr lang="en-US" altLang="en-US" sz="2400" dirty="0"/>
              <a:t>Channels of communication</a:t>
            </a:r>
          </a:p>
          <a:p>
            <a:pPr marL="0" indent="0" algn="just" eaLnBrk="1" hangingPunct="1">
              <a:buFontTx/>
              <a:buNone/>
              <a:defRPr/>
            </a:pPr>
            <a:r>
              <a:rPr lang="en-US" altLang="en-US" sz="2400" dirty="0"/>
              <a:t>Is implied the physical bridges or the media of communication between the sender and the receiver.</a:t>
            </a:r>
          </a:p>
          <a:p>
            <a:pPr lvl="1" eaLnBrk="1" hangingPunct="1">
              <a:defRPr/>
            </a:pPr>
            <a:r>
              <a:rPr lang="en-US" altLang="en-US" sz="2400" dirty="0"/>
              <a:t>Interpersonal communication</a:t>
            </a:r>
          </a:p>
          <a:p>
            <a:pPr lvl="1" eaLnBrk="1" hangingPunct="1">
              <a:defRPr/>
            </a:pPr>
            <a:r>
              <a:rPr lang="en-US" altLang="en-US" sz="2400" dirty="0"/>
              <a:t>Mass media</a:t>
            </a:r>
          </a:p>
          <a:p>
            <a:pPr lvl="1" eaLnBrk="1" hangingPunct="1">
              <a:defRPr/>
            </a:pPr>
            <a:r>
              <a:rPr lang="en-US" altLang="en-US" sz="2400" dirty="0"/>
              <a:t>Traditional/folk media</a:t>
            </a:r>
          </a:p>
          <a:p>
            <a:pPr eaLnBrk="1" hangingPunct="1">
              <a:defRPr/>
            </a:pPr>
            <a:r>
              <a:rPr lang="en-US" altLang="en-US" sz="2400" dirty="0"/>
              <a:t>Feedback</a:t>
            </a:r>
          </a:p>
          <a:p>
            <a:pPr lvl="1" eaLnBrk="1" hangingPunct="1">
              <a:defRPr/>
            </a:pPr>
            <a:r>
              <a:rPr lang="en-US" altLang="en-US" sz="2400" dirty="0"/>
              <a:t>Reaction of the audience</a:t>
            </a:r>
          </a:p>
          <a:p>
            <a:pPr lvl="1" eaLnBrk="1" hangingPunct="1">
              <a:defRPr/>
            </a:pPr>
            <a:r>
              <a:rPr lang="en-US" altLang="en-US" sz="2400" dirty="0"/>
              <a:t>Provides opportunity to modify the message</a:t>
            </a:r>
          </a:p>
        </p:txBody>
      </p:sp>
      <p:sp>
        <p:nvSpPr>
          <p:cNvPr id="18435" name="Slide Number Placeholder 5"/>
          <p:cNvSpPr>
            <a:spLocks noGrp="1"/>
          </p:cNvSpPr>
          <p:nvPr>
            <p:ph type="sldNum" sz="quarter" idx="12"/>
          </p:nvPr>
        </p:nvSpPr>
        <p:spPr>
          <a:noFill/>
          <a:ln>
            <a:miter lim="800000"/>
            <a:headEnd/>
            <a:tailEnd/>
          </a:ln>
        </p:spPr>
        <p:txBody>
          <a:bodyPr/>
          <a:lstStyle/>
          <a:p>
            <a:fld id="{5BDFF0D6-12B6-460E-BAF7-7E956610FC10}" type="slidenum">
              <a:rPr lang="en-US" altLang="en-US">
                <a:solidFill>
                  <a:schemeClr val="bg2"/>
                </a:solidFill>
                <a:latin typeface="Times New Roman" pitchFamily="18" charset="0"/>
              </a:rPr>
              <a:pPr/>
              <a:t>12</a:t>
            </a:fld>
            <a:endParaRPr lang="en-US" altLang="en-US">
              <a:solidFill>
                <a:schemeClr val="bg2"/>
              </a:solidFill>
              <a:latin typeface="Times New Roman" pitchFamily="18" charset="0"/>
            </a:endParaRPr>
          </a:p>
        </p:txBody>
      </p:sp>
      <p:pic>
        <p:nvPicPr>
          <p:cNvPr id="16388" name="Picture 6" descr="Image result for channels  OF COMMUNICATION clip art&quot;"/>
          <p:cNvPicPr>
            <a:picLocks noChangeAspect="1" noChangeArrowheads="1"/>
          </p:cNvPicPr>
          <p:nvPr/>
        </p:nvPicPr>
        <p:blipFill>
          <a:blip r:embed="rId2" cstate="print"/>
          <a:srcRect/>
          <a:stretch>
            <a:fillRect/>
          </a:stretch>
        </p:blipFill>
        <p:spPr bwMode="auto">
          <a:xfrm>
            <a:off x="2895600" y="4009382"/>
            <a:ext cx="5468938" cy="2822575"/>
          </a:xfrm>
          <a:prstGeom prst="rect">
            <a:avLst/>
          </a:prstGeom>
          <a:noFill/>
          <a:ln w="9525">
            <a:noFill/>
            <a:miter lim="800000"/>
            <a:headEnd/>
            <a:tailEnd/>
          </a:ln>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11971"/>
                                        </p:tgtEl>
                                        <p:attrNameLst>
                                          <p:attrName>style.visibility</p:attrName>
                                        </p:attrNameLst>
                                      </p:cBhvr>
                                      <p:to>
                                        <p:strVal val="visible"/>
                                      </p:to>
                                    </p:set>
                                    <p:anim calcmode="lin" valueType="num">
                                      <p:cBhvr additive="base">
                                        <p:cTn id="7" dur="500"/>
                                        <p:tgtEl>
                                          <p:spTgt spid="211971"/>
                                        </p:tgtEl>
                                        <p:attrNameLst>
                                          <p:attrName>ppt_y</p:attrName>
                                        </p:attrNameLst>
                                      </p:cBhvr>
                                      <p:tavLst>
                                        <p:tav tm="0">
                                          <p:val>
                                            <p:strVal val="#ppt_y+#ppt_h*1.125000"/>
                                          </p:val>
                                        </p:tav>
                                        <p:tav tm="100000">
                                          <p:val>
                                            <p:strVal val="#ppt_y"/>
                                          </p:val>
                                        </p:tav>
                                      </p:tavLst>
                                    </p:anim>
                                    <p:animEffect transition="in" filter="wipe(up)">
                                      <p:cBhvr>
                                        <p:cTn id="8" dur="500"/>
                                        <p:tgtEl>
                                          <p:spTgt spid="211971"/>
                                        </p:tgtEl>
                                      </p:cBhvr>
                                    </p:animEffect>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16388"/>
                                        </p:tgtEl>
                                        <p:attrNameLst>
                                          <p:attrName>style.visibility</p:attrName>
                                        </p:attrNameLst>
                                      </p:cBhvr>
                                      <p:to>
                                        <p:strVal val="visible"/>
                                      </p:to>
                                    </p:set>
                                    <p:animEffect transition="in" filter="checkerboard(across)">
                                      <p:cBhvr>
                                        <p:cTn id="13" dur="500"/>
                                        <p:tgtEl>
                                          <p:spTgt spid="16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09600" y="152400"/>
            <a:ext cx="6946900" cy="838200"/>
          </a:xfrm>
        </p:spPr>
        <p:txBody>
          <a:bodyPr/>
          <a:lstStyle/>
          <a:p>
            <a:pPr eaLnBrk="1" hangingPunct="1"/>
            <a:r>
              <a:rPr lang="en-US" altLang="en-US"/>
              <a:t>Types Of Communication</a:t>
            </a:r>
          </a:p>
        </p:txBody>
      </p:sp>
      <p:sp>
        <p:nvSpPr>
          <p:cNvPr id="212995" name="Rectangle 3"/>
          <p:cNvSpPr>
            <a:spLocks noGrp="1" noChangeArrowheads="1"/>
          </p:cNvSpPr>
          <p:nvPr>
            <p:ph idx="1"/>
          </p:nvPr>
        </p:nvSpPr>
        <p:spPr>
          <a:xfrm>
            <a:off x="990600" y="1524000"/>
            <a:ext cx="7772400" cy="4343400"/>
          </a:xfrm>
        </p:spPr>
        <p:txBody>
          <a:bodyPr>
            <a:normAutofit lnSpcReduction="10000"/>
          </a:bodyPr>
          <a:lstStyle/>
          <a:p>
            <a:pPr eaLnBrk="1" hangingPunct="1"/>
            <a:r>
              <a:rPr lang="en-US" altLang="en-US" sz="2400" dirty="0"/>
              <a:t>One- way communication </a:t>
            </a:r>
            <a:r>
              <a:rPr lang="en-US" altLang="en-US" sz="2400" dirty="0">
                <a:solidFill>
                  <a:srgbClr val="339933"/>
                </a:solidFill>
              </a:rPr>
              <a:t>(</a:t>
            </a:r>
            <a:r>
              <a:rPr lang="en-US" altLang="en-US" sz="2400" dirty="0" err="1" smtClean="0">
                <a:solidFill>
                  <a:srgbClr val="339933"/>
                </a:solidFill>
              </a:rPr>
              <a:t>Didaticmethod</a:t>
            </a:r>
            <a:r>
              <a:rPr lang="en-US" altLang="en-US" sz="2400" dirty="0">
                <a:solidFill>
                  <a:srgbClr val="339933"/>
                </a:solidFill>
              </a:rPr>
              <a:t>)</a:t>
            </a:r>
          </a:p>
          <a:p>
            <a:pPr eaLnBrk="1" hangingPunct="1">
              <a:buFontTx/>
              <a:buNone/>
            </a:pPr>
            <a:r>
              <a:rPr lang="en-US" altLang="en-US" sz="2400" dirty="0">
                <a:solidFill>
                  <a:srgbClr val="FF0000"/>
                </a:solidFill>
              </a:rPr>
              <a:t>DRAW BACKS:</a:t>
            </a:r>
          </a:p>
          <a:p>
            <a:pPr lvl="1" eaLnBrk="1" hangingPunct="1"/>
            <a:r>
              <a:rPr lang="en-US" altLang="en-US" sz="2400" dirty="0"/>
              <a:t>Knowledge is imposed</a:t>
            </a:r>
          </a:p>
          <a:p>
            <a:pPr lvl="1" eaLnBrk="1" hangingPunct="1"/>
            <a:r>
              <a:rPr lang="en-US" altLang="en-US" sz="2400" dirty="0"/>
              <a:t>Learning is authoritative</a:t>
            </a:r>
          </a:p>
          <a:p>
            <a:pPr lvl="1" eaLnBrk="1" hangingPunct="1"/>
            <a:r>
              <a:rPr lang="en-US" altLang="en-US" sz="2400" dirty="0"/>
              <a:t>Little audience participation</a:t>
            </a:r>
          </a:p>
          <a:p>
            <a:pPr lvl="1" eaLnBrk="1" hangingPunct="1"/>
            <a:r>
              <a:rPr lang="en-US" altLang="en-US" sz="2400" dirty="0"/>
              <a:t>No feedback</a:t>
            </a:r>
          </a:p>
          <a:p>
            <a:pPr lvl="1" eaLnBrk="1" hangingPunct="1"/>
            <a:r>
              <a:rPr lang="en-US" altLang="en-US" sz="2400" dirty="0"/>
              <a:t>Doesn’t influence human behavior</a:t>
            </a:r>
          </a:p>
          <a:p>
            <a:pPr eaLnBrk="1" hangingPunct="1"/>
            <a:r>
              <a:rPr lang="en-US" altLang="en-US" sz="2400" dirty="0"/>
              <a:t>Two – way communication </a:t>
            </a:r>
            <a:r>
              <a:rPr lang="en-US" altLang="en-US" sz="2400" dirty="0">
                <a:solidFill>
                  <a:srgbClr val="339933"/>
                </a:solidFill>
              </a:rPr>
              <a:t>(Socratic Method)</a:t>
            </a:r>
          </a:p>
          <a:p>
            <a:pPr lvl="1" eaLnBrk="1" hangingPunct="1"/>
            <a:r>
              <a:rPr lang="en-US" altLang="en-US" sz="2400" dirty="0"/>
              <a:t>Learning is active &amp; democratic</a:t>
            </a:r>
          </a:p>
          <a:p>
            <a:pPr lvl="1" eaLnBrk="1" hangingPunct="1"/>
            <a:r>
              <a:rPr lang="en-US" altLang="en-US" sz="2400" dirty="0"/>
              <a:t>More likely to influence behavior</a:t>
            </a:r>
          </a:p>
        </p:txBody>
      </p:sp>
      <p:sp>
        <p:nvSpPr>
          <p:cNvPr id="19460" name="Slide Number Placeholder 5"/>
          <p:cNvSpPr>
            <a:spLocks noGrp="1"/>
          </p:cNvSpPr>
          <p:nvPr>
            <p:ph type="sldNum" sz="quarter" idx="12"/>
          </p:nvPr>
        </p:nvSpPr>
        <p:spPr>
          <a:noFill/>
          <a:ln>
            <a:miter lim="800000"/>
            <a:headEnd/>
            <a:tailEnd/>
          </a:ln>
        </p:spPr>
        <p:txBody>
          <a:bodyPr/>
          <a:lstStyle/>
          <a:p>
            <a:fld id="{0F590761-BFDF-4BBC-A897-2CEE2E02DB26}" type="slidenum">
              <a:rPr lang="en-US" altLang="en-US">
                <a:solidFill>
                  <a:schemeClr val="bg2"/>
                </a:solidFill>
                <a:latin typeface="Times New Roman" pitchFamily="18" charset="0"/>
              </a:rPr>
              <a:pPr/>
              <a:t>13</a:t>
            </a:fld>
            <a:endParaRPr lang="en-US" altLang="en-US">
              <a:solidFill>
                <a:schemeClr val="bg2"/>
              </a:solidFill>
              <a:latin typeface="Times New Roman" pitchFamily="18" charset="0"/>
            </a:endParaRPr>
          </a:p>
        </p:txBody>
      </p:sp>
      <p:pic>
        <p:nvPicPr>
          <p:cNvPr id="2" name="Picture 1"/>
          <p:cNvPicPr>
            <a:picLocks noChangeAspect="1"/>
          </p:cNvPicPr>
          <p:nvPr/>
        </p:nvPicPr>
        <p:blipFill>
          <a:blip r:embed="rId2" cstate="print"/>
          <a:srcRect/>
          <a:stretch>
            <a:fillRect/>
          </a:stretch>
        </p:blipFill>
        <p:spPr bwMode="auto">
          <a:xfrm>
            <a:off x="5410200" y="1828800"/>
            <a:ext cx="2844800" cy="2628900"/>
          </a:xfrm>
          <a:prstGeom prst="rect">
            <a:avLst/>
          </a:prstGeom>
          <a:noFill/>
          <a:ln w="9525">
            <a:noFill/>
            <a:miter lim="800000"/>
            <a:headEnd/>
            <a:tailEnd/>
          </a:ln>
        </p:spPr>
      </p:pic>
      <p:pic>
        <p:nvPicPr>
          <p:cNvPr id="3" name="Picture 2"/>
          <p:cNvPicPr>
            <a:picLocks noChangeAspect="1"/>
          </p:cNvPicPr>
          <p:nvPr/>
        </p:nvPicPr>
        <p:blipFill>
          <a:blip r:embed="rId3" cstate="print"/>
          <a:srcRect/>
          <a:stretch>
            <a:fillRect/>
          </a:stretch>
        </p:blipFill>
        <p:spPr bwMode="auto">
          <a:xfrm>
            <a:off x="4038600" y="3979765"/>
            <a:ext cx="4670425" cy="2505075"/>
          </a:xfrm>
          <a:prstGeom prst="rect">
            <a:avLst/>
          </a:prstGeom>
          <a:noFill/>
          <a:ln w="9525">
            <a:noFill/>
            <a:miter lim="800000"/>
            <a:headEnd/>
            <a:tailEnd/>
          </a:ln>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12995">
                                            <p:txEl>
                                              <p:pRg st="0" end="0"/>
                                            </p:txEl>
                                          </p:spTgt>
                                        </p:tgtEl>
                                        <p:attrNameLst>
                                          <p:attrName>style.visibility</p:attrName>
                                        </p:attrNameLst>
                                      </p:cBhvr>
                                      <p:to>
                                        <p:strVal val="visible"/>
                                      </p:to>
                                    </p:set>
                                    <p:animEffect transition="in" filter="fade">
                                      <p:cBhvr>
                                        <p:cTn id="7" dur="1000"/>
                                        <p:tgtEl>
                                          <p:spTgt spid="212995">
                                            <p:txEl>
                                              <p:pRg st="0" end="0"/>
                                            </p:txEl>
                                          </p:spTgt>
                                        </p:tgtEl>
                                      </p:cBhvr>
                                    </p:animEffect>
                                    <p:anim calcmode="lin" valueType="num">
                                      <p:cBhvr>
                                        <p:cTn id="8" dur="1000" fill="hold"/>
                                        <p:tgtEl>
                                          <p:spTgt spid="2129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29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12995">
                                            <p:txEl>
                                              <p:pRg st="1" end="1"/>
                                            </p:txEl>
                                          </p:spTgt>
                                        </p:tgtEl>
                                        <p:attrNameLst>
                                          <p:attrName>style.visibility</p:attrName>
                                        </p:attrNameLst>
                                      </p:cBhvr>
                                      <p:to>
                                        <p:strVal val="visible"/>
                                      </p:to>
                                    </p:set>
                                    <p:animEffect transition="in" filter="fade">
                                      <p:cBhvr>
                                        <p:cTn id="14" dur="1000"/>
                                        <p:tgtEl>
                                          <p:spTgt spid="212995">
                                            <p:txEl>
                                              <p:pRg st="1" end="1"/>
                                            </p:txEl>
                                          </p:spTgt>
                                        </p:tgtEl>
                                      </p:cBhvr>
                                    </p:animEffect>
                                    <p:anim calcmode="lin" valueType="num">
                                      <p:cBhvr>
                                        <p:cTn id="15" dur="1000" fill="hold"/>
                                        <p:tgtEl>
                                          <p:spTgt spid="2129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12995">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12995">
                                            <p:txEl>
                                              <p:pRg st="2" end="2"/>
                                            </p:txEl>
                                          </p:spTgt>
                                        </p:tgtEl>
                                        <p:attrNameLst>
                                          <p:attrName>style.visibility</p:attrName>
                                        </p:attrNameLst>
                                      </p:cBhvr>
                                      <p:to>
                                        <p:strVal val="visible"/>
                                      </p:to>
                                    </p:set>
                                    <p:animEffect transition="in" filter="fade">
                                      <p:cBhvr>
                                        <p:cTn id="19" dur="1000"/>
                                        <p:tgtEl>
                                          <p:spTgt spid="212995">
                                            <p:txEl>
                                              <p:pRg st="2" end="2"/>
                                            </p:txEl>
                                          </p:spTgt>
                                        </p:tgtEl>
                                      </p:cBhvr>
                                    </p:animEffect>
                                    <p:anim calcmode="lin" valueType="num">
                                      <p:cBhvr>
                                        <p:cTn id="20" dur="1000" fill="hold"/>
                                        <p:tgtEl>
                                          <p:spTgt spid="21299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12995">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12995">
                                            <p:txEl>
                                              <p:pRg st="3" end="3"/>
                                            </p:txEl>
                                          </p:spTgt>
                                        </p:tgtEl>
                                        <p:attrNameLst>
                                          <p:attrName>style.visibility</p:attrName>
                                        </p:attrNameLst>
                                      </p:cBhvr>
                                      <p:to>
                                        <p:strVal val="visible"/>
                                      </p:to>
                                    </p:set>
                                    <p:animEffect transition="in" filter="fade">
                                      <p:cBhvr>
                                        <p:cTn id="24" dur="1000"/>
                                        <p:tgtEl>
                                          <p:spTgt spid="212995">
                                            <p:txEl>
                                              <p:pRg st="3" end="3"/>
                                            </p:txEl>
                                          </p:spTgt>
                                        </p:tgtEl>
                                      </p:cBhvr>
                                    </p:animEffect>
                                    <p:anim calcmode="lin" valueType="num">
                                      <p:cBhvr>
                                        <p:cTn id="25" dur="1000" fill="hold"/>
                                        <p:tgtEl>
                                          <p:spTgt spid="212995">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12995">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12995">
                                            <p:txEl>
                                              <p:pRg st="4" end="4"/>
                                            </p:txEl>
                                          </p:spTgt>
                                        </p:tgtEl>
                                        <p:attrNameLst>
                                          <p:attrName>style.visibility</p:attrName>
                                        </p:attrNameLst>
                                      </p:cBhvr>
                                      <p:to>
                                        <p:strVal val="visible"/>
                                      </p:to>
                                    </p:set>
                                    <p:animEffect transition="in" filter="fade">
                                      <p:cBhvr>
                                        <p:cTn id="29" dur="1000"/>
                                        <p:tgtEl>
                                          <p:spTgt spid="212995">
                                            <p:txEl>
                                              <p:pRg st="4" end="4"/>
                                            </p:txEl>
                                          </p:spTgt>
                                        </p:tgtEl>
                                      </p:cBhvr>
                                    </p:animEffect>
                                    <p:anim calcmode="lin" valueType="num">
                                      <p:cBhvr>
                                        <p:cTn id="30" dur="1000" fill="hold"/>
                                        <p:tgtEl>
                                          <p:spTgt spid="212995">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212995">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12995">
                                            <p:txEl>
                                              <p:pRg st="5" end="5"/>
                                            </p:txEl>
                                          </p:spTgt>
                                        </p:tgtEl>
                                        <p:attrNameLst>
                                          <p:attrName>style.visibility</p:attrName>
                                        </p:attrNameLst>
                                      </p:cBhvr>
                                      <p:to>
                                        <p:strVal val="visible"/>
                                      </p:to>
                                    </p:set>
                                    <p:animEffect transition="in" filter="fade">
                                      <p:cBhvr>
                                        <p:cTn id="34" dur="1000"/>
                                        <p:tgtEl>
                                          <p:spTgt spid="212995">
                                            <p:txEl>
                                              <p:pRg st="5" end="5"/>
                                            </p:txEl>
                                          </p:spTgt>
                                        </p:tgtEl>
                                      </p:cBhvr>
                                    </p:animEffect>
                                    <p:anim calcmode="lin" valueType="num">
                                      <p:cBhvr>
                                        <p:cTn id="35" dur="1000" fill="hold"/>
                                        <p:tgtEl>
                                          <p:spTgt spid="212995">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212995">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12995">
                                            <p:txEl>
                                              <p:pRg st="6" end="6"/>
                                            </p:txEl>
                                          </p:spTgt>
                                        </p:tgtEl>
                                        <p:attrNameLst>
                                          <p:attrName>style.visibility</p:attrName>
                                        </p:attrNameLst>
                                      </p:cBhvr>
                                      <p:to>
                                        <p:strVal val="visible"/>
                                      </p:to>
                                    </p:set>
                                    <p:animEffect transition="in" filter="fade">
                                      <p:cBhvr>
                                        <p:cTn id="39" dur="1000"/>
                                        <p:tgtEl>
                                          <p:spTgt spid="212995">
                                            <p:txEl>
                                              <p:pRg st="6" end="6"/>
                                            </p:txEl>
                                          </p:spTgt>
                                        </p:tgtEl>
                                      </p:cBhvr>
                                    </p:animEffect>
                                    <p:anim calcmode="lin" valueType="num">
                                      <p:cBhvr>
                                        <p:cTn id="40" dur="1000" fill="hold"/>
                                        <p:tgtEl>
                                          <p:spTgt spid="212995">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21299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4" fill="hold" nodeType="click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500" fill="hold"/>
                                        <p:tgtEl>
                                          <p:spTgt spid="2"/>
                                        </p:tgtEl>
                                        <p:attrNameLst>
                                          <p:attrName>ppt_x</p:attrName>
                                        </p:attrNameLst>
                                      </p:cBhvr>
                                      <p:tavLst>
                                        <p:tav tm="0">
                                          <p:val>
                                            <p:strVal val="#ppt_x"/>
                                          </p:val>
                                        </p:tav>
                                        <p:tav tm="100000">
                                          <p:val>
                                            <p:strVal val="#ppt_x"/>
                                          </p:val>
                                        </p:tav>
                                      </p:tavLst>
                                    </p:anim>
                                    <p:anim calcmode="lin" valueType="num">
                                      <p:cBhvr additive="base">
                                        <p:cTn id="4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16" presetClass="entr" presetSubtype="21" fill="hold" nodeType="clickEffect">
                                  <p:stCondLst>
                                    <p:cond delay="0"/>
                                  </p:stCondLst>
                                  <p:childTnLst>
                                    <p:set>
                                      <p:cBhvr>
                                        <p:cTn id="51" dur="1" fill="hold">
                                          <p:stCondLst>
                                            <p:cond delay="0"/>
                                          </p:stCondLst>
                                        </p:cTn>
                                        <p:tgtEl>
                                          <p:spTgt spid="212995">
                                            <p:txEl>
                                              <p:pRg st="7" end="7"/>
                                            </p:txEl>
                                          </p:spTgt>
                                        </p:tgtEl>
                                        <p:attrNameLst>
                                          <p:attrName>style.visibility</p:attrName>
                                        </p:attrNameLst>
                                      </p:cBhvr>
                                      <p:to>
                                        <p:strVal val="visible"/>
                                      </p:to>
                                    </p:set>
                                    <p:animEffect transition="in" filter="barn(inVertical)">
                                      <p:cBhvr>
                                        <p:cTn id="52" dur="500"/>
                                        <p:tgtEl>
                                          <p:spTgt spid="212995">
                                            <p:txEl>
                                              <p:pRg st="7" end="7"/>
                                            </p:txEl>
                                          </p:spTgt>
                                        </p:tgtEl>
                                      </p:cBhvr>
                                    </p:animEffect>
                                  </p:childTnLst>
                                </p:cTn>
                              </p:par>
                              <p:par>
                                <p:cTn id="53" presetID="16" presetClass="entr" presetSubtype="21" fill="hold" nodeType="withEffect">
                                  <p:stCondLst>
                                    <p:cond delay="0"/>
                                  </p:stCondLst>
                                  <p:childTnLst>
                                    <p:set>
                                      <p:cBhvr>
                                        <p:cTn id="54" dur="1" fill="hold">
                                          <p:stCondLst>
                                            <p:cond delay="0"/>
                                          </p:stCondLst>
                                        </p:cTn>
                                        <p:tgtEl>
                                          <p:spTgt spid="212995">
                                            <p:txEl>
                                              <p:pRg st="8" end="8"/>
                                            </p:txEl>
                                          </p:spTgt>
                                        </p:tgtEl>
                                        <p:attrNameLst>
                                          <p:attrName>style.visibility</p:attrName>
                                        </p:attrNameLst>
                                      </p:cBhvr>
                                      <p:to>
                                        <p:strVal val="visible"/>
                                      </p:to>
                                    </p:set>
                                    <p:animEffect transition="in" filter="barn(inVertical)">
                                      <p:cBhvr>
                                        <p:cTn id="55" dur="500"/>
                                        <p:tgtEl>
                                          <p:spTgt spid="212995">
                                            <p:txEl>
                                              <p:pRg st="8" end="8"/>
                                            </p:txEl>
                                          </p:spTgt>
                                        </p:tgtEl>
                                      </p:cBhvr>
                                    </p:animEffect>
                                  </p:childTnLst>
                                </p:cTn>
                              </p:par>
                              <p:par>
                                <p:cTn id="56" presetID="16" presetClass="entr" presetSubtype="21" fill="hold" nodeType="withEffect">
                                  <p:stCondLst>
                                    <p:cond delay="0"/>
                                  </p:stCondLst>
                                  <p:childTnLst>
                                    <p:set>
                                      <p:cBhvr>
                                        <p:cTn id="57" dur="1" fill="hold">
                                          <p:stCondLst>
                                            <p:cond delay="0"/>
                                          </p:stCondLst>
                                        </p:cTn>
                                        <p:tgtEl>
                                          <p:spTgt spid="212995">
                                            <p:txEl>
                                              <p:pRg st="9" end="9"/>
                                            </p:txEl>
                                          </p:spTgt>
                                        </p:tgtEl>
                                        <p:attrNameLst>
                                          <p:attrName>style.visibility</p:attrName>
                                        </p:attrNameLst>
                                      </p:cBhvr>
                                      <p:to>
                                        <p:strVal val="visible"/>
                                      </p:to>
                                    </p:set>
                                    <p:animEffect transition="in" filter="barn(inVertical)">
                                      <p:cBhvr>
                                        <p:cTn id="58" dur="500"/>
                                        <p:tgtEl>
                                          <p:spTgt spid="212995">
                                            <p:txEl>
                                              <p:pRg st="9" end="9"/>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42" presetClass="entr" presetSubtype="0"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fade">
                                      <p:cBhvr>
                                        <p:cTn id="63" dur="1000"/>
                                        <p:tgtEl>
                                          <p:spTgt spid="3"/>
                                        </p:tgtEl>
                                      </p:cBhvr>
                                    </p:animEffect>
                                    <p:anim calcmode="lin" valueType="num">
                                      <p:cBhvr>
                                        <p:cTn id="64" dur="1000" fill="hold"/>
                                        <p:tgtEl>
                                          <p:spTgt spid="3"/>
                                        </p:tgtEl>
                                        <p:attrNameLst>
                                          <p:attrName>ppt_x</p:attrName>
                                        </p:attrNameLst>
                                      </p:cBhvr>
                                      <p:tavLst>
                                        <p:tav tm="0">
                                          <p:val>
                                            <p:strVal val="#ppt_x"/>
                                          </p:val>
                                        </p:tav>
                                        <p:tav tm="100000">
                                          <p:val>
                                            <p:strVal val="#ppt_x"/>
                                          </p:val>
                                        </p:tav>
                                      </p:tavLst>
                                    </p:anim>
                                    <p:anim calcmode="lin" valueType="num">
                                      <p:cBhvr>
                                        <p:cTn id="6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9" name="Rectangle 3"/>
          <p:cNvSpPr>
            <a:spLocks noGrp="1" noChangeArrowheads="1"/>
          </p:cNvSpPr>
          <p:nvPr>
            <p:ph idx="1"/>
          </p:nvPr>
        </p:nvSpPr>
        <p:spPr>
          <a:xfrm>
            <a:off x="533400" y="457200"/>
            <a:ext cx="7772400" cy="4953000"/>
          </a:xfrm>
        </p:spPr>
        <p:txBody>
          <a:bodyPr>
            <a:normAutofit lnSpcReduction="10000"/>
          </a:bodyPr>
          <a:lstStyle/>
          <a:p>
            <a:pPr eaLnBrk="1" hangingPunct="1"/>
            <a:r>
              <a:rPr lang="en-US" altLang="en-US" sz="2400"/>
              <a:t>Verbal communication</a:t>
            </a:r>
          </a:p>
          <a:p>
            <a:pPr lvl="1" eaLnBrk="1" hangingPunct="1"/>
            <a:r>
              <a:rPr lang="en-US" altLang="en-US" sz="2400"/>
              <a:t>Loaded with hidden meanings</a:t>
            </a:r>
          </a:p>
          <a:p>
            <a:pPr lvl="1" eaLnBrk="1" hangingPunct="1"/>
            <a:r>
              <a:rPr lang="en-US" altLang="en-US" sz="2400"/>
              <a:t>Persuasive</a:t>
            </a:r>
          </a:p>
          <a:p>
            <a:pPr lvl="1" eaLnBrk="1" hangingPunct="1"/>
            <a:r>
              <a:rPr lang="en-US" altLang="en-US" sz="2400"/>
              <a:t>Non direct or written communication may not be persuasive as the spoken word.</a:t>
            </a:r>
          </a:p>
          <a:p>
            <a:pPr eaLnBrk="1" hangingPunct="1"/>
            <a:r>
              <a:rPr lang="en-US" altLang="en-US" sz="2400"/>
              <a:t>Non-verbal communication</a:t>
            </a:r>
          </a:p>
          <a:p>
            <a:pPr lvl="1" eaLnBrk="1" hangingPunct="1"/>
            <a:endParaRPr lang="en-US" altLang="en-US" sz="2400"/>
          </a:p>
          <a:p>
            <a:pPr eaLnBrk="1" hangingPunct="1"/>
            <a:r>
              <a:rPr lang="en-US" altLang="en-US" sz="2400"/>
              <a:t>Formal &amp; informal communication</a:t>
            </a:r>
          </a:p>
          <a:p>
            <a:pPr eaLnBrk="1" hangingPunct="1"/>
            <a:endParaRPr lang="en-US" altLang="en-US" sz="2400"/>
          </a:p>
          <a:p>
            <a:pPr eaLnBrk="1" hangingPunct="1"/>
            <a:r>
              <a:rPr lang="en-US" altLang="en-US" sz="2400"/>
              <a:t>Visual communication</a:t>
            </a:r>
          </a:p>
          <a:p>
            <a:pPr lvl="1" eaLnBrk="1" hangingPunct="1"/>
            <a:r>
              <a:rPr lang="en-US" altLang="en-US" sz="2400"/>
              <a:t>Charts, graphs, pictograms, tables, maps, posters etc.</a:t>
            </a:r>
          </a:p>
          <a:p>
            <a:pPr eaLnBrk="1" hangingPunct="1"/>
            <a:r>
              <a:rPr lang="en-US" altLang="en-US" sz="2400"/>
              <a:t>Telecommunication &amp; internet</a:t>
            </a:r>
          </a:p>
        </p:txBody>
      </p:sp>
      <p:sp>
        <p:nvSpPr>
          <p:cNvPr id="20483" name="Slide Number Placeholder 5"/>
          <p:cNvSpPr>
            <a:spLocks noGrp="1"/>
          </p:cNvSpPr>
          <p:nvPr>
            <p:ph type="sldNum" sz="quarter" idx="12"/>
          </p:nvPr>
        </p:nvSpPr>
        <p:spPr>
          <a:noFill/>
          <a:ln>
            <a:miter lim="800000"/>
            <a:headEnd/>
            <a:tailEnd/>
          </a:ln>
        </p:spPr>
        <p:txBody>
          <a:bodyPr/>
          <a:lstStyle/>
          <a:p>
            <a:fld id="{2B125738-C5D1-4E07-9462-F8B4DB6EF399}" type="slidenum">
              <a:rPr lang="en-US" altLang="en-US">
                <a:solidFill>
                  <a:schemeClr val="bg2"/>
                </a:solidFill>
                <a:latin typeface="Times New Roman" pitchFamily="18" charset="0"/>
              </a:rPr>
              <a:pPr/>
              <a:t>14</a:t>
            </a:fld>
            <a:endParaRPr lang="en-US" altLang="en-US">
              <a:solidFill>
                <a:schemeClr val="bg2"/>
              </a:solidFill>
              <a:latin typeface="Times New Roman" pitchFamily="18" charset="0"/>
            </a:endParaRPr>
          </a:p>
        </p:txBody>
      </p:sp>
      <p:pic>
        <p:nvPicPr>
          <p:cNvPr id="3" name="Picture 2"/>
          <p:cNvPicPr>
            <a:picLocks noChangeAspect="1"/>
          </p:cNvPicPr>
          <p:nvPr/>
        </p:nvPicPr>
        <p:blipFill>
          <a:blip r:embed="rId2" cstate="print"/>
          <a:srcRect/>
          <a:stretch>
            <a:fillRect/>
          </a:stretch>
        </p:blipFill>
        <p:spPr bwMode="auto">
          <a:xfrm>
            <a:off x="3622675" y="76200"/>
            <a:ext cx="2555875" cy="1804988"/>
          </a:xfrm>
          <a:prstGeom prst="rect">
            <a:avLst/>
          </a:prstGeom>
          <a:noFill/>
          <a:ln w="9525">
            <a:noFill/>
            <a:miter lim="800000"/>
            <a:headEnd/>
            <a:tailEnd/>
          </a:ln>
        </p:spPr>
      </p:pic>
      <p:pic>
        <p:nvPicPr>
          <p:cNvPr id="6" name="Picture 5"/>
          <p:cNvPicPr>
            <a:picLocks noChangeAspect="1"/>
          </p:cNvPicPr>
          <p:nvPr/>
        </p:nvPicPr>
        <p:blipFill>
          <a:blip r:embed="rId3" cstate="print"/>
          <a:srcRect/>
          <a:stretch>
            <a:fillRect/>
          </a:stretch>
        </p:blipFill>
        <p:spPr bwMode="auto">
          <a:xfrm>
            <a:off x="7164388" y="2930525"/>
            <a:ext cx="1692275" cy="1700213"/>
          </a:xfrm>
          <a:prstGeom prst="rect">
            <a:avLst/>
          </a:prstGeom>
          <a:noFill/>
          <a:ln w="9525">
            <a:noFill/>
            <a:miter lim="800000"/>
            <a:headEnd/>
            <a:tailEnd/>
          </a:ln>
        </p:spPr>
      </p:pic>
      <p:pic>
        <p:nvPicPr>
          <p:cNvPr id="7" name="Picture 6"/>
          <p:cNvPicPr>
            <a:picLocks noChangeAspect="1"/>
          </p:cNvPicPr>
          <p:nvPr/>
        </p:nvPicPr>
        <p:blipFill>
          <a:blip r:embed="rId4" cstate="print"/>
          <a:srcRect/>
          <a:stretch>
            <a:fillRect/>
          </a:stretch>
        </p:blipFill>
        <p:spPr bwMode="auto">
          <a:xfrm>
            <a:off x="6797675" y="977900"/>
            <a:ext cx="1835150" cy="1651000"/>
          </a:xfrm>
          <a:prstGeom prst="rect">
            <a:avLst/>
          </a:prstGeom>
          <a:noFill/>
          <a:ln w="9525">
            <a:noFill/>
            <a:miter lim="800000"/>
            <a:headEnd/>
            <a:tailEnd/>
          </a:ln>
        </p:spPr>
      </p:pic>
      <p:pic>
        <p:nvPicPr>
          <p:cNvPr id="2" name="Picture 1"/>
          <p:cNvPicPr>
            <a:picLocks noChangeAspect="1"/>
          </p:cNvPicPr>
          <p:nvPr/>
        </p:nvPicPr>
        <p:blipFill>
          <a:blip r:embed="rId5" cstate="print"/>
          <a:srcRect/>
          <a:stretch>
            <a:fillRect/>
          </a:stretch>
        </p:blipFill>
        <p:spPr bwMode="auto">
          <a:xfrm>
            <a:off x="5635625" y="4757738"/>
            <a:ext cx="2324100" cy="2068512"/>
          </a:xfrm>
          <a:prstGeom prst="rect">
            <a:avLst/>
          </a:prstGeom>
          <a:noFill/>
          <a:ln w="9525">
            <a:noFill/>
            <a:miter lim="800000"/>
            <a:headEnd/>
            <a:tailEnd/>
          </a:ln>
        </p:spPr>
      </p:pic>
      <p:pic>
        <p:nvPicPr>
          <p:cNvPr id="18440" name="Picture 7"/>
          <p:cNvPicPr>
            <a:picLocks noChangeAspect="1"/>
          </p:cNvPicPr>
          <p:nvPr/>
        </p:nvPicPr>
        <p:blipFill>
          <a:blip r:embed="rId6" cstate="print"/>
          <a:srcRect b="7143"/>
          <a:stretch>
            <a:fillRect/>
          </a:stretch>
        </p:blipFill>
        <p:spPr bwMode="auto">
          <a:xfrm>
            <a:off x="6740525" y="4757738"/>
            <a:ext cx="2116138" cy="2066925"/>
          </a:xfrm>
          <a:prstGeom prst="rect">
            <a:avLst/>
          </a:prstGeom>
          <a:noFill/>
          <a:ln w="9525">
            <a:noFill/>
            <a:miter lim="800000"/>
            <a:headEnd/>
            <a:tailEnd/>
          </a:ln>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nodeType="clickEffect">
                                  <p:stCondLst>
                                    <p:cond delay="0"/>
                                  </p:stCondLst>
                                  <p:childTnLst>
                                    <p:set>
                                      <p:cBhvr>
                                        <p:cTn id="12" dur="1" fill="hold">
                                          <p:stCondLst>
                                            <p:cond delay="0"/>
                                          </p:stCondLst>
                                        </p:cTn>
                                        <p:tgtEl>
                                          <p:spTgt spid="214019">
                                            <p:txEl>
                                              <p:pRg st="4" end="4"/>
                                            </p:txEl>
                                          </p:spTgt>
                                        </p:tgtEl>
                                        <p:attrNameLst>
                                          <p:attrName>style.visibility</p:attrName>
                                        </p:attrNameLst>
                                      </p:cBhvr>
                                      <p:to>
                                        <p:strVal val="visible"/>
                                      </p:to>
                                    </p:set>
                                    <p:animEffect transition="in" filter="slide(fromBottom)">
                                      <p:cBhvr>
                                        <p:cTn id="13" dur="500"/>
                                        <p:tgtEl>
                                          <p:spTgt spid="214019">
                                            <p:txEl>
                                              <p:pRg st="4" end="4"/>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4" fill="hold" nodeType="clickEffect">
                                  <p:stCondLst>
                                    <p:cond delay="0"/>
                                  </p:stCondLst>
                                  <p:childTnLst>
                                    <p:set>
                                      <p:cBhvr>
                                        <p:cTn id="17" dur="1" fill="hold">
                                          <p:stCondLst>
                                            <p:cond delay="0"/>
                                          </p:stCondLst>
                                        </p:cTn>
                                        <p:tgtEl>
                                          <p:spTgt spid="214019">
                                            <p:txEl>
                                              <p:pRg st="6" end="6"/>
                                            </p:txEl>
                                          </p:spTgt>
                                        </p:tgtEl>
                                        <p:attrNameLst>
                                          <p:attrName>style.visibility</p:attrName>
                                        </p:attrNameLst>
                                      </p:cBhvr>
                                      <p:to>
                                        <p:strVal val="visible"/>
                                      </p:to>
                                    </p:set>
                                    <p:animEffect transition="in" filter="slide(fromBottom)">
                                      <p:cBhvr>
                                        <p:cTn id="18" dur="500"/>
                                        <p:tgtEl>
                                          <p:spTgt spid="214019">
                                            <p:txEl>
                                              <p:pRg st="6" end="6"/>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214019">
                                            <p:txEl>
                                              <p:pRg st="8" end="8"/>
                                            </p:txEl>
                                          </p:spTgt>
                                        </p:tgtEl>
                                        <p:attrNameLst>
                                          <p:attrName>style.visibility</p:attrName>
                                        </p:attrNameLst>
                                      </p:cBhvr>
                                      <p:to>
                                        <p:strVal val="visible"/>
                                      </p:to>
                                    </p:set>
                                    <p:animEffect transition="in" filter="slide(fromBottom)">
                                      <p:cBhvr>
                                        <p:cTn id="31" dur="500"/>
                                        <p:tgtEl>
                                          <p:spTgt spid="214019">
                                            <p:txEl>
                                              <p:pRg st="8" end="8"/>
                                            </p:txEl>
                                          </p:spTgt>
                                        </p:tgtEl>
                                      </p:cBhvr>
                                    </p:animEffect>
                                  </p:childTnLst>
                                </p:cTn>
                              </p:par>
                              <p:par>
                                <p:cTn id="32" presetID="12" presetClass="entr" presetSubtype="4" fill="hold" nodeType="withEffect">
                                  <p:stCondLst>
                                    <p:cond delay="0"/>
                                  </p:stCondLst>
                                  <p:childTnLst>
                                    <p:set>
                                      <p:cBhvr>
                                        <p:cTn id="33" dur="1" fill="hold">
                                          <p:stCondLst>
                                            <p:cond delay="0"/>
                                          </p:stCondLst>
                                        </p:cTn>
                                        <p:tgtEl>
                                          <p:spTgt spid="214019">
                                            <p:txEl>
                                              <p:pRg st="9" end="9"/>
                                            </p:txEl>
                                          </p:spTgt>
                                        </p:tgtEl>
                                        <p:attrNameLst>
                                          <p:attrName>style.visibility</p:attrName>
                                        </p:attrNameLst>
                                      </p:cBhvr>
                                      <p:to>
                                        <p:strVal val="visible"/>
                                      </p:to>
                                    </p:set>
                                    <p:animEffect transition="in" filter="slide(fromBottom)">
                                      <p:cBhvr>
                                        <p:cTn id="34" dur="500"/>
                                        <p:tgtEl>
                                          <p:spTgt spid="214019">
                                            <p:txEl>
                                              <p:pRg st="9" end="9"/>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6" presetClass="entr" presetSubtype="32" fill="hold" nodeType="clickEffect">
                                  <p:stCondLst>
                                    <p:cond delay="0"/>
                                  </p:stCondLst>
                                  <p:childTnLst>
                                    <p:set>
                                      <p:cBhvr>
                                        <p:cTn id="38" dur="1" fill="hold">
                                          <p:stCondLst>
                                            <p:cond delay="0"/>
                                          </p:stCondLst>
                                        </p:cTn>
                                        <p:tgtEl>
                                          <p:spTgt spid="18440"/>
                                        </p:tgtEl>
                                        <p:attrNameLst>
                                          <p:attrName>style.visibility</p:attrName>
                                        </p:attrNameLst>
                                      </p:cBhvr>
                                      <p:to>
                                        <p:strVal val="visible"/>
                                      </p:to>
                                    </p:set>
                                    <p:animEffect transition="in" filter="circle(out)">
                                      <p:cBhvr>
                                        <p:cTn id="39" dur="2000"/>
                                        <p:tgtEl>
                                          <p:spTgt spid="18440"/>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4" fill="hold" nodeType="clickEffect">
                                  <p:stCondLst>
                                    <p:cond delay="0"/>
                                  </p:stCondLst>
                                  <p:childTnLst>
                                    <p:set>
                                      <p:cBhvr>
                                        <p:cTn id="43" dur="1" fill="hold">
                                          <p:stCondLst>
                                            <p:cond delay="0"/>
                                          </p:stCondLst>
                                        </p:cTn>
                                        <p:tgtEl>
                                          <p:spTgt spid="214019">
                                            <p:txEl>
                                              <p:pRg st="10" end="10"/>
                                            </p:txEl>
                                          </p:spTgt>
                                        </p:tgtEl>
                                        <p:attrNameLst>
                                          <p:attrName>style.visibility</p:attrName>
                                        </p:attrNameLst>
                                      </p:cBhvr>
                                      <p:to>
                                        <p:strVal val="visible"/>
                                      </p:to>
                                    </p:set>
                                    <p:animEffect transition="in" filter="slide(fromBottom)">
                                      <p:cBhvr>
                                        <p:cTn id="44" dur="500"/>
                                        <p:tgtEl>
                                          <p:spTgt spid="214019">
                                            <p:txEl>
                                              <p:pRg st="10" end="1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18440"/>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heel(1)">
                                      <p:cBhvr>
                                        <p:cTn id="5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28600" y="152400"/>
            <a:ext cx="7772400" cy="685800"/>
          </a:xfrm>
        </p:spPr>
        <p:txBody>
          <a:bodyPr>
            <a:normAutofit fontScale="90000"/>
          </a:bodyPr>
          <a:lstStyle/>
          <a:p>
            <a:pPr eaLnBrk="1" hangingPunct="1"/>
            <a:r>
              <a:rPr lang="en-US" altLang="en-US"/>
              <a:t>Barriers Of Communication</a:t>
            </a:r>
          </a:p>
        </p:txBody>
      </p:sp>
      <p:graphicFrame>
        <p:nvGraphicFramePr>
          <p:cNvPr id="215043" name="Group 3"/>
          <p:cNvGraphicFramePr>
            <a:graphicFrameLocks noGrp="1"/>
          </p:cNvGraphicFramePr>
          <p:nvPr>
            <p:ph sz="half" idx="2"/>
          </p:nvPr>
        </p:nvGraphicFramePr>
        <p:xfrm>
          <a:off x="990600" y="1143000"/>
          <a:ext cx="7391400" cy="4800600"/>
        </p:xfrm>
        <a:graphic>
          <a:graphicData uri="http://schemas.openxmlformats.org/drawingml/2006/table">
            <a:tbl>
              <a:tblPr/>
              <a:tblGrid>
                <a:gridCol w="2667000">
                  <a:extLst>
                    <a:ext uri="{9D8B030D-6E8A-4147-A177-3AD203B41FA5}">
                      <a16:colId xmlns="" xmlns:a16="http://schemas.microsoft.com/office/drawing/2014/main" val="20000"/>
                    </a:ext>
                  </a:extLst>
                </a:gridCol>
                <a:gridCol w="4724400">
                  <a:extLst>
                    <a:ext uri="{9D8B030D-6E8A-4147-A177-3AD203B41FA5}">
                      <a16:colId xmlns="" xmlns:a16="http://schemas.microsoft.com/office/drawing/2014/main" val="20001"/>
                    </a:ext>
                  </a:extLst>
                </a:gridCol>
              </a:tblGrid>
              <a:tr h="609600">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400" b="0" i="0" u="none" strike="noStrike" cap="none" normalizeH="0" baseline="0" dirty="0">
                          <a:ln>
                            <a:noFill/>
                          </a:ln>
                          <a:solidFill>
                            <a:schemeClr val="accent2"/>
                          </a:solidFill>
                          <a:effectLst/>
                          <a:latin typeface="Times New Roman" pitchFamily="18" charset="0"/>
                        </a:rPr>
                        <a:t>Physiological</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400" b="0" i="0" u="none" strike="noStrike" cap="none" normalizeH="0" baseline="0" dirty="0">
                          <a:ln>
                            <a:noFill/>
                          </a:ln>
                          <a:solidFill>
                            <a:schemeClr val="accent2"/>
                          </a:solidFill>
                          <a:effectLst/>
                          <a:latin typeface="Times New Roman" pitchFamily="18" charset="0"/>
                        </a:rPr>
                        <a:t>Difficulties in hearing, expression</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0"/>
                  </a:ext>
                </a:extLst>
              </a:tr>
              <a:tr h="1295400">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400" b="0" i="0" u="none" strike="noStrike" cap="none" normalizeH="0" baseline="0">
                          <a:ln>
                            <a:noFill/>
                          </a:ln>
                          <a:solidFill>
                            <a:schemeClr val="accent2"/>
                          </a:solidFill>
                          <a:effectLst/>
                          <a:latin typeface="Times New Roman" pitchFamily="18" charset="0"/>
                        </a:rPr>
                        <a:t>Psychological</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400" b="0" i="0" u="none" strike="noStrike" cap="none" normalizeH="0" baseline="0">
                          <a:ln>
                            <a:noFill/>
                          </a:ln>
                          <a:solidFill>
                            <a:schemeClr val="accent2"/>
                          </a:solidFill>
                          <a:effectLst/>
                          <a:latin typeface="Times New Roman" pitchFamily="18" charset="0"/>
                        </a:rPr>
                        <a:t>Emotional disturbances, neurosis, level of intelligence, language or comprehension difficulties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1"/>
                  </a:ext>
                </a:extLst>
              </a:tr>
              <a:tr h="609600">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400" b="0" i="0" u="none" strike="noStrike" cap="none" normalizeH="0" baseline="0">
                          <a:ln>
                            <a:noFill/>
                          </a:ln>
                          <a:solidFill>
                            <a:schemeClr val="accent2"/>
                          </a:solidFill>
                          <a:effectLst/>
                          <a:latin typeface="Times New Roman" pitchFamily="18" charset="0"/>
                        </a:rPr>
                        <a:t>Environmental </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400" b="0" i="0" u="none" strike="noStrike" cap="none" normalizeH="0" baseline="0">
                          <a:ln>
                            <a:noFill/>
                          </a:ln>
                          <a:solidFill>
                            <a:schemeClr val="accent2"/>
                          </a:solidFill>
                          <a:effectLst/>
                          <a:latin typeface="Times New Roman" pitchFamily="18" charset="0"/>
                        </a:rPr>
                        <a:t>Noise, invisibility, congestion</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2"/>
                  </a:ext>
                </a:extLst>
              </a:tr>
              <a:tr h="2286000">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400" b="0" i="0" u="none" strike="noStrike" cap="none" normalizeH="0" baseline="0">
                          <a:ln>
                            <a:noFill/>
                          </a:ln>
                          <a:solidFill>
                            <a:schemeClr val="accent2"/>
                          </a:solidFill>
                          <a:effectLst/>
                          <a:latin typeface="Times New Roman" pitchFamily="18" charset="0"/>
                        </a:rPr>
                        <a:t>Cultural </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400" b="0" i="0" u="none" strike="noStrike" cap="none" normalizeH="0" baseline="0" dirty="0">
                          <a:ln>
                            <a:noFill/>
                          </a:ln>
                          <a:solidFill>
                            <a:schemeClr val="accent2"/>
                          </a:solidFill>
                          <a:effectLst/>
                          <a:latin typeface="Times New Roman" pitchFamily="18" charset="0"/>
                        </a:rPr>
                        <a:t>Illiteracy, levels of knowledge &amp; understanding, customs, beliefs, religion, attitudes, economic &amp; social class differences, cultural difficulties b/w foreigners, b/w urban &amp; rural population</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3"/>
                  </a:ext>
                </a:extLst>
              </a:tr>
            </a:tbl>
          </a:graphicData>
        </a:graphic>
      </p:graphicFrame>
      <p:sp>
        <p:nvSpPr>
          <p:cNvPr id="21524" name="Slide Number Placeholder 6"/>
          <p:cNvSpPr>
            <a:spLocks noGrp="1"/>
          </p:cNvSpPr>
          <p:nvPr>
            <p:ph type="sldNum" sz="quarter" idx="12"/>
          </p:nvPr>
        </p:nvSpPr>
        <p:spPr>
          <a:noFill/>
          <a:ln>
            <a:miter lim="800000"/>
            <a:headEnd/>
            <a:tailEnd/>
          </a:ln>
        </p:spPr>
        <p:txBody>
          <a:bodyPr/>
          <a:lstStyle/>
          <a:p>
            <a:fld id="{B892DA2D-CBB4-437B-8D19-25ED7C6E05A2}" type="slidenum">
              <a:rPr lang="en-US" altLang="en-US">
                <a:solidFill>
                  <a:schemeClr val="bg2"/>
                </a:solidFill>
                <a:latin typeface="Times New Roman" pitchFamily="18" charset="0"/>
              </a:rPr>
              <a:pPr/>
              <a:t>15</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762000" y="152400"/>
            <a:ext cx="6794500" cy="685800"/>
          </a:xfrm>
        </p:spPr>
        <p:txBody>
          <a:bodyPr/>
          <a:lstStyle/>
          <a:p>
            <a:pPr eaLnBrk="1" hangingPunct="1"/>
            <a:r>
              <a:rPr lang="en-US" altLang="en-US" sz="3600"/>
              <a:t>Approach To Health Promotion</a:t>
            </a:r>
          </a:p>
        </p:txBody>
      </p:sp>
      <p:sp>
        <p:nvSpPr>
          <p:cNvPr id="20483" name="Rectangle 3"/>
          <p:cNvSpPr>
            <a:spLocks noGrp="1" noChangeArrowheads="1"/>
          </p:cNvSpPr>
          <p:nvPr>
            <p:ph idx="1"/>
          </p:nvPr>
        </p:nvSpPr>
        <p:spPr>
          <a:xfrm>
            <a:off x="685800" y="914400"/>
            <a:ext cx="8077200" cy="5029200"/>
          </a:xfrm>
        </p:spPr>
        <p:txBody>
          <a:bodyPr>
            <a:normAutofit/>
          </a:bodyPr>
          <a:lstStyle/>
          <a:p>
            <a:pPr eaLnBrk="1" hangingPunct="1">
              <a:lnSpc>
                <a:spcPct val="130000"/>
              </a:lnSpc>
              <a:defRPr/>
            </a:pPr>
            <a:r>
              <a:rPr lang="en-US" altLang="en-US" sz="2400" b="1" dirty="0">
                <a:solidFill>
                  <a:srgbClr val="FF0000"/>
                </a:solidFill>
              </a:rPr>
              <a:t>Legal / Regulatory/ Coercive  approach</a:t>
            </a:r>
          </a:p>
          <a:p>
            <a:pPr lvl="1" eaLnBrk="1" hangingPunct="1">
              <a:lnSpc>
                <a:spcPct val="130000"/>
              </a:lnSpc>
              <a:buFontTx/>
              <a:buNone/>
              <a:defRPr/>
            </a:pPr>
            <a:r>
              <a:rPr lang="en-US" altLang="en-US" sz="2400" dirty="0" err="1"/>
              <a:t>Eg</a:t>
            </a:r>
            <a:r>
              <a:rPr lang="en-US" altLang="en-US" sz="2400" dirty="0"/>
              <a:t>: -The child marriage restraint </a:t>
            </a:r>
            <a:r>
              <a:rPr lang="en-US" altLang="en-US" sz="2400" dirty="0" smtClean="0"/>
              <a:t>Act, </a:t>
            </a:r>
            <a:r>
              <a:rPr lang="en-US" sz="2400" dirty="0" smtClean="0"/>
              <a:t>Epidemic </a:t>
            </a:r>
            <a:r>
              <a:rPr lang="en-US" sz="2400" dirty="0"/>
              <a:t>Diseases Act</a:t>
            </a:r>
            <a:r>
              <a:rPr lang="en-US" sz="2400" dirty="0" smtClean="0"/>
              <a:t>, </a:t>
            </a:r>
            <a:r>
              <a:rPr lang="en-US" sz="2400" dirty="0"/>
              <a:t>Pollution Act, </a:t>
            </a:r>
            <a:r>
              <a:rPr lang="en-US" sz="2400" dirty="0" smtClean="0"/>
              <a:t>Food </a:t>
            </a:r>
            <a:r>
              <a:rPr lang="en-US" sz="2400" dirty="0"/>
              <a:t>Adulteration Act </a:t>
            </a:r>
            <a:r>
              <a:rPr lang="en-US" sz="2400" dirty="0" smtClean="0"/>
              <a:t>and Environmental </a:t>
            </a:r>
            <a:r>
              <a:rPr lang="en-US" sz="2400" dirty="0"/>
              <a:t>Act. </a:t>
            </a:r>
            <a:endParaRPr lang="en-US" altLang="en-US" sz="2400" dirty="0"/>
          </a:p>
          <a:p>
            <a:pPr marL="85725" lvl="1" indent="371475" eaLnBrk="1" hangingPunct="1">
              <a:lnSpc>
                <a:spcPct val="130000"/>
              </a:lnSpc>
              <a:buFontTx/>
              <a:buNone/>
              <a:defRPr/>
            </a:pPr>
            <a:r>
              <a:rPr lang="en-US" altLang="en-US" sz="2400" dirty="0">
                <a:solidFill>
                  <a:srgbClr val="FF0000"/>
                </a:solidFill>
              </a:rPr>
              <a:t>Reasons for failure:</a:t>
            </a:r>
          </a:p>
          <a:p>
            <a:pPr lvl="1">
              <a:lnSpc>
                <a:spcPct val="130000"/>
              </a:lnSpc>
              <a:defRPr/>
            </a:pPr>
            <a:r>
              <a:rPr lang="en-US" sz="2400" dirty="0" smtClean="0"/>
              <a:t>Applicable </a:t>
            </a:r>
            <a:r>
              <a:rPr lang="en-US" sz="2400" dirty="0"/>
              <a:t>only at certain times or in limited </a:t>
            </a:r>
            <a:r>
              <a:rPr lang="en-US" sz="2400" dirty="0" smtClean="0"/>
              <a:t>situations.</a:t>
            </a:r>
          </a:p>
          <a:p>
            <a:pPr lvl="1">
              <a:lnSpc>
                <a:spcPct val="130000"/>
              </a:lnSpc>
              <a:defRPr/>
            </a:pPr>
            <a:r>
              <a:rPr lang="en-US" sz="2400" dirty="0" smtClean="0"/>
              <a:t>They </a:t>
            </a:r>
            <a:r>
              <a:rPr lang="en-US" sz="2400" dirty="0"/>
              <a:t>may not alter the behavior of the individual. </a:t>
            </a:r>
          </a:p>
          <a:p>
            <a:pPr lvl="1">
              <a:lnSpc>
                <a:spcPct val="130000"/>
              </a:lnSpc>
              <a:defRPr/>
            </a:pPr>
            <a:r>
              <a:rPr lang="en-US" sz="2400" dirty="0" smtClean="0"/>
              <a:t>These </a:t>
            </a:r>
            <a:r>
              <a:rPr lang="en-US" sz="2400" dirty="0"/>
              <a:t>laws are not democratic since they , interfere with an individual's personal choices. </a:t>
            </a:r>
            <a:endParaRPr lang="en-US" altLang="en-US" sz="2400" dirty="0"/>
          </a:p>
        </p:txBody>
      </p:sp>
      <p:sp>
        <p:nvSpPr>
          <p:cNvPr id="24580" name="Slide Number Placeholder 5"/>
          <p:cNvSpPr>
            <a:spLocks noGrp="1"/>
          </p:cNvSpPr>
          <p:nvPr>
            <p:ph type="sldNum" sz="quarter" idx="12"/>
          </p:nvPr>
        </p:nvSpPr>
        <p:spPr>
          <a:noFill/>
          <a:ln>
            <a:miter lim="800000"/>
            <a:headEnd/>
            <a:tailEnd/>
          </a:ln>
        </p:spPr>
        <p:txBody>
          <a:bodyPr/>
          <a:lstStyle/>
          <a:p>
            <a:fld id="{696F4440-42D4-4B0F-8CED-20147586A66C}" type="slidenum">
              <a:rPr lang="en-US" altLang="en-US">
                <a:solidFill>
                  <a:schemeClr val="bg2"/>
                </a:solidFill>
                <a:latin typeface="Times New Roman" pitchFamily="18" charset="0"/>
              </a:rPr>
              <a:pPr/>
              <a:t>16</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483">
                                            <p:txEl>
                                              <p:pRg st="1" end="1"/>
                                            </p:txEl>
                                          </p:spTgt>
                                        </p:tgtEl>
                                        <p:attrNameLst>
                                          <p:attrName>style.visibility</p:attrName>
                                        </p:attrNameLst>
                                      </p:cBhvr>
                                      <p:to>
                                        <p:strVal val="visible"/>
                                      </p:to>
                                    </p:set>
                                    <p:anim calcmode="lin" valueType="num">
                                      <p:cBhvr additive="base">
                                        <p:cTn id="7" dur="5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483">
                                            <p:txEl>
                                              <p:pRg st="2" end="2"/>
                                            </p:txEl>
                                          </p:spTgt>
                                        </p:tgtEl>
                                        <p:attrNameLst>
                                          <p:attrName>style.visibility</p:attrName>
                                        </p:attrNameLst>
                                      </p:cBhvr>
                                      <p:to>
                                        <p:strVal val="visible"/>
                                      </p:to>
                                    </p:set>
                                    <p:anim calcmode="lin" valueType="num">
                                      <p:cBhvr additive="base">
                                        <p:cTn id="11" dur="5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048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0483">
                                            <p:txEl>
                                              <p:pRg st="3" end="3"/>
                                            </p:txEl>
                                          </p:spTgt>
                                        </p:tgtEl>
                                        <p:attrNameLst>
                                          <p:attrName>style.visibility</p:attrName>
                                        </p:attrNameLst>
                                      </p:cBhvr>
                                      <p:to>
                                        <p:strVal val="visible"/>
                                      </p:to>
                                    </p:set>
                                    <p:anim calcmode="lin" valueType="num">
                                      <p:cBhvr additive="base">
                                        <p:cTn id="15" dur="5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048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0483">
                                            <p:txEl>
                                              <p:pRg st="4" end="4"/>
                                            </p:txEl>
                                          </p:spTgt>
                                        </p:tgtEl>
                                        <p:attrNameLst>
                                          <p:attrName>style.visibility</p:attrName>
                                        </p:attrNameLst>
                                      </p:cBhvr>
                                      <p:to>
                                        <p:strVal val="visible"/>
                                      </p:to>
                                    </p:set>
                                    <p:anim calcmode="lin" valueType="num">
                                      <p:cBhvr additive="base">
                                        <p:cTn id="19" dur="500" fill="hold"/>
                                        <p:tgtEl>
                                          <p:spTgt spid="2048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48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0483">
                                            <p:txEl>
                                              <p:pRg st="5" end="5"/>
                                            </p:txEl>
                                          </p:spTgt>
                                        </p:tgtEl>
                                        <p:attrNameLst>
                                          <p:attrName>style.visibility</p:attrName>
                                        </p:attrNameLst>
                                      </p:cBhvr>
                                      <p:to>
                                        <p:strVal val="visible"/>
                                      </p:to>
                                    </p:set>
                                    <p:anim calcmode="lin" valueType="num">
                                      <p:cBhvr additive="base">
                                        <p:cTn id="23" dur="500" fill="hold"/>
                                        <p:tgtEl>
                                          <p:spTgt spid="2048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048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idx="1"/>
          </p:nvPr>
        </p:nvSpPr>
        <p:spPr>
          <a:xfrm>
            <a:off x="685800" y="457200"/>
            <a:ext cx="8077200" cy="6172200"/>
          </a:xfrm>
        </p:spPr>
        <p:txBody>
          <a:bodyPr/>
          <a:lstStyle/>
          <a:p>
            <a:pPr eaLnBrk="1" hangingPunct="1">
              <a:lnSpc>
                <a:spcPct val="110000"/>
              </a:lnSpc>
            </a:pPr>
            <a:r>
              <a:rPr lang="en-US" altLang="en-US" sz="2400" b="1" dirty="0">
                <a:solidFill>
                  <a:srgbClr val="FF0000"/>
                </a:solidFill>
              </a:rPr>
              <a:t>Service approach</a:t>
            </a:r>
          </a:p>
          <a:p>
            <a:pPr lvl="1" eaLnBrk="1" hangingPunct="1">
              <a:lnSpc>
                <a:spcPct val="110000"/>
              </a:lnSpc>
            </a:pPr>
            <a:r>
              <a:rPr lang="en-US" altLang="en-US" sz="2400" dirty="0"/>
              <a:t>This approach was tried by Basic Health Services 1960</a:t>
            </a:r>
          </a:p>
          <a:p>
            <a:pPr lvl="1" eaLnBrk="1" hangingPunct="1">
              <a:lnSpc>
                <a:spcPct val="110000"/>
              </a:lnSpc>
            </a:pPr>
            <a:r>
              <a:rPr lang="en-US" altLang="en-US" sz="2400" dirty="0"/>
              <a:t>Providing all the health services at </a:t>
            </a:r>
            <a:r>
              <a:rPr lang="en-US" altLang="en-US" sz="2400"/>
              <a:t>their </a:t>
            </a:r>
            <a:r>
              <a:rPr lang="en-US" altLang="en-US" sz="2400" smtClean="0"/>
              <a:t>door step</a:t>
            </a:r>
            <a:endParaRPr lang="en-US" altLang="en-US" sz="2400" dirty="0"/>
          </a:p>
          <a:p>
            <a:pPr lvl="1" eaLnBrk="1" hangingPunct="1">
              <a:lnSpc>
                <a:spcPct val="110000"/>
              </a:lnSpc>
            </a:pPr>
            <a:r>
              <a:rPr lang="en-US" altLang="en-US" sz="2400" dirty="0"/>
              <a:t>Failure: Not based on felt – needs</a:t>
            </a:r>
          </a:p>
          <a:p>
            <a:pPr eaLnBrk="1" hangingPunct="1">
              <a:lnSpc>
                <a:spcPct val="110000"/>
              </a:lnSpc>
            </a:pPr>
            <a:r>
              <a:rPr lang="en-US" altLang="en-US" sz="2400" b="1" dirty="0" smtClean="0">
                <a:solidFill>
                  <a:srgbClr val="FF0000"/>
                </a:solidFill>
              </a:rPr>
              <a:t>Educational </a:t>
            </a:r>
            <a:r>
              <a:rPr lang="en-US" altLang="en-US" sz="2400" b="1" dirty="0">
                <a:solidFill>
                  <a:srgbClr val="FF0000"/>
                </a:solidFill>
              </a:rPr>
              <a:t>approach</a:t>
            </a:r>
          </a:p>
          <a:p>
            <a:pPr lvl="1">
              <a:lnSpc>
                <a:spcPct val="110000"/>
              </a:lnSpc>
            </a:pPr>
            <a:r>
              <a:rPr lang="en-US" sz="2400" dirty="0" smtClean="0"/>
              <a:t>The </a:t>
            </a:r>
            <a:r>
              <a:rPr lang="en-US" sz="2400" dirty="0"/>
              <a:t>most effective means for achievement of changes in the health practices and life-styles of </a:t>
            </a:r>
            <a:r>
              <a:rPr lang="en-US" sz="2400" dirty="0" smtClean="0"/>
              <a:t>the community.</a:t>
            </a:r>
          </a:p>
          <a:p>
            <a:pPr lvl="1">
              <a:lnSpc>
                <a:spcPct val="110000"/>
              </a:lnSpc>
            </a:pPr>
            <a:r>
              <a:rPr lang="en-US" altLang="en-US" sz="2400" dirty="0" smtClean="0"/>
              <a:t>Individuals </a:t>
            </a:r>
            <a:r>
              <a:rPr lang="en-US" altLang="en-US" sz="2400" dirty="0"/>
              <a:t>should be informed, educated &amp; encouraged to make their own </a:t>
            </a:r>
            <a:r>
              <a:rPr lang="en-US" altLang="en-US" sz="2400" dirty="0" smtClean="0"/>
              <a:t>choice.</a:t>
            </a:r>
            <a:endParaRPr lang="en-US" altLang="en-US" sz="2400" dirty="0"/>
          </a:p>
          <a:p>
            <a:pPr lvl="1">
              <a:lnSpc>
                <a:spcPct val="110000"/>
              </a:lnSpc>
            </a:pPr>
            <a:r>
              <a:rPr lang="en-US" altLang="en-US" sz="2400" dirty="0"/>
              <a:t>Results are slow, </a:t>
            </a:r>
            <a:r>
              <a:rPr lang="en-US" altLang="en-US" sz="2400" dirty="0" smtClean="0"/>
              <a:t>but </a:t>
            </a:r>
            <a:r>
              <a:rPr lang="en-IN" sz="2400" dirty="0"/>
              <a:t>they are permanent </a:t>
            </a:r>
            <a:r>
              <a:rPr lang="en-IN" sz="2400" dirty="0" smtClean="0"/>
              <a:t>and</a:t>
            </a:r>
            <a:r>
              <a:rPr lang="en-US" altLang="en-US" sz="2400" dirty="0" smtClean="0"/>
              <a:t> </a:t>
            </a:r>
            <a:r>
              <a:rPr lang="en-US" altLang="en-US" sz="2400" dirty="0"/>
              <a:t>enduring</a:t>
            </a:r>
          </a:p>
          <a:p>
            <a:pPr lvl="1">
              <a:lnSpc>
                <a:spcPct val="110000"/>
              </a:lnSpc>
            </a:pPr>
            <a:r>
              <a:rPr lang="en-US" altLang="en-US" sz="2400" dirty="0"/>
              <a:t>Behavior is easily controlled / developed in young population</a:t>
            </a:r>
          </a:p>
          <a:p>
            <a:pPr marL="457200" lvl="1" indent="0" eaLnBrk="1" hangingPunct="1">
              <a:lnSpc>
                <a:spcPct val="110000"/>
              </a:lnSpc>
              <a:buNone/>
            </a:pPr>
            <a:endParaRPr lang="en-US" altLang="en-US" sz="2400" dirty="0"/>
          </a:p>
        </p:txBody>
      </p:sp>
      <p:sp>
        <p:nvSpPr>
          <p:cNvPr id="25603" name="Slide Number Placeholder 5"/>
          <p:cNvSpPr>
            <a:spLocks noGrp="1"/>
          </p:cNvSpPr>
          <p:nvPr>
            <p:ph type="sldNum" sz="quarter" idx="12"/>
          </p:nvPr>
        </p:nvSpPr>
        <p:spPr>
          <a:noFill/>
          <a:ln>
            <a:miter lim="800000"/>
            <a:headEnd/>
            <a:tailEnd/>
          </a:ln>
        </p:spPr>
        <p:txBody>
          <a:bodyPr/>
          <a:lstStyle/>
          <a:p>
            <a:fld id="{DAD168D0-30A7-43E4-AE62-6F0C8B9DA068}" type="slidenum">
              <a:rPr lang="en-US" altLang="en-US">
                <a:solidFill>
                  <a:schemeClr val="bg2"/>
                </a:solidFill>
                <a:latin typeface="Times New Roman" pitchFamily="18" charset="0"/>
              </a:rPr>
              <a:pPr/>
              <a:t>17</a:t>
            </a:fld>
            <a:endParaRPr lang="en-US" altLang="en-US">
              <a:solidFill>
                <a:schemeClr val="bg2"/>
              </a:solidFill>
              <a:latin typeface="Times New Roman" pitchFamily="18" charset="0"/>
            </a:endParaRPr>
          </a:p>
        </p:txBody>
      </p:sp>
      <p:pic>
        <p:nvPicPr>
          <p:cNvPr id="25604" name="Picture 2"/>
          <p:cNvPicPr>
            <a:picLocks noChangeAspect="1"/>
          </p:cNvPicPr>
          <p:nvPr/>
        </p:nvPicPr>
        <p:blipFill>
          <a:blip r:embed="rId2" cstate="print"/>
          <a:srcRect l="10889" t="7446" r="10889" b="14255"/>
          <a:stretch>
            <a:fillRect/>
          </a:stretch>
        </p:blipFill>
        <p:spPr bwMode="auto">
          <a:xfrm>
            <a:off x="228600" y="3505200"/>
            <a:ext cx="1295400" cy="1354138"/>
          </a:xfrm>
          <a:prstGeom prst="rect">
            <a:avLst/>
          </a:prstGeom>
          <a:noFill/>
          <a:ln w="9525">
            <a:noFill/>
            <a:miter lim="800000"/>
            <a:headEnd/>
            <a:tailEnd/>
          </a:ln>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58371">
                                            <p:txEl>
                                              <p:pRg st="4" end="4"/>
                                            </p:txEl>
                                          </p:spTgt>
                                        </p:tgtEl>
                                        <p:attrNameLst>
                                          <p:attrName>style.visibility</p:attrName>
                                        </p:attrNameLst>
                                      </p:cBhvr>
                                      <p:to>
                                        <p:strVal val="visible"/>
                                      </p:to>
                                    </p:set>
                                    <p:animEffect transition="in" filter="slide(fromBottom)">
                                      <p:cBhvr>
                                        <p:cTn id="7" dur="500"/>
                                        <p:tgtEl>
                                          <p:spTgt spid="58371">
                                            <p:txEl>
                                              <p:pRg st="4" end="4"/>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58371">
                                            <p:txEl>
                                              <p:pRg st="5" end="5"/>
                                            </p:txEl>
                                          </p:spTgt>
                                        </p:tgtEl>
                                        <p:attrNameLst>
                                          <p:attrName>style.visibility</p:attrName>
                                        </p:attrNameLst>
                                      </p:cBhvr>
                                      <p:to>
                                        <p:strVal val="visible"/>
                                      </p:to>
                                    </p:set>
                                    <p:animEffect transition="in" filter="slide(fromBottom)">
                                      <p:cBhvr>
                                        <p:cTn id="10" dur="500"/>
                                        <p:tgtEl>
                                          <p:spTgt spid="58371">
                                            <p:txEl>
                                              <p:pRg st="5" end="5"/>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58371">
                                            <p:txEl>
                                              <p:pRg st="6" end="6"/>
                                            </p:txEl>
                                          </p:spTgt>
                                        </p:tgtEl>
                                        <p:attrNameLst>
                                          <p:attrName>style.visibility</p:attrName>
                                        </p:attrNameLst>
                                      </p:cBhvr>
                                      <p:to>
                                        <p:strVal val="visible"/>
                                      </p:to>
                                    </p:set>
                                    <p:animEffect transition="in" filter="slide(fromBottom)">
                                      <p:cBhvr>
                                        <p:cTn id="13" dur="500"/>
                                        <p:tgtEl>
                                          <p:spTgt spid="58371">
                                            <p:txEl>
                                              <p:pRg st="6" end="6"/>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58371">
                                            <p:txEl>
                                              <p:pRg st="7" end="7"/>
                                            </p:txEl>
                                          </p:spTgt>
                                        </p:tgtEl>
                                        <p:attrNameLst>
                                          <p:attrName>style.visibility</p:attrName>
                                        </p:attrNameLst>
                                      </p:cBhvr>
                                      <p:to>
                                        <p:strVal val="visible"/>
                                      </p:to>
                                    </p:set>
                                    <p:animEffect transition="in" filter="slide(fromBottom)">
                                      <p:cBhvr>
                                        <p:cTn id="16" dur="500"/>
                                        <p:tgtEl>
                                          <p:spTgt spid="58371">
                                            <p:txEl>
                                              <p:pRg st="7" end="7"/>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58371">
                                            <p:txEl>
                                              <p:pRg st="8" end="8"/>
                                            </p:txEl>
                                          </p:spTgt>
                                        </p:tgtEl>
                                        <p:attrNameLst>
                                          <p:attrName>style.visibility</p:attrName>
                                        </p:attrNameLst>
                                      </p:cBhvr>
                                      <p:to>
                                        <p:strVal val="visible"/>
                                      </p:to>
                                    </p:set>
                                    <p:animEffect transition="in" filter="slide(fromBottom)">
                                      <p:cBhvr>
                                        <p:cTn id="19" dur="500"/>
                                        <p:tgtEl>
                                          <p:spTgt spid="5837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idx="1"/>
          </p:nvPr>
        </p:nvSpPr>
        <p:spPr>
          <a:xfrm>
            <a:off x="762000" y="990600"/>
            <a:ext cx="7696200" cy="3657600"/>
          </a:xfrm>
        </p:spPr>
        <p:txBody>
          <a:bodyPr>
            <a:noAutofit/>
          </a:bodyPr>
          <a:lstStyle/>
          <a:p>
            <a:pPr eaLnBrk="1" hangingPunct="1"/>
            <a:r>
              <a:rPr lang="en-US" altLang="en-US" sz="2400" b="1" dirty="0" smtClean="0">
                <a:solidFill>
                  <a:srgbClr val="FF0000"/>
                </a:solidFill>
              </a:rPr>
              <a:t>Primary </a:t>
            </a:r>
            <a:r>
              <a:rPr lang="en-US" altLang="en-US" sz="2400" b="1" dirty="0">
                <a:solidFill>
                  <a:srgbClr val="FF0000"/>
                </a:solidFill>
              </a:rPr>
              <a:t>health care education</a:t>
            </a:r>
          </a:p>
          <a:p>
            <a:pPr lvl="1" algn="just">
              <a:lnSpc>
                <a:spcPct val="130000"/>
              </a:lnSpc>
            </a:pPr>
            <a:r>
              <a:rPr lang="en-US" sz="2400" dirty="0"/>
              <a:t>This is an approach that involves full participation and active involvement of the people starting from the planning stage till the delivery of health services. </a:t>
            </a:r>
            <a:endParaRPr lang="en-US" sz="2400" dirty="0" smtClean="0"/>
          </a:p>
          <a:p>
            <a:pPr lvl="1" algn="just">
              <a:lnSpc>
                <a:spcPct val="130000"/>
              </a:lnSpc>
            </a:pPr>
            <a:r>
              <a:rPr lang="en-US" sz="2400" dirty="0"/>
              <a:t>This can be achieved by providing the necessary guidance to help people identify their health problems and to find solutions to these problems.</a:t>
            </a:r>
            <a:endParaRPr lang="en-US" altLang="en-US" sz="2400" dirty="0"/>
          </a:p>
        </p:txBody>
      </p:sp>
      <p:sp>
        <p:nvSpPr>
          <p:cNvPr id="26627" name="Slide Number Placeholder 5"/>
          <p:cNvSpPr>
            <a:spLocks noGrp="1"/>
          </p:cNvSpPr>
          <p:nvPr>
            <p:ph type="sldNum" sz="quarter" idx="12"/>
          </p:nvPr>
        </p:nvSpPr>
        <p:spPr>
          <a:noFill/>
          <a:ln>
            <a:miter lim="800000"/>
            <a:headEnd/>
            <a:tailEnd/>
          </a:ln>
        </p:spPr>
        <p:txBody>
          <a:bodyPr/>
          <a:lstStyle/>
          <a:p>
            <a:fld id="{0F69B388-CAD5-4B38-8FBD-72795A17D828}" type="slidenum">
              <a:rPr lang="en-US" altLang="en-US">
                <a:solidFill>
                  <a:schemeClr val="bg2"/>
                </a:solidFill>
                <a:latin typeface="Times New Roman" pitchFamily="18" charset="0"/>
              </a:rPr>
              <a:pPr/>
              <a:t>18</a:t>
            </a:fld>
            <a:endParaRPr lang="en-US" altLang="en-US">
              <a:solidFill>
                <a:schemeClr val="bg2"/>
              </a:solidFill>
              <a:latin typeface="Times New Roman" pitchFamily="18" charset="0"/>
            </a:endParaRPr>
          </a:p>
        </p:txBody>
      </p:sp>
      <p:pic>
        <p:nvPicPr>
          <p:cNvPr id="26628" name="Picture 1"/>
          <p:cNvPicPr>
            <a:picLocks noChangeAspect="1"/>
          </p:cNvPicPr>
          <p:nvPr/>
        </p:nvPicPr>
        <p:blipFill>
          <a:blip r:embed="rId2" cstate="print"/>
          <a:srcRect/>
          <a:stretch>
            <a:fillRect/>
          </a:stretch>
        </p:blipFill>
        <p:spPr bwMode="auto">
          <a:xfrm>
            <a:off x="2895600" y="4495800"/>
            <a:ext cx="2286000" cy="2030370"/>
          </a:xfrm>
          <a:prstGeom prst="rect">
            <a:avLst/>
          </a:prstGeom>
          <a:noFill/>
          <a:ln w="9525">
            <a:noFill/>
            <a:miter lim="800000"/>
            <a:headEnd/>
            <a:tailEnd/>
          </a:ln>
        </p:spPr>
      </p:pic>
    </p:spTree>
  </p:cSld>
  <p:clrMapOvr>
    <a:masterClrMapping/>
  </p:clrMapOvr>
  <p:transition>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52400" y="76200"/>
            <a:ext cx="7772400" cy="685800"/>
          </a:xfrm>
        </p:spPr>
        <p:txBody>
          <a:bodyPr>
            <a:normAutofit fontScale="90000"/>
          </a:bodyPr>
          <a:lstStyle/>
          <a:p>
            <a:pPr eaLnBrk="1" hangingPunct="1"/>
            <a:r>
              <a:rPr lang="en-US" altLang="en-US"/>
              <a:t>Models Of Health Education</a:t>
            </a:r>
          </a:p>
        </p:txBody>
      </p:sp>
      <p:sp>
        <p:nvSpPr>
          <p:cNvPr id="62467" name="Rectangle 3"/>
          <p:cNvSpPr>
            <a:spLocks noGrp="1" noChangeArrowheads="1"/>
          </p:cNvSpPr>
          <p:nvPr>
            <p:ph idx="1"/>
          </p:nvPr>
        </p:nvSpPr>
        <p:spPr>
          <a:xfrm>
            <a:off x="838200" y="966788"/>
            <a:ext cx="8153400" cy="5486400"/>
          </a:xfrm>
        </p:spPr>
        <p:txBody>
          <a:bodyPr>
            <a:normAutofit/>
          </a:bodyPr>
          <a:lstStyle/>
          <a:p>
            <a:pPr eaLnBrk="1" hangingPunct="1">
              <a:lnSpc>
                <a:spcPct val="90000"/>
              </a:lnSpc>
            </a:pPr>
            <a:r>
              <a:rPr lang="en-US" altLang="en-US" sz="2400" b="1" dirty="0"/>
              <a:t>Medical Model</a:t>
            </a:r>
          </a:p>
          <a:p>
            <a:pPr lvl="1" algn="just">
              <a:lnSpc>
                <a:spcPct val="90000"/>
              </a:lnSpc>
            </a:pPr>
            <a:r>
              <a:rPr lang="en-US" sz="2400" dirty="0"/>
              <a:t>The model is concerned with the </a:t>
            </a:r>
            <a:r>
              <a:rPr lang="en-US" sz="2400" dirty="0">
                <a:solidFill>
                  <a:srgbClr val="FF0000"/>
                </a:solidFill>
              </a:rPr>
              <a:t>recognition and treatment of disease and technological advances </a:t>
            </a:r>
            <a:r>
              <a:rPr lang="en-US" sz="2400" dirty="0"/>
              <a:t>to facilitate this process</a:t>
            </a:r>
            <a:r>
              <a:rPr lang="en-US" sz="2400" dirty="0" smtClean="0"/>
              <a:t>.</a:t>
            </a:r>
          </a:p>
          <a:p>
            <a:pPr lvl="1" algn="just">
              <a:lnSpc>
                <a:spcPct val="90000"/>
              </a:lnSpc>
            </a:pPr>
            <a:r>
              <a:rPr lang="en-US" sz="2400" dirty="0" smtClean="0"/>
              <a:t> </a:t>
            </a:r>
            <a:r>
              <a:rPr lang="en-US" sz="2400" dirty="0"/>
              <a:t>Health information is provided to the people hoping that they will use this information to improve their health</a:t>
            </a:r>
            <a:r>
              <a:rPr lang="en-US" sz="2400" dirty="0" smtClean="0"/>
              <a:t>.</a:t>
            </a:r>
          </a:p>
          <a:p>
            <a:pPr lvl="1" algn="just">
              <a:lnSpc>
                <a:spcPct val="90000"/>
              </a:lnSpc>
            </a:pPr>
            <a:r>
              <a:rPr lang="en-US" altLang="en-US" sz="2400" dirty="0" smtClean="0">
                <a:solidFill>
                  <a:srgbClr val="99CC00"/>
                </a:solidFill>
              </a:rPr>
              <a:t>Social</a:t>
            </a:r>
            <a:r>
              <a:rPr lang="en-US" altLang="en-US" sz="2400" dirty="0">
                <a:solidFill>
                  <a:srgbClr val="99CC00"/>
                </a:solidFill>
              </a:rPr>
              <a:t>, cultural &amp; psychological factors were ignored</a:t>
            </a:r>
          </a:p>
          <a:p>
            <a:pPr lvl="1" eaLnBrk="1" hangingPunct="1">
              <a:lnSpc>
                <a:spcPct val="90000"/>
              </a:lnSpc>
            </a:pPr>
            <a:r>
              <a:rPr lang="en-US" altLang="en-US" sz="2400" dirty="0">
                <a:solidFill>
                  <a:srgbClr val="99CC00"/>
                </a:solidFill>
              </a:rPr>
              <a:t>It did not fill the gap between knowledge and </a:t>
            </a:r>
            <a:r>
              <a:rPr lang="en-US" altLang="en-US" sz="2400" dirty="0" err="1">
                <a:solidFill>
                  <a:srgbClr val="99CC00"/>
                </a:solidFill>
              </a:rPr>
              <a:t>behaviour</a:t>
            </a:r>
            <a:r>
              <a:rPr lang="en-US" altLang="en-US" sz="2400" dirty="0">
                <a:solidFill>
                  <a:srgbClr val="99CC00"/>
                </a:solidFill>
              </a:rPr>
              <a:t>.</a:t>
            </a:r>
          </a:p>
          <a:p>
            <a:pPr eaLnBrk="1" hangingPunct="1">
              <a:lnSpc>
                <a:spcPct val="90000"/>
              </a:lnSpc>
            </a:pPr>
            <a:r>
              <a:rPr lang="en-US" altLang="en-US" sz="2400" b="1" dirty="0"/>
              <a:t>Motivation Model</a:t>
            </a:r>
          </a:p>
          <a:p>
            <a:pPr lvl="1" eaLnBrk="1" hangingPunct="1">
              <a:lnSpc>
                <a:spcPct val="90000"/>
              </a:lnSpc>
            </a:pPr>
            <a:r>
              <a:rPr lang="en-US" altLang="en-US" sz="2400" dirty="0"/>
              <a:t>Stage of awareness</a:t>
            </a:r>
          </a:p>
          <a:p>
            <a:pPr lvl="1" eaLnBrk="1" hangingPunct="1">
              <a:lnSpc>
                <a:spcPct val="90000"/>
              </a:lnSpc>
            </a:pPr>
            <a:r>
              <a:rPr lang="en-US" altLang="en-US" sz="2400" dirty="0"/>
              <a:t>Stage of motivation</a:t>
            </a:r>
          </a:p>
          <a:p>
            <a:pPr lvl="2" eaLnBrk="1" hangingPunct="1">
              <a:lnSpc>
                <a:spcPct val="90000"/>
              </a:lnSpc>
            </a:pPr>
            <a:r>
              <a:rPr lang="en-US" altLang="en-US" dirty="0"/>
              <a:t>Stage of interest</a:t>
            </a:r>
          </a:p>
          <a:p>
            <a:pPr lvl="2" eaLnBrk="1" hangingPunct="1">
              <a:lnSpc>
                <a:spcPct val="90000"/>
              </a:lnSpc>
            </a:pPr>
            <a:r>
              <a:rPr lang="en-US" altLang="en-US" dirty="0"/>
              <a:t>Stage of evaluation  </a:t>
            </a:r>
          </a:p>
          <a:p>
            <a:pPr lvl="2" eaLnBrk="1" hangingPunct="1">
              <a:lnSpc>
                <a:spcPct val="90000"/>
              </a:lnSpc>
            </a:pPr>
            <a:r>
              <a:rPr lang="en-US" altLang="en-US" dirty="0"/>
              <a:t>Stage of decision making</a:t>
            </a:r>
          </a:p>
        </p:txBody>
      </p:sp>
      <p:sp>
        <p:nvSpPr>
          <p:cNvPr id="28676" name="Slide Number Placeholder 5"/>
          <p:cNvSpPr>
            <a:spLocks noGrp="1"/>
          </p:cNvSpPr>
          <p:nvPr>
            <p:ph type="sldNum" sz="quarter" idx="12"/>
          </p:nvPr>
        </p:nvSpPr>
        <p:spPr>
          <a:noFill/>
          <a:ln>
            <a:miter lim="800000"/>
            <a:headEnd/>
            <a:tailEnd/>
          </a:ln>
        </p:spPr>
        <p:txBody>
          <a:bodyPr/>
          <a:lstStyle/>
          <a:p>
            <a:fld id="{906A354A-BFA2-408A-BEF4-FF20C4FBF3C7}" type="slidenum">
              <a:rPr lang="en-US" altLang="en-US">
                <a:solidFill>
                  <a:schemeClr val="bg2"/>
                </a:solidFill>
                <a:latin typeface="Times New Roman" pitchFamily="18" charset="0"/>
              </a:rPr>
              <a:pPr/>
              <a:t>19</a:t>
            </a:fld>
            <a:endParaRPr lang="en-US" altLang="en-US">
              <a:solidFill>
                <a:schemeClr val="bg2"/>
              </a:solidFill>
              <a:latin typeface="Times New Roman" pitchFamily="18" charset="0"/>
            </a:endParaRPr>
          </a:p>
        </p:txBody>
      </p:sp>
      <p:pic>
        <p:nvPicPr>
          <p:cNvPr id="24581" name="Picture 1"/>
          <p:cNvPicPr>
            <a:picLocks noChangeAspect="1"/>
          </p:cNvPicPr>
          <p:nvPr/>
        </p:nvPicPr>
        <p:blipFill>
          <a:blip r:embed="rId2" cstate="print"/>
          <a:srcRect l="56268" t="26617" r="6114" b="19937"/>
          <a:stretch>
            <a:fillRect/>
          </a:stretch>
        </p:blipFill>
        <p:spPr bwMode="auto">
          <a:xfrm>
            <a:off x="6324600" y="4267200"/>
            <a:ext cx="2286000" cy="2438400"/>
          </a:xfrm>
          <a:prstGeom prst="rect">
            <a:avLst/>
          </a:prstGeom>
          <a:noFill/>
          <a:ln w="9525">
            <a:noFill/>
            <a:miter lim="800000"/>
            <a:headEnd/>
            <a:tailEnd/>
          </a:ln>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Effect transition="in" filter="slide(fromBottom)">
                                      <p:cBhvr>
                                        <p:cTn id="7" dur="500"/>
                                        <p:tgtEl>
                                          <p:spTgt spid="62467">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62467">
                                            <p:txEl>
                                              <p:pRg st="1" end="1"/>
                                            </p:txEl>
                                          </p:spTgt>
                                        </p:tgtEl>
                                        <p:attrNameLst>
                                          <p:attrName>style.visibility</p:attrName>
                                        </p:attrNameLst>
                                      </p:cBhvr>
                                      <p:to>
                                        <p:strVal val="visible"/>
                                      </p:to>
                                    </p:set>
                                    <p:animEffect transition="in" filter="slide(fromBottom)">
                                      <p:cBhvr>
                                        <p:cTn id="10" dur="500"/>
                                        <p:tgtEl>
                                          <p:spTgt spid="62467">
                                            <p:txEl>
                                              <p:pRg st="1" end="1"/>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62467">
                                            <p:txEl>
                                              <p:pRg st="2" end="2"/>
                                            </p:txEl>
                                          </p:spTgt>
                                        </p:tgtEl>
                                        <p:attrNameLst>
                                          <p:attrName>style.visibility</p:attrName>
                                        </p:attrNameLst>
                                      </p:cBhvr>
                                      <p:to>
                                        <p:strVal val="visible"/>
                                      </p:to>
                                    </p:set>
                                    <p:animEffect transition="in" filter="slide(fromBottom)">
                                      <p:cBhvr>
                                        <p:cTn id="13" dur="500"/>
                                        <p:tgtEl>
                                          <p:spTgt spid="62467">
                                            <p:txEl>
                                              <p:pRg st="2" end="2"/>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62467">
                                            <p:txEl>
                                              <p:pRg st="3" end="3"/>
                                            </p:txEl>
                                          </p:spTgt>
                                        </p:tgtEl>
                                        <p:attrNameLst>
                                          <p:attrName>style.visibility</p:attrName>
                                        </p:attrNameLst>
                                      </p:cBhvr>
                                      <p:to>
                                        <p:strVal val="visible"/>
                                      </p:to>
                                    </p:set>
                                    <p:animEffect transition="in" filter="slide(fromBottom)">
                                      <p:cBhvr>
                                        <p:cTn id="16" dur="500"/>
                                        <p:tgtEl>
                                          <p:spTgt spid="62467">
                                            <p:txEl>
                                              <p:pRg st="3" end="3"/>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62467">
                                            <p:txEl>
                                              <p:pRg st="4" end="4"/>
                                            </p:txEl>
                                          </p:spTgt>
                                        </p:tgtEl>
                                        <p:attrNameLst>
                                          <p:attrName>style.visibility</p:attrName>
                                        </p:attrNameLst>
                                      </p:cBhvr>
                                      <p:to>
                                        <p:strVal val="visible"/>
                                      </p:to>
                                    </p:set>
                                    <p:animEffect transition="in" filter="slide(fromBottom)">
                                      <p:cBhvr>
                                        <p:cTn id="19" dur="500"/>
                                        <p:tgtEl>
                                          <p:spTgt spid="62467">
                                            <p:txEl>
                                              <p:pRg st="4" end="4"/>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nodeType="clickEffect">
                                  <p:stCondLst>
                                    <p:cond delay="0"/>
                                  </p:stCondLst>
                                  <p:childTnLst>
                                    <p:set>
                                      <p:cBhvr>
                                        <p:cTn id="23" dur="1" fill="hold">
                                          <p:stCondLst>
                                            <p:cond delay="0"/>
                                          </p:stCondLst>
                                        </p:cTn>
                                        <p:tgtEl>
                                          <p:spTgt spid="62467">
                                            <p:txEl>
                                              <p:pRg st="5" end="5"/>
                                            </p:txEl>
                                          </p:spTgt>
                                        </p:tgtEl>
                                        <p:attrNameLst>
                                          <p:attrName>style.visibility</p:attrName>
                                        </p:attrNameLst>
                                      </p:cBhvr>
                                      <p:to>
                                        <p:strVal val="visible"/>
                                      </p:to>
                                    </p:set>
                                    <p:animEffect transition="in" filter="slide(fromBottom)">
                                      <p:cBhvr>
                                        <p:cTn id="24" dur="500"/>
                                        <p:tgtEl>
                                          <p:spTgt spid="62467">
                                            <p:txEl>
                                              <p:pRg st="5" end="5"/>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62467">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2467">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nodeType="clickEffect">
                                  <p:stCondLst>
                                    <p:cond delay="0"/>
                                  </p:stCondLst>
                                  <p:childTnLst>
                                    <p:set>
                                      <p:cBhvr>
                                        <p:cTn id="34" dur="1" fill="hold">
                                          <p:stCondLst>
                                            <p:cond delay="0"/>
                                          </p:stCondLst>
                                        </p:cTn>
                                        <p:tgtEl>
                                          <p:spTgt spid="62467">
                                            <p:txEl>
                                              <p:pRg st="8" end="8"/>
                                            </p:txEl>
                                          </p:spTgt>
                                        </p:tgtEl>
                                        <p:attrNameLst>
                                          <p:attrName>style.visibility</p:attrName>
                                        </p:attrNameLst>
                                      </p:cBhvr>
                                      <p:to>
                                        <p:strVal val="visible"/>
                                      </p:to>
                                    </p:set>
                                    <p:animEffect transition="in" filter="dissolve">
                                      <p:cBhvr>
                                        <p:cTn id="35" dur="500"/>
                                        <p:tgtEl>
                                          <p:spTgt spid="62467">
                                            <p:txEl>
                                              <p:pRg st="8" end="8"/>
                                            </p:txEl>
                                          </p:spTgt>
                                        </p:tgtEl>
                                      </p:cBhvr>
                                    </p:animEffect>
                                  </p:childTnLst>
                                </p:cTn>
                              </p:par>
                              <p:par>
                                <p:cTn id="36" presetID="9" presetClass="entr" presetSubtype="0" fill="hold" nodeType="withEffect">
                                  <p:stCondLst>
                                    <p:cond delay="0"/>
                                  </p:stCondLst>
                                  <p:childTnLst>
                                    <p:set>
                                      <p:cBhvr>
                                        <p:cTn id="37" dur="1" fill="hold">
                                          <p:stCondLst>
                                            <p:cond delay="0"/>
                                          </p:stCondLst>
                                        </p:cTn>
                                        <p:tgtEl>
                                          <p:spTgt spid="62467">
                                            <p:txEl>
                                              <p:pRg st="9" end="9"/>
                                            </p:txEl>
                                          </p:spTgt>
                                        </p:tgtEl>
                                        <p:attrNameLst>
                                          <p:attrName>style.visibility</p:attrName>
                                        </p:attrNameLst>
                                      </p:cBhvr>
                                      <p:to>
                                        <p:strVal val="visible"/>
                                      </p:to>
                                    </p:set>
                                    <p:animEffect transition="in" filter="dissolve">
                                      <p:cBhvr>
                                        <p:cTn id="38" dur="500"/>
                                        <p:tgtEl>
                                          <p:spTgt spid="62467">
                                            <p:txEl>
                                              <p:pRg st="9" end="9"/>
                                            </p:txEl>
                                          </p:spTgt>
                                        </p:tgtEl>
                                      </p:cBhvr>
                                    </p:animEffect>
                                  </p:childTnLst>
                                </p:cTn>
                              </p:par>
                              <p:par>
                                <p:cTn id="39" presetID="9" presetClass="entr" presetSubtype="0" fill="hold" nodeType="withEffect">
                                  <p:stCondLst>
                                    <p:cond delay="0"/>
                                  </p:stCondLst>
                                  <p:childTnLst>
                                    <p:set>
                                      <p:cBhvr>
                                        <p:cTn id="40" dur="1" fill="hold">
                                          <p:stCondLst>
                                            <p:cond delay="0"/>
                                          </p:stCondLst>
                                        </p:cTn>
                                        <p:tgtEl>
                                          <p:spTgt spid="62467">
                                            <p:txEl>
                                              <p:pRg st="10" end="10"/>
                                            </p:txEl>
                                          </p:spTgt>
                                        </p:tgtEl>
                                        <p:attrNameLst>
                                          <p:attrName>style.visibility</p:attrName>
                                        </p:attrNameLst>
                                      </p:cBhvr>
                                      <p:to>
                                        <p:strVal val="visible"/>
                                      </p:to>
                                    </p:set>
                                    <p:animEffect transition="in" filter="dissolve">
                                      <p:cBhvr>
                                        <p:cTn id="41" dur="500"/>
                                        <p:tgtEl>
                                          <p:spTgt spid="62467">
                                            <p:txEl>
                                              <p:pRg st="10" end="1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24581"/>
                                        </p:tgtEl>
                                        <p:attrNameLst>
                                          <p:attrName>style.visibility</p:attrName>
                                        </p:attrNameLst>
                                      </p:cBhvr>
                                      <p:to>
                                        <p:strVal val="visible"/>
                                      </p:to>
                                    </p:set>
                                    <p:animEffect transition="in" filter="blinds(horizontal)">
                                      <p:cBhvr>
                                        <p:cTn id="46" dur="500"/>
                                        <p:tgtEl>
                                          <p:spTgt spid="24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idx="1"/>
          </p:nvPr>
        </p:nvSpPr>
        <p:spPr>
          <a:xfrm>
            <a:off x="304800" y="457200"/>
            <a:ext cx="8458200" cy="4267200"/>
          </a:xfrm>
        </p:spPr>
        <p:txBody>
          <a:bodyPr>
            <a:noAutofit/>
          </a:bodyPr>
          <a:lstStyle/>
          <a:p>
            <a:pPr lvl="1" algn="just" eaLnBrk="1" hangingPunct="1">
              <a:lnSpc>
                <a:spcPct val="90000"/>
              </a:lnSpc>
              <a:defRPr/>
            </a:pPr>
            <a:r>
              <a:rPr lang="en-US" altLang="en-US" sz="2400" dirty="0"/>
              <a:t>Stage of action</a:t>
            </a:r>
          </a:p>
          <a:p>
            <a:pPr lvl="2" algn="just" eaLnBrk="1" hangingPunct="1">
              <a:lnSpc>
                <a:spcPct val="90000"/>
              </a:lnSpc>
              <a:defRPr/>
            </a:pPr>
            <a:r>
              <a:rPr lang="en-US" altLang="en-US" dirty="0"/>
              <a:t>Stage of trial </a:t>
            </a:r>
          </a:p>
          <a:p>
            <a:pPr lvl="2" algn="just" eaLnBrk="1" hangingPunct="1">
              <a:lnSpc>
                <a:spcPct val="90000"/>
              </a:lnSpc>
              <a:defRPr/>
            </a:pPr>
            <a:r>
              <a:rPr lang="en-US" altLang="en-US" dirty="0"/>
              <a:t>Stage of </a:t>
            </a:r>
            <a:r>
              <a:rPr lang="en-US" altLang="en-US" dirty="0" smtClean="0"/>
              <a:t>adoption</a:t>
            </a:r>
            <a:endParaRPr lang="en-US" altLang="en-US" dirty="0"/>
          </a:p>
          <a:p>
            <a:pPr marL="0" lvl="2" indent="0" algn="just" eaLnBrk="1" hangingPunct="1">
              <a:lnSpc>
                <a:spcPct val="90000"/>
              </a:lnSpc>
              <a:buFontTx/>
              <a:buNone/>
              <a:defRPr/>
            </a:pPr>
            <a:endParaRPr lang="en-US" altLang="en-US" dirty="0"/>
          </a:p>
          <a:p>
            <a:pPr algn="just" eaLnBrk="1" hangingPunct="1">
              <a:defRPr/>
            </a:pPr>
            <a:r>
              <a:rPr lang="en-US" altLang="en-US" sz="2400" b="1" dirty="0"/>
              <a:t>Social intervention Model</a:t>
            </a:r>
          </a:p>
          <a:p>
            <a:pPr lvl="1" algn="just" eaLnBrk="1" hangingPunct="1">
              <a:lnSpc>
                <a:spcPct val="140000"/>
              </a:lnSpc>
              <a:defRPr/>
            </a:pPr>
            <a:r>
              <a:rPr lang="en-US" altLang="en-US" sz="2400" dirty="0"/>
              <a:t>Considered the importance of social environment in shaping the behavior</a:t>
            </a:r>
          </a:p>
          <a:p>
            <a:pPr lvl="1" algn="just" eaLnBrk="1" hangingPunct="1">
              <a:lnSpc>
                <a:spcPct val="140000"/>
              </a:lnSpc>
              <a:defRPr/>
            </a:pPr>
            <a:r>
              <a:rPr lang="en-US" altLang="en-US" sz="2400" dirty="0"/>
              <a:t>Highlights the importance of group support</a:t>
            </a:r>
          </a:p>
          <a:p>
            <a:pPr lvl="1" algn="just" eaLnBrk="1" hangingPunct="1">
              <a:lnSpc>
                <a:spcPct val="140000"/>
              </a:lnSpc>
              <a:defRPr/>
            </a:pPr>
            <a:r>
              <a:rPr lang="en-US" altLang="en-US" sz="2400" dirty="0"/>
              <a:t>An effective health education model is based on Knowledge of ecology &amp; understanding of cultural, biological, social environment </a:t>
            </a:r>
          </a:p>
          <a:p>
            <a:pPr lvl="1" algn="just" eaLnBrk="1" hangingPunct="1">
              <a:lnSpc>
                <a:spcPct val="140000"/>
              </a:lnSpc>
              <a:defRPr/>
            </a:pPr>
            <a:endParaRPr lang="en-US" altLang="en-US" sz="2400" dirty="0"/>
          </a:p>
        </p:txBody>
      </p:sp>
      <p:sp>
        <p:nvSpPr>
          <p:cNvPr id="29699" name="Slide Number Placeholder 5"/>
          <p:cNvSpPr>
            <a:spLocks noGrp="1"/>
          </p:cNvSpPr>
          <p:nvPr>
            <p:ph type="sldNum" sz="quarter" idx="12"/>
          </p:nvPr>
        </p:nvSpPr>
        <p:spPr>
          <a:noFill/>
          <a:ln>
            <a:miter lim="800000"/>
            <a:headEnd/>
            <a:tailEnd/>
          </a:ln>
        </p:spPr>
        <p:txBody>
          <a:bodyPr/>
          <a:lstStyle/>
          <a:p>
            <a:fld id="{C0236BC3-4381-4771-83E2-39DF97B99797}" type="slidenum">
              <a:rPr lang="en-US" altLang="en-US">
                <a:solidFill>
                  <a:schemeClr val="bg2"/>
                </a:solidFill>
                <a:latin typeface="Times New Roman" pitchFamily="18" charset="0"/>
              </a:rPr>
              <a:pPr/>
              <a:t>20</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76200" y="381000"/>
            <a:ext cx="7861300" cy="762000"/>
          </a:xfrm>
        </p:spPr>
        <p:txBody>
          <a:bodyPr/>
          <a:lstStyle/>
          <a:p>
            <a:pPr algn="l" eaLnBrk="1" hangingPunct="1"/>
            <a:r>
              <a:rPr lang="en-US" altLang="en-US"/>
              <a:t>Content Of Health Education</a:t>
            </a:r>
          </a:p>
        </p:txBody>
      </p:sp>
      <p:sp>
        <p:nvSpPr>
          <p:cNvPr id="115715" name="Rectangle 3"/>
          <p:cNvSpPr>
            <a:spLocks noGrp="1" noChangeArrowheads="1"/>
          </p:cNvSpPr>
          <p:nvPr>
            <p:ph idx="1"/>
          </p:nvPr>
        </p:nvSpPr>
        <p:spPr>
          <a:xfrm>
            <a:off x="685800" y="1352550"/>
            <a:ext cx="7772400" cy="4724400"/>
          </a:xfrm>
        </p:spPr>
        <p:txBody>
          <a:bodyPr>
            <a:normAutofit/>
          </a:bodyPr>
          <a:lstStyle/>
          <a:p>
            <a:pPr eaLnBrk="1" hangingPunct="1">
              <a:lnSpc>
                <a:spcPct val="90000"/>
              </a:lnSpc>
            </a:pPr>
            <a:r>
              <a:rPr lang="en-US" altLang="en-US" sz="2400" b="1" dirty="0"/>
              <a:t>Human </a:t>
            </a:r>
            <a:r>
              <a:rPr lang="en-US" altLang="en-US" sz="2400" b="1" dirty="0" smtClean="0"/>
              <a:t>Biology</a:t>
            </a:r>
          </a:p>
          <a:p>
            <a:pPr>
              <a:lnSpc>
                <a:spcPct val="90000"/>
              </a:lnSpc>
            </a:pPr>
            <a:r>
              <a:rPr lang="en-US" altLang="en-US" sz="2400" b="1" dirty="0" smtClean="0"/>
              <a:t>Nutrition</a:t>
            </a:r>
          </a:p>
          <a:p>
            <a:pPr>
              <a:lnSpc>
                <a:spcPct val="90000"/>
              </a:lnSpc>
            </a:pPr>
            <a:r>
              <a:rPr lang="en-US" altLang="en-US" sz="2400" b="1" dirty="0" smtClean="0"/>
              <a:t>Hygiene</a:t>
            </a:r>
          </a:p>
          <a:p>
            <a:pPr>
              <a:lnSpc>
                <a:spcPct val="90000"/>
              </a:lnSpc>
            </a:pPr>
            <a:r>
              <a:rPr lang="en-US" altLang="en-US" sz="2400" b="1" dirty="0"/>
              <a:t>Family </a:t>
            </a:r>
            <a:r>
              <a:rPr lang="en-US" altLang="en-US" sz="2400" b="1" dirty="0" smtClean="0"/>
              <a:t>Health</a:t>
            </a:r>
            <a:endParaRPr lang="en-US" altLang="en-US" dirty="0"/>
          </a:p>
          <a:p>
            <a:pPr algn="just">
              <a:lnSpc>
                <a:spcPct val="90000"/>
              </a:lnSpc>
            </a:pPr>
            <a:r>
              <a:rPr lang="en-IN" sz="2400" b="1" dirty="0"/>
              <a:t>Control of communicable &amp; </a:t>
            </a:r>
            <a:endParaRPr lang="en-IN" sz="2400" b="1" dirty="0" smtClean="0"/>
          </a:p>
          <a:p>
            <a:pPr marL="0" indent="0" algn="just">
              <a:lnSpc>
                <a:spcPct val="90000"/>
              </a:lnSpc>
              <a:buNone/>
            </a:pPr>
            <a:r>
              <a:rPr lang="en-IN" sz="2400" b="1" dirty="0" smtClean="0"/>
              <a:t>non </a:t>
            </a:r>
            <a:r>
              <a:rPr lang="en-IN" sz="2400" b="1" dirty="0"/>
              <a:t>communicable diseases </a:t>
            </a:r>
            <a:endParaRPr lang="en-IN" sz="2400" b="1" dirty="0" smtClean="0"/>
          </a:p>
          <a:p>
            <a:pPr algn="just">
              <a:lnSpc>
                <a:spcPct val="90000"/>
              </a:lnSpc>
            </a:pPr>
            <a:r>
              <a:rPr lang="en-US" altLang="en-US" sz="2400" b="1" dirty="0" smtClean="0"/>
              <a:t>Prevention </a:t>
            </a:r>
            <a:r>
              <a:rPr lang="en-US" altLang="en-US" sz="2400" b="1" dirty="0"/>
              <a:t>of accidents</a:t>
            </a:r>
          </a:p>
          <a:p>
            <a:pPr algn="just">
              <a:lnSpc>
                <a:spcPct val="90000"/>
              </a:lnSpc>
            </a:pPr>
            <a:r>
              <a:rPr lang="en-US" altLang="en-US" sz="2400" b="1" dirty="0"/>
              <a:t>Use of health services</a:t>
            </a:r>
          </a:p>
          <a:p>
            <a:pPr algn="just">
              <a:lnSpc>
                <a:spcPct val="90000"/>
              </a:lnSpc>
            </a:pPr>
            <a:endParaRPr lang="en-US" altLang="en-US" sz="2400" b="1" dirty="0"/>
          </a:p>
          <a:p>
            <a:pPr>
              <a:lnSpc>
                <a:spcPct val="90000"/>
              </a:lnSpc>
            </a:pPr>
            <a:endParaRPr lang="en-US" altLang="en-US" dirty="0"/>
          </a:p>
          <a:p>
            <a:pPr eaLnBrk="1" hangingPunct="1">
              <a:lnSpc>
                <a:spcPct val="90000"/>
              </a:lnSpc>
            </a:pPr>
            <a:endParaRPr lang="en-US" altLang="en-US" sz="2400" b="1" dirty="0"/>
          </a:p>
        </p:txBody>
      </p:sp>
      <p:sp>
        <p:nvSpPr>
          <p:cNvPr id="36868" name="Slide Number Placeholder 5"/>
          <p:cNvSpPr>
            <a:spLocks noGrp="1"/>
          </p:cNvSpPr>
          <p:nvPr>
            <p:ph type="sldNum" sz="quarter" idx="12"/>
          </p:nvPr>
        </p:nvSpPr>
        <p:spPr>
          <a:noFill/>
          <a:ln>
            <a:miter lim="800000"/>
            <a:headEnd/>
            <a:tailEnd/>
          </a:ln>
        </p:spPr>
        <p:txBody>
          <a:bodyPr/>
          <a:lstStyle/>
          <a:p>
            <a:fld id="{05251F6D-CA22-4870-86B4-12848B0109B7}" type="slidenum">
              <a:rPr lang="en-US" altLang="en-US">
                <a:solidFill>
                  <a:schemeClr val="bg2"/>
                </a:solidFill>
                <a:latin typeface="Times New Roman" pitchFamily="18" charset="0"/>
              </a:rPr>
              <a:pPr/>
              <a:t>21</a:t>
            </a:fld>
            <a:endParaRPr lang="en-US" altLang="en-US">
              <a:solidFill>
                <a:schemeClr val="bg2"/>
              </a:solidFill>
              <a:latin typeface="Times New Roman" pitchFamily="18" charset="0"/>
            </a:endParaRPr>
          </a:p>
        </p:txBody>
      </p:sp>
      <p:pic>
        <p:nvPicPr>
          <p:cNvPr id="36869" name="Picture 1"/>
          <p:cNvPicPr>
            <a:picLocks noChangeAspect="1"/>
          </p:cNvPicPr>
          <p:nvPr/>
        </p:nvPicPr>
        <p:blipFill>
          <a:blip r:embed="rId3" cstate="print"/>
          <a:srcRect l="17554" r="15315"/>
          <a:stretch>
            <a:fillRect/>
          </a:stretch>
        </p:blipFill>
        <p:spPr bwMode="auto">
          <a:xfrm>
            <a:off x="5029200" y="1447800"/>
            <a:ext cx="2371725" cy="2119312"/>
          </a:xfrm>
          <a:prstGeom prst="rect">
            <a:avLst/>
          </a:prstGeom>
          <a:noFill/>
          <a:ln w="9525">
            <a:noFill/>
            <a:miter lim="800000"/>
            <a:headEnd/>
            <a:tailEnd/>
          </a:ln>
        </p:spPr>
      </p:pic>
      <p:pic>
        <p:nvPicPr>
          <p:cNvPr id="6" name="Picture 1"/>
          <p:cNvPicPr>
            <a:picLocks noChangeAspect="1"/>
          </p:cNvPicPr>
          <p:nvPr/>
        </p:nvPicPr>
        <p:blipFill>
          <a:blip r:embed="rId4" cstate="print"/>
          <a:srcRect/>
          <a:stretch>
            <a:fillRect/>
          </a:stretch>
        </p:blipFill>
        <p:spPr bwMode="auto">
          <a:xfrm>
            <a:off x="1676400" y="4819185"/>
            <a:ext cx="2339975" cy="1947863"/>
          </a:xfrm>
          <a:prstGeom prst="rect">
            <a:avLst/>
          </a:prstGeom>
          <a:noFill/>
          <a:ln w="9525">
            <a:noFill/>
            <a:miter lim="800000"/>
            <a:headEnd/>
            <a:tailEnd/>
          </a:ln>
        </p:spPr>
      </p:pic>
      <p:pic>
        <p:nvPicPr>
          <p:cNvPr id="7" name="Picture 6"/>
          <p:cNvPicPr>
            <a:picLocks noChangeAspect="1"/>
          </p:cNvPicPr>
          <p:nvPr/>
        </p:nvPicPr>
        <p:blipFill>
          <a:blip r:embed="rId5" cstate="print"/>
          <a:srcRect/>
          <a:stretch>
            <a:fillRect/>
          </a:stretch>
        </p:blipFill>
        <p:spPr bwMode="auto">
          <a:xfrm>
            <a:off x="4724400" y="4038600"/>
            <a:ext cx="2043113" cy="1948928"/>
          </a:xfrm>
          <a:prstGeom prst="rect">
            <a:avLst/>
          </a:prstGeom>
          <a:noFill/>
          <a:ln w="9525">
            <a:noFill/>
            <a:miter lim="800000"/>
            <a:headEnd/>
            <a:tailEnd/>
          </a:ln>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630" y="381000"/>
            <a:ext cx="9144000" cy="6096000"/>
          </a:xfrm>
        </p:spPr>
      </p:pic>
      <p:sp>
        <p:nvSpPr>
          <p:cNvPr id="4" name="Slide Number Placeholder 3"/>
          <p:cNvSpPr>
            <a:spLocks noGrp="1"/>
          </p:cNvSpPr>
          <p:nvPr>
            <p:ph type="sldNum" sz="quarter" idx="12"/>
          </p:nvPr>
        </p:nvSpPr>
        <p:spPr/>
        <p:txBody>
          <a:bodyPr/>
          <a:lstStyle/>
          <a:p>
            <a:pPr>
              <a:defRPr/>
            </a:pPr>
            <a:fld id="{5BFC15EE-AA7B-459B-8A43-BE8D099D56E4}" type="slidenum">
              <a:rPr lang="en-US" altLang="en-US" smtClean="0"/>
              <a:pPr>
                <a:defRPr/>
              </a:pPr>
              <a:t>22</a:t>
            </a:fld>
            <a:endParaRPr lang="en-US" altLang="en-US"/>
          </a:p>
        </p:txBody>
      </p:sp>
    </p:spTree>
    <p:extLst>
      <p:ext uri="{BB962C8B-B14F-4D97-AF65-F5344CB8AC3E}">
        <p14:creationId xmlns:p14="http://schemas.microsoft.com/office/powerpoint/2010/main" val="3955521534"/>
      </p:ext>
    </p:extLst>
  </p:cSld>
  <p:clrMapOvr>
    <a:masterClrMapping/>
  </p:clrMapOvr>
  <p:transition>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152400"/>
            <a:ext cx="8305800" cy="838200"/>
          </a:xfrm>
        </p:spPr>
        <p:txBody>
          <a:bodyPr/>
          <a:lstStyle/>
          <a:p>
            <a:pPr algn="l" eaLnBrk="1" hangingPunct="1"/>
            <a:r>
              <a:rPr lang="en-US" altLang="en-US"/>
              <a:t>Principles Of HealthEducation</a:t>
            </a:r>
          </a:p>
        </p:txBody>
      </p:sp>
      <p:sp>
        <p:nvSpPr>
          <p:cNvPr id="121859" name="Rectangle 3"/>
          <p:cNvSpPr>
            <a:spLocks noGrp="1" noChangeArrowheads="1"/>
          </p:cNvSpPr>
          <p:nvPr>
            <p:ph idx="1"/>
          </p:nvPr>
        </p:nvSpPr>
        <p:spPr>
          <a:xfrm>
            <a:off x="228600" y="1219200"/>
            <a:ext cx="8763000" cy="4953000"/>
          </a:xfrm>
        </p:spPr>
        <p:txBody>
          <a:bodyPr/>
          <a:lstStyle/>
          <a:p>
            <a:pPr algn="just" eaLnBrk="1" hangingPunct="1"/>
            <a:r>
              <a:rPr lang="en-US" altLang="en-US" sz="2800" b="1" dirty="0">
                <a:solidFill>
                  <a:srgbClr val="FF0000"/>
                </a:solidFill>
              </a:rPr>
              <a:t>Credibility</a:t>
            </a:r>
          </a:p>
          <a:p>
            <a:pPr lvl="1" algn="just" eaLnBrk="1" hangingPunct="1"/>
            <a:r>
              <a:rPr lang="en-US" altLang="en-US" sz="2400" dirty="0"/>
              <a:t> </a:t>
            </a:r>
            <a:r>
              <a:rPr lang="en-US" altLang="en-US" sz="2400" dirty="0" smtClean="0"/>
              <a:t>Degree </a:t>
            </a:r>
            <a:r>
              <a:rPr lang="en-US" altLang="en-US" sz="2400" dirty="0"/>
              <a:t>to which message should be perceived as </a:t>
            </a:r>
            <a:r>
              <a:rPr lang="en-US" altLang="en-US" sz="2400" dirty="0" smtClean="0">
                <a:solidFill>
                  <a:srgbClr val="FF0000"/>
                </a:solidFill>
              </a:rPr>
              <a:t>trustworthy.</a:t>
            </a:r>
          </a:p>
          <a:p>
            <a:pPr lvl="1" algn="just"/>
            <a:r>
              <a:rPr lang="en-US" sz="2400" dirty="0"/>
              <a:t>It should be scientifically proven, based on facts and should be compatible with local culture and social goals</a:t>
            </a:r>
            <a:endParaRPr lang="en-US" altLang="en-US" sz="2400" dirty="0">
              <a:solidFill>
                <a:srgbClr val="FF0000"/>
              </a:solidFill>
            </a:endParaRPr>
          </a:p>
          <a:p>
            <a:pPr algn="just" eaLnBrk="1" hangingPunct="1"/>
            <a:r>
              <a:rPr lang="en-US" altLang="en-US" sz="2800" b="1" dirty="0" smtClean="0">
                <a:solidFill>
                  <a:srgbClr val="FF0000"/>
                </a:solidFill>
              </a:rPr>
              <a:t>Interest </a:t>
            </a:r>
            <a:endParaRPr lang="en-US" altLang="en-US" sz="2800" b="1" dirty="0">
              <a:solidFill>
                <a:srgbClr val="FF0000"/>
              </a:solidFill>
            </a:endParaRPr>
          </a:p>
          <a:p>
            <a:pPr lvl="1" algn="just" eaLnBrk="1" hangingPunct="1"/>
            <a:r>
              <a:rPr lang="en-US" altLang="en-US" sz="2400" dirty="0"/>
              <a:t>Should be based on felt </a:t>
            </a:r>
            <a:r>
              <a:rPr lang="en-US" altLang="en-US" sz="2400" dirty="0" smtClean="0"/>
              <a:t>– needs.</a:t>
            </a:r>
          </a:p>
          <a:p>
            <a:pPr lvl="1" algn="just"/>
            <a:r>
              <a:rPr lang="en-US" sz="2400" dirty="0" smtClean="0"/>
              <a:t>Prepare </a:t>
            </a:r>
            <a:r>
              <a:rPr lang="en-US" sz="2400" dirty="0"/>
              <a:t>a program that they can actively participate in to make it successful. </a:t>
            </a:r>
            <a:endParaRPr lang="en-US" altLang="en-US" sz="2400" dirty="0"/>
          </a:p>
        </p:txBody>
      </p:sp>
      <p:sp>
        <p:nvSpPr>
          <p:cNvPr id="43012" name="Slide Number Placeholder 5"/>
          <p:cNvSpPr>
            <a:spLocks noGrp="1"/>
          </p:cNvSpPr>
          <p:nvPr>
            <p:ph type="sldNum" sz="quarter" idx="12"/>
          </p:nvPr>
        </p:nvSpPr>
        <p:spPr>
          <a:noFill/>
          <a:ln>
            <a:miter lim="800000"/>
            <a:headEnd/>
            <a:tailEnd/>
          </a:ln>
        </p:spPr>
        <p:txBody>
          <a:bodyPr/>
          <a:lstStyle/>
          <a:p>
            <a:fld id="{3321933B-C808-44E2-AFFF-56E283D7187B}" type="slidenum">
              <a:rPr lang="en-US" altLang="en-US">
                <a:solidFill>
                  <a:schemeClr val="bg2"/>
                </a:solidFill>
                <a:latin typeface="Times New Roman" pitchFamily="18" charset="0"/>
              </a:rPr>
              <a:pPr/>
              <a:t>23</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21859">
                                            <p:txEl>
                                              <p:pRg st="3" end="3"/>
                                            </p:txEl>
                                          </p:spTgt>
                                        </p:tgtEl>
                                        <p:attrNameLst>
                                          <p:attrName>style.visibility</p:attrName>
                                        </p:attrNameLst>
                                      </p:cBhvr>
                                      <p:to>
                                        <p:strVal val="visible"/>
                                      </p:to>
                                    </p:set>
                                    <p:animEffect transition="in" filter="slide(fromBottom)">
                                      <p:cBhvr>
                                        <p:cTn id="7" dur="500"/>
                                        <p:tgtEl>
                                          <p:spTgt spid="121859">
                                            <p:txEl>
                                              <p:pRg st="3" end="3"/>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121859">
                                            <p:txEl>
                                              <p:pRg st="4" end="4"/>
                                            </p:txEl>
                                          </p:spTgt>
                                        </p:tgtEl>
                                        <p:attrNameLst>
                                          <p:attrName>style.visibility</p:attrName>
                                        </p:attrNameLst>
                                      </p:cBhvr>
                                      <p:to>
                                        <p:strVal val="visible"/>
                                      </p:to>
                                    </p:set>
                                    <p:animEffect transition="in" filter="slide(fromBottom)">
                                      <p:cBhvr>
                                        <p:cTn id="10" dur="500"/>
                                        <p:tgtEl>
                                          <p:spTgt spid="121859">
                                            <p:txEl>
                                              <p:pRg st="4" end="4"/>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121859">
                                            <p:txEl>
                                              <p:pRg st="5" end="5"/>
                                            </p:txEl>
                                          </p:spTgt>
                                        </p:tgtEl>
                                        <p:attrNameLst>
                                          <p:attrName>style.visibility</p:attrName>
                                        </p:attrNameLst>
                                      </p:cBhvr>
                                      <p:to>
                                        <p:strVal val="visible"/>
                                      </p:to>
                                    </p:set>
                                    <p:animEffect transition="in" filter="slide(fromBottom)">
                                      <p:cBhvr>
                                        <p:cTn id="13" dur="500"/>
                                        <p:tgtEl>
                                          <p:spTgt spid="1218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3"/>
          <p:cNvSpPr>
            <a:spLocks noGrp="1" noChangeArrowheads="1"/>
          </p:cNvSpPr>
          <p:nvPr>
            <p:ph idx="1"/>
          </p:nvPr>
        </p:nvSpPr>
        <p:spPr>
          <a:xfrm>
            <a:off x="685800" y="685800"/>
            <a:ext cx="8001000" cy="5715000"/>
          </a:xfrm>
        </p:spPr>
        <p:txBody>
          <a:bodyPr>
            <a:normAutofit fontScale="92500" lnSpcReduction="10000"/>
          </a:bodyPr>
          <a:lstStyle/>
          <a:p>
            <a:pPr algn="just" eaLnBrk="1" hangingPunct="1"/>
            <a:r>
              <a:rPr lang="en-US" altLang="en-US" sz="2400" b="1" dirty="0" smtClean="0">
                <a:solidFill>
                  <a:srgbClr val="FF0000"/>
                </a:solidFill>
              </a:rPr>
              <a:t>Participation</a:t>
            </a:r>
          </a:p>
          <a:p>
            <a:pPr algn="just" eaLnBrk="1" hangingPunct="1"/>
            <a:endParaRPr lang="en-US" altLang="en-US" sz="2400" dirty="0" smtClean="0">
              <a:solidFill>
                <a:srgbClr val="FF0000"/>
              </a:solidFill>
            </a:endParaRPr>
          </a:p>
          <a:p>
            <a:pPr algn="just" eaLnBrk="1" hangingPunct="1"/>
            <a:endParaRPr lang="en-US" altLang="en-US" sz="2400" dirty="0">
              <a:solidFill>
                <a:srgbClr val="FF0000"/>
              </a:solidFill>
            </a:endParaRPr>
          </a:p>
          <a:p>
            <a:pPr algn="just" eaLnBrk="1" hangingPunct="1"/>
            <a:endParaRPr lang="en-US" altLang="en-US" sz="2400" dirty="0" smtClean="0">
              <a:solidFill>
                <a:srgbClr val="FF0000"/>
              </a:solidFill>
            </a:endParaRPr>
          </a:p>
          <a:p>
            <a:pPr algn="just" eaLnBrk="1" hangingPunct="1"/>
            <a:endParaRPr lang="en-US" altLang="en-US" sz="2400" dirty="0">
              <a:solidFill>
                <a:srgbClr val="FF0000"/>
              </a:solidFill>
            </a:endParaRPr>
          </a:p>
          <a:p>
            <a:pPr algn="just" eaLnBrk="1" hangingPunct="1"/>
            <a:endParaRPr lang="en-US" altLang="en-US" sz="2400" dirty="0" smtClean="0">
              <a:solidFill>
                <a:srgbClr val="FF0000"/>
              </a:solidFill>
            </a:endParaRPr>
          </a:p>
          <a:p>
            <a:pPr algn="just" eaLnBrk="1" hangingPunct="1"/>
            <a:endParaRPr lang="en-US" altLang="en-US" sz="2400" dirty="0">
              <a:solidFill>
                <a:srgbClr val="FF0000"/>
              </a:solidFill>
            </a:endParaRPr>
          </a:p>
          <a:p>
            <a:pPr algn="just" eaLnBrk="1" hangingPunct="1"/>
            <a:endParaRPr lang="en-US" altLang="en-US" sz="2400" dirty="0" smtClean="0">
              <a:solidFill>
                <a:srgbClr val="FF0000"/>
              </a:solidFill>
            </a:endParaRPr>
          </a:p>
          <a:p>
            <a:pPr algn="just" eaLnBrk="1" hangingPunct="1"/>
            <a:endParaRPr lang="en-US" altLang="en-US" sz="2400" dirty="0">
              <a:solidFill>
                <a:srgbClr val="FF0000"/>
              </a:solidFill>
            </a:endParaRPr>
          </a:p>
          <a:p>
            <a:pPr algn="just" eaLnBrk="1" hangingPunct="1"/>
            <a:r>
              <a:rPr lang="en-US" altLang="en-US" sz="2400" b="1" dirty="0" smtClean="0">
                <a:solidFill>
                  <a:srgbClr val="FF0000"/>
                </a:solidFill>
              </a:rPr>
              <a:t>Motivation </a:t>
            </a:r>
            <a:endParaRPr lang="en-US" altLang="en-US" sz="2400" b="1" dirty="0">
              <a:solidFill>
                <a:srgbClr val="FF0000"/>
              </a:solidFill>
            </a:endParaRPr>
          </a:p>
          <a:p>
            <a:pPr lvl="1" algn="just" eaLnBrk="1" hangingPunct="1"/>
            <a:r>
              <a:rPr lang="en-US" altLang="en-US" sz="2400" dirty="0"/>
              <a:t>Motivation can be defined as “the fundamental desire for learning in an individual”.</a:t>
            </a:r>
          </a:p>
          <a:p>
            <a:pPr lvl="1" algn="just"/>
            <a:r>
              <a:rPr lang="en-US" altLang="en-US" sz="2400" dirty="0"/>
              <a:t>Primary motives – </a:t>
            </a:r>
            <a:r>
              <a:rPr lang="en-IN" sz="2400" dirty="0"/>
              <a:t>inborn desires and/or forces</a:t>
            </a:r>
            <a:endParaRPr lang="en-US" altLang="en-US" sz="2400" dirty="0"/>
          </a:p>
          <a:p>
            <a:pPr lvl="1" algn="just" eaLnBrk="1" hangingPunct="1"/>
            <a:r>
              <a:rPr lang="en-US" altLang="en-US" sz="2400" dirty="0"/>
              <a:t>Secondary motives – created by outside forces</a:t>
            </a:r>
          </a:p>
          <a:p>
            <a:pPr lvl="2" algn="just" eaLnBrk="1" hangingPunct="1">
              <a:buFontTx/>
              <a:buNone/>
            </a:pPr>
            <a:r>
              <a:rPr lang="en-US" altLang="en-US" b="1" dirty="0"/>
              <a:t>Praise, reward, love, recognition, punishment, rivalry</a:t>
            </a:r>
          </a:p>
        </p:txBody>
      </p:sp>
      <p:sp>
        <p:nvSpPr>
          <p:cNvPr id="44035" name="Slide Number Placeholder 5"/>
          <p:cNvSpPr>
            <a:spLocks noGrp="1"/>
          </p:cNvSpPr>
          <p:nvPr>
            <p:ph type="sldNum" sz="quarter" idx="12"/>
          </p:nvPr>
        </p:nvSpPr>
        <p:spPr>
          <a:noFill/>
          <a:ln>
            <a:miter lim="800000"/>
            <a:headEnd/>
            <a:tailEnd/>
          </a:ln>
        </p:spPr>
        <p:txBody>
          <a:bodyPr/>
          <a:lstStyle/>
          <a:p>
            <a:fld id="{61266027-E6F3-4A4C-9475-9302C81DF22C}" type="slidenum">
              <a:rPr lang="en-US" altLang="en-US">
                <a:solidFill>
                  <a:schemeClr val="bg2"/>
                </a:solidFill>
                <a:latin typeface="Times New Roman" pitchFamily="18" charset="0"/>
              </a:rPr>
              <a:pPr/>
              <a:t>24</a:t>
            </a:fld>
            <a:endParaRPr lang="en-US" altLang="en-US">
              <a:solidFill>
                <a:schemeClr val="bg2"/>
              </a:solidFill>
              <a:latin typeface="Times New Roman" pitchFamily="18" charset="0"/>
            </a:endParaRPr>
          </a:p>
        </p:txBody>
      </p:sp>
      <p:pic>
        <p:nvPicPr>
          <p:cNvPr id="1026" name="Picture 2" descr="https://www.teachervision.com/sites/default/files/inline-images/Equitable-Particip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914400"/>
            <a:ext cx="4341230" cy="2895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Click="0">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130051">
                                            <p:txEl>
                                              <p:pRg st="9" end="9"/>
                                            </p:txEl>
                                          </p:spTgt>
                                        </p:tgtEl>
                                        <p:attrNameLst>
                                          <p:attrName>style.visibility</p:attrName>
                                        </p:attrNameLst>
                                      </p:cBhvr>
                                      <p:to>
                                        <p:strVal val="visible"/>
                                      </p:to>
                                    </p:set>
                                    <p:animEffect transition="in" filter="diamond(in)">
                                      <p:cBhvr>
                                        <p:cTn id="7" dur="1000"/>
                                        <p:tgtEl>
                                          <p:spTgt spid="130051">
                                            <p:txEl>
                                              <p:pRg st="9" end="9"/>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30051">
                                            <p:txEl>
                                              <p:pRg st="10" end="10"/>
                                            </p:txEl>
                                          </p:spTgt>
                                        </p:tgtEl>
                                        <p:attrNameLst>
                                          <p:attrName>style.visibility</p:attrName>
                                        </p:attrNameLst>
                                      </p:cBhvr>
                                      <p:to>
                                        <p:strVal val="visible"/>
                                      </p:to>
                                    </p:set>
                                    <p:animEffect transition="in" filter="diamond(in)">
                                      <p:cBhvr>
                                        <p:cTn id="12" dur="1000"/>
                                        <p:tgtEl>
                                          <p:spTgt spid="130051">
                                            <p:txEl>
                                              <p:pRg st="10" end="1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30051">
                                            <p:txEl>
                                              <p:pRg st="11" end="11"/>
                                            </p:txEl>
                                          </p:spTgt>
                                        </p:tgtEl>
                                        <p:attrNameLst>
                                          <p:attrName>style.visibility</p:attrName>
                                        </p:attrNameLst>
                                      </p:cBhvr>
                                      <p:to>
                                        <p:strVal val="visible"/>
                                      </p:to>
                                    </p:set>
                                    <p:animEffect transition="in" filter="diamond(in)">
                                      <p:cBhvr>
                                        <p:cTn id="17" dur="1000"/>
                                        <p:tgtEl>
                                          <p:spTgt spid="130051">
                                            <p:txEl>
                                              <p:pRg st="11" end="11"/>
                                            </p:txEl>
                                          </p:spTgt>
                                        </p:tgtEl>
                                      </p:cBhvr>
                                    </p:animEffect>
                                  </p:childTnLst>
                                </p:cTn>
                              </p:par>
                              <p:par>
                                <p:cTn id="18" presetID="8" presetClass="entr" presetSubtype="16" fill="hold" nodeType="withEffect">
                                  <p:stCondLst>
                                    <p:cond delay="0"/>
                                  </p:stCondLst>
                                  <p:childTnLst>
                                    <p:set>
                                      <p:cBhvr>
                                        <p:cTn id="19" dur="1" fill="hold">
                                          <p:stCondLst>
                                            <p:cond delay="0"/>
                                          </p:stCondLst>
                                        </p:cTn>
                                        <p:tgtEl>
                                          <p:spTgt spid="130051">
                                            <p:txEl>
                                              <p:pRg st="12" end="12"/>
                                            </p:txEl>
                                          </p:spTgt>
                                        </p:tgtEl>
                                        <p:attrNameLst>
                                          <p:attrName>style.visibility</p:attrName>
                                        </p:attrNameLst>
                                      </p:cBhvr>
                                      <p:to>
                                        <p:strVal val="visible"/>
                                      </p:to>
                                    </p:set>
                                    <p:animEffect transition="in" filter="diamond(in)">
                                      <p:cBhvr>
                                        <p:cTn id="20" dur="1000"/>
                                        <p:tgtEl>
                                          <p:spTgt spid="130051">
                                            <p:txEl>
                                              <p:pRg st="12" end="12"/>
                                            </p:txEl>
                                          </p:spTgt>
                                        </p:tgtEl>
                                      </p:cBhvr>
                                    </p:animEffect>
                                  </p:childTnLst>
                                </p:cTn>
                              </p:par>
                              <p:par>
                                <p:cTn id="21" presetID="8" presetClass="entr" presetSubtype="16" fill="hold" nodeType="withEffect">
                                  <p:stCondLst>
                                    <p:cond delay="0"/>
                                  </p:stCondLst>
                                  <p:childTnLst>
                                    <p:set>
                                      <p:cBhvr>
                                        <p:cTn id="22" dur="1" fill="hold">
                                          <p:stCondLst>
                                            <p:cond delay="0"/>
                                          </p:stCondLst>
                                        </p:cTn>
                                        <p:tgtEl>
                                          <p:spTgt spid="130051">
                                            <p:txEl>
                                              <p:pRg st="13" end="13"/>
                                            </p:txEl>
                                          </p:spTgt>
                                        </p:tgtEl>
                                        <p:attrNameLst>
                                          <p:attrName>style.visibility</p:attrName>
                                        </p:attrNameLst>
                                      </p:cBhvr>
                                      <p:to>
                                        <p:strVal val="visible"/>
                                      </p:to>
                                    </p:set>
                                    <p:animEffect transition="in" filter="diamond(in)">
                                      <p:cBhvr>
                                        <p:cTn id="23" dur="1000"/>
                                        <p:tgtEl>
                                          <p:spTgt spid="13005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3"/>
          <p:cNvSpPr>
            <a:spLocks noGrp="1" noChangeArrowheads="1"/>
          </p:cNvSpPr>
          <p:nvPr>
            <p:ph idx="1"/>
          </p:nvPr>
        </p:nvSpPr>
        <p:spPr>
          <a:xfrm>
            <a:off x="609600" y="762000"/>
            <a:ext cx="7772400" cy="5410200"/>
          </a:xfrm>
        </p:spPr>
        <p:txBody>
          <a:bodyPr/>
          <a:lstStyle/>
          <a:p>
            <a:pPr algn="just" eaLnBrk="1" hangingPunct="1">
              <a:lnSpc>
                <a:spcPct val="90000"/>
              </a:lnSpc>
            </a:pPr>
            <a:r>
              <a:rPr lang="en-US" altLang="en-US" sz="2400" b="1" dirty="0" smtClean="0">
                <a:solidFill>
                  <a:srgbClr val="FF0000"/>
                </a:solidFill>
              </a:rPr>
              <a:t>Comprehension</a:t>
            </a:r>
          </a:p>
          <a:p>
            <a:pPr algn="just" eaLnBrk="1" hangingPunct="1">
              <a:lnSpc>
                <a:spcPct val="90000"/>
              </a:lnSpc>
            </a:pPr>
            <a:endParaRPr lang="en-US" altLang="en-US" sz="2400" dirty="0"/>
          </a:p>
          <a:p>
            <a:pPr algn="just">
              <a:lnSpc>
                <a:spcPct val="90000"/>
              </a:lnSpc>
            </a:pPr>
            <a:r>
              <a:rPr lang="en-US" altLang="en-US" sz="2400" dirty="0"/>
              <a:t>It refers to the level of understanding</a:t>
            </a:r>
            <a:endParaRPr lang="en-US" altLang="en-US" sz="2400" dirty="0" smtClean="0"/>
          </a:p>
          <a:p>
            <a:pPr marL="0" indent="0" algn="just" eaLnBrk="1" hangingPunct="1">
              <a:lnSpc>
                <a:spcPct val="90000"/>
              </a:lnSpc>
              <a:buNone/>
            </a:pPr>
            <a:endParaRPr lang="en-US" altLang="en-US" sz="2400" dirty="0" smtClean="0"/>
          </a:p>
          <a:p>
            <a:pPr algn="just" eaLnBrk="1" hangingPunct="1">
              <a:lnSpc>
                <a:spcPct val="90000"/>
              </a:lnSpc>
            </a:pPr>
            <a:r>
              <a:rPr lang="en-US" altLang="en-US" sz="2400" b="1" dirty="0" smtClean="0">
                <a:solidFill>
                  <a:srgbClr val="FF0000"/>
                </a:solidFill>
              </a:rPr>
              <a:t>Reinforcement </a:t>
            </a:r>
            <a:endParaRPr lang="en-US" altLang="en-US" sz="2400" b="1" dirty="0">
              <a:solidFill>
                <a:srgbClr val="FF0000"/>
              </a:solidFill>
            </a:endParaRPr>
          </a:p>
          <a:p>
            <a:pPr lvl="1" algn="just" eaLnBrk="1" hangingPunct="1">
              <a:lnSpc>
                <a:spcPct val="90000"/>
              </a:lnSpc>
            </a:pPr>
            <a:r>
              <a:rPr lang="en-US" altLang="en-US" sz="2400" dirty="0"/>
              <a:t>Repeat the message in different </a:t>
            </a:r>
            <a:r>
              <a:rPr lang="en-US" altLang="en-US" sz="2400" dirty="0" smtClean="0"/>
              <a:t>way</a:t>
            </a:r>
          </a:p>
          <a:p>
            <a:pPr marL="457200" lvl="1" indent="0" algn="just" eaLnBrk="1" hangingPunct="1">
              <a:lnSpc>
                <a:spcPct val="90000"/>
              </a:lnSpc>
              <a:buNone/>
            </a:pPr>
            <a:endParaRPr lang="en-US" altLang="en-US" sz="2400" dirty="0"/>
          </a:p>
          <a:p>
            <a:pPr algn="just" eaLnBrk="1" hangingPunct="1">
              <a:lnSpc>
                <a:spcPct val="90000"/>
              </a:lnSpc>
            </a:pPr>
            <a:r>
              <a:rPr lang="en-US" altLang="en-US" sz="2400" b="1" dirty="0">
                <a:solidFill>
                  <a:srgbClr val="FF0000"/>
                </a:solidFill>
              </a:rPr>
              <a:t>Learning by doing</a:t>
            </a:r>
          </a:p>
          <a:p>
            <a:pPr lvl="1" algn="just" eaLnBrk="1" hangingPunct="1">
              <a:lnSpc>
                <a:spcPct val="90000"/>
              </a:lnSpc>
              <a:buFontTx/>
              <a:buNone/>
            </a:pPr>
            <a:r>
              <a:rPr lang="en-US" altLang="en-US" sz="2400" dirty="0">
                <a:solidFill>
                  <a:srgbClr val="339933"/>
                </a:solidFill>
              </a:rPr>
              <a:t>If I hear, I forget</a:t>
            </a:r>
          </a:p>
          <a:p>
            <a:pPr lvl="1" algn="just" eaLnBrk="1" hangingPunct="1">
              <a:lnSpc>
                <a:spcPct val="90000"/>
              </a:lnSpc>
              <a:buFontTx/>
              <a:buNone/>
            </a:pPr>
            <a:r>
              <a:rPr lang="en-US" altLang="en-US" sz="2400" dirty="0">
                <a:solidFill>
                  <a:srgbClr val="339933"/>
                </a:solidFill>
              </a:rPr>
              <a:t>If I see, I remember</a:t>
            </a:r>
          </a:p>
          <a:p>
            <a:pPr lvl="1" algn="just" eaLnBrk="1" hangingPunct="1">
              <a:lnSpc>
                <a:spcPct val="90000"/>
              </a:lnSpc>
              <a:buFontTx/>
              <a:buNone/>
            </a:pPr>
            <a:r>
              <a:rPr lang="en-US" altLang="en-US" sz="2400" dirty="0">
                <a:solidFill>
                  <a:srgbClr val="339933"/>
                </a:solidFill>
              </a:rPr>
              <a:t>If I do, I </a:t>
            </a:r>
            <a:r>
              <a:rPr lang="en-US" altLang="en-US" sz="2400" dirty="0" smtClean="0">
                <a:solidFill>
                  <a:srgbClr val="339933"/>
                </a:solidFill>
              </a:rPr>
              <a:t>know</a:t>
            </a:r>
            <a:endParaRPr lang="en-US" altLang="en-US" sz="2400" dirty="0">
              <a:solidFill>
                <a:srgbClr val="339933"/>
              </a:solidFill>
            </a:endParaRPr>
          </a:p>
          <a:p>
            <a:pPr lvl="1" algn="just" eaLnBrk="1" hangingPunct="1">
              <a:lnSpc>
                <a:spcPct val="90000"/>
              </a:lnSpc>
              <a:buFontTx/>
              <a:buNone/>
            </a:pPr>
            <a:endParaRPr lang="en-US" altLang="en-US" sz="2400" dirty="0">
              <a:solidFill>
                <a:srgbClr val="339933"/>
              </a:solidFill>
            </a:endParaRPr>
          </a:p>
        </p:txBody>
      </p:sp>
      <p:sp>
        <p:nvSpPr>
          <p:cNvPr id="45059" name="Slide Number Placeholder 5"/>
          <p:cNvSpPr>
            <a:spLocks noGrp="1"/>
          </p:cNvSpPr>
          <p:nvPr>
            <p:ph type="sldNum" sz="quarter" idx="12"/>
          </p:nvPr>
        </p:nvSpPr>
        <p:spPr>
          <a:noFill/>
          <a:ln>
            <a:miter lim="800000"/>
            <a:headEnd/>
            <a:tailEnd/>
          </a:ln>
        </p:spPr>
        <p:txBody>
          <a:bodyPr/>
          <a:lstStyle/>
          <a:p>
            <a:fld id="{133E4818-12AD-4183-9339-E4A03C36C5D9}" type="slidenum">
              <a:rPr lang="en-US" altLang="en-US">
                <a:solidFill>
                  <a:schemeClr val="bg2"/>
                </a:solidFill>
                <a:latin typeface="Times New Roman" pitchFamily="18" charset="0"/>
              </a:rPr>
              <a:pPr/>
              <a:t>25</a:t>
            </a:fld>
            <a:endParaRPr lang="en-US" altLang="en-US">
              <a:solidFill>
                <a:schemeClr val="bg2"/>
              </a:solidFill>
              <a:latin typeface="Times New Roman"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7400" y="152400"/>
            <a:ext cx="2438400" cy="243840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3400" y="3962400"/>
            <a:ext cx="2743200" cy="2743200"/>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1075">
                                            <p:txEl>
                                              <p:pRg st="2" end="2"/>
                                            </p:txEl>
                                          </p:spTgt>
                                        </p:tgtEl>
                                        <p:attrNameLst>
                                          <p:attrName>style.visibility</p:attrName>
                                        </p:attrNameLst>
                                      </p:cBhvr>
                                      <p:to>
                                        <p:strVal val="visible"/>
                                      </p:to>
                                    </p:set>
                                    <p:anim calcmode="lin" valueType="num">
                                      <p:cBhvr additive="base">
                                        <p:cTn id="7" dur="500" fill="hold"/>
                                        <p:tgtEl>
                                          <p:spTgt spid="13107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1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1075">
                                            <p:txEl>
                                              <p:pRg st="4" end="4"/>
                                            </p:txEl>
                                          </p:spTgt>
                                        </p:tgtEl>
                                        <p:attrNameLst>
                                          <p:attrName>style.visibility</p:attrName>
                                        </p:attrNameLst>
                                      </p:cBhvr>
                                      <p:to>
                                        <p:strVal val="visible"/>
                                      </p:to>
                                    </p:set>
                                    <p:anim calcmode="lin" valueType="num">
                                      <p:cBhvr additive="base">
                                        <p:cTn id="13" dur="500" fill="hold"/>
                                        <p:tgtEl>
                                          <p:spTgt spid="131075">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1075">
                                            <p:txEl>
                                              <p:pRg st="4" end="4"/>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31075">
                                            <p:txEl>
                                              <p:pRg st="5" end="5"/>
                                            </p:txEl>
                                          </p:spTgt>
                                        </p:tgtEl>
                                        <p:attrNameLst>
                                          <p:attrName>style.visibility</p:attrName>
                                        </p:attrNameLst>
                                      </p:cBhvr>
                                      <p:to>
                                        <p:strVal val="visible"/>
                                      </p:to>
                                    </p:set>
                                    <p:anim calcmode="lin" valueType="num">
                                      <p:cBhvr additive="base">
                                        <p:cTn id="17" dur="500" fill="hold"/>
                                        <p:tgtEl>
                                          <p:spTgt spid="131075">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3107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31075">
                                            <p:txEl>
                                              <p:pRg st="7" end="7"/>
                                            </p:txEl>
                                          </p:spTgt>
                                        </p:tgtEl>
                                        <p:attrNameLst>
                                          <p:attrName>style.visibility</p:attrName>
                                        </p:attrNameLst>
                                      </p:cBhvr>
                                      <p:to>
                                        <p:strVal val="visible"/>
                                      </p:to>
                                    </p:set>
                                    <p:anim calcmode="lin" valueType="num">
                                      <p:cBhvr additive="base">
                                        <p:cTn id="23" dur="500" fill="hold"/>
                                        <p:tgtEl>
                                          <p:spTgt spid="131075">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3107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31075">
                                            <p:txEl>
                                              <p:pRg st="8" end="8"/>
                                            </p:txEl>
                                          </p:spTgt>
                                        </p:tgtEl>
                                        <p:attrNameLst>
                                          <p:attrName>style.visibility</p:attrName>
                                        </p:attrNameLst>
                                      </p:cBhvr>
                                      <p:to>
                                        <p:strVal val="visible"/>
                                      </p:to>
                                    </p:set>
                                    <p:animEffect transition="in" filter="fade">
                                      <p:cBhvr>
                                        <p:cTn id="36" dur="500"/>
                                        <p:tgtEl>
                                          <p:spTgt spid="131075">
                                            <p:txEl>
                                              <p:pRg st="8" end="8"/>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31075">
                                            <p:txEl>
                                              <p:pRg st="9" end="9"/>
                                            </p:txEl>
                                          </p:spTgt>
                                        </p:tgtEl>
                                        <p:attrNameLst>
                                          <p:attrName>style.visibility</p:attrName>
                                        </p:attrNameLst>
                                      </p:cBhvr>
                                      <p:to>
                                        <p:strVal val="visible"/>
                                      </p:to>
                                    </p:set>
                                    <p:animEffect transition="in" filter="fade">
                                      <p:cBhvr>
                                        <p:cTn id="39" dur="500"/>
                                        <p:tgtEl>
                                          <p:spTgt spid="131075">
                                            <p:txEl>
                                              <p:pRg st="9" end="9"/>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31075">
                                            <p:txEl>
                                              <p:pRg st="10" end="10"/>
                                            </p:txEl>
                                          </p:spTgt>
                                        </p:tgtEl>
                                        <p:attrNameLst>
                                          <p:attrName>style.visibility</p:attrName>
                                        </p:attrNameLst>
                                      </p:cBhvr>
                                      <p:to>
                                        <p:strVal val="visible"/>
                                      </p:to>
                                    </p:set>
                                    <p:animEffect transition="in" filter="fade">
                                      <p:cBhvr>
                                        <p:cTn id="42" dur="500"/>
                                        <p:tgtEl>
                                          <p:spTgt spid="13107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3"/>
          <p:cNvSpPr>
            <a:spLocks noGrp="1" noChangeArrowheads="1"/>
          </p:cNvSpPr>
          <p:nvPr>
            <p:ph idx="1"/>
          </p:nvPr>
        </p:nvSpPr>
        <p:spPr>
          <a:xfrm>
            <a:off x="609600" y="457200"/>
            <a:ext cx="8077200" cy="5791200"/>
          </a:xfrm>
        </p:spPr>
        <p:txBody>
          <a:bodyPr>
            <a:normAutofit/>
          </a:bodyPr>
          <a:lstStyle/>
          <a:p>
            <a:pPr algn="just" eaLnBrk="1" hangingPunct="1">
              <a:lnSpc>
                <a:spcPct val="150000"/>
              </a:lnSpc>
            </a:pPr>
            <a:r>
              <a:rPr lang="en-US" altLang="en-US" sz="2400" b="1" dirty="0">
                <a:solidFill>
                  <a:srgbClr val="FF0000"/>
                </a:solidFill>
              </a:rPr>
              <a:t>Known to </a:t>
            </a:r>
            <a:r>
              <a:rPr lang="en-US" altLang="en-US" sz="2400" b="1" dirty="0" smtClean="0">
                <a:solidFill>
                  <a:srgbClr val="FF0000"/>
                </a:solidFill>
              </a:rPr>
              <a:t>unknown</a:t>
            </a:r>
            <a:endParaRPr lang="en-US" altLang="en-US" sz="2400" dirty="0"/>
          </a:p>
          <a:p>
            <a:pPr lvl="1" algn="just" eaLnBrk="1" hangingPunct="1">
              <a:lnSpc>
                <a:spcPct val="150000"/>
              </a:lnSpc>
              <a:buFontTx/>
              <a:buNone/>
            </a:pPr>
            <a:r>
              <a:rPr lang="en-US" altLang="en-US" sz="2400" dirty="0"/>
              <a:t>“from the particular to the general”</a:t>
            </a:r>
          </a:p>
          <a:p>
            <a:pPr lvl="1" algn="just" eaLnBrk="1" hangingPunct="1">
              <a:lnSpc>
                <a:spcPct val="150000"/>
              </a:lnSpc>
              <a:buFontTx/>
              <a:buNone/>
            </a:pPr>
            <a:r>
              <a:rPr lang="en-US" altLang="en-US" sz="2400" dirty="0"/>
              <a:t>“from easy to the difficult”</a:t>
            </a:r>
          </a:p>
          <a:p>
            <a:pPr algn="just" eaLnBrk="1" hangingPunct="1">
              <a:lnSpc>
                <a:spcPct val="150000"/>
              </a:lnSpc>
            </a:pPr>
            <a:r>
              <a:rPr lang="en-US" altLang="en-US" sz="2400" b="1" dirty="0">
                <a:solidFill>
                  <a:srgbClr val="FF0000"/>
                </a:solidFill>
              </a:rPr>
              <a:t>Setting an </a:t>
            </a:r>
            <a:r>
              <a:rPr lang="en-US" altLang="en-US" sz="2400" b="1" dirty="0" smtClean="0">
                <a:solidFill>
                  <a:srgbClr val="FF0000"/>
                </a:solidFill>
              </a:rPr>
              <a:t>example</a:t>
            </a:r>
          </a:p>
          <a:p>
            <a:pPr algn="just">
              <a:lnSpc>
                <a:spcPct val="150000"/>
              </a:lnSpc>
            </a:pPr>
            <a:r>
              <a:rPr lang="en-US" sz="2400" dirty="0"/>
              <a:t>The health educator should follow what he preaches. He should set an example for other people to follow. </a:t>
            </a:r>
            <a:endParaRPr lang="en-US" altLang="en-US" sz="2400" dirty="0"/>
          </a:p>
          <a:p>
            <a:pPr algn="just" eaLnBrk="1" hangingPunct="1">
              <a:lnSpc>
                <a:spcPct val="150000"/>
              </a:lnSpc>
            </a:pPr>
            <a:r>
              <a:rPr lang="en-US" altLang="en-US" sz="2400" b="1" dirty="0">
                <a:solidFill>
                  <a:srgbClr val="FF0000"/>
                </a:solidFill>
              </a:rPr>
              <a:t>Good human </a:t>
            </a:r>
            <a:r>
              <a:rPr lang="en-US" altLang="en-US" sz="2400" b="1" dirty="0" smtClean="0">
                <a:solidFill>
                  <a:srgbClr val="FF0000"/>
                </a:solidFill>
              </a:rPr>
              <a:t>relations</a:t>
            </a:r>
            <a:endParaRPr lang="en-US" altLang="en-US" sz="2400" dirty="0"/>
          </a:p>
          <a:p>
            <a:pPr algn="just" eaLnBrk="1" hangingPunct="1">
              <a:lnSpc>
                <a:spcPct val="150000"/>
              </a:lnSpc>
            </a:pPr>
            <a:r>
              <a:rPr lang="en-US" altLang="en-US" sz="2400" b="1" dirty="0">
                <a:solidFill>
                  <a:srgbClr val="FF0000"/>
                </a:solidFill>
              </a:rPr>
              <a:t>Feedback</a:t>
            </a:r>
          </a:p>
          <a:p>
            <a:pPr lvl="1" algn="just" eaLnBrk="1" hangingPunct="1">
              <a:lnSpc>
                <a:spcPct val="150000"/>
              </a:lnSpc>
            </a:pPr>
            <a:r>
              <a:rPr lang="en-US" altLang="en-US" sz="2400" dirty="0"/>
              <a:t>Can modify the contents &amp; </a:t>
            </a:r>
            <a:r>
              <a:rPr lang="en-US" altLang="en-US" sz="2400" dirty="0" smtClean="0"/>
              <a:t>channels</a:t>
            </a:r>
          </a:p>
          <a:p>
            <a:pPr lvl="1" algn="just" eaLnBrk="1" hangingPunct="1">
              <a:lnSpc>
                <a:spcPct val="150000"/>
              </a:lnSpc>
            </a:pPr>
            <a:endParaRPr lang="en-US" altLang="en-US" sz="2400" dirty="0" smtClean="0"/>
          </a:p>
          <a:p>
            <a:pPr marL="0" indent="0" algn="just" eaLnBrk="1" hangingPunct="1">
              <a:lnSpc>
                <a:spcPct val="150000"/>
              </a:lnSpc>
              <a:buNone/>
            </a:pPr>
            <a:endParaRPr lang="en-US" altLang="en-US" sz="2400" dirty="0"/>
          </a:p>
        </p:txBody>
      </p:sp>
      <p:sp>
        <p:nvSpPr>
          <p:cNvPr id="46083" name="Slide Number Placeholder 5"/>
          <p:cNvSpPr>
            <a:spLocks noGrp="1"/>
          </p:cNvSpPr>
          <p:nvPr>
            <p:ph type="sldNum" sz="quarter" idx="12"/>
          </p:nvPr>
        </p:nvSpPr>
        <p:spPr>
          <a:noFill/>
          <a:ln>
            <a:miter lim="800000"/>
            <a:headEnd/>
            <a:tailEnd/>
          </a:ln>
        </p:spPr>
        <p:txBody>
          <a:bodyPr/>
          <a:lstStyle/>
          <a:p>
            <a:fld id="{E338C1F0-9F16-46E6-BD3B-90DBDD4C5959}" type="slidenum">
              <a:rPr lang="en-US" altLang="en-US">
                <a:solidFill>
                  <a:schemeClr val="bg2"/>
                </a:solidFill>
                <a:latin typeface="Times New Roman" pitchFamily="18" charset="0"/>
              </a:rPr>
              <a:pPr/>
              <a:t>26</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32099">
                                            <p:txEl>
                                              <p:pRg st="3" end="3"/>
                                            </p:txEl>
                                          </p:spTgt>
                                        </p:tgtEl>
                                        <p:attrNameLst>
                                          <p:attrName>style.visibility</p:attrName>
                                        </p:attrNameLst>
                                      </p:cBhvr>
                                      <p:to>
                                        <p:strVal val="visible"/>
                                      </p:to>
                                    </p:set>
                                    <p:animEffect transition="in" filter="slide(fromBottom)">
                                      <p:cBhvr>
                                        <p:cTn id="7" dur="500"/>
                                        <p:tgtEl>
                                          <p:spTgt spid="13209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32099">
                                            <p:txEl>
                                              <p:pRg st="4" end="4"/>
                                            </p:txEl>
                                          </p:spTgt>
                                        </p:tgtEl>
                                        <p:attrNameLst>
                                          <p:attrName>style.visibility</p:attrName>
                                        </p:attrNameLst>
                                      </p:cBhvr>
                                      <p:to>
                                        <p:strVal val="visible"/>
                                      </p:to>
                                    </p:set>
                                    <p:animEffect transition="in" filter="slide(fromBottom)">
                                      <p:cBhvr>
                                        <p:cTn id="12" dur="500"/>
                                        <p:tgtEl>
                                          <p:spTgt spid="132099">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nodeType="clickEffect">
                                  <p:stCondLst>
                                    <p:cond delay="0"/>
                                  </p:stCondLst>
                                  <p:childTnLst>
                                    <p:set>
                                      <p:cBhvr>
                                        <p:cTn id="16" dur="1" fill="hold">
                                          <p:stCondLst>
                                            <p:cond delay="0"/>
                                          </p:stCondLst>
                                        </p:cTn>
                                        <p:tgtEl>
                                          <p:spTgt spid="132099">
                                            <p:txEl>
                                              <p:pRg st="5" end="5"/>
                                            </p:txEl>
                                          </p:spTgt>
                                        </p:tgtEl>
                                        <p:attrNameLst>
                                          <p:attrName>style.visibility</p:attrName>
                                        </p:attrNameLst>
                                      </p:cBhvr>
                                      <p:to>
                                        <p:strVal val="visible"/>
                                      </p:to>
                                    </p:set>
                                    <p:animEffect transition="in" filter="slide(fromBottom)">
                                      <p:cBhvr>
                                        <p:cTn id="17" dur="500"/>
                                        <p:tgtEl>
                                          <p:spTgt spid="132099">
                                            <p:txEl>
                                              <p:pRg st="5" end="5"/>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nodeType="clickEffect">
                                  <p:stCondLst>
                                    <p:cond delay="0"/>
                                  </p:stCondLst>
                                  <p:childTnLst>
                                    <p:set>
                                      <p:cBhvr>
                                        <p:cTn id="21" dur="1" fill="hold">
                                          <p:stCondLst>
                                            <p:cond delay="0"/>
                                          </p:stCondLst>
                                        </p:cTn>
                                        <p:tgtEl>
                                          <p:spTgt spid="132099">
                                            <p:txEl>
                                              <p:pRg st="6" end="6"/>
                                            </p:txEl>
                                          </p:spTgt>
                                        </p:tgtEl>
                                        <p:attrNameLst>
                                          <p:attrName>style.visibility</p:attrName>
                                        </p:attrNameLst>
                                      </p:cBhvr>
                                      <p:to>
                                        <p:strVal val="visible"/>
                                      </p:to>
                                    </p:set>
                                    <p:animEffect transition="in" filter="slide(fromBottom)">
                                      <p:cBhvr>
                                        <p:cTn id="22" dur="500"/>
                                        <p:tgtEl>
                                          <p:spTgt spid="132099">
                                            <p:txEl>
                                              <p:pRg st="6" end="6"/>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132099">
                                            <p:txEl>
                                              <p:pRg st="7" end="7"/>
                                            </p:txEl>
                                          </p:spTgt>
                                        </p:tgtEl>
                                        <p:attrNameLst>
                                          <p:attrName>style.visibility</p:attrName>
                                        </p:attrNameLst>
                                      </p:cBhvr>
                                      <p:to>
                                        <p:strVal val="visible"/>
                                      </p:to>
                                    </p:set>
                                    <p:animEffect transition="in" filter="slide(fromBottom)">
                                      <p:cBhvr>
                                        <p:cTn id="25" dur="500"/>
                                        <p:tgtEl>
                                          <p:spTgt spid="1320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idx="1"/>
          </p:nvPr>
        </p:nvSpPr>
        <p:spPr>
          <a:xfrm>
            <a:off x="457200" y="685800"/>
            <a:ext cx="7772400" cy="4648200"/>
          </a:xfrm>
        </p:spPr>
        <p:txBody>
          <a:bodyPr>
            <a:normAutofit/>
          </a:bodyPr>
          <a:lstStyle/>
          <a:p>
            <a:pPr marL="342900" lvl="1" indent="-342900" algn="just">
              <a:buFont typeface="Arial" pitchFamily="34" charset="0"/>
              <a:buChar char="•"/>
            </a:pPr>
            <a:r>
              <a:rPr lang="en-IN" sz="2400" b="1" dirty="0">
                <a:solidFill>
                  <a:srgbClr val="FF0000"/>
                </a:solidFill>
              </a:rPr>
              <a:t>Community leaders </a:t>
            </a:r>
            <a:endParaRPr lang="en-US" altLang="en-US" sz="2400" b="1" dirty="0">
              <a:solidFill>
                <a:srgbClr val="FF0000"/>
              </a:solidFill>
            </a:endParaRPr>
          </a:p>
          <a:p>
            <a:pPr lvl="1" algn="just" eaLnBrk="1" hangingPunct="1"/>
            <a:r>
              <a:rPr lang="en-US" altLang="en-US" sz="2400" dirty="0"/>
              <a:t>Understands the need &amp; demands of the community</a:t>
            </a:r>
          </a:p>
          <a:p>
            <a:pPr lvl="1" algn="just" eaLnBrk="1" hangingPunct="1"/>
            <a:r>
              <a:rPr lang="en-US" altLang="en-US" sz="2400" dirty="0"/>
              <a:t>Provides proper guidance</a:t>
            </a:r>
          </a:p>
          <a:p>
            <a:pPr lvl="1" algn="just" eaLnBrk="1" hangingPunct="1"/>
            <a:r>
              <a:rPr lang="en-US" altLang="en-US" sz="2400" dirty="0"/>
              <a:t>Takes initiative</a:t>
            </a:r>
          </a:p>
          <a:p>
            <a:pPr lvl="1" algn="just" eaLnBrk="1" hangingPunct="1"/>
            <a:r>
              <a:rPr lang="en-US" altLang="en-US" sz="2400" dirty="0"/>
              <a:t>Receptive to the views &amp; suggestions</a:t>
            </a:r>
          </a:p>
          <a:p>
            <a:pPr lvl="1" algn="just" eaLnBrk="1" hangingPunct="1"/>
            <a:r>
              <a:rPr lang="en-US" altLang="en-US" sz="2400" dirty="0"/>
              <a:t>Identifies himself with the community</a:t>
            </a:r>
          </a:p>
          <a:p>
            <a:pPr lvl="1" algn="just" eaLnBrk="1" hangingPunct="1"/>
            <a:r>
              <a:rPr lang="en-US" altLang="en-US" sz="2400" dirty="0"/>
              <a:t>Self less, honest, impartial</a:t>
            </a:r>
          </a:p>
          <a:p>
            <a:pPr lvl="1" algn="just" eaLnBrk="1" hangingPunct="1"/>
            <a:r>
              <a:rPr lang="en-US" altLang="en-US" sz="2400" dirty="0"/>
              <a:t>Easily accessible</a:t>
            </a:r>
          </a:p>
          <a:p>
            <a:pPr lvl="1" algn="just" eaLnBrk="1" hangingPunct="1"/>
            <a:r>
              <a:rPr lang="en-US" altLang="en-US" sz="2400" dirty="0"/>
              <a:t>Possesses skill &amp; knowledge of eliciting cooperation , coordination</a:t>
            </a:r>
          </a:p>
        </p:txBody>
      </p:sp>
      <p:sp>
        <p:nvSpPr>
          <p:cNvPr id="48131" name="Slide Number Placeholder 5"/>
          <p:cNvSpPr>
            <a:spLocks noGrp="1"/>
          </p:cNvSpPr>
          <p:nvPr>
            <p:ph type="sldNum" sz="quarter" idx="12"/>
          </p:nvPr>
        </p:nvSpPr>
        <p:spPr>
          <a:noFill/>
          <a:ln>
            <a:miter lim="800000"/>
            <a:headEnd/>
            <a:tailEnd/>
          </a:ln>
        </p:spPr>
        <p:txBody>
          <a:bodyPr/>
          <a:lstStyle/>
          <a:p>
            <a:fld id="{DAF374E7-4423-4D03-88F2-FC3FC0F8108C}" type="slidenum">
              <a:rPr lang="en-US" altLang="en-US">
                <a:solidFill>
                  <a:schemeClr val="bg2"/>
                </a:solidFill>
                <a:latin typeface="Times New Roman" pitchFamily="18" charset="0"/>
              </a:rPr>
              <a:pPr/>
              <a:t>27</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3123">
                                            <p:txEl>
                                              <p:pRg st="1" end="1"/>
                                            </p:txEl>
                                          </p:spTgt>
                                        </p:tgtEl>
                                        <p:attrNameLst>
                                          <p:attrName>style.visibility</p:attrName>
                                        </p:attrNameLst>
                                      </p:cBhvr>
                                      <p:to>
                                        <p:strVal val="visible"/>
                                      </p:to>
                                    </p:set>
                                    <p:animEffect transition="in" filter="blinds(horizontal)">
                                      <p:cBhvr>
                                        <p:cTn id="7" dur="500"/>
                                        <p:tgtEl>
                                          <p:spTgt spid="133123">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33123">
                                            <p:txEl>
                                              <p:pRg st="2" end="2"/>
                                            </p:txEl>
                                          </p:spTgt>
                                        </p:tgtEl>
                                        <p:attrNameLst>
                                          <p:attrName>style.visibility</p:attrName>
                                        </p:attrNameLst>
                                      </p:cBhvr>
                                      <p:to>
                                        <p:strVal val="visible"/>
                                      </p:to>
                                    </p:set>
                                    <p:animEffect transition="in" filter="blinds(horizontal)">
                                      <p:cBhvr>
                                        <p:cTn id="10" dur="500"/>
                                        <p:tgtEl>
                                          <p:spTgt spid="133123">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33123">
                                            <p:txEl>
                                              <p:pRg st="3" end="3"/>
                                            </p:txEl>
                                          </p:spTgt>
                                        </p:tgtEl>
                                        <p:attrNameLst>
                                          <p:attrName>style.visibility</p:attrName>
                                        </p:attrNameLst>
                                      </p:cBhvr>
                                      <p:to>
                                        <p:strVal val="visible"/>
                                      </p:to>
                                    </p:set>
                                    <p:animEffect transition="in" filter="blinds(horizontal)">
                                      <p:cBhvr>
                                        <p:cTn id="13" dur="500"/>
                                        <p:tgtEl>
                                          <p:spTgt spid="133123">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133123">
                                            <p:txEl>
                                              <p:pRg st="4" end="4"/>
                                            </p:txEl>
                                          </p:spTgt>
                                        </p:tgtEl>
                                        <p:attrNameLst>
                                          <p:attrName>style.visibility</p:attrName>
                                        </p:attrNameLst>
                                      </p:cBhvr>
                                      <p:to>
                                        <p:strVal val="visible"/>
                                      </p:to>
                                    </p:set>
                                    <p:animEffect transition="in" filter="blinds(horizontal)">
                                      <p:cBhvr>
                                        <p:cTn id="16" dur="500"/>
                                        <p:tgtEl>
                                          <p:spTgt spid="133123">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133123">
                                            <p:txEl>
                                              <p:pRg st="5" end="5"/>
                                            </p:txEl>
                                          </p:spTgt>
                                        </p:tgtEl>
                                        <p:attrNameLst>
                                          <p:attrName>style.visibility</p:attrName>
                                        </p:attrNameLst>
                                      </p:cBhvr>
                                      <p:to>
                                        <p:strVal val="visible"/>
                                      </p:to>
                                    </p:set>
                                    <p:animEffect transition="in" filter="blinds(horizontal)">
                                      <p:cBhvr>
                                        <p:cTn id="19" dur="500"/>
                                        <p:tgtEl>
                                          <p:spTgt spid="133123">
                                            <p:txEl>
                                              <p:pRg st="5" end="5"/>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133123">
                                            <p:txEl>
                                              <p:pRg st="6" end="6"/>
                                            </p:txEl>
                                          </p:spTgt>
                                        </p:tgtEl>
                                        <p:attrNameLst>
                                          <p:attrName>style.visibility</p:attrName>
                                        </p:attrNameLst>
                                      </p:cBhvr>
                                      <p:to>
                                        <p:strVal val="visible"/>
                                      </p:to>
                                    </p:set>
                                    <p:animEffect transition="in" filter="blinds(horizontal)">
                                      <p:cBhvr>
                                        <p:cTn id="22" dur="500"/>
                                        <p:tgtEl>
                                          <p:spTgt spid="133123">
                                            <p:txEl>
                                              <p:pRg st="6" end="6"/>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133123">
                                            <p:txEl>
                                              <p:pRg st="7" end="7"/>
                                            </p:txEl>
                                          </p:spTgt>
                                        </p:tgtEl>
                                        <p:attrNameLst>
                                          <p:attrName>style.visibility</p:attrName>
                                        </p:attrNameLst>
                                      </p:cBhvr>
                                      <p:to>
                                        <p:strVal val="visible"/>
                                      </p:to>
                                    </p:set>
                                    <p:animEffect transition="in" filter="blinds(horizontal)">
                                      <p:cBhvr>
                                        <p:cTn id="25" dur="500"/>
                                        <p:tgtEl>
                                          <p:spTgt spid="133123">
                                            <p:txEl>
                                              <p:pRg st="7" end="7"/>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133123">
                                            <p:txEl>
                                              <p:pRg st="8" end="8"/>
                                            </p:txEl>
                                          </p:spTgt>
                                        </p:tgtEl>
                                        <p:attrNameLst>
                                          <p:attrName>style.visibility</p:attrName>
                                        </p:attrNameLst>
                                      </p:cBhvr>
                                      <p:to>
                                        <p:strVal val="visible"/>
                                      </p:to>
                                    </p:set>
                                    <p:animEffect transition="in" filter="blinds(horizontal)">
                                      <p:cBhvr>
                                        <p:cTn id="28" dur="500"/>
                                        <p:tgtEl>
                                          <p:spTgt spid="13312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2"/>
          <p:cNvSpPr>
            <a:spLocks noGrp="1"/>
          </p:cNvSpPr>
          <p:nvPr>
            <p:ph idx="1"/>
          </p:nvPr>
        </p:nvSpPr>
        <p:spPr>
          <a:xfrm>
            <a:off x="457200" y="762000"/>
            <a:ext cx="8229600" cy="4525963"/>
          </a:xfrm>
        </p:spPr>
        <p:txBody>
          <a:bodyPr/>
          <a:lstStyle/>
          <a:p>
            <a:r>
              <a:rPr lang="en-IN" sz="2400" dirty="0" err="1"/>
              <a:t>Soil,seed</a:t>
            </a:r>
            <a:r>
              <a:rPr lang="en-IN" sz="2400" dirty="0"/>
              <a:t> and sower:</a:t>
            </a:r>
          </a:p>
          <a:p>
            <a:pPr>
              <a:buFontTx/>
              <a:buNone/>
            </a:pPr>
            <a:r>
              <a:rPr lang="en-IN" sz="2400" dirty="0"/>
              <a:t>               soil   - </a:t>
            </a:r>
          </a:p>
          <a:p>
            <a:pPr>
              <a:buFontTx/>
              <a:buNone/>
            </a:pPr>
            <a:endParaRPr lang="en-IN" sz="2400" dirty="0" smtClean="0"/>
          </a:p>
          <a:p>
            <a:pPr>
              <a:buFontTx/>
              <a:buNone/>
            </a:pPr>
            <a:endParaRPr lang="en-IN" sz="2400" dirty="0" smtClean="0"/>
          </a:p>
          <a:p>
            <a:pPr>
              <a:buFontTx/>
              <a:buNone/>
            </a:pPr>
            <a:endParaRPr lang="en-IN" sz="2400" dirty="0"/>
          </a:p>
          <a:p>
            <a:pPr>
              <a:buFontTx/>
              <a:buNone/>
            </a:pPr>
            <a:endParaRPr lang="en-IN" sz="2400" dirty="0"/>
          </a:p>
          <a:p>
            <a:pPr>
              <a:buFontTx/>
              <a:buNone/>
            </a:pPr>
            <a:r>
              <a:rPr lang="en-IN" sz="2400" dirty="0"/>
              <a:t>               seed </a:t>
            </a:r>
            <a:r>
              <a:rPr lang="en-IN" sz="2400" dirty="0" smtClean="0"/>
              <a:t>– </a:t>
            </a:r>
          </a:p>
          <a:p>
            <a:pPr>
              <a:buFontTx/>
              <a:buNone/>
            </a:pPr>
            <a:endParaRPr lang="en-IN" sz="2400" dirty="0"/>
          </a:p>
          <a:p>
            <a:pPr>
              <a:buFontTx/>
              <a:buNone/>
            </a:pPr>
            <a:endParaRPr lang="en-IN" sz="2400" dirty="0"/>
          </a:p>
          <a:p>
            <a:pPr>
              <a:buFontTx/>
              <a:buNone/>
            </a:pPr>
            <a:r>
              <a:rPr lang="en-IN" sz="2400" dirty="0"/>
              <a:t>               </a:t>
            </a:r>
            <a:r>
              <a:rPr lang="en-IN" sz="2400" dirty="0" smtClean="0"/>
              <a:t>sower-- </a:t>
            </a:r>
            <a:endParaRPr lang="en-IN" sz="2400" dirty="0"/>
          </a:p>
        </p:txBody>
      </p:sp>
      <p:sp>
        <p:nvSpPr>
          <p:cNvPr id="47107" name="Slide Number Placeholder 3"/>
          <p:cNvSpPr>
            <a:spLocks noGrp="1"/>
          </p:cNvSpPr>
          <p:nvPr>
            <p:ph type="sldNum" sz="quarter" idx="12"/>
          </p:nvPr>
        </p:nvSpPr>
        <p:spPr>
          <a:noFill/>
          <a:ln>
            <a:miter lim="800000"/>
            <a:headEnd/>
            <a:tailEnd/>
          </a:ln>
        </p:spPr>
        <p:txBody>
          <a:bodyPr/>
          <a:lstStyle/>
          <a:p>
            <a:fld id="{2F6AA7C5-0113-4AB1-A7B1-79ADFE826314}" type="slidenum">
              <a:rPr lang="en-US" altLang="en-US"/>
              <a:pPr/>
              <a:t>28</a:t>
            </a:fld>
            <a:endParaRPr lang="en-US" alt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7207" y="3200400"/>
            <a:ext cx="5844540" cy="292227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3800" y="838200"/>
            <a:ext cx="3856893" cy="2362200"/>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en-US"/>
              <a:t>Practice Of Health Education</a:t>
            </a:r>
          </a:p>
        </p:txBody>
      </p:sp>
      <p:sp>
        <p:nvSpPr>
          <p:cNvPr id="49155" name="Rectangle 3"/>
          <p:cNvSpPr>
            <a:spLocks noGrp="1" noChangeArrowheads="1"/>
          </p:cNvSpPr>
          <p:nvPr>
            <p:ph idx="1"/>
          </p:nvPr>
        </p:nvSpPr>
        <p:spPr>
          <a:xfrm>
            <a:off x="381000" y="1524000"/>
            <a:ext cx="7543800" cy="4419600"/>
          </a:xfrm>
        </p:spPr>
        <p:txBody>
          <a:bodyPr>
            <a:normAutofit/>
          </a:bodyPr>
          <a:lstStyle/>
          <a:p>
            <a:pPr algn="just" eaLnBrk="1" hangingPunct="1"/>
            <a:r>
              <a:rPr lang="en-US" altLang="en-US" sz="2400" dirty="0"/>
              <a:t>Educational material</a:t>
            </a:r>
          </a:p>
          <a:p>
            <a:pPr lvl="1" algn="just" eaLnBrk="1" hangingPunct="1"/>
            <a:r>
              <a:rPr lang="en-US" altLang="en-US" sz="2400" dirty="0"/>
              <a:t>Focus attention</a:t>
            </a:r>
          </a:p>
          <a:p>
            <a:pPr lvl="1" algn="just" eaLnBrk="1" hangingPunct="1"/>
            <a:r>
              <a:rPr lang="en-US" altLang="en-US" sz="2400" dirty="0"/>
              <a:t>Facilitate interpersonal &amp; group discussion</a:t>
            </a:r>
          </a:p>
          <a:p>
            <a:pPr lvl="1" algn="just" eaLnBrk="1" hangingPunct="1"/>
            <a:r>
              <a:rPr lang="en-US" altLang="en-US" sz="2400" dirty="0"/>
              <a:t>Reinforce/ clarify prior knowledge &amp; </a:t>
            </a:r>
            <a:r>
              <a:rPr lang="en-US" altLang="en-US" sz="2400" dirty="0" smtClean="0"/>
              <a:t>behavior</a:t>
            </a:r>
          </a:p>
          <a:p>
            <a:pPr marL="533400" indent="-533400" algn="just">
              <a:lnSpc>
                <a:spcPct val="90000"/>
              </a:lnSpc>
            </a:pPr>
            <a:r>
              <a:rPr lang="en-US" altLang="en-US" sz="2400" dirty="0"/>
              <a:t>Audiovisual Aids</a:t>
            </a:r>
          </a:p>
          <a:p>
            <a:pPr marL="914400" lvl="1" indent="-457200" algn="just">
              <a:lnSpc>
                <a:spcPct val="90000"/>
              </a:lnSpc>
            </a:pPr>
            <a:r>
              <a:rPr lang="en-US" altLang="en-US" sz="2400" dirty="0"/>
              <a:t>Simplify unfamiliar concepts</a:t>
            </a:r>
          </a:p>
          <a:p>
            <a:pPr marL="914400" lvl="1" indent="-457200" algn="just">
              <a:lnSpc>
                <a:spcPct val="90000"/>
              </a:lnSpc>
            </a:pPr>
            <a:r>
              <a:rPr lang="en-US" altLang="en-US" sz="2400" dirty="0"/>
              <a:t>Bring about understanding </a:t>
            </a:r>
          </a:p>
          <a:p>
            <a:pPr marL="914400" lvl="1" indent="-457200" algn="just">
              <a:lnSpc>
                <a:spcPct val="90000"/>
              </a:lnSpc>
            </a:pPr>
            <a:r>
              <a:rPr lang="en-US" altLang="en-US" sz="2400" dirty="0"/>
              <a:t>Reinforce learning</a:t>
            </a:r>
          </a:p>
          <a:p>
            <a:pPr marL="914400" lvl="1" indent="-457200" algn="just">
              <a:lnSpc>
                <a:spcPct val="90000"/>
              </a:lnSpc>
            </a:pPr>
            <a:r>
              <a:rPr lang="en-US" altLang="en-US" sz="2400" dirty="0"/>
              <a:t>Avoid monotony</a:t>
            </a:r>
          </a:p>
          <a:p>
            <a:pPr lvl="1" algn="just" eaLnBrk="1" hangingPunct="1"/>
            <a:endParaRPr lang="en-US" altLang="en-US" sz="2400" dirty="0"/>
          </a:p>
        </p:txBody>
      </p:sp>
      <p:sp>
        <p:nvSpPr>
          <p:cNvPr id="49156" name="Slide Number Placeholder 5"/>
          <p:cNvSpPr>
            <a:spLocks noGrp="1"/>
          </p:cNvSpPr>
          <p:nvPr>
            <p:ph type="sldNum" sz="quarter" idx="12"/>
          </p:nvPr>
        </p:nvSpPr>
        <p:spPr>
          <a:noFill/>
          <a:ln>
            <a:miter lim="800000"/>
            <a:headEnd/>
            <a:tailEnd/>
          </a:ln>
        </p:spPr>
        <p:txBody>
          <a:bodyPr/>
          <a:lstStyle/>
          <a:p>
            <a:fld id="{5D27A8CC-0097-4A43-B514-7961BBDD3EA4}" type="slidenum">
              <a:rPr lang="en-US" altLang="en-US">
                <a:solidFill>
                  <a:schemeClr val="bg2"/>
                </a:solidFill>
                <a:latin typeface="Times New Roman" pitchFamily="18" charset="0"/>
              </a:rPr>
              <a:pPr/>
              <a:t>29</a:t>
            </a:fld>
            <a:endParaRPr lang="en-US" altLang="en-US">
              <a:solidFill>
                <a:schemeClr val="bg2"/>
              </a:solidFill>
              <a:latin typeface="Times New Roman" pitchFamily="18" charset="0"/>
            </a:endParaRPr>
          </a:p>
        </p:txBody>
      </p:sp>
      <p:pic>
        <p:nvPicPr>
          <p:cNvPr id="5" name="Picture 1"/>
          <p:cNvPicPr>
            <a:picLocks noChangeAspect="1"/>
          </p:cNvPicPr>
          <p:nvPr/>
        </p:nvPicPr>
        <p:blipFill>
          <a:blip r:embed="rId2" cstate="print"/>
          <a:srcRect/>
          <a:stretch>
            <a:fillRect/>
          </a:stretch>
        </p:blipFill>
        <p:spPr bwMode="auto">
          <a:xfrm>
            <a:off x="6033329" y="3429000"/>
            <a:ext cx="2617028" cy="2899618"/>
          </a:xfrm>
          <a:prstGeom prst="rect">
            <a:avLst/>
          </a:prstGeom>
          <a:noFill/>
          <a:ln w="9525">
            <a:noFill/>
            <a:miter lim="800000"/>
            <a:headEnd/>
            <a:tailEnd/>
          </a:ln>
        </p:spPr>
      </p:pic>
    </p:spTree>
  </p:cSld>
  <p:clrMapOvr>
    <a:masterClrMapping/>
  </p:clrMapOvr>
  <p:transition>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Rectangle 3"/>
          <p:cNvSpPr>
            <a:spLocks noGrp="1" noChangeArrowheads="1"/>
          </p:cNvSpPr>
          <p:nvPr>
            <p:ph idx="1"/>
          </p:nvPr>
        </p:nvSpPr>
        <p:spPr>
          <a:xfrm>
            <a:off x="914400" y="381000"/>
            <a:ext cx="7848600" cy="5257800"/>
          </a:xfrm>
        </p:spPr>
        <p:txBody>
          <a:bodyPr>
            <a:normAutofit/>
          </a:bodyPr>
          <a:lstStyle/>
          <a:p>
            <a:pPr marL="914400" lvl="1" indent="-457200" algn="just" eaLnBrk="1" hangingPunct="1">
              <a:lnSpc>
                <a:spcPct val="90000"/>
              </a:lnSpc>
              <a:buFontTx/>
              <a:buAutoNum type="arabicPeriod"/>
            </a:pPr>
            <a:r>
              <a:rPr lang="en-US" altLang="en-US" sz="2400" dirty="0" smtClean="0">
                <a:solidFill>
                  <a:srgbClr val="339933"/>
                </a:solidFill>
              </a:rPr>
              <a:t>Auditory </a:t>
            </a:r>
            <a:r>
              <a:rPr lang="en-US" altLang="en-US" sz="2400" dirty="0">
                <a:solidFill>
                  <a:srgbClr val="339933"/>
                </a:solidFill>
              </a:rPr>
              <a:t>Aids</a:t>
            </a:r>
          </a:p>
          <a:p>
            <a:pPr marL="1295400" lvl="2" indent="-381000" algn="just" eaLnBrk="1" hangingPunct="1">
              <a:lnSpc>
                <a:spcPct val="90000"/>
              </a:lnSpc>
              <a:buFontTx/>
              <a:buNone/>
            </a:pPr>
            <a:r>
              <a:rPr lang="en-US" altLang="en-US" dirty="0"/>
              <a:t>Radio, tape-recorder, microphones, amplifiers, earphones</a:t>
            </a:r>
          </a:p>
          <a:p>
            <a:pPr marL="914400" lvl="1" indent="-457200" algn="just" eaLnBrk="1" hangingPunct="1">
              <a:lnSpc>
                <a:spcPct val="90000"/>
              </a:lnSpc>
              <a:buFontTx/>
              <a:buAutoNum type="arabicPeriod"/>
            </a:pPr>
            <a:r>
              <a:rPr lang="en-US" altLang="en-US" sz="2400" dirty="0">
                <a:solidFill>
                  <a:srgbClr val="339933"/>
                </a:solidFill>
              </a:rPr>
              <a:t>Visual Aids</a:t>
            </a:r>
          </a:p>
          <a:p>
            <a:pPr marL="1295400" lvl="2" indent="-381000" algn="just" eaLnBrk="1" hangingPunct="1">
              <a:lnSpc>
                <a:spcPct val="90000"/>
              </a:lnSpc>
              <a:buFontTx/>
              <a:buBlip>
                <a:blip r:embed="rId2"/>
              </a:buBlip>
            </a:pPr>
            <a:r>
              <a:rPr lang="en-US" altLang="en-US" dirty="0"/>
              <a:t>Not requiring projection: Chalk –board, leaflets, posters, charts, </a:t>
            </a:r>
            <a:r>
              <a:rPr lang="en-US" altLang="en-US" dirty="0" err="1"/>
              <a:t>flannelgraph</a:t>
            </a:r>
            <a:r>
              <a:rPr lang="en-US" altLang="en-US" dirty="0"/>
              <a:t>, exhibits, models, specimens</a:t>
            </a:r>
          </a:p>
          <a:p>
            <a:pPr marL="1295400" lvl="2" indent="-381000" algn="just" eaLnBrk="1" hangingPunct="1">
              <a:lnSpc>
                <a:spcPct val="90000"/>
              </a:lnSpc>
              <a:buFontTx/>
              <a:buBlip>
                <a:blip r:embed="rId2"/>
              </a:buBlip>
            </a:pPr>
            <a:r>
              <a:rPr lang="en-US" altLang="en-US" dirty="0"/>
              <a:t>Requiring projection : slides, film strips</a:t>
            </a:r>
          </a:p>
          <a:p>
            <a:pPr marL="914400" lvl="1" indent="-457200" algn="just" eaLnBrk="1" hangingPunct="1">
              <a:lnSpc>
                <a:spcPct val="90000"/>
              </a:lnSpc>
              <a:buFontTx/>
              <a:buAutoNum type="arabicPeriod"/>
            </a:pPr>
            <a:r>
              <a:rPr lang="en-US" altLang="en-US" sz="2400" dirty="0">
                <a:solidFill>
                  <a:srgbClr val="339933"/>
                </a:solidFill>
              </a:rPr>
              <a:t>Combined</a:t>
            </a:r>
          </a:p>
          <a:p>
            <a:pPr marL="1295400" lvl="2" indent="-381000" algn="just" eaLnBrk="1" hangingPunct="1">
              <a:lnSpc>
                <a:spcPct val="90000"/>
              </a:lnSpc>
              <a:buFontTx/>
              <a:buNone/>
            </a:pPr>
            <a:r>
              <a:rPr lang="en-US" altLang="en-US" dirty="0"/>
              <a:t>Television, sound films, slide-tape combination</a:t>
            </a:r>
          </a:p>
          <a:p>
            <a:pPr marL="914400" lvl="1" indent="-457200" algn="just" eaLnBrk="1" hangingPunct="1">
              <a:lnSpc>
                <a:spcPct val="90000"/>
              </a:lnSpc>
            </a:pPr>
            <a:endParaRPr lang="en-US" altLang="en-US" sz="2400" dirty="0"/>
          </a:p>
          <a:p>
            <a:pPr marL="533400" indent="-533400" algn="just" eaLnBrk="1" hangingPunct="1">
              <a:lnSpc>
                <a:spcPct val="90000"/>
              </a:lnSpc>
            </a:pPr>
            <a:endParaRPr lang="en-US" altLang="en-US" sz="2400" dirty="0"/>
          </a:p>
        </p:txBody>
      </p:sp>
      <p:sp>
        <p:nvSpPr>
          <p:cNvPr id="50179" name="Slide Number Placeholder 5"/>
          <p:cNvSpPr>
            <a:spLocks noGrp="1"/>
          </p:cNvSpPr>
          <p:nvPr>
            <p:ph type="sldNum" sz="quarter" idx="12"/>
          </p:nvPr>
        </p:nvSpPr>
        <p:spPr>
          <a:noFill/>
          <a:ln>
            <a:miter lim="800000"/>
            <a:headEnd/>
            <a:tailEnd/>
          </a:ln>
        </p:spPr>
        <p:txBody>
          <a:bodyPr/>
          <a:lstStyle/>
          <a:p>
            <a:fld id="{ED3BEB19-DF8A-45A8-B9E0-A71E24497B98}" type="slidenum">
              <a:rPr lang="en-US" altLang="en-US">
                <a:solidFill>
                  <a:schemeClr val="bg2"/>
                </a:solidFill>
                <a:latin typeface="Times New Roman" pitchFamily="18" charset="0"/>
              </a:rPr>
              <a:pPr/>
              <a:t>30</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6435">
                                            <p:txEl>
                                              <p:pRg st="1" end="1"/>
                                            </p:txEl>
                                          </p:spTgt>
                                        </p:tgtEl>
                                        <p:attrNameLst>
                                          <p:attrName>style.visibility</p:attrName>
                                        </p:attrNameLst>
                                      </p:cBhvr>
                                      <p:to>
                                        <p:strVal val="visible"/>
                                      </p:to>
                                    </p:set>
                                    <p:anim calcmode="lin" valueType="num">
                                      <p:cBhvr additive="base">
                                        <p:cTn id="7" dur="500" fill="hold"/>
                                        <p:tgtEl>
                                          <p:spTgt spid="14643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64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6435">
                                            <p:txEl>
                                              <p:pRg st="3" end="3"/>
                                            </p:txEl>
                                          </p:spTgt>
                                        </p:tgtEl>
                                        <p:attrNameLst>
                                          <p:attrName>style.visibility</p:attrName>
                                        </p:attrNameLst>
                                      </p:cBhvr>
                                      <p:to>
                                        <p:strVal val="visible"/>
                                      </p:to>
                                    </p:set>
                                    <p:anim calcmode="lin" valueType="num">
                                      <p:cBhvr additive="base">
                                        <p:cTn id="13" dur="500" fill="hold"/>
                                        <p:tgtEl>
                                          <p:spTgt spid="14643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6435">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46435">
                                            <p:txEl>
                                              <p:pRg st="4" end="4"/>
                                            </p:txEl>
                                          </p:spTgt>
                                        </p:tgtEl>
                                        <p:attrNameLst>
                                          <p:attrName>style.visibility</p:attrName>
                                        </p:attrNameLst>
                                      </p:cBhvr>
                                      <p:to>
                                        <p:strVal val="visible"/>
                                      </p:to>
                                    </p:set>
                                    <p:anim calcmode="lin" valueType="num">
                                      <p:cBhvr additive="base">
                                        <p:cTn id="17" dur="500" fill="hold"/>
                                        <p:tgtEl>
                                          <p:spTgt spid="146435">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643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46435">
                                            <p:txEl>
                                              <p:pRg st="6" end="6"/>
                                            </p:txEl>
                                          </p:spTgt>
                                        </p:tgtEl>
                                        <p:attrNameLst>
                                          <p:attrName>style.visibility</p:attrName>
                                        </p:attrNameLst>
                                      </p:cBhvr>
                                      <p:to>
                                        <p:strVal val="visible"/>
                                      </p:to>
                                    </p:set>
                                    <p:animEffect transition="in" filter="wipe(down)">
                                      <p:cBhvr>
                                        <p:cTn id="23" dur="500"/>
                                        <p:tgtEl>
                                          <p:spTgt spid="1464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81000" y="228600"/>
            <a:ext cx="8610600" cy="685800"/>
          </a:xfrm>
        </p:spPr>
        <p:txBody>
          <a:bodyPr/>
          <a:lstStyle/>
          <a:p>
            <a:pPr algn="l" eaLnBrk="1" hangingPunct="1"/>
            <a:r>
              <a:rPr lang="en-US" altLang="en-US" sz="3600" dirty="0"/>
              <a:t>Methods Of Health </a:t>
            </a:r>
            <a:r>
              <a:rPr lang="en-US" altLang="en-US" sz="3600" dirty="0" smtClean="0"/>
              <a:t>Education</a:t>
            </a:r>
            <a:endParaRPr lang="en-US" altLang="en-US" sz="3600" dirty="0"/>
          </a:p>
        </p:txBody>
      </p:sp>
      <p:sp>
        <p:nvSpPr>
          <p:cNvPr id="51203" name="Slide Number Placeholder 5"/>
          <p:cNvSpPr>
            <a:spLocks noGrp="1"/>
          </p:cNvSpPr>
          <p:nvPr>
            <p:ph type="sldNum" sz="quarter" idx="12"/>
          </p:nvPr>
        </p:nvSpPr>
        <p:spPr>
          <a:noFill/>
          <a:ln>
            <a:miter lim="800000"/>
            <a:headEnd/>
            <a:tailEnd/>
          </a:ln>
        </p:spPr>
        <p:txBody>
          <a:bodyPr/>
          <a:lstStyle/>
          <a:p>
            <a:fld id="{E2A935D1-3B5E-440D-A1DE-DC0CD2E0984C}" type="slidenum">
              <a:rPr lang="en-US" altLang="en-US">
                <a:solidFill>
                  <a:schemeClr val="bg2"/>
                </a:solidFill>
                <a:latin typeface="Times New Roman" pitchFamily="18" charset="0"/>
              </a:rPr>
              <a:pPr/>
              <a:t>31</a:t>
            </a:fld>
            <a:endParaRPr lang="en-US" altLang="en-US">
              <a:solidFill>
                <a:schemeClr val="bg2"/>
              </a:solidFill>
              <a:latin typeface="Times New Roman" pitchFamily="18" charset="0"/>
            </a:endParaRPr>
          </a:p>
        </p:txBody>
      </p:sp>
      <p:graphicFrame>
        <p:nvGraphicFramePr>
          <p:cNvPr id="2" name="Diagram 1"/>
          <p:cNvGraphicFramePr/>
          <p:nvPr>
            <p:extLst>
              <p:ext uri="{D42A27DB-BD31-4B8C-83A1-F6EECF244321}">
                <p14:modId xmlns:p14="http://schemas.microsoft.com/office/powerpoint/2010/main" val="1464864276"/>
              </p:ext>
            </p:extLst>
          </p:nvPr>
        </p:nvGraphicFramePr>
        <p:xfrm>
          <a:off x="228600" y="1295400"/>
          <a:ext cx="89154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a:bodyPr>
          <a:lstStyle/>
          <a:p>
            <a:r>
              <a:rPr lang="en-US" altLang="en-US" dirty="0"/>
              <a:t>Methods Of Health Education</a:t>
            </a:r>
          </a:p>
        </p:txBody>
      </p:sp>
      <p:sp>
        <p:nvSpPr>
          <p:cNvPr id="149507" name="Rectangle 3"/>
          <p:cNvSpPr>
            <a:spLocks noGrp="1" noChangeArrowheads="1"/>
          </p:cNvSpPr>
          <p:nvPr>
            <p:ph idx="1"/>
          </p:nvPr>
        </p:nvSpPr>
        <p:spPr/>
        <p:txBody>
          <a:bodyPr/>
          <a:lstStyle/>
          <a:p>
            <a:pPr algn="just" eaLnBrk="1" hangingPunct="1"/>
            <a:r>
              <a:rPr lang="en-US" altLang="en-US" b="1" dirty="0">
                <a:solidFill>
                  <a:srgbClr val="00B050"/>
                </a:solidFill>
              </a:rPr>
              <a:t>Individual approach</a:t>
            </a:r>
          </a:p>
          <a:p>
            <a:pPr lvl="1" algn="just" eaLnBrk="1" hangingPunct="1"/>
            <a:r>
              <a:rPr lang="en-US" altLang="en-US" sz="2400" dirty="0"/>
              <a:t>On individuals visit to health center</a:t>
            </a:r>
          </a:p>
          <a:p>
            <a:pPr lvl="1" algn="just" eaLnBrk="1" hangingPunct="1"/>
            <a:r>
              <a:rPr lang="en-US" altLang="en-US" sz="2400" dirty="0"/>
              <a:t>On  health visitor’s home visit</a:t>
            </a:r>
          </a:p>
          <a:p>
            <a:pPr lvl="1" algn="just" eaLnBrk="1" hangingPunct="1"/>
            <a:r>
              <a:rPr lang="en-US" altLang="en-US" sz="2400" dirty="0"/>
              <a:t>Advantage</a:t>
            </a:r>
          </a:p>
          <a:p>
            <a:pPr lvl="2" algn="just" eaLnBrk="1" hangingPunct="1"/>
            <a:r>
              <a:rPr lang="en-US" altLang="en-US" dirty="0"/>
              <a:t>Discuss, argue &amp; persuade the individual</a:t>
            </a:r>
          </a:p>
          <a:p>
            <a:pPr lvl="2" algn="just" eaLnBrk="1" hangingPunct="1"/>
            <a:r>
              <a:rPr lang="en-US" altLang="en-US" dirty="0"/>
              <a:t>Specific interest can be discussed</a:t>
            </a:r>
          </a:p>
          <a:p>
            <a:pPr lvl="1" algn="just" eaLnBrk="1" hangingPunct="1"/>
            <a:r>
              <a:rPr lang="en-US" altLang="en-US" sz="2400" dirty="0"/>
              <a:t>Disadvantage</a:t>
            </a:r>
          </a:p>
          <a:p>
            <a:pPr lvl="2" algn="just" eaLnBrk="1" hangingPunct="1"/>
            <a:r>
              <a:rPr lang="en-US" altLang="en-US" dirty="0"/>
              <a:t>Reaches small number </a:t>
            </a:r>
          </a:p>
        </p:txBody>
      </p:sp>
      <p:sp>
        <p:nvSpPr>
          <p:cNvPr id="52228" name="Slide Number Placeholder 5"/>
          <p:cNvSpPr>
            <a:spLocks noGrp="1"/>
          </p:cNvSpPr>
          <p:nvPr>
            <p:ph type="sldNum" sz="quarter" idx="12"/>
          </p:nvPr>
        </p:nvSpPr>
        <p:spPr>
          <a:noFill/>
          <a:ln>
            <a:miter lim="800000"/>
            <a:headEnd/>
            <a:tailEnd/>
          </a:ln>
        </p:spPr>
        <p:txBody>
          <a:bodyPr/>
          <a:lstStyle/>
          <a:p>
            <a:fld id="{B3A90BC8-7893-4FE3-85F5-18FF8A5CBDD5}" type="slidenum">
              <a:rPr lang="en-US" altLang="en-US">
                <a:solidFill>
                  <a:schemeClr val="bg2"/>
                </a:solidFill>
                <a:latin typeface="Times New Roman" pitchFamily="18" charset="0"/>
              </a:rPr>
              <a:pPr/>
              <a:t>32</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49507">
                                            <p:txEl>
                                              <p:pRg st="3" end="3"/>
                                            </p:txEl>
                                          </p:spTgt>
                                        </p:tgtEl>
                                        <p:attrNameLst>
                                          <p:attrName>style.visibility</p:attrName>
                                        </p:attrNameLst>
                                      </p:cBhvr>
                                      <p:to>
                                        <p:strVal val="visible"/>
                                      </p:to>
                                    </p:set>
                                    <p:animEffect transition="in" filter="blinds(horizontal)">
                                      <p:cBhvr>
                                        <p:cTn id="7" dur="500"/>
                                        <p:tgtEl>
                                          <p:spTgt spid="149507">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49507">
                                            <p:txEl>
                                              <p:pRg st="4" end="4"/>
                                            </p:txEl>
                                          </p:spTgt>
                                        </p:tgtEl>
                                        <p:attrNameLst>
                                          <p:attrName>style.visibility</p:attrName>
                                        </p:attrNameLst>
                                      </p:cBhvr>
                                      <p:to>
                                        <p:strVal val="visible"/>
                                      </p:to>
                                    </p:set>
                                    <p:animEffect transition="in" filter="blinds(horizontal)">
                                      <p:cBhvr>
                                        <p:cTn id="10" dur="500"/>
                                        <p:tgtEl>
                                          <p:spTgt spid="149507">
                                            <p:txEl>
                                              <p:pRg st="4" end="4"/>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49507">
                                            <p:txEl>
                                              <p:pRg st="5" end="5"/>
                                            </p:txEl>
                                          </p:spTgt>
                                        </p:tgtEl>
                                        <p:attrNameLst>
                                          <p:attrName>style.visibility</p:attrName>
                                        </p:attrNameLst>
                                      </p:cBhvr>
                                      <p:to>
                                        <p:strVal val="visible"/>
                                      </p:to>
                                    </p:set>
                                    <p:animEffect transition="in" filter="blinds(horizontal)">
                                      <p:cBhvr>
                                        <p:cTn id="13" dur="500"/>
                                        <p:tgtEl>
                                          <p:spTgt spid="149507">
                                            <p:txEl>
                                              <p:pRg st="5" end="5"/>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149507">
                                            <p:txEl>
                                              <p:pRg st="6" end="6"/>
                                            </p:txEl>
                                          </p:spTgt>
                                        </p:tgtEl>
                                        <p:attrNameLst>
                                          <p:attrName>style.visibility</p:attrName>
                                        </p:attrNameLst>
                                      </p:cBhvr>
                                      <p:to>
                                        <p:strVal val="visible"/>
                                      </p:to>
                                    </p:set>
                                    <p:animEffect transition="in" filter="blinds(horizontal)">
                                      <p:cBhvr>
                                        <p:cTn id="16" dur="500"/>
                                        <p:tgtEl>
                                          <p:spTgt spid="149507">
                                            <p:txEl>
                                              <p:pRg st="6" end="6"/>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149507">
                                            <p:txEl>
                                              <p:pRg st="7" end="7"/>
                                            </p:txEl>
                                          </p:spTgt>
                                        </p:tgtEl>
                                        <p:attrNameLst>
                                          <p:attrName>style.visibility</p:attrName>
                                        </p:attrNameLst>
                                      </p:cBhvr>
                                      <p:to>
                                        <p:strVal val="visible"/>
                                      </p:to>
                                    </p:set>
                                    <p:animEffect transition="in" filter="blinds(horizontal)">
                                      <p:cBhvr>
                                        <p:cTn id="19" dur="500"/>
                                        <p:tgtEl>
                                          <p:spTgt spid="14950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09600" y="457200"/>
            <a:ext cx="7772400" cy="685800"/>
          </a:xfrm>
        </p:spPr>
        <p:txBody>
          <a:bodyPr>
            <a:noAutofit/>
          </a:bodyPr>
          <a:lstStyle/>
          <a:p>
            <a:pPr eaLnBrk="1" hangingPunct="1"/>
            <a:r>
              <a:rPr lang="en-US" altLang="en-US" sz="4000" b="1" dirty="0"/>
              <a:t/>
            </a:r>
            <a:br>
              <a:rPr lang="en-US" altLang="en-US" sz="4000" b="1" dirty="0"/>
            </a:br>
            <a:r>
              <a:rPr lang="en-US" altLang="en-US" sz="4000" b="1" dirty="0"/>
              <a:t> </a:t>
            </a:r>
            <a:r>
              <a:rPr lang="en-US" altLang="en-US" sz="4000" b="1" dirty="0">
                <a:solidFill>
                  <a:srgbClr val="2A8A71"/>
                </a:solidFill>
              </a:rPr>
              <a:t>Group Approach</a:t>
            </a:r>
          </a:p>
        </p:txBody>
      </p:sp>
      <p:sp>
        <p:nvSpPr>
          <p:cNvPr id="150531" name="Rectangle 3"/>
          <p:cNvSpPr>
            <a:spLocks noGrp="1" noChangeArrowheads="1"/>
          </p:cNvSpPr>
          <p:nvPr>
            <p:ph type="body" sz="half" idx="1"/>
          </p:nvPr>
        </p:nvSpPr>
        <p:spPr>
          <a:xfrm>
            <a:off x="381000" y="1676400"/>
            <a:ext cx="7620000" cy="4114800"/>
          </a:xfrm>
        </p:spPr>
        <p:txBody>
          <a:bodyPr>
            <a:normAutofit lnSpcReduction="10000"/>
          </a:bodyPr>
          <a:lstStyle/>
          <a:p>
            <a:pPr marL="0" indent="0" eaLnBrk="1" hangingPunct="1">
              <a:buNone/>
            </a:pPr>
            <a:r>
              <a:rPr lang="en-US" altLang="en-US" sz="2800" b="1" u="sng" dirty="0" smtClean="0">
                <a:solidFill>
                  <a:srgbClr val="FF0000"/>
                </a:solidFill>
              </a:rPr>
              <a:t>Lectures</a:t>
            </a:r>
          </a:p>
          <a:p>
            <a:pPr algn="just"/>
            <a:r>
              <a:rPr lang="en-US" sz="2400" dirty="0"/>
              <a:t>A lecture is a discourse on one particular subject delivered by one person. </a:t>
            </a:r>
            <a:endParaRPr lang="en-US" sz="2400" b="1" dirty="0"/>
          </a:p>
          <a:p>
            <a:pPr algn="just"/>
            <a:r>
              <a:rPr lang="en-US" sz="2400" dirty="0"/>
              <a:t>N</a:t>
            </a:r>
            <a:r>
              <a:rPr lang="en-US" sz="2400" dirty="0" smtClean="0"/>
              <a:t>umber </a:t>
            </a:r>
            <a:r>
              <a:rPr lang="en-US" sz="2400" dirty="0"/>
              <a:t>of facts and concepts can be presented in a short time to a large number of people. </a:t>
            </a:r>
            <a:endParaRPr lang="en-US" altLang="en-US" sz="2400" dirty="0"/>
          </a:p>
          <a:p>
            <a:pPr algn="just" eaLnBrk="1" hangingPunct="1"/>
            <a:r>
              <a:rPr lang="en-US" altLang="en-US" sz="2400" b="1" dirty="0"/>
              <a:t>Chalk &amp; T</a:t>
            </a:r>
            <a:r>
              <a:rPr lang="en-US" altLang="en-US" sz="2400" b="1" dirty="0" smtClean="0"/>
              <a:t>alk </a:t>
            </a:r>
            <a:endParaRPr lang="en-US" altLang="en-US" sz="2400" dirty="0"/>
          </a:p>
          <a:p>
            <a:pPr lvl="1" algn="just" eaLnBrk="1" hangingPunct="1"/>
            <a:r>
              <a:rPr lang="en-US" altLang="en-US" sz="2400" dirty="0"/>
              <a:t>Carefully prepared oral presentation of facts, organized thoughts and ideas by a qualified person</a:t>
            </a:r>
          </a:p>
          <a:p>
            <a:pPr lvl="1" algn="just" eaLnBrk="1" hangingPunct="1"/>
            <a:r>
              <a:rPr lang="en-US" altLang="en-US" sz="2400" dirty="0"/>
              <a:t>Not &gt; </a:t>
            </a:r>
            <a:r>
              <a:rPr lang="en-US" altLang="en-US" sz="2400" dirty="0" smtClean="0"/>
              <a:t>30 people </a:t>
            </a:r>
            <a:endParaRPr lang="en-US" altLang="en-US" sz="2400" dirty="0"/>
          </a:p>
          <a:p>
            <a:pPr lvl="1" algn="just" eaLnBrk="1" hangingPunct="1"/>
            <a:r>
              <a:rPr lang="en-US" altLang="en-US" sz="2400" dirty="0"/>
              <a:t>15-20min</a:t>
            </a:r>
          </a:p>
        </p:txBody>
      </p:sp>
      <p:pic>
        <p:nvPicPr>
          <p:cNvPr id="150532" name="Picture 4" descr="Adam_s_lecture050611_2"/>
          <p:cNvPicPr>
            <a:picLocks noGrp="1" noChangeAspect="1" noChangeArrowheads="1"/>
          </p:cNvPicPr>
          <p:nvPr>
            <p:ph sz="half" idx="2"/>
          </p:nvPr>
        </p:nvPicPr>
        <p:blipFill>
          <a:blip r:embed="rId2" cstate="print"/>
          <a:srcRect/>
          <a:stretch>
            <a:fillRect/>
          </a:stretch>
        </p:blipFill>
        <p:spPr>
          <a:xfrm>
            <a:off x="5029200" y="4711861"/>
            <a:ext cx="3352800" cy="2133600"/>
          </a:xfrm>
          <a:noFill/>
        </p:spPr>
      </p:pic>
      <p:sp>
        <p:nvSpPr>
          <p:cNvPr id="53253" name="Slide Number Placeholder 6"/>
          <p:cNvSpPr>
            <a:spLocks noGrp="1"/>
          </p:cNvSpPr>
          <p:nvPr>
            <p:ph type="sldNum" sz="quarter" idx="12"/>
          </p:nvPr>
        </p:nvSpPr>
        <p:spPr>
          <a:noFill/>
          <a:ln>
            <a:miter lim="800000"/>
            <a:headEnd/>
            <a:tailEnd/>
          </a:ln>
        </p:spPr>
        <p:txBody>
          <a:bodyPr/>
          <a:lstStyle/>
          <a:p>
            <a:fld id="{0F20F2CA-D364-41F8-B4DA-CF482FA8D2B1}" type="slidenum">
              <a:rPr lang="en-US" altLang="en-US">
                <a:solidFill>
                  <a:schemeClr val="bg2"/>
                </a:solidFill>
                <a:latin typeface="Times New Roman" pitchFamily="18" charset="0"/>
              </a:rPr>
              <a:pPr/>
              <a:t>33</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053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0531">
                                            <p:txEl>
                                              <p:pRg st="4" end="4"/>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150532"/>
                                        </p:tgtEl>
                                        <p:attrNameLst>
                                          <p:attrName>style.visibility</p:attrName>
                                        </p:attrNameLst>
                                      </p:cBhvr>
                                      <p:to>
                                        <p:strVal val="visible"/>
                                      </p:to>
                                    </p:set>
                                    <p:animEffect transition="in" filter="blinds(horizontal)">
                                      <p:cBhvr>
                                        <p:cTn id="13" dur="500"/>
                                        <p:tgtEl>
                                          <p:spTgt spid="15053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0"/>
                                          </p:stCondLst>
                                        </p:cTn>
                                        <p:tgtEl>
                                          <p:spTgt spid="150531">
                                            <p:txEl>
                                              <p:pRg st="5" end="5"/>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505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Rectangle 3"/>
          <p:cNvSpPr>
            <a:spLocks noGrp="1" noChangeArrowheads="1"/>
          </p:cNvSpPr>
          <p:nvPr>
            <p:ph type="body" sz="half" idx="1"/>
          </p:nvPr>
        </p:nvSpPr>
        <p:spPr>
          <a:xfrm>
            <a:off x="228600" y="266700"/>
            <a:ext cx="6096000" cy="5981700"/>
          </a:xfrm>
        </p:spPr>
        <p:txBody>
          <a:bodyPr>
            <a:normAutofit/>
          </a:bodyPr>
          <a:lstStyle/>
          <a:p>
            <a:pPr eaLnBrk="1" hangingPunct="1"/>
            <a:r>
              <a:rPr lang="en-US" altLang="en-US" sz="2400" dirty="0"/>
              <a:t>Flipcharts – 25×30cms</a:t>
            </a:r>
          </a:p>
          <a:p>
            <a:pPr lvl="1" eaLnBrk="1" hangingPunct="1"/>
            <a:r>
              <a:rPr lang="en-US" altLang="en-US" sz="2400" dirty="0"/>
              <a:t>Message on chart must be brief</a:t>
            </a:r>
          </a:p>
          <a:p>
            <a:pPr lvl="1" eaLnBrk="1" hangingPunct="1"/>
            <a:r>
              <a:rPr lang="en-US" altLang="en-US" sz="2400" dirty="0"/>
              <a:t>Help to hold the attention of the group</a:t>
            </a:r>
          </a:p>
          <a:p>
            <a:pPr lvl="1" eaLnBrk="1" hangingPunct="1"/>
            <a:endParaRPr lang="en-US" altLang="en-US" sz="2400" dirty="0"/>
          </a:p>
          <a:p>
            <a:pPr eaLnBrk="1" hangingPunct="1"/>
            <a:r>
              <a:rPr lang="en-US" altLang="en-US" sz="2400" dirty="0"/>
              <a:t>Flannel graph</a:t>
            </a:r>
          </a:p>
          <a:p>
            <a:pPr lvl="1" eaLnBrk="1" hangingPunct="1"/>
            <a:r>
              <a:rPr lang="en-US" altLang="en-US" sz="2400" dirty="0"/>
              <a:t>Maintain continuity</a:t>
            </a:r>
          </a:p>
          <a:p>
            <a:pPr lvl="1" eaLnBrk="1" hangingPunct="1"/>
            <a:r>
              <a:rPr lang="en-US" altLang="en-US" sz="2400" dirty="0"/>
              <a:t>A very cheap medium</a:t>
            </a:r>
          </a:p>
          <a:p>
            <a:pPr lvl="1" eaLnBrk="1" hangingPunct="1"/>
            <a:r>
              <a:rPr lang="en-US" altLang="en-US" sz="2400" dirty="0"/>
              <a:t>Easy to transport</a:t>
            </a:r>
          </a:p>
          <a:p>
            <a:pPr lvl="1" eaLnBrk="1" hangingPunct="1"/>
            <a:r>
              <a:rPr lang="en-US" altLang="en-US" sz="2400" dirty="0"/>
              <a:t>Promotes thought &amp; </a:t>
            </a:r>
            <a:r>
              <a:rPr lang="en-US" altLang="en-US" sz="2400" dirty="0" err="1"/>
              <a:t>critcism</a:t>
            </a:r>
            <a:endParaRPr lang="en-US" altLang="en-US" sz="2400" dirty="0"/>
          </a:p>
          <a:p>
            <a:pPr eaLnBrk="1" hangingPunct="1"/>
            <a:endParaRPr lang="en-US" altLang="en-US" sz="2400" dirty="0" smtClean="0"/>
          </a:p>
          <a:p>
            <a:pPr algn="just"/>
            <a:r>
              <a:rPr lang="en-US" altLang="en-US" sz="2400" dirty="0"/>
              <a:t>Exhibits</a:t>
            </a:r>
          </a:p>
          <a:p>
            <a:pPr lvl="1" algn="just"/>
            <a:r>
              <a:rPr lang="en-US" altLang="en-US" sz="2400" dirty="0"/>
              <a:t>Objects, models, specimens </a:t>
            </a:r>
            <a:r>
              <a:rPr lang="en-US" altLang="en-US" sz="2400" dirty="0" err="1"/>
              <a:t>etc</a:t>
            </a:r>
            <a:endParaRPr lang="en-US" altLang="en-US" sz="2400" dirty="0"/>
          </a:p>
          <a:p>
            <a:pPr eaLnBrk="1" hangingPunct="1"/>
            <a:endParaRPr lang="en-US" altLang="en-US" sz="2400" dirty="0"/>
          </a:p>
          <a:p>
            <a:pPr lvl="1" eaLnBrk="1" hangingPunct="1"/>
            <a:endParaRPr lang="en-US" altLang="en-US" sz="2400" dirty="0"/>
          </a:p>
        </p:txBody>
      </p:sp>
      <p:pic>
        <p:nvPicPr>
          <p:cNvPr id="54276" name="Picture 4" descr="flipchartimage2"/>
          <p:cNvPicPr>
            <a:picLocks noGrp="1" noChangeAspect="1" noChangeArrowheads="1"/>
          </p:cNvPicPr>
          <p:nvPr>
            <p:ph sz="quarter" idx="2"/>
          </p:nvPr>
        </p:nvPicPr>
        <p:blipFill>
          <a:blip r:embed="rId2" cstate="print"/>
          <a:srcRect/>
          <a:stretch>
            <a:fillRect/>
          </a:stretch>
        </p:blipFill>
        <p:spPr>
          <a:xfrm>
            <a:off x="6037262" y="457200"/>
            <a:ext cx="1735138" cy="1981200"/>
          </a:xfrm>
          <a:noFill/>
        </p:spPr>
      </p:pic>
      <p:pic>
        <p:nvPicPr>
          <p:cNvPr id="152582" name="Picture 6" descr="f18-14"/>
          <p:cNvPicPr>
            <a:picLocks noGrp="1" noChangeAspect="1" noChangeArrowheads="1"/>
          </p:cNvPicPr>
          <p:nvPr>
            <p:ph sz="quarter" idx="3"/>
          </p:nvPr>
        </p:nvPicPr>
        <p:blipFill>
          <a:blip r:embed="rId3" cstate="print"/>
          <a:stretch>
            <a:fillRect/>
          </a:stretch>
        </p:blipFill>
        <p:spPr>
          <a:xfrm>
            <a:off x="5562600" y="2743200"/>
            <a:ext cx="1143000" cy="1348740"/>
          </a:xfrm>
          <a:noFill/>
        </p:spPr>
      </p:pic>
      <p:sp>
        <p:nvSpPr>
          <p:cNvPr id="54278" name="Slide Number Placeholder 7"/>
          <p:cNvSpPr>
            <a:spLocks noGrp="1"/>
          </p:cNvSpPr>
          <p:nvPr>
            <p:ph type="sldNum" sz="quarter" idx="12"/>
          </p:nvPr>
        </p:nvSpPr>
        <p:spPr>
          <a:noFill/>
          <a:ln>
            <a:miter lim="800000"/>
            <a:headEnd/>
            <a:tailEnd/>
          </a:ln>
        </p:spPr>
        <p:txBody>
          <a:bodyPr/>
          <a:lstStyle/>
          <a:p>
            <a:fld id="{A9AE23A9-039B-403B-9601-209FAB4E2AF3}" type="slidenum">
              <a:rPr lang="en-US" altLang="en-US">
                <a:solidFill>
                  <a:schemeClr val="bg2"/>
                </a:solidFill>
                <a:latin typeface="Times New Roman" pitchFamily="18" charset="0"/>
              </a:rPr>
              <a:pPr/>
              <a:t>34</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52579">
                                            <p:txEl>
                                              <p:pRg st="4" end="4"/>
                                            </p:txEl>
                                          </p:spTgt>
                                        </p:tgtEl>
                                        <p:attrNameLst>
                                          <p:attrName>style.visibility</p:attrName>
                                        </p:attrNameLst>
                                      </p:cBhvr>
                                      <p:to>
                                        <p:strVal val="visible"/>
                                      </p:to>
                                    </p:set>
                                    <p:animEffect transition="in" filter="blinds(horizontal)">
                                      <p:cBhvr>
                                        <p:cTn id="7" dur="500"/>
                                        <p:tgtEl>
                                          <p:spTgt spid="152579">
                                            <p:txEl>
                                              <p:pRg st="4" end="4"/>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52579">
                                            <p:txEl>
                                              <p:pRg st="5" end="5"/>
                                            </p:txEl>
                                          </p:spTgt>
                                        </p:tgtEl>
                                        <p:attrNameLst>
                                          <p:attrName>style.visibility</p:attrName>
                                        </p:attrNameLst>
                                      </p:cBhvr>
                                      <p:to>
                                        <p:strVal val="visible"/>
                                      </p:to>
                                    </p:set>
                                    <p:animEffect transition="in" filter="blinds(horizontal)">
                                      <p:cBhvr>
                                        <p:cTn id="10" dur="500"/>
                                        <p:tgtEl>
                                          <p:spTgt spid="152579">
                                            <p:txEl>
                                              <p:pRg st="5" end="5"/>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52579">
                                            <p:txEl>
                                              <p:pRg st="6" end="6"/>
                                            </p:txEl>
                                          </p:spTgt>
                                        </p:tgtEl>
                                        <p:attrNameLst>
                                          <p:attrName>style.visibility</p:attrName>
                                        </p:attrNameLst>
                                      </p:cBhvr>
                                      <p:to>
                                        <p:strVal val="visible"/>
                                      </p:to>
                                    </p:set>
                                    <p:animEffect transition="in" filter="blinds(horizontal)">
                                      <p:cBhvr>
                                        <p:cTn id="13" dur="500"/>
                                        <p:tgtEl>
                                          <p:spTgt spid="152579">
                                            <p:txEl>
                                              <p:pRg st="6" end="6"/>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152579">
                                            <p:txEl>
                                              <p:pRg st="7" end="7"/>
                                            </p:txEl>
                                          </p:spTgt>
                                        </p:tgtEl>
                                        <p:attrNameLst>
                                          <p:attrName>style.visibility</p:attrName>
                                        </p:attrNameLst>
                                      </p:cBhvr>
                                      <p:to>
                                        <p:strVal val="visible"/>
                                      </p:to>
                                    </p:set>
                                    <p:animEffect transition="in" filter="blinds(horizontal)">
                                      <p:cBhvr>
                                        <p:cTn id="16" dur="500"/>
                                        <p:tgtEl>
                                          <p:spTgt spid="152579">
                                            <p:txEl>
                                              <p:pRg st="7" end="7"/>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152579">
                                            <p:txEl>
                                              <p:pRg st="8" end="8"/>
                                            </p:txEl>
                                          </p:spTgt>
                                        </p:tgtEl>
                                        <p:attrNameLst>
                                          <p:attrName>style.visibility</p:attrName>
                                        </p:attrNameLst>
                                      </p:cBhvr>
                                      <p:to>
                                        <p:strVal val="visible"/>
                                      </p:to>
                                    </p:set>
                                    <p:animEffect transition="in" filter="blinds(horizontal)">
                                      <p:cBhvr>
                                        <p:cTn id="19" dur="500"/>
                                        <p:tgtEl>
                                          <p:spTgt spid="152579">
                                            <p:txEl>
                                              <p:pRg st="8" end="8"/>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152579">
                                            <p:txEl>
                                              <p:pRg st="10" end="10"/>
                                            </p:txEl>
                                          </p:spTgt>
                                        </p:tgtEl>
                                        <p:attrNameLst>
                                          <p:attrName>style.visibility</p:attrName>
                                        </p:attrNameLst>
                                      </p:cBhvr>
                                      <p:to>
                                        <p:strVal val="visible"/>
                                      </p:to>
                                    </p:set>
                                    <p:animEffect transition="in" filter="blinds(horizontal)">
                                      <p:cBhvr>
                                        <p:cTn id="22" dur="500"/>
                                        <p:tgtEl>
                                          <p:spTgt spid="152579">
                                            <p:txEl>
                                              <p:pRg st="10" end="10"/>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152579">
                                            <p:txEl>
                                              <p:pRg st="11" end="11"/>
                                            </p:txEl>
                                          </p:spTgt>
                                        </p:tgtEl>
                                        <p:attrNameLst>
                                          <p:attrName>style.visibility</p:attrName>
                                        </p:attrNameLst>
                                      </p:cBhvr>
                                      <p:to>
                                        <p:strVal val="visible"/>
                                      </p:to>
                                    </p:set>
                                    <p:animEffect transition="in" filter="blinds(horizontal)">
                                      <p:cBhvr>
                                        <p:cTn id="25" dur="500"/>
                                        <p:tgtEl>
                                          <p:spTgt spid="152579">
                                            <p:txEl>
                                              <p:pRg st="11" end="11"/>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152582"/>
                                        </p:tgtEl>
                                        <p:attrNameLst>
                                          <p:attrName>style.visibility</p:attrName>
                                        </p:attrNameLst>
                                      </p:cBhvr>
                                      <p:to>
                                        <p:strVal val="visible"/>
                                      </p:to>
                                    </p:set>
                                    <p:animEffect transition="in" filter="blinds(horizontal)">
                                      <p:cBhvr>
                                        <p:cTn id="30" dur="500"/>
                                        <p:tgtEl>
                                          <p:spTgt spid="152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1" name="Rectangle 3"/>
          <p:cNvSpPr>
            <a:spLocks noGrp="1" noChangeArrowheads="1"/>
          </p:cNvSpPr>
          <p:nvPr>
            <p:ph idx="1"/>
          </p:nvPr>
        </p:nvSpPr>
        <p:spPr>
          <a:xfrm>
            <a:off x="914400" y="609600"/>
            <a:ext cx="7772400" cy="4648200"/>
          </a:xfrm>
        </p:spPr>
        <p:txBody>
          <a:bodyPr/>
          <a:lstStyle/>
          <a:p>
            <a:pPr lvl="1" algn="just" eaLnBrk="1" hangingPunct="1"/>
            <a:endParaRPr lang="en-US" altLang="en-US" sz="2400" dirty="0"/>
          </a:p>
          <a:p>
            <a:pPr marL="0" indent="0" algn="just" eaLnBrk="1" hangingPunct="1">
              <a:buNone/>
            </a:pPr>
            <a:r>
              <a:rPr lang="en-US" altLang="en-US" sz="2400" b="1" dirty="0">
                <a:solidFill>
                  <a:srgbClr val="FF0000"/>
                </a:solidFill>
              </a:rPr>
              <a:t>Disadvantages of lectures</a:t>
            </a:r>
          </a:p>
          <a:p>
            <a:pPr lvl="1" algn="just" eaLnBrk="1" hangingPunct="1"/>
            <a:r>
              <a:rPr lang="en-US" altLang="en-US" sz="2400" dirty="0"/>
              <a:t>Minimal involvement of audience</a:t>
            </a:r>
          </a:p>
          <a:p>
            <a:pPr lvl="1" algn="just" eaLnBrk="1" hangingPunct="1"/>
            <a:r>
              <a:rPr lang="en-US" altLang="en-US" sz="2400" dirty="0"/>
              <a:t>Learning is passive</a:t>
            </a:r>
          </a:p>
          <a:p>
            <a:pPr lvl="1" algn="just" eaLnBrk="1" hangingPunct="1"/>
            <a:r>
              <a:rPr lang="en-US" altLang="en-US" sz="2400" dirty="0"/>
              <a:t>Don not  stimulate thinking/problem solving capacity</a:t>
            </a:r>
          </a:p>
          <a:p>
            <a:pPr lvl="1" algn="just" eaLnBrk="1" hangingPunct="1"/>
            <a:r>
              <a:rPr lang="en-US" altLang="en-US" sz="2400" dirty="0"/>
              <a:t>Comprehension varies with audience</a:t>
            </a:r>
          </a:p>
          <a:p>
            <a:pPr lvl="1" algn="just" eaLnBrk="1" hangingPunct="1"/>
            <a:r>
              <a:rPr lang="en-US" altLang="en-US" sz="2400" dirty="0"/>
              <a:t>Behavior not necessarily affected</a:t>
            </a:r>
          </a:p>
        </p:txBody>
      </p:sp>
      <p:sp>
        <p:nvSpPr>
          <p:cNvPr id="55299" name="Slide Number Placeholder 5"/>
          <p:cNvSpPr>
            <a:spLocks noGrp="1"/>
          </p:cNvSpPr>
          <p:nvPr>
            <p:ph type="sldNum" sz="quarter" idx="12"/>
          </p:nvPr>
        </p:nvSpPr>
        <p:spPr>
          <a:noFill/>
          <a:ln>
            <a:miter lim="800000"/>
            <a:headEnd/>
            <a:tailEnd/>
          </a:ln>
        </p:spPr>
        <p:txBody>
          <a:bodyPr/>
          <a:lstStyle/>
          <a:p>
            <a:fld id="{546068CD-27BE-4E2F-9F86-AD2947663EB5}" type="slidenum">
              <a:rPr lang="en-US" altLang="en-US">
                <a:solidFill>
                  <a:schemeClr val="bg2"/>
                </a:solidFill>
                <a:latin typeface="Times New Roman" pitchFamily="18" charset="0"/>
              </a:rPr>
              <a:pPr/>
              <a:t>35</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55651">
                                            <p:txEl>
                                              <p:pRg st="1" end="1"/>
                                            </p:txEl>
                                          </p:spTgt>
                                        </p:tgtEl>
                                        <p:attrNameLst>
                                          <p:attrName>style.visibility</p:attrName>
                                        </p:attrNameLst>
                                      </p:cBhvr>
                                      <p:to>
                                        <p:strVal val="visible"/>
                                      </p:to>
                                    </p:set>
                                    <p:animEffect transition="in" filter="blinds(horizontal)">
                                      <p:cBhvr>
                                        <p:cTn id="7" dur="500"/>
                                        <p:tgtEl>
                                          <p:spTgt spid="155651">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55651">
                                            <p:txEl>
                                              <p:pRg st="2" end="2"/>
                                            </p:txEl>
                                          </p:spTgt>
                                        </p:tgtEl>
                                        <p:attrNameLst>
                                          <p:attrName>style.visibility</p:attrName>
                                        </p:attrNameLst>
                                      </p:cBhvr>
                                      <p:to>
                                        <p:strVal val="visible"/>
                                      </p:to>
                                    </p:set>
                                    <p:animEffect transition="in" filter="blinds(horizontal)">
                                      <p:cBhvr>
                                        <p:cTn id="10" dur="500"/>
                                        <p:tgtEl>
                                          <p:spTgt spid="155651">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55651">
                                            <p:txEl>
                                              <p:pRg st="3" end="3"/>
                                            </p:txEl>
                                          </p:spTgt>
                                        </p:tgtEl>
                                        <p:attrNameLst>
                                          <p:attrName>style.visibility</p:attrName>
                                        </p:attrNameLst>
                                      </p:cBhvr>
                                      <p:to>
                                        <p:strVal val="visible"/>
                                      </p:to>
                                    </p:set>
                                    <p:animEffect transition="in" filter="blinds(horizontal)">
                                      <p:cBhvr>
                                        <p:cTn id="13" dur="500"/>
                                        <p:tgtEl>
                                          <p:spTgt spid="155651">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155651">
                                            <p:txEl>
                                              <p:pRg st="4" end="4"/>
                                            </p:txEl>
                                          </p:spTgt>
                                        </p:tgtEl>
                                        <p:attrNameLst>
                                          <p:attrName>style.visibility</p:attrName>
                                        </p:attrNameLst>
                                      </p:cBhvr>
                                      <p:to>
                                        <p:strVal val="visible"/>
                                      </p:to>
                                    </p:set>
                                    <p:animEffect transition="in" filter="blinds(horizontal)">
                                      <p:cBhvr>
                                        <p:cTn id="16" dur="500"/>
                                        <p:tgtEl>
                                          <p:spTgt spid="155651">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155651">
                                            <p:txEl>
                                              <p:pRg st="5" end="5"/>
                                            </p:txEl>
                                          </p:spTgt>
                                        </p:tgtEl>
                                        <p:attrNameLst>
                                          <p:attrName>style.visibility</p:attrName>
                                        </p:attrNameLst>
                                      </p:cBhvr>
                                      <p:to>
                                        <p:strVal val="visible"/>
                                      </p:to>
                                    </p:set>
                                    <p:animEffect transition="in" filter="blinds(horizontal)">
                                      <p:cBhvr>
                                        <p:cTn id="19" dur="500"/>
                                        <p:tgtEl>
                                          <p:spTgt spid="155651">
                                            <p:txEl>
                                              <p:pRg st="5" end="5"/>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155651">
                                            <p:txEl>
                                              <p:pRg st="6" end="6"/>
                                            </p:txEl>
                                          </p:spTgt>
                                        </p:tgtEl>
                                        <p:attrNameLst>
                                          <p:attrName>style.visibility</p:attrName>
                                        </p:attrNameLst>
                                      </p:cBhvr>
                                      <p:to>
                                        <p:strVal val="visible"/>
                                      </p:to>
                                    </p:set>
                                    <p:animEffect transition="in" filter="blinds(horizontal)">
                                      <p:cBhvr>
                                        <p:cTn id="22" dur="500"/>
                                        <p:tgtEl>
                                          <p:spTgt spid="1556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628937" y="228600"/>
            <a:ext cx="5720788" cy="3813860"/>
          </a:xfrm>
        </p:spPr>
      </p:pic>
      <p:sp>
        <p:nvSpPr>
          <p:cNvPr id="4" name="Slide Number Placeholder 3"/>
          <p:cNvSpPr>
            <a:spLocks noGrp="1"/>
          </p:cNvSpPr>
          <p:nvPr>
            <p:ph type="sldNum" sz="quarter" idx="12"/>
          </p:nvPr>
        </p:nvSpPr>
        <p:spPr/>
        <p:txBody>
          <a:bodyPr/>
          <a:lstStyle/>
          <a:p>
            <a:pPr>
              <a:defRPr/>
            </a:pPr>
            <a:fld id="{5BFC15EE-AA7B-459B-8A43-BE8D099D56E4}" type="slidenum">
              <a:rPr lang="en-US" altLang="en-US" smtClean="0"/>
              <a:pPr>
                <a:defRPr/>
              </a:pPr>
              <a:t>36</a:t>
            </a:fld>
            <a:endParaRPr lang="en-US" altLang="en-US" dirty="0"/>
          </a:p>
        </p:txBody>
      </p:sp>
      <p:sp>
        <p:nvSpPr>
          <p:cNvPr id="6" name="Rectangle 5"/>
          <p:cNvSpPr/>
          <p:nvPr/>
        </p:nvSpPr>
        <p:spPr>
          <a:xfrm>
            <a:off x="680871" y="228600"/>
            <a:ext cx="1983235" cy="523220"/>
          </a:xfrm>
          <a:prstGeom prst="rect">
            <a:avLst/>
          </a:prstGeom>
        </p:spPr>
        <p:txBody>
          <a:bodyPr wrap="none">
            <a:spAutoFit/>
          </a:bodyPr>
          <a:lstStyle/>
          <a:p>
            <a:pPr eaLnBrk="1" hangingPunct="1"/>
            <a:r>
              <a:rPr lang="en-US" altLang="en-US" sz="2800" b="1" dirty="0">
                <a:solidFill>
                  <a:srgbClr val="FF0000"/>
                </a:solidFill>
                <a:latin typeface="Times New Roman" pitchFamily="18" charset="0"/>
              </a:rPr>
              <a:t>Symposium</a:t>
            </a:r>
          </a:p>
        </p:txBody>
      </p:sp>
      <p:sp>
        <p:nvSpPr>
          <p:cNvPr id="8" name="Rectangle 7"/>
          <p:cNvSpPr/>
          <p:nvPr/>
        </p:nvSpPr>
        <p:spPr>
          <a:xfrm>
            <a:off x="205154" y="4343400"/>
            <a:ext cx="8763000" cy="1938992"/>
          </a:xfrm>
          <a:prstGeom prst="rect">
            <a:avLst/>
          </a:prstGeom>
        </p:spPr>
        <p:txBody>
          <a:bodyPr wrap="square">
            <a:spAutoFit/>
          </a:bodyPr>
          <a:lstStyle/>
          <a:p>
            <a:pPr algn="just"/>
            <a:r>
              <a:rPr lang="en-US" sz="2400" b="1" dirty="0">
                <a:latin typeface="Times New Roman" pitchFamily="18" charset="0"/>
              </a:rPr>
              <a:t>Advantage: </a:t>
            </a:r>
            <a:r>
              <a:rPr lang="en-US" sz="2400" dirty="0">
                <a:latin typeface="Times New Roman" pitchFamily="18" charset="0"/>
              </a:rPr>
              <a:t>U</a:t>
            </a:r>
            <a:r>
              <a:rPr lang="en-US" sz="2400" dirty="0" smtClean="0">
                <a:latin typeface="Times New Roman" pitchFamily="18" charset="0"/>
              </a:rPr>
              <a:t>nderstands </a:t>
            </a:r>
            <a:r>
              <a:rPr lang="en-US" sz="2400" dirty="0">
                <a:latin typeface="Times New Roman" pitchFamily="18" charset="0"/>
              </a:rPr>
              <a:t>the topic better if it is presented in an easy and a simple way by various speakers. </a:t>
            </a:r>
            <a:endParaRPr lang="en-US" sz="2400" dirty="0" smtClean="0">
              <a:latin typeface="Times New Roman" pitchFamily="18" charset="0"/>
            </a:endParaRPr>
          </a:p>
          <a:p>
            <a:pPr algn="just"/>
            <a:endParaRPr lang="en-US" sz="2400" b="1" dirty="0" smtClean="0">
              <a:latin typeface="Times New Roman" pitchFamily="18" charset="0"/>
            </a:endParaRPr>
          </a:p>
          <a:p>
            <a:pPr algn="just"/>
            <a:r>
              <a:rPr lang="en-US" sz="2400" b="1" dirty="0" smtClean="0">
                <a:latin typeface="Times New Roman" pitchFamily="18" charset="0"/>
              </a:rPr>
              <a:t>Disadvantage: </a:t>
            </a:r>
            <a:r>
              <a:rPr lang="en-US" sz="2400" dirty="0" smtClean="0">
                <a:latin typeface="Times New Roman" pitchFamily="18" charset="0"/>
              </a:rPr>
              <a:t>Lack of </a:t>
            </a:r>
            <a:r>
              <a:rPr lang="en-US" sz="2400" dirty="0">
                <a:latin typeface="Times New Roman" pitchFamily="18" charset="0"/>
              </a:rPr>
              <a:t>participation from the </a:t>
            </a:r>
            <a:r>
              <a:rPr lang="en-US" sz="2400" dirty="0" smtClean="0">
                <a:latin typeface="Times New Roman" pitchFamily="18" charset="0"/>
              </a:rPr>
              <a:t>audience</a:t>
            </a:r>
            <a:r>
              <a:rPr lang="en-US" sz="2400" dirty="0">
                <a:latin typeface="Times New Roman" pitchFamily="18" charset="0"/>
              </a:rPr>
              <a:t>, so no scope for either participation or feedback</a:t>
            </a:r>
            <a:endParaRPr lang="en-IN" sz="2400" dirty="0">
              <a:latin typeface="Times New Roman" pitchFamily="18" charset="0"/>
            </a:endParaRPr>
          </a:p>
        </p:txBody>
      </p:sp>
    </p:spTree>
    <p:extLst>
      <p:ext uri="{BB962C8B-B14F-4D97-AF65-F5344CB8AC3E}">
        <p14:creationId xmlns:p14="http://schemas.microsoft.com/office/powerpoint/2010/main" val="2857867974"/>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randombar(horizontal)">
                                      <p:cBhvr>
                                        <p:cTn id="15" dur="500"/>
                                        <p:tgtEl>
                                          <p:spTgt spid="8">
                                            <p:txEl>
                                              <p:pRg st="0" end="0"/>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Effect transition="in" filter="randombar(horizontal)">
                                      <p:cBhvr>
                                        <p:cTn id="18"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7" name="Rectangle 3"/>
          <p:cNvSpPr>
            <a:spLocks noGrp="1" noChangeArrowheads="1"/>
          </p:cNvSpPr>
          <p:nvPr>
            <p:ph type="body" sz="half" idx="1"/>
          </p:nvPr>
        </p:nvSpPr>
        <p:spPr>
          <a:xfrm>
            <a:off x="381000" y="609600"/>
            <a:ext cx="7772400" cy="4114800"/>
          </a:xfrm>
        </p:spPr>
        <p:txBody>
          <a:bodyPr/>
          <a:lstStyle/>
          <a:p>
            <a:pPr marL="533400" indent="-533400" eaLnBrk="1" hangingPunct="1"/>
            <a:r>
              <a:rPr lang="en-US" altLang="en-US" sz="2800" b="1" dirty="0">
                <a:solidFill>
                  <a:srgbClr val="FF0000"/>
                </a:solidFill>
              </a:rPr>
              <a:t>Group discussion</a:t>
            </a:r>
          </a:p>
          <a:p>
            <a:pPr marL="914400" lvl="1" indent="-457200" eaLnBrk="1" hangingPunct="1"/>
            <a:r>
              <a:rPr lang="en-US" altLang="en-US" sz="2400" dirty="0"/>
              <a:t>Free exchange of ideas, opinion &amp; knowledge</a:t>
            </a:r>
          </a:p>
          <a:p>
            <a:pPr marL="914400" lvl="1" indent="-457200" eaLnBrk="1" hangingPunct="1"/>
            <a:r>
              <a:rPr lang="en-US" altLang="en-US" sz="2400" dirty="0"/>
              <a:t>Group </a:t>
            </a:r>
            <a:r>
              <a:rPr lang="en-US" altLang="en-US" sz="2400" dirty="0" smtClean="0"/>
              <a:t>should consist of 6-12 members.</a:t>
            </a:r>
            <a:endParaRPr lang="en-US" altLang="en-US" sz="2400" dirty="0"/>
          </a:p>
          <a:p>
            <a:pPr marL="1295400" lvl="2" indent="-381000" eaLnBrk="1" hangingPunct="1">
              <a:buFontTx/>
              <a:buAutoNum type="arabicPeriod"/>
            </a:pPr>
            <a:r>
              <a:rPr lang="en-US" altLang="en-US" dirty="0"/>
              <a:t>Express ideas clearly &amp; consistently</a:t>
            </a:r>
          </a:p>
          <a:p>
            <a:pPr marL="1295400" lvl="2" indent="-381000" eaLnBrk="1" hangingPunct="1">
              <a:buFontTx/>
              <a:buAutoNum type="arabicPeriod"/>
            </a:pPr>
            <a:r>
              <a:rPr lang="en-US" altLang="en-US" dirty="0"/>
              <a:t>Listen what others say</a:t>
            </a:r>
          </a:p>
          <a:p>
            <a:pPr marL="1295400" lvl="2" indent="-381000" eaLnBrk="1" hangingPunct="1">
              <a:buFontTx/>
              <a:buAutoNum type="arabicPeriod"/>
            </a:pPr>
            <a:r>
              <a:rPr lang="en-US" altLang="en-US" dirty="0"/>
              <a:t>Do not interrupt </a:t>
            </a:r>
          </a:p>
          <a:p>
            <a:pPr marL="1295400" lvl="2" indent="-381000" eaLnBrk="1" hangingPunct="1">
              <a:buFontTx/>
              <a:buAutoNum type="arabicPeriod"/>
            </a:pPr>
            <a:r>
              <a:rPr lang="en-US" altLang="en-US" dirty="0"/>
              <a:t>Make only relevant remarks</a:t>
            </a:r>
          </a:p>
          <a:p>
            <a:pPr marL="1295400" lvl="2" indent="-381000" eaLnBrk="1" hangingPunct="1">
              <a:buFontTx/>
              <a:buAutoNum type="arabicPeriod"/>
            </a:pPr>
            <a:r>
              <a:rPr lang="en-US" altLang="en-US" dirty="0"/>
              <a:t>Accept criticism gracefully</a:t>
            </a:r>
          </a:p>
          <a:p>
            <a:pPr marL="1295400" lvl="2" indent="-381000" eaLnBrk="1" hangingPunct="1">
              <a:buFontTx/>
              <a:buAutoNum type="arabicPeriod"/>
            </a:pPr>
            <a:r>
              <a:rPr lang="en-US" altLang="en-US" dirty="0"/>
              <a:t>Help to reach conclusion</a:t>
            </a:r>
          </a:p>
        </p:txBody>
      </p:sp>
      <p:pic>
        <p:nvPicPr>
          <p:cNvPr id="57347" name="Picture 4" descr="Discussion%20group%20sitting%20in%20chairs%20in%20a%20circle"/>
          <p:cNvPicPr>
            <a:picLocks noGrp="1" noChangeAspect="1" noChangeArrowheads="1"/>
          </p:cNvPicPr>
          <p:nvPr>
            <p:ph sz="half" idx="2"/>
          </p:nvPr>
        </p:nvPicPr>
        <p:blipFill>
          <a:blip r:embed="rId2" cstate="print"/>
          <a:stretch>
            <a:fillRect/>
          </a:stretch>
        </p:blipFill>
        <p:spPr>
          <a:xfrm>
            <a:off x="4953000" y="2457450"/>
            <a:ext cx="3810000" cy="2857500"/>
          </a:xfrm>
          <a:noFill/>
        </p:spPr>
      </p:pic>
      <p:sp>
        <p:nvSpPr>
          <p:cNvPr id="57348" name="Slide Number Placeholder 6"/>
          <p:cNvSpPr>
            <a:spLocks noGrp="1"/>
          </p:cNvSpPr>
          <p:nvPr>
            <p:ph type="sldNum" sz="quarter" idx="12"/>
          </p:nvPr>
        </p:nvSpPr>
        <p:spPr>
          <a:noFill/>
          <a:ln>
            <a:miter lim="800000"/>
            <a:headEnd/>
            <a:tailEnd/>
          </a:ln>
        </p:spPr>
        <p:txBody>
          <a:bodyPr/>
          <a:lstStyle/>
          <a:p>
            <a:fld id="{B4162131-C2D4-4B41-8C03-11473291304A}" type="slidenum">
              <a:rPr lang="en-US" altLang="en-US">
                <a:solidFill>
                  <a:schemeClr val="bg2"/>
                </a:solidFill>
                <a:latin typeface="Times New Roman" pitchFamily="18" charset="0"/>
              </a:rPr>
              <a:pPr/>
              <a:t>37</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59747">
                                            <p:txEl>
                                              <p:pRg st="3" end="3"/>
                                            </p:txEl>
                                          </p:spTgt>
                                        </p:tgtEl>
                                        <p:attrNameLst>
                                          <p:attrName>style.visibility</p:attrName>
                                        </p:attrNameLst>
                                      </p:cBhvr>
                                      <p:to>
                                        <p:strVal val="visible"/>
                                      </p:to>
                                    </p:set>
                                    <p:animEffect transition="in" filter="blinds(horizontal)">
                                      <p:cBhvr>
                                        <p:cTn id="7" dur="500"/>
                                        <p:tgtEl>
                                          <p:spTgt spid="159747">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59747">
                                            <p:txEl>
                                              <p:pRg st="4" end="4"/>
                                            </p:txEl>
                                          </p:spTgt>
                                        </p:tgtEl>
                                        <p:attrNameLst>
                                          <p:attrName>style.visibility</p:attrName>
                                        </p:attrNameLst>
                                      </p:cBhvr>
                                      <p:to>
                                        <p:strVal val="visible"/>
                                      </p:to>
                                    </p:set>
                                    <p:animEffect transition="in" filter="blinds(horizontal)">
                                      <p:cBhvr>
                                        <p:cTn id="10" dur="500"/>
                                        <p:tgtEl>
                                          <p:spTgt spid="159747">
                                            <p:txEl>
                                              <p:pRg st="4" end="4"/>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59747">
                                            <p:txEl>
                                              <p:pRg st="5" end="5"/>
                                            </p:txEl>
                                          </p:spTgt>
                                        </p:tgtEl>
                                        <p:attrNameLst>
                                          <p:attrName>style.visibility</p:attrName>
                                        </p:attrNameLst>
                                      </p:cBhvr>
                                      <p:to>
                                        <p:strVal val="visible"/>
                                      </p:to>
                                    </p:set>
                                    <p:animEffect transition="in" filter="blinds(horizontal)">
                                      <p:cBhvr>
                                        <p:cTn id="13" dur="500"/>
                                        <p:tgtEl>
                                          <p:spTgt spid="159747">
                                            <p:txEl>
                                              <p:pRg st="5" end="5"/>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159747">
                                            <p:txEl>
                                              <p:pRg st="6" end="6"/>
                                            </p:txEl>
                                          </p:spTgt>
                                        </p:tgtEl>
                                        <p:attrNameLst>
                                          <p:attrName>style.visibility</p:attrName>
                                        </p:attrNameLst>
                                      </p:cBhvr>
                                      <p:to>
                                        <p:strVal val="visible"/>
                                      </p:to>
                                    </p:set>
                                    <p:animEffect transition="in" filter="blinds(horizontal)">
                                      <p:cBhvr>
                                        <p:cTn id="16" dur="500"/>
                                        <p:tgtEl>
                                          <p:spTgt spid="159747">
                                            <p:txEl>
                                              <p:pRg st="6" end="6"/>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159747">
                                            <p:txEl>
                                              <p:pRg st="7" end="7"/>
                                            </p:txEl>
                                          </p:spTgt>
                                        </p:tgtEl>
                                        <p:attrNameLst>
                                          <p:attrName>style.visibility</p:attrName>
                                        </p:attrNameLst>
                                      </p:cBhvr>
                                      <p:to>
                                        <p:strVal val="visible"/>
                                      </p:to>
                                    </p:set>
                                    <p:animEffect transition="in" filter="blinds(horizontal)">
                                      <p:cBhvr>
                                        <p:cTn id="19" dur="500"/>
                                        <p:tgtEl>
                                          <p:spTgt spid="159747">
                                            <p:txEl>
                                              <p:pRg st="7" end="7"/>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159747">
                                            <p:txEl>
                                              <p:pRg st="8" end="8"/>
                                            </p:txEl>
                                          </p:spTgt>
                                        </p:tgtEl>
                                        <p:attrNameLst>
                                          <p:attrName>style.visibility</p:attrName>
                                        </p:attrNameLst>
                                      </p:cBhvr>
                                      <p:to>
                                        <p:strVal val="visible"/>
                                      </p:to>
                                    </p:set>
                                    <p:animEffect transition="in" filter="blinds(horizontal)">
                                      <p:cBhvr>
                                        <p:cTn id="22" dur="500"/>
                                        <p:tgtEl>
                                          <p:spTgt spid="15974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p:txBody>
          <a:bodyPr/>
          <a:lstStyle/>
          <a:p>
            <a:pPr algn="just" eaLnBrk="1" hangingPunct="1"/>
            <a:r>
              <a:rPr lang="en-US" altLang="en-US" sz="2400"/>
              <a:t>Group discussion</a:t>
            </a:r>
          </a:p>
          <a:p>
            <a:pPr lvl="1" algn="just" eaLnBrk="1" hangingPunct="1">
              <a:buFontTx/>
              <a:buBlip>
                <a:blip r:embed="rId3"/>
              </a:buBlip>
            </a:pPr>
            <a:r>
              <a:rPr lang="en-US" altLang="en-US" sz="2400"/>
              <a:t>Adv :</a:t>
            </a:r>
          </a:p>
          <a:p>
            <a:pPr lvl="2" algn="just" eaLnBrk="1" hangingPunct="1">
              <a:buFontTx/>
              <a:buNone/>
            </a:pPr>
            <a:r>
              <a:rPr lang="en-US" altLang="en-US"/>
              <a:t>Decision is accepted easily</a:t>
            </a:r>
          </a:p>
          <a:p>
            <a:pPr lvl="1" algn="just" eaLnBrk="1" hangingPunct="1">
              <a:buFontTx/>
              <a:buBlip>
                <a:blip r:embed="rId3"/>
              </a:buBlip>
            </a:pPr>
            <a:r>
              <a:rPr lang="en-US" altLang="en-US" sz="2400"/>
              <a:t>Limitations</a:t>
            </a:r>
          </a:p>
          <a:p>
            <a:pPr lvl="2" algn="just" eaLnBrk="1" hangingPunct="1"/>
            <a:endParaRPr lang="en-US" altLang="en-US"/>
          </a:p>
          <a:p>
            <a:pPr lvl="1" algn="just" eaLnBrk="1" hangingPunct="1"/>
            <a:endParaRPr lang="en-US" altLang="en-US" sz="2400"/>
          </a:p>
        </p:txBody>
      </p:sp>
      <p:sp>
        <p:nvSpPr>
          <p:cNvPr id="58371" name="Slide Number Placeholder 5"/>
          <p:cNvSpPr>
            <a:spLocks noGrp="1"/>
          </p:cNvSpPr>
          <p:nvPr>
            <p:ph type="sldNum" sz="quarter" idx="12"/>
          </p:nvPr>
        </p:nvSpPr>
        <p:spPr>
          <a:noFill/>
          <a:ln>
            <a:miter lim="800000"/>
            <a:headEnd/>
            <a:tailEnd/>
          </a:ln>
        </p:spPr>
        <p:txBody>
          <a:bodyPr/>
          <a:lstStyle/>
          <a:p>
            <a:fld id="{ADBDCF40-9FB2-4528-BA27-FEC926D16134}" type="slidenum">
              <a:rPr lang="en-US" altLang="en-US">
                <a:solidFill>
                  <a:schemeClr val="bg2"/>
                </a:solidFill>
                <a:latin typeface="Times New Roman" pitchFamily="18" charset="0"/>
              </a:rPr>
              <a:pPr/>
              <a:t>38</a:t>
            </a:fld>
            <a:endParaRPr lang="en-US" altLang="en-US">
              <a:solidFill>
                <a:schemeClr val="bg2"/>
              </a:solidFill>
              <a:latin typeface="Times New Roman" pitchFamily="18" charset="0"/>
            </a:endParaRPr>
          </a:p>
        </p:txBody>
      </p:sp>
      <p:sp>
        <p:nvSpPr>
          <p:cNvPr id="58372" name="AutoShape 4"/>
          <p:cNvSpPr>
            <a:spLocks noChangeArrowheads="1"/>
          </p:cNvSpPr>
          <p:nvPr/>
        </p:nvSpPr>
        <p:spPr bwMode="auto">
          <a:xfrm>
            <a:off x="4038600" y="4038600"/>
            <a:ext cx="1600200" cy="1600200"/>
          </a:xfrm>
          <a:prstGeom prst="octagon">
            <a:avLst>
              <a:gd name="adj" fmla="val 29287"/>
            </a:avLst>
          </a:prstGeom>
          <a:noFill/>
          <a:ln w="12700" cap="sq">
            <a:solidFill>
              <a:schemeClr val="tx1"/>
            </a:solidFill>
            <a:miter lim="800000"/>
            <a:headEnd type="none" w="sm" len="sm"/>
            <a:tailEnd type="none" w="sm" len="sm"/>
          </a:ln>
        </p:spPr>
        <p:txBody>
          <a:bodyPr wrap="none" anchor="ctr"/>
          <a:lstStyle/>
          <a:p>
            <a:pPr eaLnBrk="1" hangingPunct="1"/>
            <a:endParaRPr lang="en-US" altLang="en-US">
              <a:latin typeface="Arial" charset="0"/>
            </a:endParaRPr>
          </a:p>
        </p:txBody>
      </p:sp>
      <p:sp>
        <p:nvSpPr>
          <p:cNvPr id="58373" name="Oval 5"/>
          <p:cNvSpPr>
            <a:spLocks noChangeArrowheads="1"/>
          </p:cNvSpPr>
          <p:nvPr/>
        </p:nvSpPr>
        <p:spPr bwMode="auto">
          <a:xfrm>
            <a:off x="3657600" y="3657600"/>
            <a:ext cx="2362200" cy="2438400"/>
          </a:xfrm>
          <a:prstGeom prst="ellipse">
            <a:avLst/>
          </a:prstGeom>
          <a:noFill/>
          <a:ln w="12700" cap="sq">
            <a:solidFill>
              <a:schemeClr val="tx1"/>
            </a:solidFill>
            <a:round/>
            <a:headEnd type="none" w="sm" len="sm"/>
            <a:tailEnd type="none" w="sm" len="sm"/>
          </a:ln>
        </p:spPr>
        <p:txBody>
          <a:bodyPr wrap="none" anchor="ctr"/>
          <a:lstStyle/>
          <a:p>
            <a:pPr eaLnBrk="1" hangingPunct="1"/>
            <a:endParaRPr lang="en-US" altLang="en-US">
              <a:latin typeface="Arial" charset="0"/>
            </a:endParaRPr>
          </a:p>
        </p:txBody>
      </p:sp>
      <p:sp>
        <p:nvSpPr>
          <p:cNvPr id="58374" name="Line 6"/>
          <p:cNvSpPr>
            <a:spLocks noChangeShapeType="1"/>
          </p:cNvSpPr>
          <p:nvPr/>
        </p:nvSpPr>
        <p:spPr bwMode="auto">
          <a:xfrm flipV="1">
            <a:off x="4038600" y="4038600"/>
            <a:ext cx="1143000" cy="1143000"/>
          </a:xfrm>
          <a:prstGeom prst="line">
            <a:avLst/>
          </a:prstGeom>
          <a:noFill/>
          <a:ln w="28575" cap="sq">
            <a:solidFill>
              <a:srgbClr val="B63694"/>
            </a:solidFill>
            <a:round/>
            <a:headEnd type="none" w="sm" len="sm"/>
            <a:tailEnd type="none" w="sm" len="sm"/>
          </a:ln>
        </p:spPr>
        <p:txBody>
          <a:bodyPr/>
          <a:lstStyle/>
          <a:p>
            <a:endParaRPr lang="en-IN"/>
          </a:p>
        </p:txBody>
      </p:sp>
      <p:sp>
        <p:nvSpPr>
          <p:cNvPr id="58375" name="Line 7"/>
          <p:cNvSpPr>
            <a:spLocks noChangeShapeType="1"/>
          </p:cNvSpPr>
          <p:nvPr/>
        </p:nvSpPr>
        <p:spPr bwMode="auto">
          <a:xfrm>
            <a:off x="4038600" y="5181600"/>
            <a:ext cx="1600200" cy="0"/>
          </a:xfrm>
          <a:prstGeom prst="line">
            <a:avLst/>
          </a:prstGeom>
          <a:noFill/>
          <a:ln w="28575" cap="sq">
            <a:solidFill>
              <a:srgbClr val="B63694"/>
            </a:solidFill>
            <a:round/>
            <a:headEnd type="none" w="sm" len="sm"/>
            <a:tailEnd type="none" w="sm" len="sm"/>
          </a:ln>
        </p:spPr>
        <p:txBody>
          <a:bodyPr/>
          <a:lstStyle/>
          <a:p>
            <a:endParaRPr lang="en-IN"/>
          </a:p>
        </p:txBody>
      </p:sp>
      <p:sp>
        <p:nvSpPr>
          <p:cNvPr id="58376" name="Line 8"/>
          <p:cNvSpPr>
            <a:spLocks noChangeShapeType="1"/>
          </p:cNvSpPr>
          <p:nvPr/>
        </p:nvSpPr>
        <p:spPr bwMode="auto">
          <a:xfrm flipV="1">
            <a:off x="4038600" y="4495800"/>
            <a:ext cx="1600200" cy="685800"/>
          </a:xfrm>
          <a:prstGeom prst="line">
            <a:avLst/>
          </a:prstGeom>
          <a:noFill/>
          <a:ln w="28575" cap="sq">
            <a:solidFill>
              <a:srgbClr val="B63694"/>
            </a:solidFill>
            <a:round/>
            <a:headEnd type="none" w="sm" len="sm"/>
            <a:tailEnd type="none" w="sm" len="sm"/>
          </a:ln>
        </p:spPr>
        <p:txBody>
          <a:bodyPr/>
          <a:lstStyle/>
          <a:p>
            <a:endParaRPr lang="en-IN"/>
          </a:p>
        </p:txBody>
      </p:sp>
      <p:sp>
        <p:nvSpPr>
          <p:cNvPr id="58377" name="Line 12"/>
          <p:cNvSpPr>
            <a:spLocks noChangeShapeType="1"/>
          </p:cNvSpPr>
          <p:nvPr/>
        </p:nvSpPr>
        <p:spPr bwMode="auto">
          <a:xfrm>
            <a:off x="4495800" y="4038600"/>
            <a:ext cx="1143000" cy="1143000"/>
          </a:xfrm>
          <a:prstGeom prst="line">
            <a:avLst/>
          </a:prstGeom>
          <a:noFill/>
          <a:ln w="28575" cap="sq">
            <a:solidFill>
              <a:srgbClr val="339933"/>
            </a:solidFill>
            <a:round/>
            <a:headEnd type="none" w="sm" len="sm"/>
            <a:tailEnd type="none" w="sm" len="sm"/>
          </a:ln>
        </p:spPr>
        <p:txBody>
          <a:bodyPr/>
          <a:lstStyle/>
          <a:p>
            <a:endParaRPr lang="en-IN"/>
          </a:p>
        </p:txBody>
      </p:sp>
      <p:sp>
        <p:nvSpPr>
          <p:cNvPr id="58378" name="Line 13"/>
          <p:cNvSpPr>
            <a:spLocks noChangeShapeType="1"/>
          </p:cNvSpPr>
          <p:nvPr/>
        </p:nvSpPr>
        <p:spPr bwMode="auto">
          <a:xfrm>
            <a:off x="4495800" y="4038600"/>
            <a:ext cx="0" cy="1600200"/>
          </a:xfrm>
          <a:prstGeom prst="line">
            <a:avLst/>
          </a:prstGeom>
          <a:noFill/>
          <a:ln w="28575" cap="sq">
            <a:solidFill>
              <a:srgbClr val="339933"/>
            </a:solidFill>
            <a:round/>
            <a:headEnd type="none" w="sm" len="sm"/>
            <a:tailEnd type="none" w="sm" len="sm"/>
          </a:ln>
        </p:spPr>
        <p:txBody>
          <a:bodyPr/>
          <a:lstStyle/>
          <a:p>
            <a:endParaRPr lang="en-IN"/>
          </a:p>
        </p:txBody>
      </p:sp>
      <p:sp>
        <p:nvSpPr>
          <p:cNvPr id="58379" name="Line 14"/>
          <p:cNvSpPr>
            <a:spLocks noChangeShapeType="1"/>
          </p:cNvSpPr>
          <p:nvPr/>
        </p:nvSpPr>
        <p:spPr bwMode="auto">
          <a:xfrm>
            <a:off x="4495800" y="4038600"/>
            <a:ext cx="685800" cy="1600200"/>
          </a:xfrm>
          <a:prstGeom prst="line">
            <a:avLst/>
          </a:prstGeom>
          <a:noFill/>
          <a:ln w="28575" cap="sq">
            <a:solidFill>
              <a:srgbClr val="339933"/>
            </a:solidFill>
            <a:round/>
            <a:headEnd type="none" w="sm" len="sm"/>
            <a:tailEnd type="none" w="sm" len="sm"/>
          </a:ln>
        </p:spPr>
        <p:txBody>
          <a:bodyPr/>
          <a:lstStyle/>
          <a:p>
            <a:endParaRPr lang="en-IN"/>
          </a:p>
        </p:txBody>
      </p:sp>
    </p:spTree>
  </p:cSld>
  <p:clrMapOvr>
    <a:masterClrMapping/>
  </p:clrMapOvr>
  <p:transition>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type="body" sz="half" idx="1"/>
          </p:nvPr>
        </p:nvSpPr>
        <p:spPr>
          <a:xfrm>
            <a:off x="914400" y="1143000"/>
            <a:ext cx="3810000" cy="4114800"/>
          </a:xfrm>
        </p:spPr>
        <p:txBody>
          <a:bodyPr>
            <a:normAutofit/>
          </a:bodyPr>
          <a:lstStyle/>
          <a:p>
            <a:pPr eaLnBrk="1" hangingPunct="1"/>
            <a:r>
              <a:rPr lang="en-US" altLang="en-US" sz="2800" b="1" dirty="0">
                <a:solidFill>
                  <a:srgbClr val="FF0000"/>
                </a:solidFill>
              </a:rPr>
              <a:t>Panel discussion</a:t>
            </a:r>
          </a:p>
        </p:txBody>
      </p:sp>
      <p:pic>
        <p:nvPicPr>
          <p:cNvPr id="59395" name="Picture 4" descr="163_cartographic_panel_discussion"/>
          <p:cNvPicPr>
            <a:picLocks noGrp="1" noChangeAspect="1" noChangeArrowheads="1"/>
          </p:cNvPicPr>
          <p:nvPr>
            <p:ph sz="quarter" idx="2"/>
          </p:nvPr>
        </p:nvPicPr>
        <p:blipFill>
          <a:blip r:embed="rId2" cstate="print"/>
          <a:srcRect/>
          <a:stretch>
            <a:fillRect/>
          </a:stretch>
        </p:blipFill>
        <p:spPr>
          <a:xfrm>
            <a:off x="838200" y="2286000"/>
            <a:ext cx="3962400" cy="2971800"/>
          </a:xfrm>
          <a:noFill/>
        </p:spPr>
      </p:pic>
      <p:pic>
        <p:nvPicPr>
          <p:cNvPr id="59396" name="Picture 6" descr="Panel%20discussion%202"/>
          <p:cNvPicPr>
            <a:picLocks noGrp="1" noChangeAspect="1" noChangeArrowheads="1"/>
          </p:cNvPicPr>
          <p:nvPr>
            <p:ph sz="quarter" idx="3"/>
          </p:nvPr>
        </p:nvPicPr>
        <p:blipFill>
          <a:blip r:embed="rId3" cstate="print"/>
          <a:srcRect/>
          <a:stretch>
            <a:fillRect/>
          </a:stretch>
        </p:blipFill>
        <p:spPr>
          <a:xfrm>
            <a:off x="4953000" y="2286000"/>
            <a:ext cx="3733800" cy="3021012"/>
          </a:xfrm>
          <a:noFill/>
        </p:spPr>
      </p:pic>
      <p:sp>
        <p:nvSpPr>
          <p:cNvPr id="59397" name="Slide Number Placeholder 7"/>
          <p:cNvSpPr>
            <a:spLocks noGrp="1"/>
          </p:cNvSpPr>
          <p:nvPr>
            <p:ph type="sldNum" sz="quarter" idx="12"/>
          </p:nvPr>
        </p:nvSpPr>
        <p:spPr>
          <a:noFill/>
          <a:ln>
            <a:miter lim="800000"/>
            <a:headEnd/>
            <a:tailEnd/>
          </a:ln>
        </p:spPr>
        <p:txBody>
          <a:bodyPr/>
          <a:lstStyle/>
          <a:p>
            <a:fld id="{39EF9590-41C3-49E5-AA13-0A86F0DBC6AD}" type="slidenum">
              <a:rPr lang="en-US" altLang="en-US">
                <a:solidFill>
                  <a:schemeClr val="bg2"/>
                </a:solidFill>
                <a:latin typeface="Times New Roman" pitchFamily="18" charset="0"/>
              </a:rPr>
              <a:pPr/>
              <a:t>39</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3" name="Rectangle 3"/>
          <p:cNvSpPr>
            <a:spLocks noGrp="1" noChangeArrowheads="1"/>
          </p:cNvSpPr>
          <p:nvPr>
            <p:ph type="body" sz="half" idx="1"/>
          </p:nvPr>
        </p:nvSpPr>
        <p:spPr>
          <a:xfrm>
            <a:off x="914400" y="1143000"/>
            <a:ext cx="7924800" cy="4724400"/>
          </a:xfrm>
        </p:spPr>
        <p:txBody>
          <a:bodyPr/>
          <a:lstStyle/>
          <a:p>
            <a:pPr eaLnBrk="1" hangingPunct="1"/>
            <a:endParaRPr lang="en-US" altLang="en-US" sz="2400" dirty="0"/>
          </a:p>
          <a:p>
            <a:pPr eaLnBrk="1" hangingPunct="1"/>
            <a:r>
              <a:rPr lang="en-US" altLang="en-US" sz="2800" b="1" dirty="0">
                <a:solidFill>
                  <a:srgbClr val="FF0000"/>
                </a:solidFill>
              </a:rPr>
              <a:t>Workshop </a:t>
            </a:r>
          </a:p>
          <a:p>
            <a:pPr lvl="1" eaLnBrk="1" hangingPunct="1"/>
            <a:endParaRPr lang="en-US" altLang="en-US" sz="2400" dirty="0"/>
          </a:p>
          <a:p>
            <a:pPr eaLnBrk="1" hangingPunct="1"/>
            <a:endParaRPr lang="en-US" altLang="en-US" sz="2400" dirty="0"/>
          </a:p>
        </p:txBody>
      </p:sp>
      <p:pic>
        <p:nvPicPr>
          <p:cNvPr id="163844" name="Picture 4" descr="workshop%201914-a"/>
          <p:cNvPicPr>
            <a:picLocks noGrp="1" noChangeAspect="1" noChangeArrowheads="1"/>
          </p:cNvPicPr>
          <p:nvPr>
            <p:ph sz="half" idx="2"/>
          </p:nvPr>
        </p:nvPicPr>
        <p:blipFill>
          <a:blip r:embed="rId2" cstate="print"/>
          <a:srcRect/>
          <a:stretch>
            <a:fillRect/>
          </a:stretch>
        </p:blipFill>
        <p:spPr>
          <a:xfrm>
            <a:off x="2209800" y="2667000"/>
            <a:ext cx="3810000" cy="2819400"/>
          </a:xfrm>
          <a:noFill/>
        </p:spPr>
      </p:pic>
      <p:sp>
        <p:nvSpPr>
          <p:cNvPr id="60420" name="Slide Number Placeholder 6"/>
          <p:cNvSpPr>
            <a:spLocks noGrp="1"/>
          </p:cNvSpPr>
          <p:nvPr>
            <p:ph type="sldNum" sz="quarter" idx="12"/>
          </p:nvPr>
        </p:nvSpPr>
        <p:spPr>
          <a:noFill/>
          <a:ln>
            <a:miter lim="800000"/>
            <a:headEnd/>
            <a:tailEnd/>
          </a:ln>
        </p:spPr>
        <p:txBody>
          <a:bodyPr/>
          <a:lstStyle/>
          <a:p>
            <a:fld id="{EB520AEF-E13D-4483-8656-CBDA90502F35}" type="slidenum">
              <a:rPr lang="en-US" altLang="en-US">
                <a:solidFill>
                  <a:schemeClr val="bg2"/>
                </a:solidFill>
                <a:latin typeface="Times New Roman" pitchFamily="18" charset="0"/>
              </a:rPr>
              <a:pPr/>
              <a:t>40</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4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38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type="body" sz="half" idx="1"/>
          </p:nvPr>
        </p:nvSpPr>
        <p:spPr>
          <a:xfrm>
            <a:off x="228600" y="533400"/>
            <a:ext cx="7696200" cy="5410200"/>
          </a:xfrm>
        </p:spPr>
        <p:txBody>
          <a:bodyPr/>
          <a:lstStyle/>
          <a:p>
            <a:pPr eaLnBrk="1" hangingPunct="1">
              <a:defRPr/>
            </a:pPr>
            <a:r>
              <a:rPr lang="en-US" altLang="en-US" sz="2800" b="1" dirty="0">
                <a:solidFill>
                  <a:srgbClr val="FF0000"/>
                </a:solidFill>
              </a:rPr>
              <a:t>Role </a:t>
            </a:r>
            <a:r>
              <a:rPr lang="en-US" altLang="en-US" sz="2800" b="1" dirty="0" smtClean="0">
                <a:solidFill>
                  <a:srgbClr val="FF0000"/>
                </a:solidFill>
              </a:rPr>
              <a:t>playing/Socio-drama</a:t>
            </a:r>
          </a:p>
          <a:p>
            <a:pPr>
              <a:defRPr/>
            </a:pPr>
            <a:r>
              <a:rPr lang="en-US" sz="2800" dirty="0"/>
              <a:t>The size of the group should be about 25. The audience should take active part by suggesting alternative solutions and even by taking part in the drama. </a:t>
            </a:r>
            <a:endParaRPr lang="en-US" altLang="en-US" sz="2800" b="1" dirty="0">
              <a:solidFill>
                <a:srgbClr val="FF0000"/>
              </a:solidFill>
            </a:endParaRPr>
          </a:p>
        </p:txBody>
      </p:sp>
      <p:pic>
        <p:nvPicPr>
          <p:cNvPr id="61443" name="Picture 4" descr="cc%20role%20play%203"/>
          <p:cNvPicPr>
            <a:picLocks noGrp="1" noChangeAspect="1" noChangeArrowheads="1"/>
          </p:cNvPicPr>
          <p:nvPr>
            <p:ph sz="quarter" idx="2"/>
          </p:nvPr>
        </p:nvPicPr>
        <p:blipFill>
          <a:blip r:embed="rId2" cstate="print"/>
          <a:srcRect/>
          <a:stretch>
            <a:fillRect/>
          </a:stretch>
        </p:blipFill>
        <p:spPr>
          <a:xfrm>
            <a:off x="990600" y="3352800"/>
            <a:ext cx="3933825" cy="2952750"/>
          </a:xfrm>
          <a:noFill/>
        </p:spPr>
      </p:pic>
      <p:pic>
        <p:nvPicPr>
          <p:cNvPr id="61444" name="Picture 6" descr="dentalclassroom"/>
          <p:cNvPicPr>
            <a:picLocks noGrp="1" noChangeAspect="1" noChangeArrowheads="1"/>
          </p:cNvPicPr>
          <p:nvPr>
            <p:ph sz="quarter" idx="3"/>
          </p:nvPr>
        </p:nvPicPr>
        <p:blipFill>
          <a:blip r:embed="rId3" cstate="print"/>
          <a:srcRect/>
          <a:stretch>
            <a:fillRect/>
          </a:stretch>
        </p:blipFill>
        <p:spPr>
          <a:xfrm>
            <a:off x="5562600" y="3352800"/>
            <a:ext cx="2022475" cy="2819400"/>
          </a:xfrm>
          <a:noFill/>
        </p:spPr>
      </p:pic>
      <p:sp>
        <p:nvSpPr>
          <p:cNvPr id="61445" name="Slide Number Placeholder 7"/>
          <p:cNvSpPr>
            <a:spLocks noGrp="1"/>
          </p:cNvSpPr>
          <p:nvPr>
            <p:ph type="sldNum" sz="quarter" idx="12"/>
          </p:nvPr>
        </p:nvSpPr>
        <p:spPr>
          <a:noFill/>
          <a:ln>
            <a:miter lim="800000"/>
            <a:headEnd/>
            <a:tailEnd/>
          </a:ln>
        </p:spPr>
        <p:txBody>
          <a:bodyPr/>
          <a:lstStyle/>
          <a:p>
            <a:fld id="{5DBA59AC-5B09-47CA-9E69-AC8F22427390}" type="slidenum">
              <a:rPr lang="en-US" altLang="en-US">
                <a:solidFill>
                  <a:schemeClr val="bg2"/>
                </a:solidFill>
                <a:latin typeface="Times New Roman" pitchFamily="18" charset="0"/>
              </a:rPr>
              <a:pPr/>
              <a:t>41</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body" sz="half" idx="1"/>
          </p:nvPr>
        </p:nvSpPr>
        <p:spPr>
          <a:xfrm>
            <a:off x="457200" y="533400"/>
            <a:ext cx="5867400" cy="4114800"/>
          </a:xfrm>
        </p:spPr>
        <p:txBody>
          <a:bodyPr>
            <a:normAutofit/>
          </a:bodyPr>
          <a:lstStyle/>
          <a:p>
            <a:pPr eaLnBrk="1" hangingPunct="1"/>
            <a:r>
              <a:rPr lang="en-US" altLang="en-US" sz="2800" b="1" dirty="0">
                <a:solidFill>
                  <a:srgbClr val="FF0000"/>
                </a:solidFill>
              </a:rPr>
              <a:t>Demonstrations </a:t>
            </a:r>
          </a:p>
        </p:txBody>
      </p:sp>
      <p:pic>
        <p:nvPicPr>
          <p:cNvPr id="56323" name="Picture 6" descr="main_pic_post_grad"/>
          <p:cNvPicPr>
            <a:picLocks noGrp="1" noChangeAspect="1" noChangeArrowheads="1"/>
          </p:cNvPicPr>
          <p:nvPr>
            <p:ph sz="quarter" idx="2"/>
          </p:nvPr>
        </p:nvPicPr>
        <p:blipFill>
          <a:blip r:embed="rId2" cstate="print"/>
          <a:srcRect/>
          <a:stretch>
            <a:fillRect/>
          </a:stretch>
        </p:blipFill>
        <p:spPr>
          <a:xfrm>
            <a:off x="2743200" y="1752600"/>
            <a:ext cx="3810000" cy="2895600"/>
          </a:xfrm>
          <a:noFill/>
        </p:spPr>
      </p:pic>
      <p:sp>
        <p:nvSpPr>
          <p:cNvPr id="56324" name="Slide Number Placeholder 7"/>
          <p:cNvSpPr>
            <a:spLocks noGrp="1"/>
          </p:cNvSpPr>
          <p:nvPr>
            <p:ph type="sldNum" sz="quarter" idx="12"/>
          </p:nvPr>
        </p:nvSpPr>
        <p:spPr>
          <a:noFill/>
          <a:ln>
            <a:miter lim="800000"/>
            <a:headEnd/>
            <a:tailEnd/>
          </a:ln>
        </p:spPr>
        <p:txBody>
          <a:bodyPr/>
          <a:lstStyle/>
          <a:p>
            <a:fld id="{EE043146-FC5E-4EE4-A323-A710B728A3B6}" type="slidenum">
              <a:rPr lang="en-US" altLang="en-US">
                <a:solidFill>
                  <a:schemeClr val="bg2"/>
                </a:solidFill>
                <a:latin typeface="Times New Roman" pitchFamily="18" charset="0"/>
              </a:rPr>
              <a:pPr/>
              <a:t>42</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normAutofit/>
          </a:bodyPr>
          <a:lstStyle/>
          <a:p>
            <a:pPr algn="l"/>
            <a:r>
              <a:rPr lang="en-IN" sz="2800" b="1" dirty="0">
                <a:solidFill>
                  <a:srgbClr val="FF0000"/>
                </a:solidFill>
              </a:rPr>
              <a:t>Conferences and seminars</a:t>
            </a:r>
          </a:p>
        </p:txBody>
      </p:sp>
      <p:sp>
        <p:nvSpPr>
          <p:cNvPr id="62467" name="Text Placeholder 2"/>
          <p:cNvSpPr>
            <a:spLocks noGrp="1"/>
          </p:cNvSpPr>
          <p:nvPr>
            <p:ph type="body" sz="half" idx="1"/>
          </p:nvPr>
        </p:nvSpPr>
        <p:spPr>
          <a:xfrm>
            <a:off x="990600" y="1752600"/>
            <a:ext cx="6781800" cy="4191000"/>
          </a:xfrm>
        </p:spPr>
        <p:txBody>
          <a:bodyPr/>
          <a:lstStyle/>
          <a:p>
            <a:r>
              <a:rPr lang="en-IN" sz="2400"/>
              <a:t>This category contains a large component of commercialized continuing education.</a:t>
            </a:r>
          </a:p>
          <a:p>
            <a:r>
              <a:rPr lang="en-IN" sz="2400"/>
              <a:t>May cover a single topic in depth or broadly comprehensive.</a:t>
            </a:r>
          </a:p>
        </p:txBody>
      </p:sp>
      <p:pic>
        <p:nvPicPr>
          <p:cNvPr id="7" name="Content Placeholder 6" descr="conf.jpg"/>
          <p:cNvPicPr>
            <a:picLocks noGrp="1" noChangeAspect="1"/>
          </p:cNvPicPr>
          <p:nvPr>
            <p:ph sz="quarter" idx="2"/>
          </p:nvPr>
        </p:nvPicPr>
        <p:blipFill>
          <a:blip r:embed="rId2" cstate="print"/>
          <a:srcRect/>
          <a:stretch>
            <a:fillRect/>
          </a:stretch>
        </p:blipFill>
        <p:spPr>
          <a:xfrm>
            <a:off x="4419600" y="3330575"/>
            <a:ext cx="3925888" cy="2613025"/>
          </a:xfrm>
        </p:spPr>
      </p:pic>
      <p:sp>
        <p:nvSpPr>
          <p:cNvPr id="62469" name="Slide Number Placeholder 5"/>
          <p:cNvSpPr>
            <a:spLocks noGrp="1"/>
          </p:cNvSpPr>
          <p:nvPr>
            <p:ph type="sldNum" sz="quarter" idx="12"/>
          </p:nvPr>
        </p:nvSpPr>
        <p:spPr>
          <a:noFill/>
          <a:ln>
            <a:miter lim="800000"/>
            <a:headEnd/>
            <a:tailEnd/>
          </a:ln>
        </p:spPr>
        <p:txBody>
          <a:bodyPr/>
          <a:lstStyle/>
          <a:p>
            <a:fld id="{467A777A-9EFC-4F52-9301-0ED7D1D93D9B}" type="slidenum">
              <a:rPr lang="en-US" altLang="en-US"/>
              <a:pPr/>
              <a:t>43</a:t>
            </a:fld>
            <a:endParaRPr lang="en-US" altLang="en-US"/>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ormAutofit/>
          </a:bodyPr>
          <a:lstStyle/>
          <a:p>
            <a:pPr eaLnBrk="1" hangingPunct="1"/>
            <a:r>
              <a:rPr lang="en-US" altLang="en-US" b="1" dirty="0" smtClean="0">
                <a:solidFill>
                  <a:srgbClr val="FF0000"/>
                </a:solidFill>
              </a:rPr>
              <a:t>Mass Approach </a:t>
            </a:r>
            <a:endParaRPr lang="en-US" altLang="en-US" b="1" dirty="0">
              <a:solidFill>
                <a:srgbClr val="FF0000"/>
              </a:solidFill>
            </a:endParaRPr>
          </a:p>
        </p:txBody>
      </p:sp>
      <p:sp>
        <p:nvSpPr>
          <p:cNvPr id="63491" name="Rectangle 3"/>
          <p:cNvSpPr>
            <a:spLocks noGrp="1" noChangeArrowheads="1"/>
          </p:cNvSpPr>
          <p:nvPr>
            <p:ph idx="1"/>
          </p:nvPr>
        </p:nvSpPr>
        <p:spPr/>
        <p:txBody>
          <a:bodyPr/>
          <a:lstStyle/>
          <a:p>
            <a:pPr algn="just" eaLnBrk="1" hangingPunct="1"/>
            <a:r>
              <a:rPr lang="en-US" altLang="en-US" sz="2400" dirty="0"/>
              <a:t>Mass </a:t>
            </a:r>
            <a:r>
              <a:rPr lang="en-US" altLang="en-US" sz="2400" dirty="0" smtClean="0"/>
              <a:t>approach</a:t>
            </a:r>
            <a:endParaRPr lang="en-US" altLang="en-US" sz="2400" dirty="0"/>
          </a:p>
          <a:p>
            <a:pPr lvl="1" algn="just" eaLnBrk="1" hangingPunct="1"/>
            <a:r>
              <a:rPr lang="en-US" altLang="en-US" sz="2400" dirty="0"/>
              <a:t>Reach remotest places, large number</a:t>
            </a:r>
          </a:p>
          <a:p>
            <a:pPr lvl="1" algn="just" eaLnBrk="1" hangingPunct="1"/>
            <a:r>
              <a:rPr lang="en-US" altLang="en-US" sz="2400" dirty="0"/>
              <a:t>Raising health conscious</a:t>
            </a:r>
          </a:p>
          <a:p>
            <a:pPr lvl="1" algn="just" eaLnBrk="1" hangingPunct="1"/>
            <a:r>
              <a:rPr lang="en-US" altLang="en-US" sz="2400" dirty="0"/>
              <a:t>Delivering technical messages</a:t>
            </a:r>
          </a:p>
          <a:p>
            <a:pPr lvl="1" algn="just" eaLnBrk="1" hangingPunct="1"/>
            <a:r>
              <a:rPr lang="en-US" altLang="en-US" sz="2400" dirty="0"/>
              <a:t>Popularizing health knowledge</a:t>
            </a:r>
          </a:p>
          <a:p>
            <a:pPr lvl="1" algn="just" eaLnBrk="1" hangingPunct="1"/>
            <a:r>
              <a:rPr lang="en-US" altLang="en-US" sz="2400" dirty="0"/>
              <a:t>One –way communication</a:t>
            </a:r>
          </a:p>
          <a:p>
            <a:pPr lvl="1" algn="just" eaLnBrk="1" hangingPunct="1"/>
            <a:r>
              <a:rPr lang="en-US" altLang="en-US" sz="2400" dirty="0"/>
              <a:t>Not effective in changing human behavior</a:t>
            </a:r>
          </a:p>
          <a:p>
            <a:pPr lvl="1" algn="just" eaLnBrk="1" hangingPunct="1"/>
            <a:endParaRPr lang="en-US" altLang="en-US" sz="2400" dirty="0"/>
          </a:p>
          <a:p>
            <a:pPr lvl="1" algn="just" eaLnBrk="1" hangingPunct="1"/>
            <a:endParaRPr lang="en-US" altLang="en-US" sz="2400" dirty="0"/>
          </a:p>
        </p:txBody>
      </p:sp>
      <p:sp>
        <p:nvSpPr>
          <p:cNvPr id="63492" name="Slide Number Placeholder 5"/>
          <p:cNvSpPr>
            <a:spLocks noGrp="1"/>
          </p:cNvSpPr>
          <p:nvPr>
            <p:ph type="sldNum" sz="quarter" idx="12"/>
          </p:nvPr>
        </p:nvSpPr>
        <p:spPr>
          <a:noFill/>
          <a:ln>
            <a:miter lim="800000"/>
            <a:headEnd/>
            <a:tailEnd/>
          </a:ln>
        </p:spPr>
        <p:txBody>
          <a:bodyPr/>
          <a:lstStyle/>
          <a:p>
            <a:fld id="{D39B9C7C-E979-45CF-9FB6-8EBD000C25BB}" type="slidenum">
              <a:rPr lang="en-US" altLang="en-US">
                <a:solidFill>
                  <a:schemeClr val="bg2"/>
                </a:solidFill>
                <a:latin typeface="Times New Roman" pitchFamily="18" charset="0"/>
              </a:rPr>
              <a:pPr/>
              <a:t>44</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normAutofit fontScale="90000"/>
          </a:bodyPr>
          <a:lstStyle/>
          <a:p>
            <a:pPr eaLnBrk="1" hangingPunct="1"/>
            <a:r>
              <a:rPr lang="en-US" altLang="en-US" sz="3200" dirty="0"/>
              <a:t/>
            </a:r>
            <a:br>
              <a:rPr lang="en-US" altLang="en-US" sz="3200" dirty="0"/>
            </a:br>
            <a:r>
              <a:rPr lang="en-US" altLang="en-US" sz="3200" dirty="0">
                <a:solidFill>
                  <a:srgbClr val="2A8A71"/>
                </a:solidFill>
              </a:rPr>
              <a:t>Mass Approach</a:t>
            </a:r>
          </a:p>
        </p:txBody>
      </p:sp>
      <p:sp>
        <p:nvSpPr>
          <p:cNvPr id="64515" name="Rectangle 3"/>
          <p:cNvSpPr>
            <a:spLocks noGrp="1" noChangeArrowheads="1"/>
          </p:cNvSpPr>
          <p:nvPr>
            <p:ph type="body" sz="half" idx="1"/>
          </p:nvPr>
        </p:nvSpPr>
        <p:spPr>
          <a:xfrm>
            <a:off x="990600" y="1828800"/>
            <a:ext cx="7620000" cy="4114800"/>
          </a:xfrm>
        </p:spPr>
        <p:txBody>
          <a:bodyPr/>
          <a:lstStyle/>
          <a:p>
            <a:pPr eaLnBrk="1" hangingPunct="1"/>
            <a:r>
              <a:rPr lang="en-US" altLang="en-US" sz="2400" b="1" dirty="0"/>
              <a:t>Television</a:t>
            </a:r>
          </a:p>
          <a:p>
            <a:pPr lvl="1" eaLnBrk="1" hangingPunct="1"/>
            <a:r>
              <a:rPr lang="en-US" altLang="en-US" sz="2400" dirty="0"/>
              <a:t>The most popular media</a:t>
            </a:r>
          </a:p>
          <a:p>
            <a:pPr lvl="1" eaLnBrk="1" hangingPunct="1"/>
            <a:r>
              <a:rPr lang="en-US" altLang="en-US" sz="2400" dirty="0"/>
              <a:t>Influence public opinion</a:t>
            </a:r>
          </a:p>
          <a:p>
            <a:pPr lvl="1" eaLnBrk="1" hangingPunct="1"/>
            <a:r>
              <a:rPr lang="en-US" altLang="en-US" sz="2400" dirty="0"/>
              <a:t>Introduce  new ways of life</a:t>
            </a:r>
          </a:p>
          <a:p>
            <a:pPr lvl="1" eaLnBrk="1" hangingPunct="1"/>
            <a:r>
              <a:rPr lang="en-US" altLang="en-US" sz="2400" dirty="0"/>
              <a:t>Raise level of understanding</a:t>
            </a:r>
          </a:p>
          <a:p>
            <a:pPr lvl="1" eaLnBrk="1" hangingPunct="1"/>
            <a:r>
              <a:rPr lang="en-US" altLang="en-US" sz="2400" dirty="0"/>
              <a:t>Familiarize with unknown</a:t>
            </a:r>
          </a:p>
          <a:p>
            <a:pPr eaLnBrk="1" hangingPunct="1"/>
            <a:r>
              <a:rPr lang="en-US" altLang="en-US" sz="2400" b="1" dirty="0"/>
              <a:t>Radio</a:t>
            </a:r>
          </a:p>
          <a:p>
            <a:pPr lvl="1" eaLnBrk="1" hangingPunct="1"/>
            <a:r>
              <a:rPr lang="en-US" altLang="en-US" sz="2400" dirty="0"/>
              <a:t>Much cheaper</a:t>
            </a:r>
          </a:p>
          <a:p>
            <a:pPr eaLnBrk="1" hangingPunct="1"/>
            <a:endParaRPr lang="en-US" altLang="en-US" sz="2400" dirty="0"/>
          </a:p>
        </p:txBody>
      </p:sp>
      <p:pic>
        <p:nvPicPr>
          <p:cNvPr id="64516" name="Picture 4" descr="television"/>
          <p:cNvPicPr>
            <a:picLocks noGrp="1" noChangeAspect="1" noChangeArrowheads="1"/>
          </p:cNvPicPr>
          <p:nvPr>
            <p:ph sz="half" idx="2"/>
          </p:nvPr>
        </p:nvPicPr>
        <p:blipFill>
          <a:blip r:embed="rId2" cstate="print"/>
          <a:stretch>
            <a:fillRect/>
          </a:stretch>
        </p:blipFill>
        <p:spPr>
          <a:xfrm>
            <a:off x="5753100" y="3021330"/>
            <a:ext cx="2209800" cy="1729740"/>
          </a:xfrm>
          <a:noFill/>
        </p:spPr>
      </p:pic>
      <p:sp>
        <p:nvSpPr>
          <p:cNvPr id="64517" name="Slide Number Placeholder 6"/>
          <p:cNvSpPr>
            <a:spLocks noGrp="1"/>
          </p:cNvSpPr>
          <p:nvPr>
            <p:ph type="sldNum" sz="quarter" idx="12"/>
          </p:nvPr>
        </p:nvSpPr>
        <p:spPr>
          <a:noFill/>
          <a:ln>
            <a:miter lim="800000"/>
            <a:headEnd/>
            <a:tailEnd/>
          </a:ln>
        </p:spPr>
        <p:txBody>
          <a:bodyPr/>
          <a:lstStyle/>
          <a:p>
            <a:fld id="{69462FA7-1FAE-4453-A0C9-DE52462DC5F5}" type="slidenum">
              <a:rPr lang="en-US" altLang="en-US">
                <a:solidFill>
                  <a:schemeClr val="bg2"/>
                </a:solidFill>
                <a:latin typeface="Times New Roman" pitchFamily="18" charset="0"/>
              </a:rPr>
              <a:pPr/>
              <a:t>45</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1" name="Rectangle 3"/>
          <p:cNvSpPr>
            <a:spLocks noGrp="1" noChangeArrowheads="1"/>
          </p:cNvSpPr>
          <p:nvPr>
            <p:ph idx="1"/>
          </p:nvPr>
        </p:nvSpPr>
        <p:spPr>
          <a:xfrm>
            <a:off x="990600" y="1219200"/>
            <a:ext cx="7772400" cy="4800600"/>
          </a:xfrm>
        </p:spPr>
        <p:txBody>
          <a:bodyPr/>
          <a:lstStyle/>
          <a:p>
            <a:pPr eaLnBrk="1" hangingPunct="1"/>
            <a:r>
              <a:rPr lang="en-US" altLang="en-US" sz="2400" b="1" dirty="0"/>
              <a:t>Internet</a:t>
            </a:r>
          </a:p>
          <a:p>
            <a:pPr lvl="1" eaLnBrk="1" hangingPunct="1"/>
            <a:r>
              <a:rPr lang="en-US" altLang="en-US" sz="2400" dirty="0"/>
              <a:t>Direct &amp; instant communication</a:t>
            </a:r>
          </a:p>
          <a:p>
            <a:pPr lvl="1" eaLnBrk="1" hangingPunct="1"/>
            <a:r>
              <a:rPr lang="en-US" altLang="en-US" sz="2400" dirty="0"/>
              <a:t>Major health education tool in the future</a:t>
            </a:r>
          </a:p>
          <a:p>
            <a:pPr eaLnBrk="1" hangingPunct="1"/>
            <a:r>
              <a:rPr lang="en-US" altLang="en-US" sz="2400" b="1" dirty="0"/>
              <a:t>News paper</a:t>
            </a:r>
          </a:p>
          <a:p>
            <a:pPr lvl="1" eaLnBrk="1" hangingPunct="1"/>
            <a:r>
              <a:rPr lang="en-US" altLang="en-US" sz="2400" dirty="0"/>
              <a:t>Factual, detailed &amp; statistical material</a:t>
            </a:r>
          </a:p>
          <a:p>
            <a:pPr lvl="1" eaLnBrk="1" hangingPunct="1"/>
            <a:r>
              <a:rPr lang="en-US" altLang="en-US" sz="2400" dirty="0"/>
              <a:t>Reach only limited group</a:t>
            </a:r>
          </a:p>
          <a:p>
            <a:pPr eaLnBrk="1" hangingPunct="1"/>
            <a:r>
              <a:rPr lang="en-US" altLang="en-US" sz="2400" b="1" dirty="0"/>
              <a:t>Printed materials</a:t>
            </a:r>
          </a:p>
          <a:p>
            <a:pPr lvl="1" eaLnBrk="1" hangingPunct="1"/>
            <a:r>
              <a:rPr lang="en-US" altLang="en-US" sz="2400" dirty="0"/>
              <a:t>Magazines, pamphlets, booklets &amp; hand outs</a:t>
            </a:r>
          </a:p>
          <a:p>
            <a:pPr lvl="1" eaLnBrk="1" hangingPunct="1"/>
            <a:r>
              <a:rPr lang="en-US" altLang="en-US" sz="2400" dirty="0"/>
              <a:t>Convey detailed information</a:t>
            </a:r>
          </a:p>
        </p:txBody>
      </p:sp>
      <p:sp>
        <p:nvSpPr>
          <p:cNvPr id="65539" name="Slide Number Placeholder 5"/>
          <p:cNvSpPr>
            <a:spLocks noGrp="1"/>
          </p:cNvSpPr>
          <p:nvPr>
            <p:ph type="sldNum" sz="quarter" idx="12"/>
          </p:nvPr>
        </p:nvSpPr>
        <p:spPr>
          <a:noFill/>
          <a:ln>
            <a:miter lim="800000"/>
            <a:headEnd/>
            <a:tailEnd/>
          </a:ln>
        </p:spPr>
        <p:txBody>
          <a:bodyPr/>
          <a:lstStyle/>
          <a:p>
            <a:fld id="{B420ABA2-11E9-41B7-9F93-55AC034D937A}" type="slidenum">
              <a:rPr lang="en-US" altLang="en-US">
                <a:solidFill>
                  <a:schemeClr val="bg2"/>
                </a:solidFill>
                <a:latin typeface="Times New Roman" pitchFamily="18" charset="0"/>
              </a:rPr>
              <a:pPr/>
              <a:t>46</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76131">
                                            <p:txEl>
                                              <p:pRg st="3" end="3"/>
                                            </p:txEl>
                                          </p:spTgt>
                                        </p:tgtEl>
                                        <p:attrNameLst>
                                          <p:attrName>style.visibility</p:attrName>
                                        </p:attrNameLst>
                                      </p:cBhvr>
                                      <p:to>
                                        <p:strVal val="visible"/>
                                      </p:to>
                                    </p:set>
                                    <p:animEffect transition="in" filter="slide(fromBottom)">
                                      <p:cBhvr>
                                        <p:cTn id="7" dur="500"/>
                                        <p:tgtEl>
                                          <p:spTgt spid="176131">
                                            <p:txEl>
                                              <p:pRg st="3" end="3"/>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176131">
                                            <p:txEl>
                                              <p:pRg st="4" end="4"/>
                                            </p:txEl>
                                          </p:spTgt>
                                        </p:tgtEl>
                                        <p:attrNameLst>
                                          <p:attrName>style.visibility</p:attrName>
                                        </p:attrNameLst>
                                      </p:cBhvr>
                                      <p:to>
                                        <p:strVal val="visible"/>
                                      </p:to>
                                    </p:set>
                                    <p:animEffect transition="in" filter="slide(fromBottom)">
                                      <p:cBhvr>
                                        <p:cTn id="10" dur="500"/>
                                        <p:tgtEl>
                                          <p:spTgt spid="176131">
                                            <p:txEl>
                                              <p:pRg st="4" end="4"/>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176131">
                                            <p:txEl>
                                              <p:pRg st="5" end="5"/>
                                            </p:txEl>
                                          </p:spTgt>
                                        </p:tgtEl>
                                        <p:attrNameLst>
                                          <p:attrName>style.visibility</p:attrName>
                                        </p:attrNameLst>
                                      </p:cBhvr>
                                      <p:to>
                                        <p:strVal val="visible"/>
                                      </p:to>
                                    </p:set>
                                    <p:animEffect transition="in" filter="slide(fromBottom)">
                                      <p:cBhvr>
                                        <p:cTn id="13" dur="500"/>
                                        <p:tgtEl>
                                          <p:spTgt spid="176131">
                                            <p:txEl>
                                              <p:pRg st="5" end="5"/>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ntr" presetSubtype="16" fill="hold" nodeType="clickEffect">
                                  <p:stCondLst>
                                    <p:cond delay="0"/>
                                  </p:stCondLst>
                                  <p:childTnLst>
                                    <p:set>
                                      <p:cBhvr>
                                        <p:cTn id="17" dur="1" fill="hold">
                                          <p:stCondLst>
                                            <p:cond delay="0"/>
                                          </p:stCondLst>
                                        </p:cTn>
                                        <p:tgtEl>
                                          <p:spTgt spid="176131">
                                            <p:txEl>
                                              <p:pRg st="6" end="6"/>
                                            </p:txEl>
                                          </p:spTgt>
                                        </p:tgtEl>
                                        <p:attrNameLst>
                                          <p:attrName>style.visibility</p:attrName>
                                        </p:attrNameLst>
                                      </p:cBhvr>
                                      <p:to>
                                        <p:strVal val="visible"/>
                                      </p:to>
                                    </p:set>
                                    <p:animEffect transition="in" filter="diamond(in)">
                                      <p:cBhvr>
                                        <p:cTn id="18" dur="500"/>
                                        <p:tgtEl>
                                          <p:spTgt spid="176131">
                                            <p:txEl>
                                              <p:pRg st="6" end="6"/>
                                            </p:txEl>
                                          </p:spTgt>
                                        </p:tgtEl>
                                      </p:cBhvr>
                                    </p:animEffect>
                                  </p:childTnLst>
                                </p:cTn>
                              </p:par>
                              <p:par>
                                <p:cTn id="19" presetID="8" presetClass="entr" presetSubtype="16" fill="hold" nodeType="withEffect">
                                  <p:stCondLst>
                                    <p:cond delay="0"/>
                                  </p:stCondLst>
                                  <p:childTnLst>
                                    <p:set>
                                      <p:cBhvr>
                                        <p:cTn id="20" dur="1" fill="hold">
                                          <p:stCondLst>
                                            <p:cond delay="0"/>
                                          </p:stCondLst>
                                        </p:cTn>
                                        <p:tgtEl>
                                          <p:spTgt spid="176131">
                                            <p:txEl>
                                              <p:pRg st="7" end="7"/>
                                            </p:txEl>
                                          </p:spTgt>
                                        </p:tgtEl>
                                        <p:attrNameLst>
                                          <p:attrName>style.visibility</p:attrName>
                                        </p:attrNameLst>
                                      </p:cBhvr>
                                      <p:to>
                                        <p:strVal val="visible"/>
                                      </p:to>
                                    </p:set>
                                    <p:animEffect transition="in" filter="diamond(in)">
                                      <p:cBhvr>
                                        <p:cTn id="21" dur="500"/>
                                        <p:tgtEl>
                                          <p:spTgt spid="176131">
                                            <p:txEl>
                                              <p:pRg st="7" end="7"/>
                                            </p:txEl>
                                          </p:spTgt>
                                        </p:tgtEl>
                                      </p:cBhvr>
                                    </p:animEffect>
                                  </p:childTnLst>
                                </p:cTn>
                              </p:par>
                              <p:par>
                                <p:cTn id="22" presetID="8" presetClass="entr" presetSubtype="16" fill="hold" nodeType="withEffect">
                                  <p:stCondLst>
                                    <p:cond delay="0"/>
                                  </p:stCondLst>
                                  <p:childTnLst>
                                    <p:set>
                                      <p:cBhvr>
                                        <p:cTn id="23" dur="1" fill="hold">
                                          <p:stCondLst>
                                            <p:cond delay="0"/>
                                          </p:stCondLst>
                                        </p:cTn>
                                        <p:tgtEl>
                                          <p:spTgt spid="176131">
                                            <p:txEl>
                                              <p:pRg st="8" end="8"/>
                                            </p:txEl>
                                          </p:spTgt>
                                        </p:tgtEl>
                                        <p:attrNameLst>
                                          <p:attrName>style.visibility</p:attrName>
                                        </p:attrNameLst>
                                      </p:cBhvr>
                                      <p:to>
                                        <p:strVal val="visible"/>
                                      </p:to>
                                    </p:set>
                                    <p:animEffect transition="in" filter="diamond(in)">
                                      <p:cBhvr>
                                        <p:cTn id="24" dur="500"/>
                                        <p:tgtEl>
                                          <p:spTgt spid="17613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type="body" sz="half" idx="1"/>
          </p:nvPr>
        </p:nvSpPr>
        <p:spPr>
          <a:xfrm>
            <a:off x="609600" y="533400"/>
            <a:ext cx="4648200" cy="4114800"/>
          </a:xfrm>
        </p:spPr>
        <p:txBody>
          <a:bodyPr>
            <a:normAutofit lnSpcReduction="10000"/>
          </a:bodyPr>
          <a:lstStyle/>
          <a:p>
            <a:pPr eaLnBrk="1" hangingPunct="1"/>
            <a:r>
              <a:rPr lang="en-US" altLang="en-US" sz="2400" b="1" dirty="0"/>
              <a:t>Posters, billboards &amp; signs</a:t>
            </a:r>
          </a:p>
          <a:p>
            <a:pPr lvl="1" eaLnBrk="1" hangingPunct="1"/>
            <a:r>
              <a:rPr lang="en-US" altLang="en-US" sz="2400" dirty="0"/>
              <a:t>Catch eye &amp; create awareness</a:t>
            </a:r>
          </a:p>
          <a:p>
            <a:pPr lvl="1" eaLnBrk="1" hangingPunct="1"/>
            <a:r>
              <a:rPr lang="en-US" altLang="en-US" sz="2400" dirty="0"/>
              <a:t>Not expensive</a:t>
            </a:r>
          </a:p>
          <a:p>
            <a:pPr lvl="1" eaLnBrk="1" hangingPunct="1"/>
            <a:r>
              <a:rPr lang="en-US" altLang="en-US" sz="2400" dirty="0"/>
              <a:t>Humor &amp; fear are introduced in posters in order to hold the attention of the public</a:t>
            </a:r>
          </a:p>
          <a:p>
            <a:pPr lvl="1" eaLnBrk="1" hangingPunct="1"/>
            <a:r>
              <a:rPr lang="en-US" altLang="en-US" sz="2400" dirty="0"/>
              <a:t>Message should be simple, short, direct</a:t>
            </a:r>
          </a:p>
          <a:p>
            <a:pPr lvl="1" eaLnBrk="1" hangingPunct="1"/>
            <a:r>
              <a:rPr lang="en-US" altLang="en-US" sz="2400" dirty="0"/>
              <a:t>Right place &amp; right time</a:t>
            </a:r>
          </a:p>
          <a:p>
            <a:pPr lvl="1" eaLnBrk="1" hangingPunct="1"/>
            <a:r>
              <a:rPr lang="en-US" altLang="en-US" sz="2400" dirty="0"/>
              <a:t>Changed frequently</a:t>
            </a:r>
          </a:p>
          <a:p>
            <a:pPr lvl="1" eaLnBrk="1" hangingPunct="1"/>
            <a:endParaRPr lang="en-US" altLang="en-US" sz="2400" dirty="0"/>
          </a:p>
          <a:p>
            <a:pPr eaLnBrk="1" hangingPunct="1"/>
            <a:endParaRPr lang="en-US" altLang="en-US" sz="2400" dirty="0"/>
          </a:p>
        </p:txBody>
      </p:sp>
      <p:pic>
        <p:nvPicPr>
          <p:cNvPr id="67587" name="Picture 4" descr="babybottle"/>
          <p:cNvPicPr>
            <a:picLocks noGrp="1" noChangeAspect="1" noChangeArrowheads="1"/>
          </p:cNvPicPr>
          <p:nvPr>
            <p:ph sz="half" idx="2"/>
          </p:nvPr>
        </p:nvPicPr>
        <p:blipFill>
          <a:blip r:embed="rId2" cstate="print"/>
          <a:srcRect/>
          <a:stretch>
            <a:fillRect/>
          </a:stretch>
        </p:blipFill>
        <p:spPr>
          <a:xfrm>
            <a:off x="5257800" y="1447800"/>
            <a:ext cx="3478213" cy="4765675"/>
          </a:xfrm>
          <a:noFill/>
        </p:spPr>
      </p:pic>
      <p:sp>
        <p:nvSpPr>
          <p:cNvPr id="67588" name="Slide Number Placeholder 6"/>
          <p:cNvSpPr>
            <a:spLocks noGrp="1"/>
          </p:cNvSpPr>
          <p:nvPr>
            <p:ph type="sldNum" sz="quarter" idx="12"/>
          </p:nvPr>
        </p:nvSpPr>
        <p:spPr>
          <a:noFill/>
          <a:ln>
            <a:miter lim="800000"/>
            <a:headEnd/>
            <a:tailEnd/>
          </a:ln>
        </p:spPr>
        <p:txBody>
          <a:bodyPr/>
          <a:lstStyle/>
          <a:p>
            <a:fld id="{8EC2068C-FC35-4CC3-81D3-74AEB1244F30}" type="slidenum">
              <a:rPr lang="en-US" altLang="en-US">
                <a:solidFill>
                  <a:schemeClr val="bg2"/>
                </a:solidFill>
                <a:latin typeface="Times New Roman" pitchFamily="18" charset="0"/>
              </a:rPr>
              <a:pPr/>
              <a:t>47</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9" name="Rectangle 3"/>
          <p:cNvSpPr>
            <a:spLocks noGrp="1" noChangeArrowheads="1"/>
          </p:cNvSpPr>
          <p:nvPr>
            <p:ph type="body" sz="half" idx="1"/>
          </p:nvPr>
        </p:nvSpPr>
        <p:spPr>
          <a:xfrm>
            <a:off x="990600" y="1295400"/>
            <a:ext cx="7543800" cy="4114800"/>
          </a:xfrm>
        </p:spPr>
        <p:txBody>
          <a:bodyPr/>
          <a:lstStyle/>
          <a:p>
            <a:pPr eaLnBrk="1" hangingPunct="1"/>
            <a:r>
              <a:rPr lang="en-US" altLang="en-US" sz="2400" b="1" dirty="0"/>
              <a:t>Health museum &amp; Exhibition </a:t>
            </a:r>
          </a:p>
          <a:p>
            <a:pPr lvl="1" eaLnBrk="1" hangingPunct="1"/>
            <a:r>
              <a:rPr lang="en-US" altLang="en-US" sz="2400" dirty="0"/>
              <a:t>Can attract large number of people</a:t>
            </a:r>
          </a:p>
          <a:p>
            <a:pPr lvl="1" eaLnBrk="1" hangingPunct="1"/>
            <a:r>
              <a:rPr lang="en-US" altLang="en-US" sz="2400" dirty="0"/>
              <a:t>This is because photos give a </a:t>
            </a:r>
            <a:r>
              <a:rPr lang="en-US" altLang="en-US" sz="2400" dirty="0" err="1"/>
              <a:t>humatized</a:t>
            </a:r>
            <a:r>
              <a:rPr lang="en-US" altLang="en-US" sz="2400" dirty="0"/>
              <a:t> touch to the communication.</a:t>
            </a:r>
          </a:p>
          <a:p>
            <a:pPr eaLnBrk="1" hangingPunct="1"/>
            <a:endParaRPr lang="en-US" altLang="en-US" sz="2400" dirty="0"/>
          </a:p>
          <a:p>
            <a:pPr eaLnBrk="1" hangingPunct="1"/>
            <a:r>
              <a:rPr lang="en-US" altLang="en-US" sz="2400" b="1" dirty="0"/>
              <a:t>Folk media</a:t>
            </a:r>
          </a:p>
          <a:p>
            <a:pPr lvl="1" eaLnBrk="1" hangingPunct="1"/>
            <a:endParaRPr lang="en-US" altLang="en-US" sz="2400" dirty="0"/>
          </a:p>
        </p:txBody>
      </p:sp>
      <p:pic>
        <p:nvPicPr>
          <p:cNvPr id="224260" name="Picture 4" descr="indi2"/>
          <p:cNvPicPr>
            <a:picLocks noGrp="1" noChangeAspect="1" noChangeArrowheads="1"/>
          </p:cNvPicPr>
          <p:nvPr>
            <p:ph sz="quarter" idx="2"/>
          </p:nvPr>
        </p:nvPicPr>
        <p:blipFill>
          <a:blip r:embed="rId2" cstate="print"/>
          <a:srcRect/>
          <a:stretch>
            <a:fillRect/>
          </a:stretch>
        </p:blipFill>
        <p:spPr>
          <a:xfrm>
            <a:off x="1371600" y="3962400"/>
            <a:ext cx="2813050" cy="1981200"/>
          </a:xfrm>
          <a:noFill/>
        </p:spPr>
      </p:pic>
      <p:pic>
        <p:nvPicPr>
          <p:cNvPr id="224261" name="Picture 5" descr="folk-dance-east-india"/>
          <p:cNvPicPr>
            <a:picLocks noGrp="1" noChangeAspect="1" noChangeArrowheads="1"/>
          </p:cNvPicPr>
          <p:nvPr>
            <p:ph sz="quarter" idx="3"/>
          </p:nvPr>
        </p:nvPicPr>
        <p:blipFill>
          <a:blip r:embed="rId3" cstate="print"/>
          <a:srcRect/>
          <a:stretch>
            <a:fillRect/>
          </a:stretch>
        </p:blipFill>
        <p:spPr>
          <a:xfrm>
            <a:off x="4572000" y="3886200"/>
            <a:ext cx="1249363" cy="1981200"/>
          </a:xfrm>
          <a:noFill/>
        </p:spPr>
      </p:pic>
      <p:sp>
        <p:nvSpPr>
          <p:cNvPr id="68613" name="Slide Number Placeholder 7"/>
          <p:cNvSpPr>
            <a:spLocks noGrp="1"/>
          </p:cNvSpPr>
          <p:nvPr>
            <p:ph type="sldNum" sz="quarter" idx="12"/>
          </p:nvPr>
        </p:nvSpPr>
        <p:spPr>
          <a:noFill/>
          <a:ln>
            <a:miter lim="800000"/>
            <a:headEnd/>
            <a:tailEnd/>
          </a:ln>
        </p:spPr>
        <p:txBody>
          <a:bodyPr/>
          <a:lstStyle/>
          <a:p>
            <a:fld id="{7B30288F-3AFF-43E1-9A8C-E383B782600F}" type="slidenum">
              <a:rPr lang="en-US" altLang="en-US">
                <a:solidFill>
                  <a:schemeClr val="bg2"/>
                </a:solidFill>
                <a:latin typeface="Times New Roman" pitchFamily="18" charset="0"/>
              </a:rPr>
              <a:pPr/>
              <a:t>48</a:t>
            </a:fld>
            <a:endParaRPr lang="en-US" altLang="en-US">
              <a:solidFill>
                <a:schemeClr val="bg2"/>
              </a:solidFill>
              <a:latin typeface="Times New Roman" pitchFamily="18" charset="0"/>
            </a:endParaRPr>
          </a:p>
        </p:txBody>
      </p:sp>
      <p:pic>
        <p:nvPicPr>
          <p:cNvPr id="224262" name="Picture 6" descr="dandiya_man01"/>
          <p:cNvPicPr>
            <a:picLocks noChangeAspect="1" noChangeArrowheads="1"/>
          </p:cNvPicPr>
          <p:nvPr/>
        </p:nvPicPr>
        <p:blipFill>
          <a:blip r:embed="rId4" cstate="print"/>
          <a:srcRect/>
          <a:stretch>
            <a:fillRect/>
          </a:stretch>
        </p:blipFill>
        <p:spPr bwMode="auto">
          <a:xfrm rot="-64327">
            <a:off x="6400800" y="3810000"/>
            <a:ext cx="1828800" cy="1981200"/>
          </a:xfrm>
          <a:prstGeom prst="rect">
            <a:avLst/>
          </a:prstGeom>
          <a:noFill/>
          <a:ln w="9525">
            <a:noFill/>
            <a:miter lim="800000"/>
            <a:headEnd/>
            <a:tailEnd/>
          </a:ln>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4259">
                                            <p:txEl>
                                              <p:pRg st="4" end="4"/>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42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426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42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198563" y="1039813"/>
            <a:ext cx="7340600" cy="411162"/>
          </a:xfrm>
        </p:spPr>
        <p:txBody>
          <a:bodyPr>
            <a:normAutofit fontScale="90000"/>
          </a:bodyPr>
          <a:lstStyle/>
          <a:p>
            <a:pPr eaLnBrk="1" hangingPunct="1"/>
            <a:r>
              <a:rPr lang="en-US" altLang="en-US"/>
              <a:t>Health education Vs Propaganda</a:t>
            </a:r>
          </a:p>
        </p:txBody>
      </p:sp>
      <p:graphicFrame>
        <p:nvGraphicFramePr>
          <p:cNvPr id="60489" name="Group 73"/>
          <p:cNvGraphicFramePr>
            <a:graphicFrameLocks noGrp="1"/>
          </p:cNvGraphicFramePr>
          <p:nvPr>
            <p:ph type="tbl" idx="1"/>
            <p:extLst>
              <p:ext uri="{D42A27DB-BD31-4B8C-83A1-F6EECF244321}">
                <p14:modId xmlns:p14="http://schemas.microsoft.com/office/powerpoint/2010/main" val="1314888439"/>
              </p:ext>
            </p:extLst>
          </p:nvPr>
        </p:nvGraphicFramePr>
        <p:xfrm>
          <a:off x="914400" y="1539875"/>
          <a:ext cx="7848600" cy="5014930"/>
        </p:xfrm>
        <a:graphic>
          <a:graphicData uri="http://schemas.openxmlformats.org/drawingml/2006/table">
            <a:tbl>
              <a:tblPr>
                <a:tableStyleId>{284E427A-3D55-4303-BF80-6455036E1DE7}</a:tableStyleId>
              </a:tblPr>
              <a:tblGrid>
                <a:gridCol w="3998913">
                  <a:extLst>
                    <a:ext uri="{9D8B030D-6E8A-4147-A177-3AD203B41FA5}">
                      <a16:colId xmlns="" xmlns:a16="http://schemas.microsoft.com/office/drawing/2014/main" val="20000"/>
                    </a:ext>
                  </a:extLst>
                </a:gridCol>
                <a:gridCol w="3849687">
                  <a:extLst>
                    <a:ext uri="{9D8B030D-6E8A-4147-A177-3AD203B41FA5}">
                      <a16:colId xmlns="" xmlns:a16="http://schemas.microsoft.com/office/drawing/2014/main" val="20001"/>
                    </a:ext>
                  </a:extLst>
                </a:gridCol>
              </a:tblGrid>
              <a:tr h="690508">
                <a:tc>
                  <a:txBody>
                    <a:bodyPr/>
                    <a:lstStyle/>
                    <a:p>
                      <a:pPr marL="457200" marR="0" lvl="0" indent="-457200" algn="ctr"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400" u="none" strike="noStrike" cap="none" normalizeH="0" baseline="0" dirty="0">
                          <a:ln>
                            <a:noFill/>
                          </a:ln>
                          <a:effectLst/>
                        </a:rPr>
                        <a:t>Education </a:t>
                      </a:r>
                      <a:endParaRPr kumimoji="1" lang="en-US" sz="2400" b="0" i="0" u="none" strike="noStrike" cap="none" normalizeH="0" baseline="0" dirty="0">
                        <a:ln>
                          <a:noFill/>
                        </a:ln>
                        <a:solidFill>
                          <a:schemeClr val="accent2"/>
                        </a:solidFill>
                        <a:effectLst/>
                        <a:latin typeface="Times New Roman" pitchFamily="18" charset="0"/>
                      </a:endParaRPr>
                    </a:p>
                  </a:txBody>
                  <a:tcPr marT="45716" marB="45716" horzOverflow="overflow"/>
                </a:tc>
                <a:tc>
                  <a:txBody>
                    <a:bodyPr/>
                    <a:lstStyle/>
                    <a:p>
                      <a:pPr marL="457200" marR="0" lvl="0" indent="-457200" algn="ctr"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400" u="none" strike="noStrike" cap="none" normalizeH="0" baseline="0">
                          <a:ln>
                            <a:noFill/>
                          </a:ln>
                          <a:effectLst/>
                        </a:rPr>
                        <a:t>Propaganda  </a:t>
                      </a:r>
                      <a:endParaRPr kumimoji="1" lang="en-US" sz="2400" b="0" i="0" u="none" strike="noStrike" cap="none" normalizeH="0" baseline="0">
                        <a:ln>
                          <a:noFill/>
                        </a:ln>
                        <a:solidFill>
                          <a:schemeClr val="accent2"/>
                        </a:solidFill>
                        <a:effectLst/>
                        <a:latin typeface="Times New Roman" pitchFamily="18" charset="0"/>
                      </a:endParaRPr>
                    </a:p>
                  </a:txBody>
                  <a:tcPr marT="45716" marB="45716" horzOverflow="overflow"/>
                </a:tc>
                <a:extLst>
                  <a:ext uri="{0D108BD9-81ED-4DB2-BD59-A6C34878D82A}">
                    <a16:rowId xmlns="" xmlns:a16="http://schemas.microsoft.com/office/drawing/2014/main" val="10000"/>
                  </a:ext>
                </a:extLst>
              </a:tr>
              <a:tr h="771464">
                <a:tc>
                  <a:txBody>
                    <a:bodyPr/>
                    <a:lstStyle/>
                    <a:p>
                      <a:pPr marL="457200" marR="0" lvl="0" indent="-45720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000" u="none" strike="noStrike" cap="none" normalizeH="0" baseline="0" dirty="0">
                          <a:ln>
                            <a:noFill/>
                          </a:ln>
                          <a:effectLst/>
                        </a:rPr>
                        <a:t>Knowledge &amp; skills actively acquired</a:t>
                      </a:r>
                      <a:endParaRPr kumimoji="1" lang="en-US" sz="2000" b="0" i="0" u="none" strike="noStrike" cap="none" normalizeH="0" baseline="0" dirty="0">
                        <a:ln>
                          <a:noFill/>
                        </a:ln>
                        <a:solidFill>
                          <a:schemeClr val="accent2"/>
                        </a:solidFill>
                        <a:effectLst/>
                        <a:latin typeface="Times New Roman" pitchFamily="18" charset="0"/>
                      </a:endParaRPr>
                    </a:p>
                  </a:txBody>
                  <a:tcPr marT="45716" marB="45716" horzOverflow="overflow"/>
                </a:tc>
                <a:tc>
                  <a:txBody>
                    <a:bodyPr/>
                    <a:lstStyle/>
                    <a:p>
                      <a:pPr marL="457200" marR="0" lvl="0" indent="-45720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000" u="none" strike="noStrike" cap="none" normalizeH="0" baseline="0" dirty="0">
                          <a:ln>
                            <a:noFill/>
                          </a:ln>
                          <a:effectLst/>
                        </a:rPr>
                        <a:t>Knowledge instilled in </a:t>
                      </a:r>
                      <a:r>
                        <a:rPr kumimoji="1" lang="en-US" sz="2000" u="none" strike="noStrike" cap="none" normalizeH="0" baseline="0" dirty="0" smtClean="0">
                          <a:ln>
                            <a:noFill/>
                          </a:ln>
                          <a:effectLst/>
                        </a:rPr>
                        <a:t>the </a:t>
                      </a:r>
                      <a:r>
                        <a:rPr lang="en-IN" sz="2000" dirty="0" smtClean="0"/>
                        <a:t>individual's </a:t>
                      </a:r>
                      <a:r>
                        <a:rPr kumimoji="1" lang="en-US" sz="2000" u="none" strike="noStrike" cap="none" normalizeH="0" baseline="0" dirty="0" smtClean="0">
                          <a:ln>
                            <a:noFill/>
                          </a:ln>
                          <a:effectLst/>
                        </a:rPr>
                        <a:t> </a:t>
                      </a:r>
                      <a:r>
                        <a:rPr kumimoji="1" lang="en-US" sz="2000" u="none" strike="noStrike" cap="none" normalizeH="0" baseline="0" dirty="0">
                          <a:ln>
                            <a:noFill/>
                          </a:ln>
                          <a:effectLst/>
                        </a:rPr>
                        <a:t>minds of people</a:t>
                      </a:r>
                      <a:endParaRPr kumimoji="1" lang="en-US" sz="2000" b="0" i="0" u="none" strike="noStrike" cap="none" normalizeH="0" baseline="0" dirty="0">
                        <a:ln>
                          <a:noFill/>
                        </a:ln>
                        <a:solidFill>
                          <a:schemeClr val="accent2"/>
                        </a:solidFill>
                        <a:effectLst/>
                        <a:latin typeface="Times New Roman" pitchFamily="18" charset="0"/>
                      </a:endParaRPr>
                    </a:p>
                  </a:txBody>
                  <a:tcPr marT="45716" marB="45716" horzOverflow="overflow"/>
                </a:tc>
                <a:extLst>
                  <a:ext uri="{0D108BD9-81ED-4DB2-BD59-A6C34878D82A}">
                    <a16:rowId xmlns="" xmlns:a16="http://schemas.microsoft.com/office/drawing/2014/main" val="10001"/>
                  </a:ext>
                </a:extLst>
              </a:tr>
              <a:tr h="430179">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000" u="none" strike="noStrike" cap="none" normalizeH="0" baseline="0" dirty="0">
                          <a:ln>
                            <a:noFill/>
                          </a:ln>
                          <a:effectLst/>
                        </a:rPr>
                        <a:t>Makes people think for themselves</a:t>
                      </a:r>
                      <a:endParaRPr kumimoji="1" lang="en-US" sz="2000" b="0" i="0" u="none" strike="noStrike" cap="none" normalizeH="0" baseline="0" dirty="0">
                        <a:ln>
                          <a:noFill/>
                        </a:ln>
                        <a:solidFill>
                          <a:schemeClr val="accent2"/>
                        </a:solidFill>
                        <a:effectLst/>
                        <a:latin typeface="Times New Roman" pitchFamily="18" charset="0"/>
                      </a:endParaRPr>
                    </a:p>
                  </a:txBody>
                  <a:tcPr marT="45716" marB="45716" horzOverflow="overflow"/>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000" u="none" strike="noStrike" cap="none" normalizeH="0" baseline="0">
                          <a:ln>
                            <a:noFill/>
                          </a:ln>
                          <a:effectLst/>
                        </a:rPr>
                        <a:t>Prevents thinking </a:t>
                      </a:r>
                      <a:endParaRPr kumimoji="1" lang="en-US" sz="2000" b="0" i="0" u="none" strike="noStrike" cap="none" normalizeH="0" baseline="0">
                        <a:ln>
                          <a:noFill/>
                        </a:ln>
                        <a:solidFill>
                          <a:schemeClr val="accent2"/>
                        </a:solidFill>
                        <a:effectLst/>
                        <a:latin typeface="Times New Roman" pitchFamily="18" charset="0"/>
                      </a:endParaRPr>
                    </a:p>
                  </a:txBody>
                  <a:tcPr marT="45716" marB="45716" horzOverflow="overflow"/>
                </a:tc>
                <a:extLst>
                  <a:ext uri="{0D108BD9-81ED-4DB2-BD59-A6C34878D82A}">
                    <a16:rowId xmlns="" xmlns:a16="http://schemas.microsoft.com/office/drawing/2014/main" val="10002"/>
                  </a:ext>
                </a:extLst>
              </a:tr>
              <a:tr h="701023">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000" u="none" strike="noStrike" cap="none" normalizeH="0" baseline="0">
                          <a:ln>
                            <a:noFill/>
                          </a:ln>
                          <a:effectLst/>
                        </a:rPr>
                        <a:t>Disciplines primitive desires</a:t>
                      </a:r>
                      <a:endParaRPr kumimoji="1" lang="en-US" sz="2000" b="0" i="0" u="none" strike="noStrike" cap="none" normalizeH="0" baseline="0">
                        <a:ln>
                          <a:noFill/>
                        </a:ln>
                        <a:solidFill>
                          <a:schemeClr val="accent2"/>
                        </a:solidFill>
                        <a:effectLst/>
                        <a:latin typeface="Times New Roman" pitchFamily="18" charset="0"/>
                      </a:endParaRPr>
                    </a:p>
                  </a:txBody>
                  <a:tcPr marT="45716" marB="45716" horzOverflow="overflow"/>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000" u="none" strike="noStrike" cap="none" normalizeH="0" baseline="0">
                          <a:ln>
                            <a:noFill/>
                          </a:ln>
                          <a:effectLst/>
                        </a:rPr>
                        <a:t>Arouses &amp; stimulates primitive desires</a:t>
                      </a:r>
                      <a:endParaRPr kumimoji="1" lang="en-US" sz="2000" b="0" i="0" u="none" strike="noStrike" cap="none" normalizeH="0" baseline="0">
                        <a:ln>
                          <a:noFill/>
                        </a:ln>
                        <a:solidFill>
                          <a:schemeClr val="accent2"/>
                        </a:solidFill>
                        <a:effectLst/>
                        <a:latin typeface="Times New Roman" pitchFamily="18" charset="0"/>
                      </a:endParaRPr>
                    </a:p>
                  </a:txBody>
                  <a:tcPr marT="45716" marB="45716" horzOverflow="overflow"/>
                </a:tc>
                <a:extLst>
                  <a:ext uri="{0D108BD9-81ED-4DB2-BD59-A6C34878D82A}">
                    <a16:rowId xmlns="" xmlns:a16="http://schemas.microsoft.com/office/drawing/2014/main" val="10003"/>
                  </a:ext>
                </a:extLst>
              </a:tr>
              <a:tr h="430179">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000" u="none" strike="noStrike" cap="none" normalizeH="0" baseline="0">
                          <a:ln>
                            <a:noFill/>
                          </a:ln>
                          <a:effectLst/>
                        </a:rPr>
                        <a:t>Develops reflective behavior</a:t>
                      </a:r>
                      <a:endParaRPr kumimoji="1" lang="en-US" sz="2000" b="0" i="0" u="none" strike="noStrike" cap="none" normalizeH="0" baseline="0">
                        <a:ln>
                          <a:noFill/>
                        </a:ln>
                        <a:solidFill>
                          <a:schemeClr val="accent2"/>
                        </a:solidFill>
                        <a:effectLst/>
                        <a:latin typeface="Times New Roman" pitchFamily="18" charset="0"/>
                      </a:endParaRPr>
                    </a:p>
                  </a:txBody>
                  <a:tcPr marT="45716" marB="45716" horzOverflow="overflow"/>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000" u="none" strike="noStrike" cap="none" normalizeH="0" baseline="0">
                          <a:ln>
                            <a:noFill/>
                          </a:ln>
                          <a:effectLst/>
                        </a:rPr>
                        <a:t>Develops reflexive behavior</a:t>
                      </a:r>
                      <a:endParaRPr kumimoji="1" lang="en-US" sz="2000" b="0" i="0" u="none" strike="noStrike" cap="none" normalizeH="0" baseline="0">
                        <a:ln>
                          <a:noFill/>
                        </a:ln>
                        <a:solidFill>
                          <a:schemeClr val="accent2"/>
                        </a:solidFill>
                        <a:effectLst/>
                        <a:latin typeface="Times New Roman" pitchFamily="18" charset="0"/>
                      </a:endParaRPr>
                    </a:p>
                  </a:txBody>
                  <a:tcPr marT="45716" marB="45716" horzOverflow="overflow"/>
                </a:tc>
                <a:extLst>
                  <a:ext uri="{0D108BD9-81ED-4DB2-BD59-A6C34878D82A}">
                    <a16:rowId xmlns="" xmlns:a16="http://schemas.microsoft.com/office/drawing/2014/main" val="10004"/>
                  </a:ext>
                </a:extLst>
              </a:tr>
              <a:tr h="430179">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000" u="none" strike="noStrike" cap="none" normalizeH="0" baseline="0">
                          <a:ln>
                            <a:noFill/>
                          </a:ln>
                          <a:effectLst/>
                        </a:rPr>
                        <a:t>Appeals to reason </a:t>
                      </a:r>
                      <a:endParaRPr kumimoji="1" lang="en-US" sz="2000" b="0" i="0" u="none" strike="noStrike" cap="none" normalizeH="0" baseline="0">
                        <a:ln>
                          <a:noFill/>
                        </a:ln>
                        <a:solidFill>
                          <a:schemeClr val="accent2"/>
                        </a:solidFill>
                        <a:effectLst/>
                        <a:latin typeface="Times New Roman" pitchFamily="18" charset="0"/>
                      </a:endParaRPr>
                    </a:p>
                  </a:txBody>
                  <a:tcPr marT="45716" marB="45716" horzOverflow="overflow"/>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000" u="none" strike="noStrike" cap="none" normalizeH="0" baseline="0" dirty="0">
                          <a:ln>
                            <a:noFill/>
                          </a:ln>
                          <a:effectLst/>
                        </a:rPr>
                        <a:t>Appeals to emotion</a:t>
                      </a:r>
                      <a:endParaRPr kumimoji="1" lang="en-US" sz="2000" b="0" i="0" u="none" strike="noStrike" cap="none" normalizeH="0" baseline="0" dirty="0">
                        <a:ln>
                          <a:noFill/>
                        </a:ln>
                        <a:solidFill>
                          <a:schemeClr val="accent2"/>
                        </a:solidFill>
                        <a:effectLst/>
                        <a:latin typeface="Times New Roman" pitchFamily="18" charset="0"/>
                      </a:endParaRPr>
                    </a:p>
                  </a:txBody>
                  <a:tcPr marT="45716" marB="45716" horzOverflow="overflow"/>
                </a:tc>
                <a:extLst>
                  <a:ext uri="{0D108BD9-81ED-4DB2-BD59-A6C34878D82A}">
                    <a16:rowId xmlns="" xmlns:a16="http://schemas.microsoft.com/office/drawing/2014/main" val="10005"/>
                  </a:ext>
                </a:extLst>
              </a:tr>
              <a:tr h="701023">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000" u="none" strike="noStrike" cap="none" normalizeH="0" baseline="0">
                          <a:ln>
                            <a:noFill/>
                          </a:ln>
                          <a:effectLst/>
                        </a:rPr>
                        <a:t>Develops individuality, personality &amp; self expression</a:t>
                      </a:r>
                      <a:endParaRPr kumimoji="1" lang="en-US" sz="2000" b="0" i="0" u="none" strike="noStrike" cap="none" normalizeH="0" baseline="0">
                        <a:ln>
                          <a:noFill/>
                        </a:ln>
                        <a:solidFill>
                          <a:schemeClr val="accent2"/>
                        </a:solidFill>
                        <a:effectLst/>
                        <a:latin typeface="Times New Roman" pitchFamily="18" charset="0"/>
                      </a:endParaRPr>
                    </a:p>
                  </a:txBody>
                  <a:tcPr marT="45716" marB="45716" horzOverflow="overflow"/>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000" u="none" strike="noStrike" cap="none" normalizeH="0" baseline="0">
                          <a:ln>
                            <a:noFill/>
                          </a:ln>
                          <a:effectLst/>
                        </a:rPr>
                        <a:t>Develops a standard pattern of   attitude &amp; behavior</a:t>
                      </a:r>
                      <a:endParaRPr kumimoji="1" lang="en-US" sz="2000" b="0" i="0" u="none" strike="noStrike" cap="none" normalizeH="0" baseline="0">
                        <a:ln>
                          <a:noFill/>
                        </a:ln>
                        <a:solidFill>
                          <a:schemeClr val="accent2"/>
                        </a:solidFill>
                        <a:effectLst/>
                        <a:latin typeface="Times New Roman" pitchFamily="18" charset="0"/>
                      </a:endParaRPr>
                    </a:p>
                  </a:txBody>
                  <a:tcPr marT="45716" marB="45716" horzOverflow="overflow"/>
                </a:tc>
                <a:extLst>
                  <a:ext uri="{0D108BD9-81ED-4DB2-BD59-A6C34878D82A}">
                    <a16:rowId xmlns="" xmlns:a16="http://schemas.microsoft.com/office/drawing/2014/main" val="10006"/>
                  </a:ext>
                </a:extLst>
              </a:tr>
              <a:tr h="860357">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000" u="none" strike="noStrike" cap="none" normalizeH="0" baseline="0">
                          <a:ln>
                            <a:noFill/>
                          </a:ln>
                          <a:effectLst/>
                        </a:rPr>
                        <a:t>The process is behavior centered</a:t>
                      </a:r>
                      <a:endParaRPr kumimoji="1" lang="en-US" sz="2000" b="0" i="0" u="none" strike="noStrike" cap="none" normalizeH="0" baseline="0">
                        <a:ln>
                          <a:noFill/>
                        </a:ln>
                        <a:solidFill>
                          <a:schemeClr val="accent2"/>
                        </a:solidFill>
                        <a:effectLst/>
                        <a:latin typeface="Times New Roman" pitchFamily="18" charset="0"/>
                      </a:endParaRPr>
                    </a:p>
                  </a:txBody>
                  <a:tcPr marT="45716" marB="45716" horzOverflow="overflow"/>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Monotype Sorts" pitchFamily="2" charset="2"/>
                        <a:buNone/>
                        <a:tabLst/>
                      </a:pPr>
                      <a:r>
                        <a:rPr kumimoji="1" lang="en-US" sz="2000" u="none" strike="noStrike" cap="none" normalizeH="0" baseline="0" dirty="0">
                          <a:ln>
                            <a:noFill/>
                          </a:ln>
                          <a:effectLst/>
                        </a:rPr>
                        <a:t>Information centered</a:t>
                      </a:r>
                      <a:endParaRPr kumimoji="1" lang="en-US" sz="2000" b="0" i="0" u="none" strike="noStrike" cap="none" normalizeH="0" baseline="0" dirty="0">
                        <a:ln>
                          <a:noFill/>
                        </a:ln>
                        <a:solidFill>
                          <a:schemeClr val="accent2"/>
                        </a:solidFill>
                        <a:effectLst/>
                        <a:latin typeface="Times New Roman" pitchFamily="18" charset="0"/>
                      </a:endParaRPr>
                    </a:p>
                  </a:txBody>
                  <a:tcPr marT="45716" marB="45716" horzOverflow="overflow"/>
                </a:tc>
                <a:extLst>
                  <a:ext uri="{0D108BD9-81ED-4DB2-BD59-A6C34878D82A}">
                    <a16:rowId xmlns="" xmlns:a16="http://schemas.microsoft.com/office/drawing/2014/main" val="10007"/>
                  </a:ext>
                </a:extLst>
              </a:tr>
            </a:tbl>
          </a:graphicData>
        </a:graphic>
      </p:graphicFrame>
      <p:sp>
        <p:nvSpPr>
          <p:cNvPr id="27680" name="Slide Number Placeholder 5"/>
          <p:cNvSpPr>
            <a:spLocks noGrp="1"/>
          </p:cNvSpPr>
          <p:nvPr>
            <p:ph type="sldNum" sz="quarter" idx="12"/>
          </p:nvPr>
        </p:nvSpPr>
        <p:spPr>
          <a:noFill/>
          <a:ln>
            <a:miter lim="800000"/>
            <a:headEnd/>
            <a:tailEnd/>
          </a:ln>
        </p:spPr>
        <p:txBody>
          <a:bodyPr/>
          <a:lstStyle/>
          <a:p>
            <a:fld id="{EA990D4B-8659-4D84-9742-42C37D3EAA6E}" type="slidenum">
              <a:rPr lang="en-US" altLang="en-US">
                <a:solidFill>
                  <a:schemeClr val="bg2"/>
                </a:solidFill>
                <a:latin typeface="Times New Roman" pitchFamily="18" charset="0"/>
              </a:rPr>
              <a:pPr/>
              <a:t>49</a:t>
            </a:fld>
            <a:endParaRPr lang="en-US" altLang="en-US">
              <a:solidFill>
                <a:schemeClr val="bg2"/>
              </a:solidFill>
              <a:latin typeface="Times New Roman" pitchFamily="18" charset="0"/>
            </a:endParaRPr>
          </a:p>
        </p:txBody>
      </p:sp>
    </p:spTree>
    <p:extLst>
      <p:ext uri="{BB962C8B-B14F-4D97-AF65-F5344CB8AC3E}">
        <p14:creationId xmlns:p14="http://schemas.microsoft.com/office/powerpoint/2010/main" val="3273333613"/>
      </p:ext>
    </p:extLst>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60489"/>
                                        </p:tgtEl>
                                        <p:attrNameLst>
                                          <p:attrName>style.visibility</p:attrName>
                                        </p:attrNameLst>
                                      </p:cBhvr>
                                      <p:to>
                                        <p:strVal val="visible"/>
                                      </p:to>
                                    </p:set>
                                    <p:animEffect transition="in" filter="barn(inHorizontal)">
                                      <p:cBhvr>
                                        <p:cTn id="7" dur="500"/>
                                        <p:tgtEl>
                                          <p:spTgt spid="604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en-US" altLang="en-US"/>
              <a:t>Essentials Of Health Education</a:t>
            </a:r>
          </a:p>
        </p:txBody>
      </p:sp>
      <p:sp>
        <p:nvSpPr>
          <p:cNvPr id="69635" name="Rectangle 3"/>
          <p:cNvSpPr>
            <a:spLocks noGrp="1" noChangeArrowheads="1"/>
          </p:cNvSpPr>
          <p:nvPr>
            <p:ph idx="1"/>
          </p:nvPr>
        </p:nvSpPr>
        <p:spPr>
          <a:xfrm>
            <a:off x="692150" y="1828800"/>
            <a:ext cx="8153400" cy="4419600"/>
          </a:xfrm>
        </p:spPr>
        <p:txBody>
          <a:bodyPr/>
          <a:lstStyle/>
          <a:p>
            <a:pPr algn="just" eaLnBrk="1" hangingPunct="1">
              <a:lnSpc>
                <a:spcPct val="150000"/>
              </a:lnSpc>
            </a:pPr>
            <a:r>
              <a:rPr lang="en-US" altLang="en-US" sz="2400"/>
              <a:t>The aim of health education is to bring about a change in health behavior</a:t>
            </a:r>
          </a:p>
          <a:p>
            <a:pPr algn="just" eaLnBrk="1" hangingPunct="1">
              <a:lnSpc>
                <a:spcPct val="150000"/>
              </a:lnSpc>
            </a:pPr>
            <a:r>
              <a:rPr lang="en-US" altLang="en-US" sz="2400"/>
              <a:t>Health education should be factual</a:t>
            </a:r>
          </a:p>
          <a:p>
            <a:pPr algn="just" eaLnBrk="1" hangingPunct="1">
              <a:lnSpc>
                <a:spcPct val="150000"/>
              </a:lnSpc>
            </a:pPr>
            <a:r>
              <a:rPr lang="en-US" altLang="en-US" sz="2400"/>
              <a:t>Tell only what is needed</a:t>
            </a:r>
          </a:p>
          <a:p>
            <a:pPr algn="just" eaLnBrk="1" hangingPunct="1">
              <a:lnSpc>
                <a:spcPct val="150000"/>
              </a:lnSpc>
            </a:pPr>
            <a:r>
              <a:rPr lang="en-US" altLang="en-US" sz="2400"/>
              <a:t>Do not give conflicting information</a:t>
            </a:r>
          </a:p>
          <a:p>
            <a:pPr algn="just" eaLnBrk="1" hangingPunct="1">
              <a:lnSpc>
                <a:spcPct val="150000"/>
              </a:lnSpc>
            </a:pPr>
            <a:r>
              <a:rPr lang="en-US" altLang="en-US" sz="2400"/>
              <a:t>Try to change only what needs to be changed</a:t>
            </a:r>
          </a:p>
        </p:txBody>
      </p:sp>
      <p:sp>
        <p:nvSpPr>
          <p:cNvPr id="69636" name="Slide Number Placeholder 5"/>
          <p:cNvSpPr>
            <a:spLocks noGrp="1"/>
          </p:cNvSpPr>
          <p:nvPr>
            <p:ph type="sldNum" sz="quarter" idx="12"/>
          </p:nvPr>
        </p:nvSpPr>
        <p:spPr>
          <a:noFill/>
          <a:ln>
            <a:miter lim="800000"/>
            <a:headEnd/>
            <a:tailEnd/>
          </a:ln>
        </p:spPr>
        <p:txBody>
          <a:bodyPr/>
          <a:lstStyle/>
          <a:p>
            <a:fld id="{D3323AAC-F2A1-42D1-8C51-50DF8B41EF30}" type="slidenum">
              <a:rPr lang="en-US" altLang="en-US">
                <a:solidFill>
                  <a:schemeClr val="bg2"/>
                </a:solidFill>
                <a:latin typeface="Times New Roman" pitchFamily="18" charset="0"/>
              </a:rPr>
              <a:pPr/>
              <a:t>50</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Grp="1" noChangeArrowheads="1"/>
          </p:cNvSpPr>
          <p:nvPr>
            <p:ph idx="1"/>
          </p:nvPr>
        </p:nvSpPr>
        <p:spPr>
          <a:xfrm>
            <a:off x="685800" y="1295400"/>
            <a:ext cx="8382000" cy="5029200"/>
          </a:xfrm>
        </p:spPr>
        <p:txBody>
          <a:bodyPr/>
          <a:lstStyle/>
          <a:p>
            <a:pPr eaLnBrk="1" hangingPunct="1">
              <a:lnSpc>
                <a:spcPct val="120000"/>
              </a:lnSpc>
            </a:pPr>
            <a:r>
              <a:rPr lang="en-US" altLang="en-US" sz="2400"/>
              <a:t>The educator should make himself acceptable</a:t>
            </a:r>
          </a:p>
          <a:p>
            <a:pPr lvl="1" eaLnBrk="1" hangingPunct="1">
              <a:lnSpc>
                <a:spcPct val="120000"/>
              </a:lnSpc>
            </a:pPr>
            <a:r>
              <a:rPr lang="en-US" altLang="en-US" sz="2400"/>
              <a:t>He should be friendly &amp; be sympathetic</a:t>
            </a:r>
          </a:p>
          <a:p>
            <a:pPr lvl="1" eaLnBrk="1" hangingPunct="1">
              <a:lnSpc>
                <a:spcPct val="120000"/>
              </a:lnSpc>
            </a:pPr>
            <a:r>
              <a:rPr lang="en-US" altLang="en-US" sz="2400"/>
              <a:t>He should be knowledgeable</a:t>
            </a:r>
          </a:p>
          <a:p>
            <a:pPr lvl="1" eaLnBrk="1" hangingPunct="1">
              <a:lnSpc>
                <a:spcPct val="120000"/>
              </a:lnSpc>
            </a:pPr>
            <a:r>
              <a:rPr lang="en-US" altLang="en-US" sz="2400"/>
              <a:t>He should talk the language of the people</a:t>
            </a:r>
          </a:p>
          <a:p>
            <a:pPr eaLnBrk="1" hangingPunct="1">
              <a:lnSpc>
                <a:spcPct val="120000"/>
              </a:lnSpc>
            </a:pPr>
            <a:r>
              <a:rPr lang="en-US" altLang="en-US" sz="2400"/>
              <a:t>Choose a proper medium of communication</a:t>
            </a:r>
          </a:p>
          <a:p>
            <a:pPr eaLnBrk="1" hangingPunct="1">
              <a:lnSpc>
                <a:spcPct val="120000"/>
              </a:lnSpc>
            </a:pPr>
            <a:r>
              <a:rPr lang="en-US" altLang="en-US" sz="2400"/>
              <a:t>Use audiovisual aids whenever possible</a:t>
            </a:r>
          </a:p>
          <a:p>
            <a:pPr eaLnBrk="1" hangingPunct="1">
              <a:lnSpc>
                <a:spcPct val="120000"/>
              </a:lnSpc>
            </a:pPr>
            <a:r>
              <a:rPr lang="en-US" altLang="en-US" sz="2400"/>
              <a:t>Health education should be provided in graded dosages</a:t>
            </a:r>
          </a:p>
          <a:p>
            <a:pPr eaLnBrk="1" hangingPunct="1">
              <a:lnSpc>
                <a:spcPct val="120000"/>
              </a:lnSpc>
            </a:pPr>
            <a:endParaRPr lang="en-US" altLang="en-US" sz="2400"/>
          </a:p>
        </p:txBody>
      </p:sp>
      <p:sp>
        <p:nvSpPr>
          <p:cNvPr id="70659" name="Slide Number Placeholder 5"/>
          <p:cNvSpPr>
            <a:spLocks noGrp="1"/>
          </p:cNvSpPr>
          <p:nvPr>
            <p:ph type="sldNum" sz="quarter" idx="12"/>
          </p:nvPr>
        </p:nvSpPr>
        <p:spPr>
          <a:noFill/>
          <a:ln>
            <a:miter lim="800000"/>
            <a:headEnd/>
            <a:tailEnd/>
          </a:ln>
        </p:spPr>
        <p:txBody>
          <a:bodyPr/>
          <a:lstStyle/>
          <a:p>
            <a:fld id="{A0B5F839-01AC-431E-A6BC-E49CE22DE4A0}" type="slidenum">
              <a:rPr lang="en-US" altLang="en-US">
                <a:solidFill>
                  <a:schemeClr val="bg2"/>
                </a:solidFill>
                <a:latin typeface="Times New Roman" pitchFamily="18" charset="0"/>
              </a:rPr>
              <a:pPr/>
              <a:t>51</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6"/>
          <p:cNvSpPr>
            <a:spLocks noGrp="1" noChangeArrowheads="1"/>
          </p:cNvSpPr>
          <p:nvPr>
            <p:ph type="title"/>
          </p:nvPr>
        </p:nvSpPr>
        <p:spPr/>
        <p:txBody>
          <a:bodyPr/>
          <a:lstStyle/>
          <a:p>
            <a:pPr eaLnBrk="1" hangingPunct="1"/>
            <a:endParaRPr lang="en-US" altLang="en-US"/>
          </a:p>
        </p:txBody>
      </p:sp>
      <p:pic>
        <p:nvPicPr>
          <p:cNvPr id="88069" name="Content Placeholder 6" descr="T.jpg"/>
          <p:cNvPicPr>
            <a:picLocks noGrp="1" noChangeAspect="1"/>
          </p:cNvPicPr>
          <p:nvPr>
            <p:ph idx="1"/>
          </p:nvPr>
        </p:nvPicPr>
        <p:blipFill>
          <a:blip r:embed="rId2" cstate="print"/>
          <a:srcRect/>
          <a:stretch>
            <a:fillRect/>
          </a:stretch>
        </p:blipFill>
        <p:spPr>
          <a:xfrm>
            <a:off x="0" y="0"/>
            <a:ext cx="9144000" cy="6858000"/>
          </a:xfrm>
        </p:spPr>
      </p:pic>
      <p:sp>
        <p:nvSpPr>
          <p:cNvPr id="88067" name="Slide Number Placeholder 5"/>
          <p:cNvSpPr>
            <a:spLocks noGrp="1"/>
          </p:cNvSpPr>
          <p:nvPr>
            <p:ph type="sldNum" sz="quarter" idx="12"/>
          </p:nvPr>
        </p:nvSpPr>
        <p:spPr>
          <a:noFill/>
          <a:ln>
            <a:miter lim="800000"/>
            <a:headEnd/>
            <a:tailEnd/>
          </a:ln>
        </p:spPr>
        <p:txBody>
          <a:bodyPr/>
          <a:lstStyle/>
          <a:p>
            <a:fld id="{E3A18C0A-DBF9-4F94-80B4-CBD2DD3CC9DE}" type="slidenum">
              <a:rPr lang="en-US" altLang="en-US">
                <a:solidFill>
                  <a:schemeClr val="bg2"/>
                </a:solidFill>
                <a:latin typeface="Times New Roman" pitchFamily="18" charset="0"/>
              </a:rPr>
              <a:pPr/>
              <a:t>52</a:t>
            </a:fld>
            <a:endParaRPr lang="en-US" altLang="en-US">
              <a:solidFill>
                <a:schemeClr val="bg2"/>
              </a:solidFill>
              <a:latin typeface="Times New Roman" pitchFamily="18" charset="0"/>
            </a:endParaRPr>
          </a:p>
        </p:txBody>
      </p:sp>
    </p:spTree>
  </p:cSld>
  <p:clrMapOvr>
    <a:masterClrMapping/>
  </p:clrMapOvr>
  <p:transition>
    <p:wip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10253</TotalTime>
  <Words>2263</Words>
  <Application>Microsoft Office PowerPoint</Application>
  <PresentationFormat>On-screen Show (4:3)</PresentationFormat>
  <Paragraphs>459</Paragraphs>
  <Slides>52</Slides>
  <Notes>7</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PowerPoint Presentation</vt:lpstr>
      <vt:lpstr>PowerPoint Presentation</vt:lpstr>
      <vt:lpstr>Definitions </vt:lpstr>
      <vt:lpstr>PowerPoint Presentation</vt:lpstr>
      <vt:lpstr>Aims &amp; Objectives</vt:lpstr>
      <vt:lpstr>PowerPoint Presentation</vt:lpstr>
      <vt:lpstr>PowerPoint Presentation</vt:lpstr>
      <vt:lpstr>Process Of  Communication In  Health  Education</vt:lpstr>
      <vt:lpstr>Process Of  Communication In  Health  Education</vt:lpstr>
      <vt:lpstr>PowerPoint Presentation</vt:lpstr>
      <vt:lpstr>PowerPoint Presentation</vt:lpstr>
      <vt:lpstr>PowerPoint Presentation</vt:lpstr>
      <vt:lpstr>Types Of Communication</vt:lpstr>
      <vt:lpstr>PowerPoint Presentation</vt:lpstr>
      <vt:lpstr>Barriers Of Communication</vt:lpstr>
      <vt:lpstr>Approach To Health Promotion</vt:lpstr>
      <vt:lpstr>PowerPoint Presentation</vt:lpstr>
      <vt:lpstr>PowerPoint Presentation</vt:lpstr>
      <vt:lpstr>Models Of Health Education</vt:lpstr>
      <vt:lpstr>PowerPoint Presentation</vt:lpstr>
      <vt:lpstr>Content Of Health Education</vt:lpstr>
      <vt:lpstr>PowerPoint Presentation</vt:lpstr>
      <vt:lpstr>Principles Of HealthEducation</vt:lpstr>
      <vt:lpstr>PowerPoint Presentation</vt:lpstr>
      <vt:lpstr>PowerPoint Presentation</vt:lpstr>
      <vt:lpstr>PowerPoint Presentation</vt:lpstr>
      <vt:lpstr>PowerPoint Presentation</vt:lpstr>
      <vt:lpstr>PowerPoint Presentation</vt:lpstr>
      <vt:lpstr>Practice Of Health Education</vt:lpstr>
      <vt:lpstr>PowerPoint Presentation</vt:lpstr>
      <vt:lpstr>Methods Of Health Education</vt:lpstr>
      <vt:lpstr>Methods Of Health Education</vt:lpstr>
      <vt:lpstr>  Group Approach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Conferences and seminars</vt:lpstr>
      <vt:lpstr>Mass Approach </vt:lpstr>
      <vt:lpstr> Mass Approach</vt:lpstr>
      <vt:lpstr>PowerPoint Presentation</vt:lpstr>
      <vt:lpstr>PowerPoint Presentation</vt:lpstr>
      <vt:lpstr>PowerPoint Presentation</vt:lpstr>
      <vt:lpstr>Health education Vs Propaganda</vt:lpstr>
      <vt:lpstr>Essentials Of Health Education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Shivakumar</dc:creator>
  <cp:lastModifiedBy>Prasanth</cp:lastModifiedBy>
  <cp:revision>141</cp:revision>
  <dcterms:created xsi:type="dcterms:W3CDTF">2006-06-06T16:52:55Z</dcterms:created>
  <dcterms:modified xsi:type="dcterms:W3CDTF">2022-09-06T09:02:21Z</dcterms:modified>
</cp:coreProperties>
</file>