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71" r:id="rId3"/>
    <p:sldId id="272" r:id="rId4"/>
    <p:sldId id="273" r:id="rId5"/>
    <p:sldId id="257" r:id="rId6"/>
    <p:sldId id="258" r:id="rId7"/>
    <p:sldId id="259" r:id="rId8"/>
    <p:sldId id="305" r:id="rId9"/>
    <p:sldId id="262" r:id="rId10"/>
    <p:sldId id="263" r:id="rId11"/>
    <p:sldId id="264" r:id="rId12"/>
    <p:sldId id="261" r:id="rId13"/>
    <p:sldId id="265" r:id="rId14"/>
    <p:sldId id="266" r:id="rId15"/>
    <p:sldId id="267" r:id="rId16"/>
    <p:sldId id="268" r:id="rId17"/>
    <p:sldId id="269" r:id="rId18"/>
    <p:sldId id="270" r:id="rId19"/>
    <p:sldId id="274" r:id="rId20"/>
    <p:sldId id="275" r:id="rId21"/>
    <p:sldId id="277" r:id="rId22"/>
    <p:sldId id="302" r:id="rId23"/>
    <p:sldId id="303" r:id="rId24"/>
    <p:sldId id="278" r:id="rId25"/>
    <p:sldId id="279" r:id="rId26"/>
    <p:sldId id="280" r:id="rId27"/>
    <p:sldId id="281" r:id="rId28"/>
    <p:sldId id="282" r:id="rId29"/>
    <p:sldId id="283" r:id="rId30"/>
    <p:sldId id="284" r:id="rId31"/>
    <p:sldId id="285" r:id="rId32"/>
    <p:sldId id="286" r:id="rId33"/>
    <p:sldId id="304" r:id="rId34"/>
    <p:sldId id="287" r:id="rId35"/>
    <p:sldId id="288" r:id="rId36"/>
    <p:sldId id="289" r:id="rId37"/>
    <p:sldId id="290" r:id="rId38"/>
    <p:sldId id="291" r:id="rId39"/>
    <p:sldId id="292" r:id="rId40"/>
    <p:sldId id="293" r:id="rId41"/>
    <p:sldId id="294" r:id="rId42"/>
    <p:sldId id="295" r:id="rId43"/>
    <p:sldId id="297" r:id="rId44"/>
    <p:sldId id="296" r:id="rId45"/>
    <p:sldId id="276"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9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eesha patcha" userId="e97abcda6d21020f" providerId="LiveId" clId="{739081AF-1A83-40CB-A82D-B9C38FB66101}"/>
    <pc:docChg chg="undo custSel addSld delSld modSld sldOrd">
      <pc:chgData name="haneesha patcha" userId="e97abcda6d21020f" providerId="LiveId" clId="{739081AF-1A83-40CB-A82D-B9C38FB66101}" dt="2021-12-03T10:39:28.262" v="1463" actId="14100"/>
      <pc:docMkLst>
        <pc:docMk/>
      </pc:docMkLst>
      <pc:sldChg chg="modSp mod">
        <pc:chgData name="haneesha patcha" userId="e97abcda6d21020f" providerId="LiveId" clId="{739081AF-1A83-40CB-A82D-B9C38FB66101}" dt="2021-11-26T08:29:16.304" v="4" actId="20577"/>
        <pc:sldMkLst>
          <pc:docMk/>
          <pc:sldMk cId="1365637461" sldId="258"/>
        </pc:sldMkLst>
        <pc:spChg chg="mod">
          <ac:chgData name="haneesha patcha" userId="e97abcda6d21020f" providerId="LiveId" clId="{739081AF-1A83-40CB-A82D-B9C38FB66101}" dt="2021-11-26T08:29:16.304" v="4" actId="20577"/>
          <ac:spMkLst>
            <pc:docMk/>
            <pc:sldMk cId="1365637461" sldId="258"/>
            <ac:spMk id="6" creationId="{BD9BC915-ADCF-4177-A4FB-BE7C672A3BF6}"/>
          </ac:spMkLst>
        </pc:spChg>
      </pc:sldChg>
      <pc:sldChg chg="addSp modSp mod">
        <pc:chgData name="haneesha patcha" userId="e97abcda6d21020f" providerId="LiveId" clId="{739081AF-1A83-40CB-A82D-B9C38FB66101}" dt="2021-11-27T01:40:10.201" v="96" actId="1035"/>
        <pc:sldMkLst>
          <pc:docMk/>
          <pc:sldMk cId="1142228036" sldId="259"/>
        </pc:sldMkLst>
        <pc:spChg chg="mod">
          <ac:chgData name="haneesha patcha" userId="e97abcda6d21020f" providerId="LiveId" clId="{739081AF-1A83-40CB-A82D-B9C38FB66101}" dt="2021-11-26T10:00:21.104" v="31" actId="1076"/>
          <ac:spMkLst>
            <pc:docMk/>
            <pc:sldMk cId="1142228036" sldId="259"/>
            <ac:spMk id="7" creationId="{37D39DFC-000E-46DE-A488-24AE3427AC61}"/>
          </ac:spMkLst>
        </pc:spChg>
        <pc:spChg chg="mod">
          <ac:chgData name="haneesha patcha" userId="e97abcda6d21020f" providerId="LiveId" clId="{739081AF-1A83-40CB-A82D-B9C38FB66101}" dt="2021-11-26T10:00:35.027" v="34" actId="207"/>
          <ac:spMkLst>
            <pc:docMk/>
            <pc:sldMk cId="1142228036" sldId="259"/>
            <ac:spMk id="8" creationId="{6E3D7CA2-D1AC-4BC9-BA61-762471531525}"/>
          </ac:spMkLst>
        </pc:spChg>
        <pc:picChg chg="add mod">
          <ac:chgData name="haneesha patcha" userId="e97abcda6d21020f" providerId="LiveId" clId="{739081AF-1A83-40CB-A82D-B9C38FB66101}" dt="2021-11-27T01:40:10.201" v="96" actId="1035"/>
          <ac:picMkLst>
            <pc:docMk/>
            <pc:sldMk cId="1142228036" sldId="259"/>
            <ac:picMk id="3" creationId="{A9CA8179-E932-4613-921F-BE13EF8B9674}"/>
          </ac:picMkLst>
        </pc:picChg>
      </pc:sldChg>
      <pc:sldChg chg="modSp del mod">
        <pc:chgData name="haneesha patcha" userId="e97abcda6d21020f" providerId="LiveId" clId="{739081AF-1A83-40CB-A82D-B9C38FB66101}" dt="2021-11-27T01:39:24.805" v="93" actId="2696"/>
        <pc:sldMkLst>
          <pc:docMk/>
          <pc:sldMk cId="3069976731" sldId="260"/>
        </pc:sldMkLst>
        <pc:spChg chg="mod">
          <ac:chgData name="haneesha patcha" userId="e97abcda6d21020f" providerId="LiveId" clId="{739081AF-1A83-40CB-A82D-B9C38FB66101}" dt="2021-11-26T09:43:44.929" v="12" actId="1038"/>
          <ac:spMkLst>
            <pc:docMk/>
            <pc:sldMk cId="3069976731" sldId="260"/>
            <ac:spMk id="37" creationId="{852C72C1-9B48-4CC6-8F16-3712CCCE6688}"/>
          </ac:spMkLst>
        </pc:spChg>
      </pc:sldChg>
      <pc:sldChg chg="modSp mod">
        <pc:chgData name="haneesha patcha" userId="e97abcda6d21020f" providerId="LiveId" clId="{739081AF-1A83-40CB-A82D-B9C38FB66101}" dt="2021-11-26T08:29:52.870" v="6" actId="5793"/>
        <pc:sldMkLst>
          <pc:docMk/>
          <pc:sldMk cId="485179272" sldId="262"/>
        </pc:sldMkLst>
        <pc:spChg chg="mod">
          <ac:chgData name="haneesha patcha" userId="e97abcda6d21020f" providerId="LiveId" clId="{739081AF-1A83-40CB-A82D-B9C38FB66101}" dt="2021-11-26T08:29:52.870" v="6" actId="5793"/>
          <ac:spMkLst>
            <pc:docMk/>
            <pc:sldMk cId="485179272" sldId="262"/>
            <ac:spMk id="8" creationId="{0275C507-0E16-4F88-99D1-1AEF6FDA00CC}"/>
          </ac:spMkLst>
        </pc:spChg>
      </pc:sldChg>
      <pc:sldChg chg="delSp modSp mod">
        <pc:chgData name="haneesha patcha" userId="e97abcda6d21020f" providerId="LiveId" clId="{739081AF-1A83-40CB-A82D-B9C38FB66101}" dt="2021-11-27T01:37:33.815" v="92" actId="20577"/>
        <pc:sldMkLst>
          <pc:docMk/>
          <pc:sldMk cId="3287272578" sldId="265"/>
        </pc:sldMkLst>
        <pc:spChg chg="mod">
          <ac:chgData name="haneesha patcha" userId="e97abcda6d21020f" providerId="LiveId" clId="{739081AF-1A83-40CB-A82D-B9C38FB66101}" dt="2021-11-27T01:36:29.877" v="80" actId="20577"/>
          <ac:spMkLst>
            <pc:docMk/>
            <pc:sldMk cId="3287272578" sldId="265"/>
            <ac:spMk id="5" creationId="{B8FCA29A-FBA0-4DAA-8E6B-C117E91D8EC3}"/>
          </ac:spMkLst>
        </pc:spChg>
        <pc:spChg chg="mod">
          <ac:chgData name="haneesha patcha" userId="e97abcda6d21020f" providerId="LiveId" clId="{739081AF-1A83-40CB-A82D-B9C38FB66101}" dt="2021-11-27T01:37:33.815" v="92" actId="20577"/>
          <ac:spMkLst>
            <pc:docMk/>
            <pc:sldMk cId="3287272578" sldId="265"/>
            <ac:spMk id="9" creationId="{4FA96D33-874D-47DF-8CA7-C232F0C10157}"/>
          </ac:spMkLst>
        </pc:spChg>
        <pc:spChg chg="del">
          <ac:chgData name="haneesha patcha" userId="e97abcda6d21020f" providerId="LiveId" clId="{739081AF-1A83-40CB-A82D-B9C38FB66101}" dt="2021-11-26T09:45:10.725" v="14" actId="21"/>
          <ac:spMkLst>
            <pc:docMk/>
            <pc:sldMk cId="3287272578" sldId="265"/>
            <ac:spMk id="11" creationId="{FFB5ED8F-926A-4F75-B0BF-1E853595F17D}"/>
          </ac:spMkLst>
        </pc:spChg>
      </pc:sldChg>
      <pc:sldChg chg="modSp mod">
        <pc:chgData name="haneesha patcha" userId="e97abcda6d21020f" providerId="LiveId" clId="{739081AF-1A83-40CB-A82D-B9C38FB66101}" dt="2021-11-26T08:31:58.569" v="8" actId="20577"/>
        <pc:sldMkLst>
          <pc:docMk/>
          <pc:sldMk cId="3575862272" sldId="266"/>
        </pc:sldMkLst>
        <pc:spChg chg="mod">
          <ac:chgData name="haneesha patcha" userId="e97abcda6d21020f" providerId="LiveId" clId="{739081AF-1A83-40CB-A82D-B9C38FB66101}" dt="2021-11-26T08:31:58.569" v="8" actId="20577"/>
          <ac:spMkLst>
            <pc:docMk/>
            <pc:sldMk cId="3575862272" sldId="266"/>
            <ac:spMk id="15" creationId="{CF94592C-7BCD-4741-AE08-A39B5FE69084}"/>
          </ac:spMkLst>
        </pc:spChg>
      </pc:sldChg>
      <pc:sldChg chg="modSp mod">
        <pc:chgData name="haneesha patcha" userId="e97abcda6d21020f" providerId="LiveId" clId="{739081AF-1A83-40CB-A82D-B9C38FB66101}" dt="2021-11-26T08:32:14.343" v="9" actId="20577"/>
        <pc:sldMkLst>
          <pc:docMk/>
          <pc:sldMk cId="1792168118" sldId="268"/>
        </pc:sldMkLst>
        <pc:spChg chg="mod">
          <ac:chgData name="haneesha patcha" userId="e97abcda6d21020f" providerId="LiveId" clId="{739081AF-1A83-40CB-A82D-B9C38FB66101}" dt="2021-11-26T08:32:14.343" v="9" actId="20577"/>
          <ac:spMkLst>
            <pc:docMk/>
            <pc:sldMk cId="1792168118" sldId="268"/>
            <ac:spMk id="9" creationId="{B48ED08D-A7F4-477C-82C8-DA42FC82A61E}"/>
          </ac:spMkLst>
        </pc:spChg>
      </pc:sldChg>
      <pc:sldChg chg="modSp mod">
        <pc:chgData name="haneesha patcha" userId="e97abcda6d21020f" providerId="LiveId" clId="{739081AF-1A83-40CB-A82D-B9C38FB66101}" dt="2021-11-26T08:32:27.377" v="10" actId="207"/>
        <pc:sldMkLst>
          <pc:docMk/>
          <pc:sldMk cId="3046839102" sldId="269"/>
        </pc:sldMkLst>
        <pc:spChg chg="mod">
          <ac:chgData name="haneesha patcha" userId="e97abcda6d21020f" providerId="LiveId" clId="{739081AF-1A83-40CB-A82D-B9C38FB66101}" dt="2021-11-26T08:32:27.377" v="10" actId="207"/>
          <ac:spMkLst>
            <pc:docMk/>
            <pc:sldMk cId="3046839102" sldId="269"/>
            <ac:spMk id="9" creationId="{659D4F40-08E7-49C9-91A0-6B57DD401C5F}"/>
          </ac:spMkLst>
        </pc:spChg>
      </pc:sldChg>
      <pc:sldChg chg="modSp mod">
        <pc:chgData name="haneesha patcha" userId="e97abcda6d21020f" providerId="LiveId" clId="{739081AF-1A83-40CB-A82D-B9C38FB66101}" dt="2021-11-27T03:34:13.977" v="105" actId="1076"/>
        <pc:sldMkLst>
          <pc:docMk/>
          <pc:sldMk cId="1671039662" sldId="270"/>
        </pc:sldMkLst>
        <pc:spChg chg="mod">
          <ac:chgData name="haneesha patcha" userId="e97abcda6d21020f" providerId="LiveId" clId="{739081AF-1A83-40CB-A82D-B9C38FB66101}" dt="2021-11-27T01:32:34.807" v="72" actId="207"/>
          <ac:spMkLst>
            <pc:docMk/>
            <pc:sldMk cId="1671039662" sldId="270"/>
            <ac:spMk id="7" creationId="{C3B6E059-E8DC-4501-AB1F-9E66327880F6}"/>
          </ac:spMkLst>
        </pc:spChg>
        <pc:picChg chg="mod">
          <ac:chgData name="haneesha patcha" userId="e97abcda6d21020f" providerId="LiveId" clId="{739081AF-1A83-40CB-A82D-B9C38FB66101}" dt="2021-11-27T03:34:04.951" v="100" actId="1076"/>
          <ac:picMkLst>
            <pc:docMk/>
            <pc:sldMk cId="1671039662" sldId="270"/>
            <ac:picMk id="9" creationId="{29FC4586-1CC9-4B53-A060-09E710A8EE50}"/>
          </ac:picMkLst>
        </pc:picChg>
        <pc:picChg chg="mod">
          <ac:chgData name="haneesha patcha" userId="e97abcda6d21020f" providerId="LiveId" clId="{739081AF-1A83-40CB-A82D-B9C38FB66101}" dt="2021-11-27T03:34:13.977" v="105" actId="1076"/>
          <ac:picMkLst>
            <pc:docMk/>
            <pc:sldMk cId="1671039662" sldId="270"/>
            <ac:picMk id="11" creationId="{A453F820-ED3D-4F81-85FE-FD72C2ABCC51}"/>
          </ac:picMkLst>
        </pc:picChg>
      </pc:sldChg>
      <pc:sldChg chg="modSp mod">
        <pc:chgData name="haneesha patcha" userId="e97abcda6d21020f" providerId="LiveId" clId="{739081AF-1A83-40CB-A82D-B9C38FB66101}" dt="2021-11-26T10:24:14.648" v="60" actId="13926"/>
        <pc:sldMkLst>
          <pc:docMk/>
          <pc:sldMk cId="2918114097" sldId="272"/>
        </pc:sldMkLst>
        <pc:spChg chg="mod">
          <ac:chgData name="haneesha patcha" userId="e97abcda6d21020f" providerId="LiveId" clId="{739081AF-1A83-40CB-A82D-B9C38FB66101}" dt="2021-11-26T10:24:14.648" v="60" actId="13926"/>
          <ac:spMkLst>
            <pc:docMk/>
            <pc:sldMk cId="2918114097" sldId="272"/>
            <ac:spMk id="6" creationId="{8B7F1927-31CA-45E8-B938-96FB92B8C079}"/>
          </ac:spMkLst>
        </pc:spChg>
        <pc:spChg chg="mod">
          <ac:chgData name="haneesha patcha" userId="e97abcda6d21020f" providerId="LiveId" clId="{739081AF-1A83-40CB-A82D-B9C38FB66101}" dt="2021-11-26T10:22:52.487" v="42" actId="21"/>
          <ac:spMkLst>
            <pc:docMk/>
            <pc:sldMk cId="2918114097" sldId="272"/>
            <ac:spMk id="8" creationId="{CE012D2C-2EE3-41BB-8778-73FED51F8D05}"/>
          </ac:spMkLst>
        </pc:spChg>
      </pc:sldChg>
      <pc:sldChg chg="modSp mod">
        <pc:chgData name="haneesha patcha" userId="e97abcda6d21020f" providerId="LiveId" clId="{739081AF-1A83-40CB-A82D-B9C38FB66101}" dt="2021-11-27T01:32:50.710" v="74" actId="20577"/>
        <pc:sldMkLst>
          <pc:docMk/>
          <pc:sldMk cId="2766638229" sldId="275"/>
        </pc:sldMkLst>
        <pc:spChg chg="mod">
          <ac:chgData name="haneesha patcha" userId="e97abcda6d21020f" providerId="LiveId" clId="{739081AF-1A83-40CB-A82D-B9C38FB66101}" dt="2021-11-27T01:32:50.710" v="74" actId="20577"/>
          <ac:spMkLst>
            <pc:docMk/>
            <pc:sldMk cId="2766638229" sldId="275"/>
            <ac:spMk id="5" creationId="{59FA32BF-FBB8-4554-AB2B-C9129F5FFD1F}"/>
          </ac:spMkLst>
        </pc:spChg>
      </pc:sldChg>
      <pc:sldChg chg="addSp delSp modSp mod">
        <pc:chgData name="haneesha patcha" userId="e97abcda6d21020f" providerId="LiveId" clId="{739081AF-1A83-40CB-A82D-B9C38FB66101}" dt="2021-12-03T10:39:28.262" v="1463" actId="14100"/>
        <pc:sldMkLst>
          <pc:docMk/>
          <pc:sldMk cId="770713784" sldId="277"/>
        </pc:sldMkLst>
        <pc:spChg chg="add mod">
          <ac:chgData name="haneesha patcha" userId="e97abcda6d21020f" providerId="LiveId" clId="{739081AF-1A83-40CB-A82D-B9C38FB66101}" dt="2021-12-03T02:09:49.196" v="1153" actId="403"/>
          <ac:spMkLst>
            <pc:docMk/>
            <pc:sldMk cId="770713784" sldId="277"/>
            <ac:spMk id="2" creationId="{175C0319-61ED-42CF-87C9-A8E839AB21C8}"/>
          </ac:spMkLst>
        </pc:spChg>
        <pc:spChg chg="add mod">
          <ac:chgData name="haneesha patcha" userId="e97abcda6d21020f" providerId="LiveId" clId="{739081AF-1A83-40CB-A82D-B9C38FB66101}" dt="2021-12-03T10:39:28.262" v="1463" actId="14100"/>
          <ac:spMkLst>
            <pc:docMk/>
            <pc:sldMk cId="770713784" sldId="277"/>
            <ac:spMk id="4" creationId="{39C3FDED-7D3F-425D-A4E1-B95BCFB35C23}"/>
          </ac:spMkLst>
        </pc:spChg>
        <pc:spChg chg="add del mod">
          <ac:chgData name="haneesha patcha" userId="e97abcda6d21020f" providerId="LiveId" clId="{739081AF-1A83-40CB-A82D-B9C38FB66101}" dt="2021-12-03T00:18:45.703" v="195" actId="21"/>
          <ac:spMkLst>
            <pc:docMk/>
            <pc:sldMk cId="770713784" sldId="277"/>
            <ac:spMk id="7" creationId="{99FE560C-144A-4C3C-898B-D3B1A296B29E}"/>
          </ac:spMkLst>
        </pc:spChg>
        <pc:spChg chg="add del mod">
          <ac:chgData name="haneesha patcha" userId="e97abcda6d21020f" providerId="LiveId" clId="{739081AF-1A83-40CB-A82D-B9C38FB66101}" dt="2021-12-03T00:39:42.247" v="326" actId="21"/>
          <ac:spMkLst>
            <pc:docMk/>
            <pc:sldMk cId="770713784" sldId="277"/>
            <ac:spMk id="9" creationId="{BED7CC69-A549-459D-AFFC-78D2B8590A7D}"/>
          </ac:spMkLst>
        </pc:spChg>
        <pc:picChg chg="add del mod">
          <ac:chgData name="haneesha patcha" userId="e97abcda6d21020f" providerId="LiveId" clId="{739081AF-1A83-40CB-A82D-B9C38FB66101}" dt="2021-12-03T00:18:51.248" v="197" actId="21"/>
          <ac:picMkLst>
            <pc:docMk/>
            <pc:sldMk cId="770713784" sldId="277"/>
            <ac:picMk id="6" creationId="{F3CB76BE-FCBA-40F8-BD0F-D5C0ECF6C8D5}"/>
          </ac:picMkLst>
        </pc:picChg>
        <pc:picChg chg="add mod">
          <ac:chgData name="haneesha patcha" userId="e97abcda6d21020f" providerId="LiveId" clId="{739081AF-1A83-40CB-A82D-B9C38FB66101}" dt="2021-12-03T10:39:23.890" v="1462" actId="1076"/>
          <ac:picMkLst>
            <pc:docMk/>
            <pc:sldMk cId="770713784" sldId="277"/>
            <ac:picMk id="11" creationId="{386C37A9-A947-48EF-99AD-723EAA0A6224}"/>
          </ac:picMkLst>
        </pc:picChg>
      </pc:sldChg>
      <pc:sldChg chg="addSp delSp modSp mod">
        <pc:chgData name="haneesha patcha" userId="e97abcda6d21020f" providerId="LiveId" clId="{739081AF-1A83-40CB-A82D-B9C38FB66101}" dt="2021-12-03T02:12:26.242" v="1178" actId="403"/>
        <pc:sldMkLst>
          <pc:docMk/>
          <pc:sldMk cId="1559990622" sldId="278"/>
        </pc:sldMkLst>
        <pc:spChg chg="del">
          <ac:chgData name="haneesha patcha" userId="e97abcda6d21020f" providerId="LiveId" clId="{739081AF-1A83-40CB-A82D-B9C38FB66101}" dt="2021-12-03T00:17:43.560" v="187" actId="21"/>
          <ac:spMkLst>
            <pc:docMk/>
            <pc:sldMk cId="1559990622" sldId="278"/>
            <ac:spMk id="2" creationId="{EEFF33F1-5C8A-49F3-8FED-C59466096480}"/>
          </ac:spMkLst>
        </pc:spChg>
        <pc:spChg chg="del">
          <ac:chgData name="haneesha patcha" userId="e97abcda6d21020f" providerId="LiveId" clId="{739081AF-1A83-40CB-A82D-B9C38FB66101}" dt="2021-12-03T00:17:48.672" v="188" actId="21"/>
          <ac:spMkLst>
            <pc:docMk/>
            <pc:sldMk cId="1559990622" sldId="278"/>
            <ac:spMk id="3" creationId="{B7B25CC0-B0A0-4164-9A3F-8A543A9B995C}"/>
          </ac:spMkLst>
        </pc:spChg>
        <pc:spChg chg="add mod">
          <ac:chgData name="haneesha patcha" userId="e97abcda6d21020f" providerId="LiveId" clId="{739081AF-1A83-40CB-A82D-B9C38FB66101}" dt="2021-12-03T02:12:26.242" v="1178" actId="403"/>
          <ac:spMkLst>
            <pc:docMk/>
            <pc:sldMk cId="1559990622" sldId="278"/>
            <ac:spMk id="4" creationId="{C5BB56E4-1E6A-4DE8-B2F8-C8494C9E3573}"/>
          </ac:spMkLst>
        </pc:spChg>
        <pc:picChg chg="add mod">
          <ac:chgData name="haneesha patcha" userId="e97abcda6d21020f" providerId="LiveId" clId="{739081AF-1A83-40CB-A82D-B9C38FB66101}" dt="2021-12-03T00:19:03.999" v="204" actId="1076"/>
          <ac:picMkLst>
            <pc:docMk/>
            <pc:sldMk cId="1559990622" sldId="278"/>
            <ac:picMk id="5" creationId="{1506EACC-ED17-4F99-B59E-A2010389C181}"/>
          </ac:picMkLst>
        </pc:picChg>
      </pc:sldChg>
      <pc:sldChg chg="addSp delSp modSp mod">
        <pc:chgData name="haneesha patcha" userId="e97abcda6d21020f" providerId="LiveId" clId="{739081AF-1A83-40CB-A82D-B9C38FB66101}" dt="2021-12-03T10:38:35.254" v="1452" actId="1440"/>
        <pc:sldMkLst>
          <pc:docMk/>
          <pc:sldMk cId="2778137887" sldId="279"/>
        </pc:sldMkLst>
        <pc:spChg chg="del">
          <ac:chgData name="haneesha patcha" userId="e97abcda6d21020f" providerId="LiveId" clId="{739081AF-1A83-40CB-A82D-B9C38FB66101}" dt="2021-12-03T00:17:52.980" v="189" actId="21"/>
          <ac:spMkLst>
            <pc:docMk/>
            <pc:sldMk cId="2778137887" sldId="279"/>
            <ac:spMk id="2" creationId="{CF07A116-9249-4BE3-8A98-667F36B70B67}"/>
          </ac:spMkLst>
        </pc:spChg>
        <pc:spChg chg="del">
          <ac:chgData name="haneesha patcha" userId="e97abcda6d21020f" providerId="LiveId" clId="{739081AF-1A83-40CB-A82D-B9C38FB66101}" dt="2021-12-03T00:17:55.801" v="190" actId="21"/>
          <ac:spMkLst>
            <pc:docMk/>
            <pc:sldMk cId="2778137887" sldId="279"/>
            <ac:spMk id="3" creationId="{1758EC75-5B3E-4BC6-95BF-5F2DB440A15E}"/>
          </ac:spMkLst>
        </pc:spChg>
        <pc:spChg chg="add mod">
          <ac:chgData name="haneesha patcha" userId="e97abcda6d21020f" providerId="LiveId" clId="{739081AF-1A83-40CB-A82D-B9C38FB66101}" dt="2021-12-03T00:21:08.747" v="209" actId="403"/>
          <ac:spMkLst>
            <pc:docMk/>
            <pc:sldMk cId="2778137887" sldId="279"/>
            <ac:spMk id="5" creationId="{8E375D3C-B7A6-48FC-9C87-378EA8EBB188}"/>
          </ac:spMkLst>
        </pc:spChg>
        <pc:spChg chg="add mod">
          <ac:chgData name="haneesha patcha" userId="e97abcda6d21020f" providerId="LiveId" clId="{739081AF-1A83-40CB-A82D-B9C38FB66101}" dt="2021-12-03T10:38:16.616" v="1445" actId="14100"/>
          <ac:spMkLst>
            <pc:docMk/>
            <pc:sldMk cId="2778137887" sldId="279"/>
            <ac:spMk id="7" creationId="{85285DC7-95F4-4C1C-B24B-15AD71526F11}"/>
          </ac:spMkLst>
        </pc:spChg>
        <pc:spChg chg="add mod">
          <ac:chgData name="haneesha patcha" userId="e97abcda6d21020f" providerId="LiveId" clId="{739081AF-1A83-40CB-A82D-B9C38FB66101}" dt="2021-12-03T10:38:26.406" v="1450" actId="20577"/>
          <ac:spMkLst>
            <pc:docMk/>
            <pc:sldMk cId="2778137887" sldId="279"/>
            <ac:spMk id="9" creationId="{1A052F00-6FBA-41A1-85B2-A374031462DD}"/>
          </ac:spMkLst>
        </pc:spChg>
        <pc:spChg chg="add mod">
          <ac:chgData name="haneesha patcha" userId="e97abcda6d21020f" providerId="LiveId" clId="{739081AF-1A83-40CB-A82D-B9C38FB66101}" dt="2021-12-03T00:24:34.070" v="232" actId="1076"/>
          <ac:spMkLst>
            <pc:docMk/>
            <pc:sldMk cId="2778137887" sldId="279"/>
            <ac:spMk id="12" creationId="{44091DF9-0EE1-48D3-9AD8-4F1A0B096C65}"/>
          </ac:spMkLst>
        </pc:spChg>
        <pc:picChg chg="add mod">
          <ac:chgData name="haneesha patcha" userId="e97abcda6d21020f" providerId="LiveId" clId="{739081AF-1A83-40CB-A82D-B9C38FB66101}" dt="2021-12-03T10:38:35.254" v="1452" actId="1440"/>
          <ac:picMkLst>
            <pc:docMk/>
            <pc:sldMk cId="2778137887" sldId="279"/>
            <ac:picMk id="10" creationId="{935E7050-5792-4B7C-9FA4-203FC0598AAB}"/>
          </ac:picMkLst>
        </pc:picChg>
      </pc:sldChg>
      <pc:sldChg chg="addSp delSp modSp mod">
        <pc:chgData name="haneesha patcha" userId="e97abcda6d21020f" providerId="LiveId" clId="{739081AF-1A83-40CB-A82D-B9C38FB66101}" dt="2021-12-03T10:37:51.491" v="1440" actId="20577"/>
        <pc:sldMkLst>
          <pc:docMk/>
          <pc:sldMk cId="4010110552" sldId="280"/>
        </pc:sldMkLst>
        <pc:spChg chg="del">
          <ac:chgData name="haneesha patcha" userId="e97abcda6d21020f" providerId="LiveId" clId="{739081AF-1A83-40CB-A82D-B9C38FB66101}" dt="2021-12-03T00:18:00.167" v="191" actId="21"/>
          <ac:spMkLst>
            <pc:docMk/>
            <pc:sldMk cId="4010110552" sldId="280"/>
            <ac:spMk id="2" creationId="{3D06EC17-A6B7-4669-BDD0-4B3BFB9E5027}"/>
          </ac:spMkLst>
        </pc:spChg>
        <pc:spChg chg="del">
          <ac:chgData name="haneesha patcha" userId="e97abcda6d21020f" providerId="LiveId" clId="{739081AF-1A83-40CB-A82D-B9C38FB66101}" dt="2021-12-03T00:18:03.546" v="192" actId="21"/>
          <ac:spMkLst>
            <pc:docMk/>
            <pc:sldMk cId="4010110552" sldId="280"/>
            <ac:spMk id="3" creationId="{0C9CB154-4202-4243-A56D-B9BC337A1992}"/>
          </ac:spMkLst>
        </pc:spChg>
        <pc:spChg chg="add mod">
          <ac:chgData name="haneesha patcha" userId="e97abcda6d21020f" providerId="LiveId" clId="{739081AF-1A83-40CB-A82D-B9C38FB66101}" dt="2021-12-03T10:37:36.950" v="1435" actId="14100"/>
          <ac:spMkLst>
            <pc:docMk/>
            <pc:sldMk cId="4010110552" sldId="280"/>
            <ac:spMk id="5" creationId="{B488E4F1-F195-4279-916F-29D20DE6FD57}"/>
          </ac:spMkLst>
        </pc:spChg>
        <pc:spChg chg="add mod">
          <ac:chgData name="haneesha patcha" userId="e97abcda6d21020f" providerId="LiveId" clId="{739081AF-1A83-40CB-A82D-B9C38FB66101}" dt="2021-12-03T10:37:39.802" v="1436" actId="403"/>
          <ac:spMkLst>
            <pc:docMk/>
            <pc:sldMk cId="4010110552" sldId="280"/>
            <ac:spMk id="7" creationId="{764AE451-F9EE-4DE4-A0BC-3AB2D70ADBB5}"/>
          </ac:spMkLst>
        </pc:spChg>
        <pc:spChg chg="add mod">
          <ac:chgData name="haneesha patcha" userId="e97abcda6d21020f" providerId="LiveId" clId="{739081AF-1A83-40CB-A82D-B9C38FB66101}" dt="2021-12-03T10:37:45.139" v="1437" actId="403"/>
          <ac:spMkLst>
            <pc:docMk/>
            <pc:sldMk cId="4010110552" sldId="280"/>
            <ac:spMk id="9" creationId="{9F542095-067F-4643-9E24-7D28341211FD}"/>
          </ac:spMkLst>
        </pc:spChg>
        <pc:spChg chg="add mod">
          <ac:chgData name="haneesha patcha" userId="e97abcda6d21020f" providerId="LiveId" clId="{739081AF-1A83-40CB-A82D-B9C38FB66101}" dt="2021-12-03T10:37:51.491" v="1440" actId="20577"/>
          <ac:spMkLst>
            <pc:docMk/>
            <pc:sldMk cId="4010110552" sldId="280"/>
            <ac:spMk id="11" creationId="{E5BC1C50-2D5A-4614-8643-2107AF1B3D32}"/>
          </ac:spMkLst>
        </pc:spChg>
        <pc:picChg chg="add del mod">
          <ac:chgData name="haneesha patcha" userId="e97abcda6d21020f" providerId="LiveId" clId="{739081AF-1A83-40CB-A82D-B9C38FB66101}" dt="2021-12-03T00:43:40.301" v="356" actId="21"/>
          <ac:picMkLst>
            <pc:docMk/>
            <pc:sldMk cId="4010110552" sldId="280"/>
            <ac:picMk id="13" creationId="{DDEF209B-6E2D-47B8-8925-C5E7766EAAED}"/>
          </ac:picMkLst>
        </pc:picChg>
        <pc:picChg chg="add del mod">
          <ac:chgData name="haneesha patcha" userId="e97abcda6d21020f" providerId="LiveId" clId="{739081AF-1A83-40CB-A82D-B9C38FB66101}" dt="2021-12-03T00:43:38.353" v="355" actId="21"/>
          <ac:picMkLst>
            <pc:docMk/>
            <pc:sldMk cId="4010110552" sldId="280"/>
            <ac:picMk id="15" creationId="{4D7C74F0-18D8-4AA0-8C1E-0B1D1ACB8FD4}"/>
          </ac:picMkLst>
        </pc:picChg>
        <pc:picChg chg="add mod">
          <ac:chgData name="haneesha patcha" userId="e97abcda6d21020f" providerId="LiveId" clId="{739081AF-1A83-40CB-A82D-B9C38FB66101}" dt="2021-12-03T00:44:27.048" v="375" actId="1076"/>
          <ac:picMkLst>
            <pc:docMk/>
            <pc:sldMk cId="4010110552" sldId="280"/>
            <ac:picMk id="17" creationId="{9F3489D4-4989-469F-89E1-44C35E4617CF}"/>
          </ac:picMkLst>
        </pc:picChg>
        <pc:picChg chg="add mod">
          <ac:chgData name="haneesha patcha" userId="e97abcda6d21020f" providerId="LiveId" clId="{739081AF-1A83-40CB-A82D-B9C38FB66101}" dt="2021-12-03T00:44:43.647" v="380" actId="1076"/>
          <ac:picMkLst>
            <pc:docMk/>
            <pc:sldMk cId="4010110552" sldId="280"/>
            <ac:picMk id="18" creationId="{EBCF08FD-3F59-4D42-A0A0-FACAB5AEC89B}"/>
          </ac:picMkLst>
        </pc:picChg>
        <pc:picChg chg="add mod modCrop">
          <ac:chgData name="haneesha patcha" userId="e97abcda6d21020f" providerId="LiveId" clId="{739081AF-1A83-40CB-A82D-B9C38FB66101}" dt="2021-12-03T00:44:42.035" v="379" actId="1076"/>
          <ac:picMkLst>
            <pc:docMk/>
            <pc:sldMk cId="4010110552" sldId="280"/>
            <ac:picMk id="20" creationId="{61B8C20D-77B9-44E2-BD30-5A82C9E59FFF}"/>
          </ac:picMkLst>
        </pc:picChg>
      </pc:sldChg>
      <pc:sldChg chg="addSp delSp modSp mod">
        <pc:chgData name="haneesha patcha" userId="e97abcda6d21020f" providerId="LiveId" clId="{739081AF-1A83-40CB-A82D-B9C38FB66101}" dt="2021-12-03T10:37:26.372" v="1432" actId="1076"/>
        <pc:sldMkLst>
          <pc:docMk/>
          <pc:sldMk cId="3586373456" sldId="281"/>
        </pc:sldMkLst>
        <pc:spChg chg="del">
          <ac:chgData name="haneesha patcha" userId="e97abcda6d21020f" providerId="LiveId" clId="{739081AF-1A83-40CB-A82D-B9C38FB66101}" dt="2021-12-03T00:18:08.649" v="193" actId="21"/>
          <ac:spMkLst>
            <pc:docMk/>
            <pc:sldMk cId="3586373456" sldId="281"/>
            <ac:spMk id="2" creationId="{C0FABEAF-C65B-4BDE-880A-6E18B9F001D1}"/>
          </ac:spMkLst>
        </pc:spChg>
        <pc:spChg chg="del">
          <ac:chgData name="haneesha patcha" userId="e97abcda6d21020f" providerId="LiveId" clId="{739081AF-1A83-40CB-A82D-B9C38FB66101}" dt="2021-12-03T00:18:11.458" v="194" actId="21"/>
          <ac:spMkLst>
            <pc:docMk/>
            <pc:sldMk cId="3586373456" sldId="281"/>
            <ac:spMk id="3" creationId="{244A6EE3-543C-4C2C-9EC9-33D943FD1AED}"/>
          </ac:spMkLst>
        </pc:spChg>
        <pc:spChg chg="add mod">
          <ac:chgData name="haneesha patcha" userId="e97abcda6d21020f" providerId="LiveId" clId="{739081AF-1A83-40CB-A82D-B9C38FB66101}" dt="2021-12-03T10:36:51.933" v="1417" actId="403"/>
          <ac:spMkLst>
            <pc:docMk/>
            <pc:sldMk cId="3586373456" sldId="281"/>
            <ac:spMk id="5" creationId="{402EB698-CC09-4BC5-88C3-5E442F7D4F02}"/>
          </ac:spMkLst>
        </pc:spChg>
        <pc:spChg chg="add mod">
          <ac:chgData name="haneesha patcha" userId="e97abcda6d21020f" providerId="LiveId" clId="{739081AF-1A83-40CB-A82D-B9C38FB66101}" dt="2021-12-03T10:37:19.863" v="1429" actId="1076"/>
          <ac:spMkLst>
            <pc:docMk/>
            <pc:sldMk cId="3586373456" sldId="281"/>
            <ac:spMk id="7" creationId="{6259227F-E093-4662-9F87-D3E1AD8AAB57}"/>
          </ac:spMkLst>
        </pc:spChg>
        <pc:picChg chg="add mod">
          <ac:chgData name="haneesha patcha" userId="e97abcda6d21020f" providerId="LiveId" clId="{739081AF-1A83-40CB-A82D-B9C38FB66101}" dt="2021-12-03T10:37:26.372" v="1432" actId="1076"/>
          <ac:picMkLst>
            <pc:docMk/>
            <pc:sldMk cId="3586373456" sldId="281"/>
            <ac:picMk id="9" creationId="{827FA31A-B39A-486C-B976-35CFE15B8800}"/>
          </ac:picMkLst>
        </pc:picChg>
        <pc:picChg chg="add mod">
          <ac:chgData name="haneesha patcha" userId="e97abcda6d21020f" providerId="LiveId" clId="{739081AF-1A83-40CB-A82D-B9C38FB66101}" dt="2021-12-03T10:37:25.213" v="1431" actId="1076"/>
          <ac:picMkLst>
            <pc:docMk/>
            <pc:sldMk cId="3586373456" sldId="281"/>
            <ac:picMk id="11" creationId="{E4D75A8C-7AFE-474B-9EA4-C7382B4B957E}"/>
          </ac:picMkLst>
        </pc:picChg>
        <pc:picChg chg="add mod modCrop">
          <ac:chgData name="haneesha patcha" userId="e97abcda6d21020f" providerId="LiveId" clId="{739081AF-1A83-40CB-A82D-B9C38FB66101}" dt="2021-12-03T10:37:23.774" v="1430" actId="1076"/>
          <ac:picMkLst>
            <pc:docMk/>
            <pc:sldMk cId="3586373456" sldId="281"/>
            <ac:picMk id="13" creationId="{237C577B-12CE-4569-A9EF-F82506CA2CBC}"/>
          </ac:picMkLst>
        </pc:picChg>
      </pc:sldChg>
      <pc:sldChg chg="addSp delSp modSp mod">
        <pc:chgData name="haneesha patcha" userId="e97abcda6d21020f" providerId="LiveId" clId="{739081AF-1A83-40CB-A82D-B9C38FB66101}" dt="2021-12-03T10:36:45.228" v="1415" actId="1076"/>
        <pc:sldMkLst>
          <pc:docMk/>
          <pc:sldMk cId="1193416697" sldId="282"/>
        </pc:sldMkLst>
        <pc:spChg chg="del">
          <ac:chgData name="haneesha patcha" userId="e97abcda6d21020f" providerId="LiveId" clId="{739081AF-1A83-40CB-A82D-B9C38FB66101}" dt="2021-12-03T00:54:45.947" v="461" actId="21"/>
          <ac:spMkLst>
            <pc:docMk/>
            <pc:sldMk cId="1193416697" sldId="282"/>
            <ac:spMk id="2" creationId="{291AFE6C-E774-44F2-8545-BF54FD14443D}"/>
          </ac:spMkLst>
        </pc:spChg>
        <pc:spChg chg="del">
          <ac:chgData name="haneesha patcha" userId="e97abcda6d21020f" providerId="LiveId" clId="{739081AF-1A83-40CB-A82D-B9C38FB66101}" dt="2021-12-03T00:54:48.424" v="462" actId="21"/>
          <ac:spMkLst>
            <pc:docMk/>
            <pc:sldMk cId="1193416697" sldId="282"/>
            <ac:spMk id="3" creationId="{DEFC02C9-E6DF-4C12-8FD7-743D67561E6E}"/>
          </ac:spMkLst>
        </pc:spChg>
        <pc:spChg chg="add mod">
          <ac:chgData name="haneesha patcha" userId="e97abcda6d21020f" providerId="LiveId" clId="{739081AF-1A83-40CB-A82D-B9C38FB66101}" dt="2021-12-03T10:36:13.528" v="1404" actId="403"/>
          <ac:spMkLst>
            <pc:docMk/>
            <pc:sldMk cId="1193416697" sldId="282"/>
            <ac:spMk id="5" creationId="{35C5F5D7-50AF-4197-AA9E-1C13C230F8C3}"/>
          </ac:spMkLst>
        </pc:spChg>
        <pc:spChg chg="add mod">
          <ac:chgData name="haneesha patcha" userId="e97abcda6d21020f" providerId="LiveId" clId="{739081AF-1A83-40CB-A82D-B9C38FB66101}" dt="2021-12-03T10:36:43.141" v="1414" actId="1076"/>
          <ac:spMkLst>
            <pc:docMk/>
            <pc:sldMk cId="1193416697" sldId="282"/>
            <ac:spMk id="9" creationId="{23B54863-1CC6-41BA-96E2-8F5B6068A9C2}"/>
          </ac:spMkLst>
        </pc:spChg>
        <pc:spChg chg="add mod">
          <ac:chgData name="haneesha patcha" userId="e97abcda6d21020f" providerId="LiveId" clId="{739081AF-1A83-40CB-A82D-B9C38FB66101}" dt="2021-12-03T10:36:45.228" v="1415" actId="1076"/>
          <ac:spMkLst>
            <pc:docMk/>
            <pc:sldMk cId="1193416697" sldId="282"/>
            <ac:spMk id="11" creationId="{F588C999-FF9B-423B-AC3D-59B6E15587E3}"/>
          </ac:spMkLst>
        </pc:spChg>
        <pc:picChg chg="add mod">
          <ac:chgData name="haneesha patcha" userId="e97abcda6d21020f" providerId="LiveId" clId="{739081AF-1A83-40CB-A82D-B9C38FB66101}" dt="2021-12-03T10:36:30.233" v="1410" actId="1076"/>
          <ac:picMkLst>
            <pc:docMk/>
            <pc:sldMk cId="1193416697" sldId="282"/>
            <ac:picMk id="7" creationId="{53CBD1B0-0FC3-4655-ABE0-C549B1AB87EE}"/>
          </ac:picMkLst>
        </pc:picChg>
        <pc:picChg chg="add mod">
          <ac:chgData name="haneesha patcha" userId="e97abcda6d21020f" providerId="LiveId" clId="{739081AF-1A83-40CB-A82D-B9C38FB66101}" dt="2021-12-03T10:36:31.881" v="1411" actId="1076"/>
          <ac:picMkLst>
            <pc:docMk/>
            <pc:sldMk cId="1193416697" sldId="282"/>
            <ac:picMk id="13" creationId="{72CA5271-6458-44BE-83EC-AFE565B7A004}"/>
          </ac:picMkLst>
        </pc:picChg>
      </pc:sldChg>
      <pc:sldChg chg="addSp delSp modSp mod modAnim">
        <pc:chgData name="haneesha patcha" userId="e97abcda6d21020f" providerId="LiveId" clId="{739081AF-1A83-40CB-A82D-B9C38FB66101}" dt="2021-12-03T10:36:03.716" v="1401" actId="1076"/>
        <pc:sldMkLst>
          <pc:docMk/>
          <pc:sldMk cId="3792430267" sldId="283"/>
        </pc:sldMkLst>
        <pc:spChg chg="del">
          <ac:chgData name="haneesha patcha" userId="e97abcda6d21020f" providerId="LiveId" clId="{739081AF-1A83-40CB-A82D-B9C38FB66101}" dt="2021-12-03T00:54:51.096" v="463" actId="21"/>
          <ac:spMkLst>
            <pc:docMk/>
            <pc:sldMk cId="3792430267" sldId="283"/>
            <ac:spMk id="2" creationId="{98EE3341-0045-4577-A006-6FF5D551D512}"/>
          </ac:spMkLst>
        </pc:spChg>
        <pc:spChg chg="del">
          <ac:chgData name="haneesha patcha" userId="e97abcda6d21020f" providerId="LiveId" clId="{739081AF-1A83-40CB-A82D-B9C38FB66101}" dt="2021-12-03T00:54:53.185" v="464" actId="21"/>
          <ac:spMkLst>
            <pc:docMk/>
            <pc:sldMk cId="3792430267" sldId="283"/>
            <ac:spMk id="3" creationId="{56CE973A-0FCD-4BB0-A7D7-5CDF1988C6EF}"/>
          </ac:spMkLst>
        </pc:spChg>
        <pc:picChg chg="add mod modCrop">
          <ac:chgData name="haneesha patcha" userId="e97abcda6d21020f" providerId="LiveId" clId="{739081AF-1A83-40CB-A82D-B9C38FB66101}" dt="2021-12-03T10:36:03.716" v="1401" actId="1076"/>
          <ac:picMkLst>
            <pc:docMk/>
            <pc:sldMk cId="3792430267" sldId="283"/>
            <ac:picMk id="5" creationId="{DAB52AC7-8FB7-466D-9824-139242705024}"/>
          </ac:picMkLst>
        </pc:picChg>
      </pc:sldChg>
      <pc:sldChg chg="addSp delSp modSp mod">
        <pc:chgData name="haneesha patcha" userId="e97abcda6d21020f" providerId="LiveId" clId="{739081AF-1A83-40CB-A82D-B9C38FB66101}" dt="2021-12-03T10:35:50.561" v="1398" actId="1076"/>
        <pc:sldMkLst>
          <pc:docMk/>
          <pc:sldMk cId="3722944450" sldId="284"/>
        </pc:sldMkLst>
        <pc:spChg chg="del">
          <ac:chgData name="haneesha patcha" userId="e97abcda6d21020f" providerId="LiveId" clId="{739081AF-1A83-40CB-A82D-B9C38FB66101}" dt="2021-12-03T00:54:56.131" v="465" actId="21"/>
          <ac:spMkLst>
            <pc:docMk/>
            <pc:sldMk cId="3722944450" sldId="284"/>
            <ac:spMk id="2" creationId="{2B5B55A9-FC0C-4C76-B367-72C64CE6300C}"/>
          </ac:spMkLst>
        </pc:spChg>
        <pc:spChg chg="del">
          <ac:chgData name="haneesha patcha" userId="e97abcda6d21020f" providerId="LiveId" clId="{739081AF-1A83-40CB-A82D-B9C38FB66101}" dt="2021-12-03T00:54:58.175" v="466" actId="21"/>
          <ac:spMkLst>
            <pc:docMk/>
            <pc:sldMk cId="3722944450" sldId="284"/>
            <ac:spMk id="3" creationId="{37CC2CB7-B9E3-469E-B55C-4230A1746E0E}"/>
          </ac:spMkLst>
        </pc:spChg>
        <pc:spChg chg="add mod">
          <ac:chgData name="haneesha patcha" userId="e97abcda6d21020f" providerId="LiveId" clId="{739081AF-1A83-40CB-A82D-B9C38FB66101}" dt="2021-12-03T10:35:37.830" v="1392" actId="14100"/>
          <ac:spMkLst>
            <pc:docMk/>
            <pc:sldMk cId="3722944450" sldId="284"/>
            <ac:spMk id="5" creationId="{1699AD5F-EAB6-4F55-AEB9-AAF43E9134DE}"/>
          </ac:spMkLst>
        </pc:spChg>
        <pc:spChg chg="add mod">
          <ac:chgData name="haneesha patcha" userId="e97abcda6d21020f" providerId="LiveId" clId="{739081AF-1A83-40CB-A82D-B9C38FB66101}" dt="2021-12-03T10:35:44.805" v="1395" actId="2710"/>
          <ac:spMkLst>
            <pc:docMk/>
            <pc:sldMk cId="3722944450" sldId="284"/>
            <ac:spMk id="12" creationId="{EC7B8ED9-A0AA-46A4-8254-27D0EA5A9A9C}"/>
          </ac:spMkLst>
        </pc:spChg>
        <pc:picChg chg="add del mod">
          <ac:chgData name="haneesha patcha" userId="e97abcda6d21020f" providerId="LiveId" clId="{739081AF-1A83-40CB-A82D-B9C38FB66101}" dt="2021-12-03T01:04:37.955" v="551" actId="21"/>
          <ac:picMkLst>
            <pc:docMk/>
            <pc:sldMk cId="3722944450" sldId="284"/>
            <ac:picMk id="6" creationId="{0253E39C-4920-40F1-9BD0-A13A65A48D6F}"/>
          </ac:picMkLst>
        </pc:picChg>
        <pc:picChg chg="add mod">
          <ac:chgData name="haneesha patcha" userId="e97abcda6d21020f" providerId="LiveId" clId="{739081AF-1A83-40CB-A82D-B9C38FB66101}" dt="2021-12-03T10:35:48.418" v="1397" actId="1076"/>
          <ac:picMkLst>
            <pc:docMk/>
            <pc:sldMk cId="3722944450" sldId="284"/>
            <ac:picMk id="8" creationId="{1C6DB7EE-ED9B-497D-95DB-E76DD9D322D8}"/>
          </ac:picMkLst>
        </pc:picChg>
        <pc:picChg chg="add mod">
          <ac:chgData name="haneesha patcha" userId="e97abcda6d21020f" providerId="LiveId" clId="{739081AF-1A83-40CB-A82D-B9C38FB66101}" dt="2021-12-03T10:35:50.561" v="1398" actId="1076"/>
          <ac:picMkLst>
            <pc:docMk/>
            <pc:sldMk cId="3722944450" sldId="284"/>
            <ac:picMk id="10" creationId="{7A38FFBD-36C8-4F21-A694-7087492C3BF0}"/>
          </ac:picMkLst>
        </pc:picChg>
      </pc:sldChg>
      <pc:sldChg chg="addSp delSp modSp mod">
        <pc:chgData name="haneesha patcha" userId="e97abcda6d21020f" providerId="LiveId" clId="{739081AF-1A83-40CB-A82D-B9C38FB66101}" dt="2021-12-03T10:34:44.811" v="1389" actId="20577"/>
        <pc:sldMkLst>
          <pc:docMk/>
          <pc:sldMk cId="1552029091" sldId="285"/>
        </pc:sldMkLst>
        <pc:spChg chg="del">
          <ac:chgData name="haneesha patcha" userId="e97abcda6d21020f" providerId="LiveId" clId="{739081AF-1A83-40CB-A82D-B9C38FB66101}" dt="2021-12-03T00:55:01.414" v="467" actId="21"/>
          <ac:spMkLst>
            <pc:docMk/>
            <pc:sldMk cId="1552029091" sldId="285"/>
            <ac:spMk id="2" creationId="{74E3F94C-FE5D-4428-8822-68050A5524D3}"/>
          </ac:spMkLst>
        </pc:spChg>
        <pc:spChg chg="del">
          <ac:chgData name="haneesha patcha" userId="e97abcda6d21020f" providerId="LiveId" clId="{739081AF-1A83-40CB-A82D-B9C38FB66101}" dt="2021-12-03T00:55:05.111" v="468" actId="21"/>
          <ac:spMkLst>
            <pc:docMk/>
            <pc:sldMk cId="1552029091" sldId="285"/>
            <ac:spMk id="3" creationId="{CA750FB1-A873-476D-83BE-13F864A6810D}"/>
          </ac:spMkLst>
        </pc:spChg>
        <pc:spChg chg="add mod">
          <ac:chgData name="haneesha patcha" userId="e97abcda6d21020f" providerId="LiveId" clId="{739081AF-1A83-40CB-A82D-B9C38FB66101}" dt="2021-12-03T10:34:44.811" v="1389" actId="20577"/>
          <ac:spMkLst>
            <pc:docMk/>
            <pc:sldMk cId="1552029091" sldId="285"/>
            <ac:spMk id="5" creationId="{9F9DF971-F305-47F5-B97F-B56C3D6C4DFA}"/>
          </ac:spMkLst>
        </pc:spChg>
      </pc:sldChg>
      <pc:sldChg chg="addSp delSp modSp mod">
        <pc:chgData name="haneesha patcha" userId="e97abcda6d21020f" providerId="LiveId" clId="{739081AF-1A83-40CB-A82D-B9C38FB66101}" dt="2021-12-03T01:15:26.406" v="660" actId="1440"/>
        <pc:sldMkLst>
          <pc:docMk/>
          <pc:sldMk cId="2626647976" sldId="286"/>
        </pc:sldMkLst>
        <pc:spChg chg="del">
          <ac:chgData name="haneesha patcha" userId="e97abcda6d21020f" providerId="LiveId" clId="{739081AF-1A83-40CB-A82D-B9C38FB66101}" dt="2021-12-03T01:12:50.496" v="619" actId="21"/>
          <ac:spMkLst>
            <pc:docMk/>
            <pc:sldMk cId="2626647976" sldId="286"/>
            <ac:spMk id="2" creationId="{2C1C8C6C-744B-45AC-880C-0F30C5E7C554}"/>
          </ac:spMkLst>
        </pc:spChg>
        <pc:spChg chg="del">
          <ac:chgData name="haneesha patcha" userId="e97abcda6d21020f" providerId="LiveId" clId="{739081AF-1A83-40CB-A82D-B9C38FB66101}" dt="2021-12-03T01:12:52.442" v="620" actId="21"/>
          <ac:spMkLst>
            <pc:docMk/>
            <pc:sldMk cId="2626647976" sldId="286"/>
            <ac:spMk id="3" creationId="{B80F024D-17CC-480F-997F-21A0A15E1FC6}"/>
          </ac:spMkLst>
        </pc:spChg>
        <pc:spChg chg="add mod">
          <ac:chgData name="haneesha patcha" userId="e97abcda6d21020f" providerId="LiveId" clId="{739081AF-1A83-40CB-A82D-B9C38FB66101}" dt="2021-12-03T01:15:16.424" v="655" actId="1076"/>
          <ac:spMkLst>
            <pc:docMk/>
            <pc:sldMk cId="2626647976" sldId="286"/>
            <ac:spMk id="5" creationId="{02393B92-3DDC-44DA-B313-7903B07F6927}"/>
          </ac:spMkLst>
        </pc:spChg>
        <pc:picChg chg="add mod modCrop">
          <ac:chgData name="haneesha patcha" userId="e97abcda6d21020f" providerId="LiveId" clId="{739081AF-1A83-40CB-A82D-B9C38FB66101}" dt="2021-12-03T01:15:26.406" v="660" actId="1440"/>
          <ac:picMkLst>
            <pc:docMk/>
            <pc:sldMk cId="2626647976" sldId="286"/>
            <ac:picMk id="7" creationId="{8FE77FE9-D93A-4AC4-9237-5D88DF783A0A}"/>
          </ac:picMkLst>
        </pc:picChg>
      </pc:sldChg>
      <pc:sldChg chg="addSp delSp modSp mod">
        <pc:chgData name="haneesha patcha" userId="e97abcda6d21020f" providerId="LiveId" clId="{739081AF-1A83-40CB-A82D-B9C38FB66101}" dt="2021-12-03T10:33:04.553" v="1361" actId="403"/>
        <pc:sldMkLst>
          <pc:docMk/>
          <pc:sldMk cId="1287881601" sldId="287"/>
        </pc:sldMkLst>
        <pc:spChg chg="del">
          <ac:chgData name="haneesha patcha" userId="e97abcda6d21020f" providerId="LiveId" clId="{739081AF-1A83-40CB-A82D-B9C38FB66101}" dt="2021-12-03T01:16:20.149" v="668" actId="21"/>
          <ac:spMkLst>
            <pc:docMk/>
            <pc:sldMk cId="1287881601" sldId="287"/>
            <ac:spMk id="2" creationId="{0D0C5ACD-C0C7-4521-8999-FA7986FC6C95}"/>
          </ac:spMkLst>
        </pc:spChg>
        <pc:spChg chg="del">
          <ac:chgData name="haneesha patcha" userId="e97abcda6d21020f" providerId="LiveId" clId="{739081AF-1A83-40CB-A82D-B9C38FB66101}" dt="2021-12-03T01:16:22.284" v="669" actId="21"/>
          <ac:spMkLst>
            <pc:docMk/>
            <pc:sldMk cId="1287881601" sldId="287"/>
            <ac:spMk id="3" creationId="{9B93508E-6417-44D2-A42C-22BE2F55428F}"/>
          </ac:spMkLst>
        </pc:spChg>
        <pc:spChg chg="add mod">
          <ac:chgData name="haneesha patcha" userId="e97abcda6d21020f" providerId="LiveId" clId="{739081AF-1A83-40CB-A82D-B9C38FB66101}" dt="2021-12-03T10:33:04.553" v="1361" actId="403"/>
          <ac:spMkLst>
            <pc:docMk/>
            <pc:sldMk cId="1287881601" sldId="287"/>
            <ac:spMk id="5" creationId="{57512956-178C-4F99-BCD4-DD3EC596E54D}"/>
          </ac:spMkLst>
        </pc:spChg>
      </pc:sldChg>
      <pc:sldChg chg="addSp delSp modSp mod">
        <pc:chgData name="haneesha patcha" userId="e97abcda6d21020f" providerId="LiveId" clId="{739081AF-1A83-40CB-A82D-B9C38FB66101}" dt="2021-12-03T10:32:24.100" v="1353" actId="1076"/>
        <pc:sldMkLst>
          <pc:docMk/>
          <pc:sldMk cId="3262278341" sldId="288"/>
        </pc:sldMkLst>
        <pc:spChg chg="del">
          <ac:chgData name="haneesha patcha" userId="e97abcda6d21020f" providerId="LiveId" clId="{739081AF-1A83-40CB-A82D-B9C38FB66101}" dt="2021-12-03T01:16:26.746" v="670" actId="21"/>
          <ac:spMkLst>
            <pc:docMk/>
            <pc:sldMk cId="3262278341" sldId="288"/>
            <ac:spMk id="2" creationId="{4ACBBD60-A5E9-4724-9C9E-84992AA4E09C}"/>
          </ac:spMkLst>
        </pc:spChg>
        <pc:spChg chg="del">
          <ac:chgData name="haneesha patcha" userId="e97abcda6d21020f" providerId="LiveId" clId="{739081AF-1A83-40CB-A82D-B9C38FB66101}" dt="2021-12-03T01:16:28.363" v="671" actId="21"/>
          <ac:spMkLst>
            <pc:docMk/>
            <pc:sldMk cId="3262278341" sldId="288"/>
            <ac:spMk id="3" creationId="{EF0D6F0F-F0D5-496B-BA02-65BF79AE9B39}"/>
          </ac:spMkLst>
        </pc:spChg>
        <pc:spChg chg="add mod">
          <ac:chgData name="haneesha patcha" userId="e97abcda6d21020f" providerId="LiveId" clId="{739081AF-1A83-40CB-A82D-B9C38FB66101}" dt="2021-12-03T01:22:40.514" v="707" actId="1076"/>
          <ac:spMkLst>
            <pc:docMk/>
            <pc:sldMk cId="3262278341" sldId="288"/>
            <ac:spMk id="5" creationId="{AA61CDF0-D865-4F4D-A13D-296C0F3EDC81}"/>
          </ac:spMkLst>
        </pc:spChg>
        <pc:spChg chg="add mod">
          <ac:chgData name="haneesha patcha" userId="e97abcda6d21020f" providerId="LiveId" clId="{739081AF-1A83-40CB-A82D-B9C38FB66101}" dt="2021-12-03T10:32:11.537" v="1348" actId="12"/>
          <ac:spMkLst>
            <pc:docMk/>
            <pc:sldMk cId="3262278341" sldId="288"/>
            <ac:spMk id="7" creationId="{D9FA93B1-95B1-4DBD-BD5D-169C765400EE}"/>
          </ac:spMkLst>
        </pc:spChg>
        <pc:picChg chg="add mod">
          <ac:chgData name="haneesha patcha" userId="e97abcda6d21020f" providerId="LiveId" clId="{739081AF-1A83-40CB-A82D-B9C38FB66101}" dt="2021-12-03T10:32:21.205" v="1351" actId="1076"/>
          <ac:picMkLst>
            <pc:docMk/>
            <pc:sldMk cId="3262278341" sldId="288"/>
            <ac:picMk id="8" creationId="{68D3170E-4014-4FBE-9EA1-9E0421BBD091}"/>
          </ac:picMkLst>
        </pc:picChg>
        <pc:picChg chg="add mod">
          <ac:chgData name="haneesha patcha" userId="e97abcda6d21020f" providerId="LiveId" clId="{739081AF-1A83-40CB-A82D-B9C38FB66101}" dt="2021-12-03T10:32:24.100" v="1353" actId="1076"/>
          <ac:picMkLst>
            <pc:docMk/>
            <pc:sldMk cId="3262278341" sldId="288"/>
            <ac:picMk id="9" creationId="{24CF9AE1-AADB-43B5-961A-5E8399E50FA5}"/>
          </ac:picMkLst>
        </pc:picChg>
        <pc:picChg chg="add mod">
          <ac:chgData name="haneesha patcha" userId="e97abcda6d21020f" providerId="LiveId" clId="{739081AF-1A83-40CB-A82D-B9C38FB66101}" dt="2021-12-03T10:32:22.376" v="1352" actId="1076"/>
          <ac:picMkLst>
            <pc:docMk/>
            <pc:sldMk cId="3262278341" sldId="288"/>
            <ac:picMk id="10" creationId="{B5F084D8-D3D4-4D3D-94EF-A3D6FF0C504C}"/>
          </ac:picMkLst>
        </pc:picChg>
      </pc:sldChg>
      <pc:sldChg chg="addSp delSp modSp mod">
        <pc:chgData name="haneesha patcha" userId="e97abcda6d21020f" providerId="LiveId" clId="{739081AF-1A83-40CB-A82D-B9C38FB66101}" dt="2021-12-03T10:31:16.940" v="1335" actId="2710"/>
        <pc:sldMkLst>
          <pc:docMk/>
          <pc:sldMk cId="2476946038" sldId="289"/>
        </pc:sldMkLst>
        <pc:spChg chg="del">
          <ac:chgData name="haneesha patcha" userId="e97abcda6d21020f" providerId="LiveId" clId="{739081AF-1A83-40CB-A82D-B9C38FB66101}" dt="2021-12-03T01:16:32.104" v="672" actId="21"/>
          <ac:spMkLst>
            <pc:docMk/>
            <pc:sldMk cId="2476946038" sldId="289"/>
            <ac:spMk id="2" creationId="{07BEB327-8094-40BC-B2B7-122C467D75A4}"/>
          </ac:spMkLst>
        </pc:spChg>
        <pc:spChg chg="del">
          <ac:chgData name="haneesha patcha" userId="e97abcda6d21020f" providerId="LiveId" clId="{739081AF-1A83-40CB-A82D-B9C38FB66101}" dt="2021-12-03T01:16:34.091" v="673" actId="21"/>
          <ac:spMkLst>
            <pc:docMk/>
            <pc:sldMk cId="2476946038" sldId="289"/>
            <ac:spMk id="3" creationId="{4C1C1D9F-E2B8-4ACD-8AA6-90803EED9D68}"/>
          </ac:spMkLst>
        </pc:spChg>
        <pc:spChg chg="add mod">
          <ac:chgData name="haneesha patcha" userId="e97abcda6d21020f" providerId="LiveId" clId="{739081AF-1A83-40CB-A82D-B9C38FB66101}" dt="2021-12-03T10:18:47.042" v="1299" actId="14100"/>
          <ac:spMkLst>
            <pc:docMk/>
            <pc:sldMk cId="2476946038" sldId="289"/>
            <ac:spMk id="5" creationId="{E84A2EEC-A8BB-452C-9DEB-F948B7656C75}"/>
          </ac:spMkLst>
        </pc:spChg>
        <pc:spChg chg="add mod">
          <ac:chgData name="haneesha patcha" userId="e97abcda6d21020f" providerId="LiveId" clId="{739081AF-1A83-40CB-A82D-B9C38FB66101}" dt="2021-12-03T10:30:52.047" v="1329" actId="14100"/>
          <ac:spMkLst>
            <pc:docMk/>
            <pc:sldMk cId="2476946038" sldId="289"/>
            <ac:spMk id="7" creationId="{9ADEDFB6-1CA2-4499-A0BA-4CB59415459D}"/>
          </ac:spMkLst>
        </pc:spChg>
        <pc:spChg chg="add mod">
          <ac:chgData name="haneesha patcha" userId="e97abcda6d21020f" providerId="LiveId" clId="{739081AF-1A83-40CB-A82D-B9C38FB66101}" dt="2021-12-03T10:31:00.240" v="1331" actId="1076"/>
          <ac:spMkLst>
            <pc:docMk/>
            <pc:sldMk cId="2476946038" sldId="289"/>
            <ac:spMk id="11" creationId="{DCAAEC8B-D967-4750-8FFE-2A805102A77A}"/>
          </ac:spMkLst>
        </pc:spChg>
        <pc:spChg chg="add mod">
          <ac:chgData name="haneesha patcha" userId="e97abcda6d21020f" providerId="LiveId" clId="{739081AF-1A83-40CB-A82D-B9C38FB66101}" dt="2021-12-03T10:31:16.940" v="1335" actId="2710"/>
          <ac:spMkLst>
            <pc:docMk/>
            <pc:sldMk cId="2476946038" sldId="289"/>
            <ac:spMk id="13" creationId="{F39A8A65-2090-4FD8-B5C4-59C05BEABB89}"/>
          </ac:spMkLst>
        </pc:spChg>
        <pc:picChg chg="add mod modCrop">
          <ac:chgData name="haneesha patcha" userId="e97abcda6d21020f" providerId="LiveId" clId="{739081AF-1A83-40CB-A82D-B9C38FB66101}" dt="2021-12-03T10:30:33.652" v="1327" actId="1076"/>
          <ac:picMkLst>
            <pc:docMk/>
            <pc:sldMk cId="2476946038" sldId="289"/>
            <ac:picMk id="8" creationId="{67068BEC-63EF-4977-83B3-8CF375638B07}"/>
          </ac:picMkLst>
        </pc:picChg>
        <pc:picChg chg="add mod modCrop">
          <ac:chgData name="haneesha patcha" userId="e97abcda6d21020f" providerId="LiveId" clId="{739081AF-1A83-40CB-A82D-B9C38FB66101}" dt="2021-12-03T10:31:10.074" v="1334" actId="1076"/>
          <ac:picMkLst>
            <pc:docMk/>
            <pc:sldMk cId="2476946038" sldId="289"/>
            <ac:picMk id="9" creationId="{71508396-A8BB-4A08-A1BB-AB3E10A51EF0}"/>
          </ac:picMkLst>
        </pc:picChg>
      </pc:sldChg>
      <pc:sldChg chg="addSp delSp modSp mod">
        <pc:chgData name="haneesha patcha" userId="e97abcda6d21020f" providerId="LiveId" clId="{739081AF-1A83-40CB-A82D-B9C38FB66101}" dt="2021-12-03T10:18:37.522" v="1297" actId="403"/>
        <pc:sldMkLst>
          <pc:docMk/>
          <pc:sldMk cId="30578104" sldId="290"/>
        </pc:sldMkLst>
        <pc:spChg chg="del">
          <ac:chgData name="haneesha patcha" userId="e97abcda6d21020f" providerId="LiveId" clId="{739081AF-1A83-40CB-A82D-B9C38FB66101}" dt="2021-12-03T01:39:12.559" v="883" actId="21"/>
          <ac:spMkLst>
            <pc:docMk/>
            <pc:sldMk cId="30578104" sldId="290"/>
            <ac:spMk id="2" creationId="{991E2474-5FD4-44F9-B5E6-86FE278F89F6}"/>
          </ac:spMkLst>
        </pc:spChg>
        <pc:spChg chg="del">
          <ac:chgData name="haneesha patcha" userId="e97abcda6d21020f" providerId="LiveId" clId="{739081AF-1A83-40CB-A82D-B9C38FB66101}" dt="2021-12-03T01:39:14.220" v="884" actId="21"/>
          <ac:spMkLst>
            <pc:docMk/>
            <pc:sldMk cId="30578104" sldId="290"/>
            <ac:spMk id="3" creationId="{0D7F9527-89F8-4460-A82B-4A02EB5A37ED}"/>
          </ac:spMkLst>
        </pc:spChg>
        <pc:spChg chg="add mod">
          <ac:chgData name="haneesha patcha" userId="e97abcda6d21020f" providerId="LiveId" clId="{739081AF-1A83-40CB-A82D-B9C38FB66101}" dt="2021-12-03T10:18:34.691" v="1296" actId="403"/>
          <ac:spMkLst>
            <pc:docMk/>
            <pc:sldMk cId="30578104" sldId="290"/>
            <ac:spMk id="5" creationId="{6DFC9AB2-8507-4F84-8D48-C6347272B370}"/>
          </ac:spMkLst>
        </pc:spChg>
        <pc:spChg chg="add mod">
          <ac:chgData name="haneesha patcha" userId="e97abcda6d21020f" providerId="LiveId" clId="{739081AF-1A83-40CB-A82D-B9C38FB66101}" dt="2021-12-03T10:18:37.522" v="1297" actId="403"/>
          <ac:spMkLst>
            <pc:docMk/>
            <pc:sldMk cId="30578104" sldId="290"/>
            <ac:spMk id="8" creationId="{E8529FB3-8254-4C60-A0CC-62642A18BDEE}"/>
          </ac:spMkLst>
        </pc:spChg>
        <pc:spChg chg="add mod">
          <ac:chgData name="haneesha patcha" userId="e97abcda6d21020f" providerId="LiveId" clId="{739081AF-1A83-40CB-A82D-B9C38FB66101}" dt="2021-12-03T10:18:30.746" v="1295" actId="2710"/>
          <ac:spMkLst>
            <pc:docMk/>
            <pc:sldMk cId="30578104" sldId="290"/>
            <ac:spMk id="11" creationId="{0DEA46E2-AE5B-42B1-815B-057F3A446EB0}"/>
          </ac:spMkLst>
        </pc:spChg>
        <pc:picChg chg="add del mod modCrop">
          <ac:chgData name="haneesha patcha" userId="e97abcda6d21020f" providerId="LiveId" clId="{739081AF-1A83-40CB-A82D-B9C38FB66101}" dt="2021-12-03T01:45:29.854" v="931" actId="21"/>
          <ac:picMkLst>
            <pc:docMk/>
            <pc:sldMk cId="30578104" sldId="290"/>
            <ac:picMk id="6" creationId="{B3DF3CAC-2CC5-4388-9AA1-A82349A08892}"/>
          </ac:picMkLst>
        </pc:picChg>
        <pc:picChg chg="add mod">
          <ac:chgData name="haneesha patcha" userId="e97abcda6d21020f" providerId="LiveId" clId="{739081AF-1A83-40CB-A82D-B9C38FB66101}" dt="2021-12-03T01:43:14.452" v="927" actId="1076"/>
          <ac:picMkLst>
            <pc:docMk/>
            <pc:sldMk cId="30578104" sldId="290"/>
            <ac:picMk id="9" creationId="{8F58291D-4CA4-4CC7-ABFA-1AEB5A5A8CD0}"/>
          </ac:picMkLst>
        </pc:picChg>
        <pc:picChg chg="add mod modCrop">
          <ac:chgData name="haneesha patcha" userId="e97abcda6d21020f" providerId="LiveId" clId="{739081AF-1A83-40CB-A82D-B9C38FB66101}" dt="2021-12-03T01:46:07.294" v="945" actId="14100"/>
          <ac:picMkLst>
            <pc:docMk/>
            <pc:sldMk cId="30578104" sldId="290"/>
            <ac:picMk id="13" creationId="{4FF9EFFB-06A0-4F6F-B581-1238A6333008}"/>
          </ac:picMkLst>
        </pc:picChg>
      </pc:sldChg>
      <pc:sldChg chg="addSp delSp modSp mod">
        <pc:chgData name="haneesha patcha" userId="e97abcda6d21020f" providerId="LiveId" clId="{739081AF-1A83-40CB-A82D-B9C38FB66101}" dt="2021-12-03T10:18:07.629" v="1291" actId="20577"/>
        <pc:sldMkLst>
          <pc:docMk/>
          <pc:sldMk cId="2781191318" sldId="291"/>
        </pc:sldMkLst>
        <pc:spChg chg="del">
          <ac:chgData name="haneesha patcha" userId="e97abcda6d21020f" providerId="LiveId" clId="{739081AF-1A83-40CB-A82D-B9C38FB66101}" dt="2021-12-03T01:39:16.529" v="885" actId="21"/>
          <ac:spMkLst>
            <pc:docMk/>
            <pc:sldMk cId="2781191318" sldId="291"/>
            <ac:spMk id="2" creationId="{E9D18D09-165D-4858-8BD0-21BD8CC149AF}"/>
          </ac:spMkLst>
        </pc:spChg>
        <pc:spChg chg="del">
          <ac:chgData name="haneesha patcha" userId="e97abcda6d21020f" providerId="LiveId" clId="{739081AF-1A83-40CB-A82D-B9C38FB66101}" dt="2021-12-03T01:39:18.425" v="886" actId="21"/>
          <ac:spMkLst>
            <pc:docMk/>
            <pc:sldMk cId="2781191318" sldId="291"/>
            <ac:spMk id="3" creationId="{55198A97-F4F4-4843-A30B-CD9E2996AEAB}"/>
          </ac:spMkLst>
        </pc:spChg>
        <pc:spChg chg="add del mod">
          <ac:chgData name="haneesha patcha" userId="e97abcda6d21020f" providerId="LiveId" clId="{739081AF-1A83-40CB-A82D-B9C38FB66101}" dt="2021-12-03T01:46:15.283" v="946" actId="21"/>
          <ac:spMkLst>
            <pc:docMk/>
            <pc:sldMk cId="2781191318" sldId="291"/>
            <ac:spMk id="5" creationId="{578A89ED-5810-4A6B-A33C-B0F02513F4AA}"/>
          </ac:spMkLst>
        </pc:spChg>
        <pc:spChg chg="add mod">
          <ac:chgData name="haneesha patcha" userId="e97abcda6d21020f" providerId="LiveId" clId="{739081AF-1A83-40CB-A82D-B9C38FB66101}" dt="2021-12-03T01:49:39.426" v="993" actId="403"/>
          <ac:spMkLst>
            <pc:docMk/>
            <pc:sldMk cId="2781191318" sldId="291"/>
            <ac:spMk id="7" creationId="{7BA57467-6D29-4F21-BD0B-EDD3F29427D9}"/>
          </ac:spMkLst>
        </pc:spChg>
        <pc:spChg chg="add del mod">
          <ac:chgData name="haneesha patcha" userId="e97abcda6d21020f" providerId="LiveId" clId="{739081AF-1A83-40CB-A82D-B9C38FB66101}" dt="2021-12-03T10:18:07.629" v="1291" actId="20577"/>
          <ac:spMkLst>
            <pc:docMk/>
            <pc:sldMk cId="2781191318" sldId="291"/>
            <ac:spMk id="9" creationId="{6AC911FF-6EE6-44E7-9D01-49A7ED0BED5F}"/>
          </ac:spMkLst>
        </pc:spChg>
        <pc:spChg chg="add mod">
          <ac:chgData name="haneesha patcha" userId="e97abcda6d21020f" providerId="LiveId" clId="{739081AF-1A83-40CB-A82D-B9C38FB66101}" dt="2021-12-03T10:17:40.007" v="1283" actId="2710"/>
          <ac:spMkLst>
            <pc:docMk/>
            <pc:sldMk cId="2781191318" sldId="291"/>
            <ac:spMk id="11" creationId="{FB4F610B-9D6F-476A-84A9-5353E3F0B544}"/>
          </ac:spMkLst>
        </pc:spChg>
        <pc:spChg chg="add mod">
          <ac:chgData name="haneesha patcha" userId="e97abcda6d21020f" providerId="LiveId" clId="{739081AF-1A83-40CB-A82D-B9C38FB66101}" dt="2021-12-03T10:18:01.810" v="1289" actId="1076"/>
          <ac:spMkLst>
            <pc:docMk/>
            <pc:sldMk cId="2781191318" sldId="291"/>
            <ac:spMk id="13" creationId="{E7468674-696B-4C12-915C-5CA9BAA2C001}"/>
          </ac:spMkLst>
        </pc:spChg>
        <pc:picChg chg="add mod">
          <ac:chgData name="haneesha patcha" userId="e97abcda6d21020f" providerId="LiveId" clId="{739081AF-1A83-40CB-A82D-B9C38FB66101}" dt="2021-12-03T10:18:04.066" v="1290" actId="14100"/>
          <ac:picMkLst>
            <pc:docMk/>
            <pc:sldMk cId="2781191318" sldId="291"/>
            <ac:picMk id="12" creationId="{4FD5E22F-EAB8-4A60-A64F-C96E457E9D06}"/>
          </ac:picMkLst>
        </pc:picChg>
      </pc:sldChg>
      <pc:sldChg chg="addSp delSp modSp mod">
        <pc:chgData name="haneesha patcha" userId="e97abcda6d21020f" providerId="LiveId" clId="{739081AF-1A83-40CB-A82D-B9C38FB66101}" dt="2021-12-03T10:17:04.355" v="1277" actId="1076"/>
        <pc:sldMkLst>
          <pc:docMk/>
          <pc:sldMk cId="2927282091" sldId="292"/>
        </pc:sldMkLst>
        <pc:spChg chg="del">
          <ac:chgData name="haneesha patcha" userId="e97abcda6d21020f" providerId="LiveId" clId="{739081AF-1A83-40CB-A82D-B9C38FB66101}" dt="2021-12-03T01:39:21.007" v="887" actId="21"/>
          <ac:spMkLst>
            <pc:docMk/>
            <pc:sldMk cId="2927282091" sldId="292"/>
            <ac:spMk id="2" creationId="{CAD62549-E3EC-4201-8289-B2407052BAAE}"/>
          </ac:spMkLst>
        </pc:spChg>
        <pc:spChg chg="del">
          <ac:chgData name="haneesha patcha" userId="e97abcda6d21020f" providerId="LiveId" clId="{739081AF-1A83-40CB-A82D-B9C38FB66101}" dt="2021-12-03T01:39:22.835" v="888" actId="21"/>
          <ac:spMkLst>
            <pc:docMk/>
            <pc:sldMk cId="2927282091" sldId="292"/>
            <ac:spMk id="3" creationId="{227313CE-9217-41C8-A546-1A4C2E559F30}"/>
          </ac:spMkLst>
        </pc:spChg>
        <pc:spChg chg="add mod">
          <ac:chgData name="haneesha patcha" userId="e97abcda6d21020f" providerId="LiveId" clId="{739081AF-1A83-40CB-A82D-B9C38FB66101}" dt="2021-12-03T10:16:20.133" v="1266" actId="1076"/>
          <ac:spMkLst>
            <pc:docMk/>
            <pc:sldMk cId="2927282091" sldId="292"/>
            <ac:spMk id="5" creationId="{07577375-26C2-439F-947A-E60B18F7A926}"/>
          </ac:spMkLst>
        </pc:spChg>
        <pc:spChg chg="add mod">
          <ac:chgData name="haneesha patcha" userId="e97abcda6d21020f" providerId="LiveId" clId="{739081AF-1A83-40CB-A82D-B9C38FB66101}" dt="2021-12-03T10:16:50.848" v="1274" actId="2710"/>
          <ac:spMkLst>
            <pc:docMk/>
            <pc:sldMk cId="2927282091" sldId="292"/>
            <ac:spMk id="8" creationId="{C42663C7-D2FE-4E29-94B2-9B671090D131}"/>
          </ac:spMkLst>
        </pc:spChg>
        <pc:spChg chg="add mod">
          <ac:chgData name="haneesha patcha" userId="e97abcda6d21020f" providerId="LiveId" clId="{739081AF-1A83-40CB-A82D-B9C38FB66101}" dt="2021-12-03T10:16:41.453" v="1272" actId="1076"/>
          <ac:spMkLst>
            <pc:docMk/>
            <pc:sldMk cId="2927282091" sldId="292"/>
            <ac:spMk id="11" creationId="{618EAB68-3DF2-4022-A74D-76D82A3E0016}"/>
          </ac:spMkLst>
        </pc:spChg>
        <pc:spChg chg="add mod">
          <ac:chgData name="haneesha patcha" userId="e97abcda6d21020f" providerId="LiveId" clId="{739081AF-1A83-40CB-A82D-B9C38FB66101}" dt="2021-12-03T10:17:04.355" v="1277" actId="1076"/>
          <ac:spMkLst>
            <pc:docMk/>
            <pc:sldMk cId="2927282091" sldId="292"/>
            <ac:spMk id="13" creationId="{8A504577-B910-4153-8578-36FE9BB1EBB3}"/>
          </ac:spMkLst>
        </pc:spChg>
        <pc:picChg chg="add mod">
          <ac:chgData name="haneesha patcha" userId="e97abcda6d21020f" providerId="LiveId" clId="{739081AF-1A83-40CB-A82D-B9C38FB66101}" dt="2021-12-03T10:16:21.423" v="1267" actId="1076"/>
          <ac:picMkLst>
            <pc:docMk/>
            <pc:sldMk cId="2927282091" sldId="292"/>
            <ac:picMk id="6" creationId="{643A4BDA-A7D4-4409-8551-8544C594CB25}"/>
          </ac:picMkLst>
        </pc:picChg>
        <pc:picChg chg="add mod modCrop">
          <ac:chgData name="haneesha patcha" userId="e97abcda6d21020f" providerId="LiveId" clId="{739081AF-1A83-40CB-A82D-B9C38FB66101}" dt="2021-12-03T10:16:42.661" v="1273" actId="1076"/>
          <ac:picMkLst>
            <pc:docMk/>
            <pc:sldMk cId="2927282091" sldId="292"/>
            <ac:picMk id="9" creationId="{71D99805-DDFB-41CF-95B4-5EC9EBCFD5BD}"/>
          </ac:picMkLst>
        </pc:picChg>
      </pc:sldChg>
      <pc:sldChg chg="addSp delSp modSp mod">
        <pc:chgData name="haneesha patcha" userId="e97abcda6d21020f" providerId="LiveId" clId="{739081AF-1A83-40CB-A82D-B9C38FB66101}" dt="2021-12-03T10:13:21.939" v="1245" actId="1035"/>
        <pc:sldMkLst>
          <pc:docMk/>
          <pc:sldMk cId="1847507246" sldId="293"/>
        </pc:sldMkLst>
        <pc:spChg chg="del">
          <ac:chgData name="haneesha patcha" userId="e97abcda6d21020f" providerId="LiveId" clId="{739081AF-1A83-40CB-A82D-B9C38FB66101}" dt="2021-12-03T01:54:21.493" v="1052" actId="21"/>
          <ac:spMkLst>
            <pc:docMk/>
            <pc:sldMk cId="1847507246" sldId="293"/>
            <ac:spMk id="2" creationId="{3A7BC66C-7398-4F1A-9B80-D9A4CCC103F7}"/>
          </ac:spMkLst>
        </pc:spChg>
        <pc:spChg chg="del">
          <ac:chgData name="haneesha patcha" userId="e97abcda6d21020f" providerId="LiveId" clId="{739081AF-1A83-40CB-A82D-B9C38FB66101}" dt="2021-12-03T01:54:23.125" v="1053" actId="21"/>
          <ac:spMkLst>
            <pc:docMk/>
            <pc:sldMk cId="1847507246" sldId="293"/>
            <ac:spMk id="3" creationId="{EC76A650-DFFE-4E4A-BF99-F48657E6F89D}"/>
          </ac:spMkLst>
        </pc:spChg>
        <pc:spChg chg="add mod">
          <ac:chgData name="haneesha patcha" userId="e97abcda6d21020f" providerId="LiveId" clId="{739081AF-1A83-40CB-A82D-B9C38FB66101}" dt="2021-12-03T10:13:16.178" v="1208" actId="20577"/>
          <ac:spMkLst>
            <pc:docMk/>
            <pc:sldMk cId="1847507246" sldId="293"/>
            <ac:spMk id="5" creationId="{104D6D46-E82D-4BCA-8060-91FF4C979C35}"/>
          </ac:spMkLst>
        </pc:spChg>
        <pc:picChg chg="add mod modCrop">
          <ac:chgData name="haneesha patcha" userId="e97abcda6d21020f" providerId="LiveId" clId="{739081AF-1A83-40CB-A82D-B9C38FB66101}" dt="2021-12-03T10:13:21.939" v="1245" actId="1035"/>
          <ac:picMkLst>
            <pc:docMk/>
            <pc:sldMk cId="1847507246" sldId="293"/>
            <ac:picMk id="6" creationId="{E3FF913B-162C-4497-89B7-A6B0B9142BB3}"/>
          </ac:picMkLst>
        </pc:picChg>
      </pc:sldChg>
      <pc:sldChg chg="addSp delSp modSp mod">
        <pc:chgData name="haneesha patcha" userId="e97abcda6d21020f" providerId="LiveId" clId="{739081AF-1A83-40CB-A82D-B9C38FB66101}" dt="2021-12-03T10:16:05.855" v="1261" actId="2710"/>
        <pc:sldMkLst>
          <pc:docMk/>
          <pc:sldMk cId="3195780023" sldId="294"/>
        </pc:sldMkLst>
        <pc:spChg chg="del">
          <ac:chgData name="haneesha patcha" userId="e97abcda6d21020f" providerId="LiveId" clId="{739081AF-1A83-40CB-A82D-B9C38FB66101}" dt="2021-12-03T01:54:25.781" v="1054" actId="21"/>
          <ac:spMkLst>
            <pc:docMk/>
            <pc:sldMk cId="3195780023" sldId="294"/>
            <ac:spMk id="2" creationId="{2A9E215A-E124-41C3-830A-282DE5D61819}"/>
          </ac:spMkLst>
        </pc:spChg>
        <pc:spChg chg="del">
          <ac:chgData name="haneesha patcha" userId="e97abcda6d21020f" providerId="LiveId" clId="{739081AF-1A83-40CB-A82D-B9C38FB66101}" dt="2021-12-03T01:54:29.018" v="1055" actId="21"/>
          <ac:spMkLst>
            <pc:docMk/>
            <pc:sldMk cId="3195780023" sldId="294"/>
            <ac:spMk id="3" creationId="{77264EFF-2C9E-4756-AC73-E101539715C1}"/>
          </ac:spMkLst>
        </pc:spChg>
        <pc:spChg chg="add mod">
          <ac:chgData name="haneesha patcha" userId="e97abcda6d21020f" providerId="LiveId" clId="{739081AF-1A83-40CB-A82D-B9C38FB66101}" dt="2021-12-03T10:15:42.620" v="1260" actId="14100"/>
          <ac:spMkLst>
            <pc:docMk/>
            <pc:sldMk cId="3195780023" sldId="294"/>
            <ac:spMk id="5" creationId="{1F3C2A4A-2200-4F22-AE26-902DC1A46165}"/>
          </ac:spMkLst>
        </pc:spChg>
        <pc:spChg chg="add mod">
          <ac:chgData name="haneesha patcha" userId="e97abcda6d21020f" providerId="LiveId" clId="{739081AF-1A83-40CB-A82D-B9C38FB66101}" dt="2021-12-03T10:16:05.855" v="1261" actId="2710"/>
          <ac:spMkLst>
            <pc:docMk/>
            <pc:sldMk cId="3195780023" sldId="294"/>
            <ac:spMk id="7" creationId="{25961180-A3F1-4C20-88E2-CD780EEE315E}"/>
          </ac:spMkLst>
        </pc:spChg>
        <pc:spChg chg="add mod">
          <ac:chgData name="haneesha patcha" userId="e97abcda6d21020f" providerId="LiveId" clId="{739081AF-1A83-40CB-A82D-B9C38FB66101}" dt="2021-12-03T10:15:35.105" v="1257" actId="1076"/>
          <ac:spMkLst>
            <pc:docMk/>
            <pc:sldMk cId="3195780023" sldId="294"/>
            <ac:spMk id="8" creationId="{6CD8346F-1EBC-4A82-BEE2-5DA62DFE191E}"/>
          </ac:spMkLst>
        </pc:spChg>
        <pc:picChg chg="add mod">
          <ac:chgData name="haneesha patcha" userId="e97abcda6d21020f" providerId="LiveId" clId="{739081AF-1A83-40CB-A82D-B9C38FB66101}" dt="2021-12-03T10:15:32.494" v="1256" actId="14100"/>
          <ac:picMkLst>
            <pc:docMk/>
            <pc:sldMk cId="3195780023" sldId="294"/>
            <ac:picMk id="9" creationId="{C46453FD-E526-44C9-9F68-747F1E7520E2}"/>
          </ac:picMkLst>
        </pc:picChg>
      </pc:sldChg>
      <pc:sldChg chg="addSp delSp modSp mod">
        <pc:chgData name="haneesha patcha" userId="e97abcda6d21020f" providerId="LiveId" clId="{739081AF-1A83-40CB-A82D-B9C38FB66101}" dt="2021-12-03T02:05:05.674" v="1129" actId="1076"/>
        <pc:sldMkLst>
          <pc:docMk/>
          <pc:sldMk cId="4212077258" sldId="295"/>
        </pc:sldMkLst>
        <pc:spChg chg="del">
          <ac:chgData name="haneesha patcha" userId="e97abcda6d21020f" providerId="LiveId" clId="{739081AF-1A83-40CB-A82D-B9C38FB66101}" dt="2021-12-03T02:04:21.056" v="1124" actId="21"/>
          <ac:spMkLst>
            <pc:docMk/>
            <pc:sldMk cId="4212077258" sldId="295"/>
            <ac:spMk id="2" creationId="{38354A6A-DDDB-425B-86DB-1DA9F828C2DF}"/>
          </ac:spMkLst>
        </pc:spChg>
        <pc:spChg chg="del">
          <ac:chgData name="haneesha patcha" userId="e97abcda6d21020f" providerId="LiveId" clId="{739081AF-1A83-40CB-A82D-B9C38FB66101}" dt="2021-12-03T02:04:22.868" v="1125" actId="21"/>
          <ac:spMkLst>
            <pc:docMk/>
            <pc:sldMk cId="4212077258" sldId="295"/>
            <ac:spMk id="3" creationId="{41EEC782-6BF9-4A15-B0D1-60BB92152721}"/>
          </ac:spMkLst>
        </pc:spChg>
        <pc:picChg chg="add mod">
          <ac:chgData name="haneesha patcha" userId="e97abcda6d21020f" providerId="LiveId" clId="{739081AF-1A83-40CB-A82D-B9C38FB66101}" dt="2021-12-03T02:05:05.674" v="1129" actId="1076"/>
          <ac:picMkLst>
            <pc:docMk/>
            <pc:sldMk cId="4212077258" sldId="295"/>
            <ac:picMk id="4" creationId="{6680EF8E-B9E5-46B2-BF56-200076CBBFBF}"/>
          </ac:picMkLst>
        </pc:picChg>
      </pc:sldChg>
      <pc:sldChg chg="delSp mod">
        <pc:chgData name="haneesha patcha" userId="e97abcda6d21020f" providerId="LiveId" clId="{739081AF-1A83-40CB-A82D-B9C38FB66101}" dt="2021-12-03T02:07:59.778" v="1131" actId="21"/>
        <pc:sldMkLst>
          <pc:docMk/>
          <pc:sldMk cId="2425449050" sldId="296"/>
        </pc:sldMkLst>
        <pc:spChg chg="del">
          <ac:chgData name="haneesha patcha" userId="e97abcda6d21020f" providerId="LiveId" clId="{739081AF-1A83-40CB-A82D-B9C38FB66101}" dt="2021-12-03T02:07:57.236" v="1130" actId="21"/>
          <ac:spMkLst>
            <pc:docMk/>
            <pc:sldMk cId="2425449050" sldId="296"/>
            <ac:spMk id="2" creationId="{91574DD0-FFBC-4110-81F3-D124441DF9EC}"/>
          </ac:spMkLst>
        </pc:spChg>
        <pc:spChg chg="del">
          <ac:chgData name="haneesha patcha" userId="e97abcda6d21020f" providerId="LiveId" clId="{739081AF-1A83-40CB-A82D-B9C38FB66101}" dt="2021-12-03T02:07:59.778" v="1131" actId="21"/>
          <ac:spMkLst>
            <pc:docMk/>
            <pc:sldMk cId="2425449050" sldId="296"/>
            <ac:spMk id="3" creationId="{D68DBB4A-AF76-4DFE-A5AD-F54F16BEB0C9}"/>
          </ac:spMkLst>
        </pc:spChg>
      </pc:sldChg>
      <pc:sldChg chg="addSp delSp modSp mod ord">
        <pc:chgData name="haneesha patcha" userId="e97abcda6d21020f" providerId="LiveId" clId="{739081AF-1A83-40CB-A82D-B9C38FB66101}" dt="2021-12-03T02:09:18.112" v="1151"/>
        <pc:sldMkLst>
          <pc:docMk/>
          <pc:sldMk cId="2786927287" sldId="297"/>
        </pc:sldMkLst>
        <pc:spChg chg="del">
          <ac:chgData name="haneesha patcha" userId="e97abcda6d21020f" providerId="LiveId" clId="{739081AF-1A83-40CB-A82D-B9C38FB66101}" dt="2021-12-03T02:08:06.327" v="1132" actId="21"/>
          <ac:spMkLst>
            <pc:docMk/>
            <pc:sldMk cId="2786927287" sldId="297"/>
            <ac:spMk id="2" creationId="{9EEB7F36-3220-4AAA-B5BB-81FE66F35160}"/>
          </ac:spMkLst>
        </pc:spChg>
        <pc:spChg chg="del">
          <ac:chgData name="haneesha patcha" userId="e97abcda6d21020f" providerId="LiveId" clId="{739081AF-1A83-40CB-A82D-B9C38FB66101}" dt="2021-12-03T02:08:07.970" v="1133" actId="21"/>
          <ac:spMkLst>
            <pc:docMk/>
            <pc:sldMk cId="2786927287" sldId="297"/>
            <ac:spMk id="3" creationId="{0D98FDA6-BFA1-40A2-93A3-B63D0C51ACE8}"/>
          </ac:spMkLst>
        </pc:spChg>
        <pc:picChg chg="add mod">
          <ac:chgData name="haneesha patcha" userId="e97abcda6d21020f" providerId="LiveId" clId="{739081AF-1A83-40CB-A82D-B9C38FB66101}" dt="2021-12-03T02:09:12.369" v="1149" actId="1440"/>
          <ac:picMkLst>
            <pc:docMk/>
            <pc:sldMk cId="2786927287" sldId="297"/>
            <ac:picMk id="5" creationId="{C4D0D880-B53C-4845-991B-623108D60DFE}"/>
          </ac:picMkLst>
        </pc:picChg>
      </pc:sldChg>
      <pc:sldChg chg="del">
        <pc:chgData name="haneesha patcha" userId="e97abcda6d21020f" providerId="LiveId" clId="{739081AF-1A83-40CB-A82D-B9C38FB66101}" dt="2021-12-03T02:08:11.604" v="1134" actId="2696"/>
        <pc:sldMkLst>
          <pc:docMk/>
          <pc:sldMk cId="2268149157" sldId="298"/>
        </pc:sldMkLst>
      </pc:sldChg>
      <pc:sldChg chg="del">
        <pc:chgData name="haneesha patcha" userId="e97abcda6d21020f" providerId="LiveId" clId="{739081AF-1A83-40CB-A82D-B9C38FB66101}" dt="2021-12-03T02:08:18.328" v="1137" actId="2696"/>
        <pc:sldMkLst>
          <pc:docMk/>
          <pc:sldMk cId="545267394" sldId="299"/>
        </pc:sldMkLst>
      </pc:sldChg>
      <pc:sldChg chg="del">
        <pc:chgData name="haneesha patcha" userId="e97abcda6d21020f" providerId="LiveId" clId="{739081AF-1A83-40CB-A82D-B9C38FB66101}" dt="2021-12-03T02:08:14.018" v="1135" actId="2696"/>
        <pc:sldMkLst>
          <pc:docMk/>
          <pc:sldMk cId="3948299173" sldId="300"/>
        </pc:sldMkLst>
      </pc:sldChg>
      <pc:sldChg chg="del">
        <pc:chgData name="haneesha patcha" userId="e97abcda6d21020f" providerId="LiveId" clId="{739081AF-1A83-40CB-A82D-B9C38FB66101}" dt="2021-12-03T02:08:16.318" v="1136" actId="2696"/>
        <pc:sldMkLst>
          <pc:docMk/>
          <pc:sldMk cId="3699631165" sldId="301"/>
        </pc:sldMkLst>
      </pc:sldChg>
      <pc:sldChg chg="del">
        <pc:chgData name="haneesha patcha" userId="e97abcda6d21020f" providerId="LiveId" clId="{739081AF-1A83-40CB-A82D-B9C38FB66101}" dt="2021-11-26T09:55:05.068" v="19" actId="2696"/>
        <pc:sldMkLst>
          <pc:docMk/>
          <pc:sldMk cId="928506820" sldId="302"/>
        </pc:sldMkLst>
      </pc:sldChg>
      <pc:sldChg chg="addSp delSp modSp new mod">
        <pc:chgData name="haneesha patcha" userId="e97abcda6d21020f" providerId="LiveId" clId="{739081AF-1A83-40CB-A82D-B9C38FB66101}" dt="2021-12-03T10:38:57.357" v="1456" actId="403"/>
        <pc:sldMkLst>
          <pc:docMk/>
          <pc:sldMk cId="2003629209" sldId="302"/>
        </pc:sldMkLst>
        <pc:spChg chg="del">
          <ac:chgData name="haneesha patcha" userId="e97abcda6d21020f" providerId="LiveId" clId="{739081AF-1A83-40CB-A82D-B9C38FB66101}" dt="2021-12-03T00:39:35.558" v="324" actId="21"/>
          <ac:spMkLst>
            <pc:docMk/>
            <pc:sldMk cId="2003629209" sldId="302"/>
            <ac:spMk id="2" creationId="{4BB6BBF8-B111-4576-B66A-414AF0FCAECF}"/>
          </ac:spMkLst>
        </pc:spChg>
        <pc:spChg chg="del">
          <ac:chgData name="haneesha patcha" userId="e97abcda6d21020f" providerId="LiveId" clId="{739081AF-1A83-40CB-A82D-B9C38FB66101}" dt="2021-12-03T00:39:38.207" v="325" actId="21"/>
          <ac:spMkLst>
            <pc:docMk/>
            <pc:sldMk cId="2003629209" sldId="302"/>
            <ac:spMk id="3" creationId="{A7651BAE-AA26-4332-AE85-2C14846B0FA5}"/>
          </ac:spMkLst>
        </pc:spChg>
        <pc:spChg chg="add mod">
          <ac:chgData name="haneesha patcha" userId="e97abcda6d21020f" providerId="LiveId" clId="{739081AF-1A83-40CB-A82D-B9C38FB66101}" dt="2021-12-03T10:38:57.357" v="1456" actId="403"/>
          <ac:spMkLst>
            <pc:docMk/>
            <pc:sldMk cId="2003629209" sldId="302"/>
            <ac:spMk id="4" creationId="{C1B095A9-C3A0-43E3-9F76-67DFEFEBE45E}"/>
          </ac:spMkLst>
        </pc:spChg>
        <pc:picChg chg="add mod">
          <ac:chgData name="haneesha patcha" userId="e97abcda6d21020f" providerId="LiveId" clId="{739081AF-1A83-40CB-A82D-B9C38FB66101}" dt="2021-12-03T00:47:11.158" v="392" actId="1076"/>
          <ac:picMkLst>
            <pc:docMk/>
            <pc:sldMk cId="2003629209" sldId="302"/>
            <ac:picMk id="5" creationId="{61BAAE21-D331-48CD-9100-D6975D34C199}"/>
          </ac:picMkLst>
        </pc:picChg>
        <pc:picChg chg="add mod">
          <ac:chgData name="haneesha patcha" userId="e97abcda6d21020f" providerId="LiveId" clId="{739081AF-1A83-40CB-A82D-B9C38FB66101}" dt="2021-12-03T00:47:18.155" v="395" actId="1076"/>
          <ac:picMkLst>
            <pc:docMk/>
            <pc:sldMk cId="2003629209" sldId="302"/>
            <ac:picMk id="6" creationId="{9C3EEAB6-9325-4777-A1E2-A8CDA9F2C3E8}"/>
          </ac:picMkLst>
        </pc:picChg>
      </pc:sldChg>
      <pc:sldChg chg="del">
        <pc:chgData name="haneesha patcha" userId="e97abcda6d21020f" providerId="LiveId" clId="{739081AF-1A83-40CB-A82D-B9C38FB66101}" dt="2021-11-26T09:55:05.068" v="19" actId="2696"/>
        <pc:sldMkLst>
          <pc:docMk/>
          <pc:sldMk cId="68148506" sldId="303"/>
        </pc:sldMkLst>
      </pc:sldChg>
      <pc:sldChg chg="addSp delSp modSp new mod">
        <pc:chgData name="haneesha patcha" userId="e97abcda6d21020f" providerId="LiveId" clId="{739081AF-1A83-40CB-A82D-B9C38FB66101}" dt="2021-12-03T10:38:50.026" v="1455" actId="404"/>
        <pc:sldMkLst>
          <pc:docMk/>
          <pc:sldMk cId="3994646006" sldId="303"/>
        </pc:sldMkLst>
        <pc:spChg chg="del">
          <ac:chgData name="haneesha patcha" userId="e97abcda6d21020f" providerId="LiveId" clId="{739081AF-1A83-40CB-A82D-B9C38FB66101}" dt="2021-12-03T01:31:18.258" v="784" actId="21"/>
          <ac:spMkLst>
            <pc:docMk/>
            <pc:sldMk cId="3994646006" sldId="303"/>
            <ac:spMk id="2" creationId="{98AFFF87-7E2B-4318-9718-C046E5E7D8F5}"/>
          </ac:spMkLst>
        </pc:spChg>
        <pc:spChg chg="del">
          <ac:chgData name="haneesha patcha" userId="e97abcda6d21020f" providerId="LiveId" clId="{739081AF-1A83-40CB-A82D-B9C38FB66101}" dt="2021-12-03T01:31:20.013" v="785" actId="21"/>
          <ac:spMkLst>
            <pc:docMk/>
            <pc:sldMk cId="3994646006" sldId="303"/>
            <ac:spMk id="3" creationId="{416A5C45-6F13-43A6-BE53-3FF8896A3CFB}"/>
          </ac:spMkLst>
        </pc:spChg>
        <pc:spChg chg="add mod">
          <ac:chgData name="haneesha patcha" userId="e97abcda6d21020f" providerId="LiveId" clId="{739081AF-1A83-40CB-A82D-B9C38FB66101}" dt="2021-12-03T10:38:50.026" v="1455" actId="404"/>
          <ac:spMkLst>
            <pc:docMk/>
            <pc:sldMk cId="3994646006" sldId="303"/>
            <ac:spMk id="5" creationId="{FB40A50D-756A-4BB4-B8C5-90304EFF7254}"/>
          </ac:spMkLst>
        </pc:spChg>
      </pc:sldChg>
      <pc:sldChg chg="del">
        <pc:chgData name="haneesha patcha" userId="e97abcda6d21020f" providerId="LiveId" clId="{739081AF-1A83-40CB-A82D-B9C38FB66101}" dt="2021-11-26T09:55:05.068" v="19" actId="2696"/>
        <pc:sldMkLst>
          <pc:docMk/>
          <pc:sldMk cId="44412611" sldId="304"/>
        </pc:sldMkLst>
      </pc:sldChg>
      <pc:sldChg chg="addSp delSp modSp new mod">
        <pc:chgData name="haneesha patcha" userId="e97abcda6d21020f" providerId="LiveId" clId="{739081AF-1A83-40CB-A82D-B9C38FB66101}" dt="2021-12-03T10:34:03.392" v="1380" actId="1076"/>
        <pc:sldMkLst>
          <pc:docMk/>
          <pc:sldMk cId="2873542183" sldId="304"/>
        </pc:sldMkLst>
        <pc:spChg chg="del">
          <ac:chgData name="haneesha patcha" userId="e97abcda6d21020f" providerId="LiveId" clId="{739081AF-1A83-40CB-A82D-B9C38FB66101}" dt="2021-12-03T01:33:22.282" v="824" actId="21"/>
          <ac:spMkLst>
            <pc:docMk/>
            <pc:sldMk cId="2873542183" sldId="304"/>
            <ac:spMk id="2" creationId="{94F615AC-113A-451E-B1DD-A19FD85EF231}"/>
          </ac:spMkLst>
        </pc:spChg>
        <pc:spChg chg="del">
          <ac:chgData name="haneesha patcha" userId="e97abcda6d21020f" providerId="LiveId" clId="{739081AF-1A83-40CB-A82D-B9C38FB66101}" dt="2021-12-03T01:33:24.275" v="825" actId="21"/>
          <ac:spMkLst>
            <pc:docMk/>
            <pc:sldMk cId="2873542183" sldId="304"/>
            <ac:spMk id="3" creationId="{D541D831-5D39-40CA-A588-DFCA5FE8E628}"/>
          </ac:spMkLst>
        </pc:spChg>
        <pc:spChg chg="add mod">
          <ac:chgData name="haneesha patcha" userId="e97abcda6d21020f" providerId="LiveId" clId="{739081AF-1A83-40CB-A82D-B9C38FB66101}" dt="2021-12-03T10:34:03.392" v="1380" actId="1076"/>
          <ac:spMkLst>
            <pc:docMk/>
            <pc:sldMk cId="2873542183" sldId="304"/>
            <ac:spMk id="5" creationId="{80894E92-1413-4400-813B-BE061CFC3589}"/>
          </ac:spMkLst>
        </pc:spChg>
        <pc:spChg chg="add mod">
          <ac:chgData name="haneesha patcha" userId="e97abcda6d21020f" providerId="LiveId" clId="{739081AF-1A83-40CB-A82D-B9C38FB66101}" dt="2021-12-03T10:33:50.747" v="1374" actId="1076"/>
          <ac:spMkLst>
            <pc:docMk/>
            <pc:sldMk cId="2873542183" sldId="304"/>
            <ac:spMk id="8" creationId="{4E07A322-7537-4AF7-9BC2-27511D613C72}"/>
          </ac:spMkLst>
        </pc:spChg>
        <pc:picChg chg="add mod">
          <ac:chgData name="haneesha patcha" userId="e97abcda6d21020f" providerId="LiveId" clId="{739081AF-1A83-40CB-A82D-B9C38FB66101}" dt="2021-12-03T10:33:53.850" v="1376" actId="1076"/>
          <ac:picMkLst>
            <pc:docMk/>
            <pc:sldMk cId="2873542183" sldId="304"/>
            <ac:picMk id="6" creationId="{80D1DD7D-5512-46DA-A343-B1C09CEAEF74}"/>
          </ac:picMkLst>
        </pc:picChg>
      </pc:sldChg>
      <pc:sldChg chg="del">
        <pc:chgData name="haneesha patcha" userId="e97abcda6d21020f" providerId="LiveId" clId="{739081AF-1A83-40CB-A82D-B9C38FB66101}" dt="2021-11-26T09:55:05.068" v="19" actId="2696"/>
        <pc:sldMkLst>
          <pc:docMk/>
          <pc:sldMk cId="2628913087" sldId="305"/>
        </pc:sldMkLst>
      </pc:sldChg>
      <pc:sldChg chg="del">
        <pc:chgData name="haneesha patcha" userId="e97abcda6d21020f" providerId="LiveId" clId="{739081AF-1A83-40CB-A82D-B9C38FB66101}" dt="2021-11-26T09:55:05.068" v="19" actId="2696"/>
        <pc:sldMkLst>
          <pc:docMk/>
          <pc:sldMk cId="3428117406" sldId="306"/>
        </pc:sldMkLst>
      </pc:sldChg>
      <pc:sldChg chg="del">
        <pc:chgData name="haneesha patcha" userId="e97abcda6d21020f" providerId="LiveId" clId="{739081AF-1A83-40CB-A82D-B9C38FB66101}" dt="2021-11-26T09:55:05.068" v="19" actId="2696"/>
        <pc:sldMkLst>
          <pc:docMk/>
          <pc:sldMk cId="868915174" sldId="307"/>
        </pc:sldMkLst>
      </pc:sldChg>
      <pc:sldChg chg="del">
        <pc:chgData name="haneesha patcha" userId="e97abcda6d21020f" providerId="LiveId" clId="{739081AF-1A83-40CB-A82D-B9C38FB66101}" dt="2021-11-26T09:55:05.068" v="19" actId="2696"/>
        <pc:sldMkLst>
          <pc:docMk/>
          <pc:sldMk cId="1333264832" sldId="308"/>
        </pc:sldMkLst>
      </pc:sldChg>
      <pc:sldChg chg="del">
        <pc:chgData name="haneesha patcha" userId="e97abcda6d21020f" providerId="LiveId" clId="{739081AF-1A83-40CB-A82D-B9C38FB66101}" dt="2021-11-26T09:55:05.068" v="19" actId="2696"/>
        <pc:sldMkLst>
          <pc:docMk/>
          <pc:sldMk cId="3881780497" sldId="309"/>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C517AD9-4AC6-42FF-8248-7DA46731CF55}" type="datetimeFigureOut">
              <a:rPr lang="en-IN" smtClean="0"/>
              <a:t>24-01-2025</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3758391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17AD9-4AC6-42FF-8248-7DA46731CF55}" type="datetimeFigureOut">
              <a:rPr lang="en-IN" smtClean="0"/>
              <a:t>24-01-2025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2074529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C517AD9-4AC6-42FF-8248-7DA46731CF55}" type="datetimeFigureOut">
              <a:rPr lang="en-IN" smtClean="0"/>
              <a:t>24-01-2025</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2850636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517AD9-4AC6-42FF-8248-7DA46731CF55}" type="datetimeFigureOut">
              <a:rPr lang="en-IN" smtClean="0"/>
              <a:t>24-01-2025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3766285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517AD9-4AC6-42FF-8248-7DA46731CF55}" type="datetimeFigureOut">
              <a:rPr lang="en-IN" smtClean="0"/>
              <a:t>24-01-2025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2802183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517AD9-4AC6-42FF-8248-7DA46731CF55}" type="datetimeFigureOut">
              <a:rPr lang="en-IN" smtClean="0"/>
              <a:t>24-01-2025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246257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7AD9-4AC6-42FF-8248-7DA46731CF55}" type="datetimeFigureOut">
              <a:rPr lang="en-IN" smtClean="0"/>
              <a:t>24-01-2025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642326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517AD9-4AC6-42FF-8248-7DA46731CF55}" type="datetimeFigureOut">
              <a:rPr lang="en-IN" smtClean="0"/>
              <a:t>24-01-2025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4163635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517AD9-4AC6-42FF-8248-7DA46731CF55}" type="datetimeFigureOut">
              <a:rPr lang="en-IN" smtClean="0"/>
              <a:t>24-01-2025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3982038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517AD9-4AC6-42FF-8248-7DA46731CF55}" type="datetimeFigureOut">
              <a:rPr lang="en-IN" smtClean="0"/>
              <a:t>24-01-2025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15773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C517AD9-4AC6-42FF-8248-7DA46731CF55}" type="datetimeFigureOut">
              <a:rPr lang="en-IN" smtClean="0"/>
              <a:t>24-01-2025</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1668625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C517AD9-4AC6-42FF-8248-7DA46731CF55}" type="datetimeFigureOut">
              <a:rPr lang="en-IN" smtClean="0"/>
              <a:t>24-01-2025</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C4F81263-C0CF-4D50-82E2-DAD8861DDF3F}"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68240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C517AD9-4AC6-42FF-8248-7DA46731CF55}" type="datetimeFigureOut">
              <a:rPr lang="en-IN" smtClean="0"/>
              <a:t>24-01-2025</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574172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C517AD9-4AC6-42FF-8248-7DA46731CF55}" type="datetimeFigureOut">
              <a:rPr lang="en-IN" smtClean="0"/>
              <a:t>24-01-2025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3519272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C517AD9-4AC6-42FF-8248-7DA46731CF55}" type="datetimeFigureOut">
              <a:rPr lang="en-IN" smtClean="0"/>
              <a:t>24-01-2025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3504773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17AD9-4AC6-42FF-8248-7DA46731CF55}" type="datetimeFigureOut">
              <a:rPr lang="en-IN" smtClean="0"/>
              <a:t>24-01-2025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4265392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C517AD9-4AC6-42FF-8248-7DA46731CF55}" type="datetimeFigureOut">
              <a:rPr lang="en-IN" smtClean="0"/>
              <a:t>24-01-2025</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C4F81263-C0CF-4D50-82E2-DAD8861DDF3F}" type="slidenum">
              <a:rPr lang="en-IN" smtClean="0"/>
              <a:t>‹#›</a:t>
            </a:fld>
            <a:endParaRPr lang="en-IN"/>
          </a:p>
        </p:txBody>
      </p:sp>
    </p:spTree>
    <p:extLst>
      <p:ext uri="{BB962C8B-B14F-4D97-AF65-F5344CB8AC3E}">
        <p14:creationId xmlns:p14="http://schemas.microsoft.com/office/powerpoint/2010/main" val="2969720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C517AD9-4AC6-42FF-8248-7DA46731CF55}" type="datetimeFigureOut">
              <a:rPr lang="en-IN" smtClean="0"/>
              <a:t>24-01-2025</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4F81263-C0CF-4D50-82E2-DAD8861DDF3F}" type="slidenum">
              <a:rPr lang="en-IN" smtClean="0"/>
              <a:t>‹#›</a:t>
            </a:fld>
            <a:endParaRPr lang="en-IN"/>
          </a:p>
        </p:txBody>
      </p:sp>
    </p:spTree>
    <p:extLst>
      <p:ext uri="{BB962C8B-B14F-4D97-AF65-F5344CB8AC3E}">
        <p14:creationId xmlns:p14="http://schemas.microsoft.com/office/powerpoint/2010/main" val="135441131"/>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web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45.tmp"/></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 Id="rId4" Type="http://schemas.openxmlformats.org/officeDocument/2006/relationships/image" Target="../media/image48.tmp"/></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1.tmp"/><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tmp"/><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518F81-9F00-4166-8581-F78599F935FA}"/>
              </a:ext>
            </a:extLst>
          </p:cNvPr>
          <p:cNvSpPr txBox="1"/>
          <p:nvPr/>
        </p:nvSpPr>
        <p:spPr>
          <a:xfrm>
            <a:off x="2411897" y="1020417"/>
            <a:ext cx="6661632" cy="1292662"/>
          </a:xfrm>
          <a:prstGeom prst="rect">
            <a:avLst/>
          </a:prstGeom>
          <a:noFill/>
        </p:spPr>
        <p:txBody>
          <a:bodyPr wrap="none" rtlCol="0">
            <a:spAutoFit/>
          </a:bodyPr>
          <a:lstStyle/>
          <a:p>
            <a:r>
              <a:rPr lang="en-IN" sz="6000" b="1" dirty="0">
                <a:solidFill>
                  <a:schemeClr val="accent2">
                    <a:lumMod val="60000"/>
                    <a:lumOff val="40000"/>
                  </a:schemeClr>
                </a:solidFill>
                <a:highlight>
                  <a:srgbClr val="000000"/>
                </a:highlight>
                <a:latin typeface="Times New Roman" panose="02020603050405020304" pitchFamily="18" charset="0"/>
                <a:cs typeface="Times New Roman" panose="02020603050405020304" pitchFamily="18" charset="0"/>
              </a:rPr>
              <a:t>ORAL MALODOR</a:t>
            </a:r>
          </a:p>
          <a:p>
            <a:endParaRPr lang="en-IN" dirty="0">
              <a:solidFill>
                <a:schemeClr val="accent1"/>
              </a:solidFill>
            </a:endParaRPr>
          </a:p>
        </p:txBody>
      </p:sp>
      <p:pic>
        <p:nvPicPr>
          <p:cNvPr id="6" name="Picture 5">
            <a:extLst>
              <a:ext uri="{FF2B5EF4-FFF2-40B4-BE49-F238E27FC236}">
                <a16:creationId xmlns:a16="http://schemas.microsoft.com/office/drawing/2014/main" id="{CB565D47-3A55-45F2-ADE4-5951A9F4CC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2207" y="2090819"/>
            <a:ext cx="8733183" cy="45647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82552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5F80E9-3BD6-402B-AE43-E4365A835F18}"/>
              </a:ext>
            </a:extLst>
          </p:cNvPr>
          <p:cNvSpPr txBox="1"/>
          <p:nvPr/>
        </p:nvSpPr>
        <p:spPr>
          <a:xfrm>
            <a:off x="5118809" y="265044"/>
            <a:ext cx="1954381" cy="646331"/>
          </a:xfrm>
          <a:prstGeom prst="rect">
            <a:avLst/>
          </a:prstGeom>
          <a:noFill/>
        </p:spPr>
        <p:txBody>
          <a:bodyPr wrap="none" rtlCol="0">
            <a:spAutoFit/>
          </a:bodyPr>
          <a:lstStyle/>
          <a:p>
            <a:r>
              <a:rPr lang="en-IN" sz="3600" b="1" dirty="0">
                <a:solidFill>
                  <a:schemeClr val="accent5"/>
                </a:solidFill>
                <a:highlight>
                  <a:srgbClr val="000000"/>
                </a:highlight>
                <a:latin typeface="Times New Roman" panose="02020603050405020304" pitchFamily="18" charset="0"/>
                <a:cs typeface="Times New Roman" panose="02020603050405020304" pitchFamily="18" charset="0"/>
              </a:rPr>
              <a:t>Contents</a:t>
            </a:r>
          </a:p>
        </p:txBody>
      </p:sp>
      <p:sp>
        <p:nvSpPr>
          <p:cNvPr id="5" name="TextBox 4">
            <a:extLst>
              <a:ext uri="{FF2B5EF4-FFF2-40B4-BE49-F238E27FC236}">
                <a16:creationId xmlns:a16="http://schemas.microsoft.com/office/drawing/2014/main" id="{016E4C1B-36BE-4E5D-A14A-0C03AA93B353}"/>
              </a:ext>
            </a:extLst>
          </p:cNvPr>
          <p:cNvSpPr txBox="1"/>
          <p:nvPr/>
        </p:nvSpPr>
        <p:spPr>
          <a:xfrm>
            <a:off x="397565" y="911375"/>
            <a:ext cx="5963478" cy="5632311"/>
          </a:xfrm>
          <a:prstGeom prst="rect">
            <a:avLst/>
          </a:prstGeom>
          <a:noFill/>
        </p:spPr>
        <p:txBody>
          <a:bodyPr wrap="square" rtlCol="0">
            <a:spAutoFit/>
          </a:bodyPr>
          <a:lstStyle/>
          <a:p>
            <a:pPr marL="285750" indent="-285750">
              <a:buFont typeface="Courier New" panose="02070309020205020404" pitchFamily="49" charset="0"/>
              <a:buChar char="o"/>
            </a:pPr>
            <a:r>
              <a:rPr lang="en-IN" sz="2400" dirty="0">
                <a:latin typeface="Comic Sans MS" panose="030F0702030302020204" pitchFamily="66" charset="0"/>
                <a:cs typeface="Times New Roman" panose="02020603050405020304" pitchFamily="18" charset="0"/>
              </a:rPr>
              <a:t>Introduction</a:t>
            </a:r>
          </a:p>
          <a:p>
            <a:endParaRPr lang="en-IN" sz="2400" dirty="0">
              <a:latin typeface="Comic Sans MS" panose="030F0702030302020204" pitchFamily="66" charset="0"/>
              <a:cs typeface="Times New Roman" panose="02020603050405020304" pitchFamily="18" charset="0"/>
            </a:endParaRPr>
          </a:p>
          <a:p>
            <a:pPr marL="285750" indent="-285750">
              <a:buFont typeface="Courier New" panose="02070309020205020404" pitchFamily="49" charset="0"/>
              <a:buChar char="o"/>
            </a:pPr>
            <a:r>
              <a:rPr lang="en-IN" sz="2400" dirty="0">
                <a:latin typeface="Comic Sans MS" panose="030F0702030302020204" pitchFamily="66" charset="0"/>
                <a:cs typeface="Times New Roman" panose="02020603050405020304" pitchFamily="18" charset="0"/>
              </a:rPr>
              <a:t>Definition</a:t>
            </a:r>
          </a:p>
          <a:p>
            <a:endParaRPr lang="en-IN" sz="2400" dirty="0">
              <a:latin typeface="Comic Sans MS" panose="030F0702030302020204" pitchFamily="66" charset="0"/>
              <a:cs typeface="Times New Roman" panose="02020603050405020304" pitchFamily="18" charset="0"/>
            </a:endParaRPr>
          </a:p>
          <a:p>
            <a:pPr marL="285750" indent="-285750">
              <a:buFont typeface="Courier New" panose="02070309020205020404" pitchFamily="49" charset="0"/>
              <a:buChar char="o"/>
            </a:pPr>
            <a:r>
              <a:rPr lang="en-IN" sz="2400" dirty="0">
                <a:latin typeface="Comic Sans MS" panose="030F0702030302020204" pitchFamily="66" charset="0"/>
                <a:cs typeface="Times New Roman" panose="02020603050405020304" pitchFamily="18" charset="0"/>
              </a:rPr>
              <a:t>Classification</a:t>
            </a:r>
          </a:p>
          <a:p>
            <a:endParaRPr lang="en-IN" sz="2400" dirty="0">
              <a:latin typeface="Comic Sans MS" panose="030F0702030302020204" pitchFamily="66" charset="0"/>
              <a:cs typeface="Times New Roman" panose="02020603050405020304" pitchFamily="18" charset="0"/>
            </a:endParaRPr>
          </a:p>
          <a:p>
            <a:pPr marL="285750" indent="-285750">
              <a:buFont typeface="Courier New" panose="02070309020205020404" pitchFamily="49" charset="0"/>
              <a:buChar char="o"/>
            </a:pPr>
            <a:r>
              <a:rPr lang="en-IN" sz="2400" dirty="0" err="1">
                <a:latin typeface="Comic Sans MS" panose="030F0702030302020204" pitchFamily="66" charset="0"/>
                <a:cs typeface="Times New Roman" panose="02020603050405020304" pitchFamily="18" charset="0"/>
              </a:rPr>
              <a:t>Etiology</a:t>
            </a:r>
            <a:endParaRPr lang="en-IN" sz="2400" dirty="0">
              <a:latin typeface="Comic Sans MS" panose="030F0702030302020204" pitchFamily="66" charset="0"/>
              <a:cs typeface="Times New Roman" panose="02020603050405020304" pitchFamily="18" charset="0"/>
            </a:endParaRPr>
          </a:p>
          <a:p>
            <a:pPr marL="457200" indent="-457200">
              <a:buFont typeface="Wingdings" panose="05000000000000000000" pitchFamily="2" charset="2"/>
              <a:buChar char="§"/>
            </a:pPr>
            <a:r>
              <a:rPr lang="en-IN" sz="2400" dirty="0">
                <a:latin typeface="Comic Sans MS" panose="030F0702030302020204" pitchFamily="66" charset="0"/>
                <a:cs typeface="Times New Roman" panose="02020603050405020304" pitchFamily="18" charset="0"/>
              </a:rPr>
              <a:t>Intraoral causes</a:t>
            </a:r>
          </a:p>
          <a:p>
            <a:pPr marL="457200" indent="-457200">
              <a:buFont typeface="Wingdings" panose="05000000000000000000" pitchFamily="2" charset="2"/>
              <a:buChar char="§"/>
            </a:pPr>
            <a:r>
              <a:rPr lang="en-IN" sz="2400" dirty="0">
                <a:latin typeface="Comic Sans MS" panose="030F0702030302020204" pitchFamily="66" charset="0"/>
                <a:cs typeface="Times New Roman" panose="02020603050405020304" pitchFamily="18" charset="0"/>
              </a:rPr>
              <a:t>Extraoral causes</a:t>
            </a:r>
          </a:p>
          <a:p>
            <a:endParaRPr lang="en-IN" sz="2400" dirty="0">
              <a:latin typeface="Comic Sans MS" panose="030F0702030302020204" pitchFamily="66" charset="0"/>
              <a:cs typeface="Times New Roman" panose="02020603050405020304" pitchFamily="18" charset="0"/>
            </a:endParaRPr>
          </a:p>
          <a:p>
            <a:pPr marL="285750" indent="-285750">
              <a:buFont typeface="Courier New" panose="02070309020205020404" pitchFamily="49" charset="0"/>
              <a:buChar char="o"/>
            </a:pPr>
            <a:r>
              <a:rPr lang="en-IN" sz="2400" dirty="0">
                <a:latin typeface="Comic Sans MS" panose="030F0702030302020204" pitchFamily="66" charset="0"/>
                <a:cs typeface="Times New Roman" panose="02020603050405020304" pitchFamily="18" charset="0"/>
              </a:rPr>
              <a:t>Physiology of malodor detection</a:t>
            </a:r>
          </a:p>
          <a:p>
            <a:pPr marL="285750" indent="-285750">
              <a:buFont typeface="Courier New" panose="02070309020205020404" pitchFamily="49" charset="0"/>
              <a:buChar char="o"/>
            </a:pPr>
            <a:endParaRPr lang="en-IN" sz="2400" dirty="0">
              <a:latin typeface="Comic Sans MS" panose="030F0702030302020204" pitchFamily="66" charset="0"/>
              <a:cs typeface="Times New Roman" panose="02020603050405020304" pitchFamily="18" charset="0"/>
            </a:endParaRPr>
          </a:p>
          <a:p>
            <a:pPr marL="285750" indent="-285750">
              <a:buFont typeface="Courier New" panose="02070309020205020404" pitchFamily="49" charset="0"/>
              <a:buChar char="o"/>
            </a:pPr>
            <a:r>
              <a:rPr lang="en-IN" sz="2400" dirty="0">
                <a:latin typeface="Comic Sans MS" panose="030F0702030302020204" pitchFamily="66" charset="0"/>
                <a:cs typeface="Times New Roman" panose="02020603050405020304" pitchFamily="18" charset="0"/>
              </a:rPr>
              <a:t>Diagnosis of malodor</a:t>
            </a:r>
          </a:p>
          <a:p>
            <a:pPr marL="285750" indent="-285750">
              <a:buFont typeface="Courier New" panose="02070309020205020404" pitchFamily="49" charset="0"/>
              <a:buChar char="o"/>
            </a:pPr>
            <a:endParaRPr lang="en-IN" sz="2400" dirty="0">
              <a:latin typeface="Comic Sans MS" panose="030F0702030302020204" pitchFamily="66" charset="0"/>
              <a:cs typeface="Times New Roman" panose="02020603050405020304" pitchFamily="18" charset="0"/>
            </a:endParaRPr>
          </a:p>
          <a:p>
            <a:pPr marL="285750" indent="-285750">
              <a:buFont typeface="Courier New" panose="02070309020205020404" pitchFamily="49" charset="0"/>
              <a:buChar char="o"/>
            </a:pPr>
            <a:r>
              <a:rPr lang="en-IN" sz="2400" dirty="0">
                <a:latin typeface="Comic Sans MS" panose="030F0702030302020204" pitchFamily="66" charset="0"/>
                <a:cs typeface="Times New Roman" panose="02020603050405020304" pitchFamily="18" charset="0"/>
              </a:rPr>
              <a:t>Treatment of oral malodor</a:t>
            </a:r>
          </a:p>
        </p:txBody>
      </p:sp>
    </p:spTree>
    <p:extLst>
      <p:ext uri="{BB962C8B-B14F-4D97-AF65-F5344CB8AC3E}">
        <p14:creationId xmlns:p14="http://schemas.microsoft.com/office/powerpoint/2010/main" val="447592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889A74-5F9C-47AA-AF57-7B1744790CA1}"/>
              </a:ext>
            </a:extLst>
          </p:cNvPr>
          <p:cNvSpPr txBox="1"/>
          <p:nvPr/>
        </p:nvSpPr>
        <p:spPr>
          <a:xfrm>
            <a:off x="712306" y="527839"/>
            <a:ext cx="2020105" cy="800219"/>
          </a:xfrm>
          <a:prstGeom prst="rect">
            <a:avLst/>
          </a:prstGeom>
          <a:noFill/>
        </p:spPr>
        <p:txBody>
          <a:bodyPr wrap="none" rtlCol="0">
            <a:spAutoFit/>
          </a:bodyPr>
          <a:lstStyle/>
          <a:p>
            <a:r>
              <a:rPr lang="en-IN" sz="2800" b="1" dirty="0">
                <a:solidFill>
                  <a:schemeClr val="accent4">
                    <a:lumMod val="60000"/>
                    <a:lumOff val="40000"/>
                  </a:schemeClr>
                </a:solidFill>
                <a:latin typeface="Algerian" panose="04020705040A02060702" pitchFamily="82" charset="0"/>
              </a:rPr>
              <a:t>Definition</a:t>
            </a:r>
          </a:p>
          <a:p>
            <a:endParaRPr lang="en-IN" dirty="0"/>
          </a:p>
        </p:txBody>
      </p:sp>
      <p:sp>
        <p:nvSpPr>
          <p:cNvPr id="6" name="TextBox 5">
            <a:extLst>
              <a:ext uri="{FF2B5EF4-FFF2-40B4-BE49-F238E27FC236}">
                <a16:creationId xmlns:a16="http://schemas.microsoft.com/office/drawing/2014/main" id="{8B7F1927-31CA-45E8-B938-96FB92B8C079}"/>
              </a:ext>
            </a:extLst>
          </p:cNvPr>
          <p:cNvSpPr txBox="1"/>
          <p:nvPr/>
        </p:nvSpPr>
        <p:spPr>
          <a:xfrm>
            <a:off x="205405" y="1110069"/>
            <a:ext cx="11274289" cy="1200329"/>
          </a:xfrm>
          <a:prstGeom prst="rect">
            <a:avLst/>
          </a:prstGeom>
          <a:noFill/>
        </p:spPr>
        <p:txBody>
          <a:bodyPr wrap="square">
            <a:spAutoFit/>
          </a:bodyPr>
          <a:lstStyle/>
          <a:p>
            <a:pPr marL="285750" indent="-285750">
              <a:buFont typeface="Arial" panose="020B0604020202020204" pitchFamily="34" charset="0"/>
              <a:buChar char="•"/>
            </a:pPr>
            <a:r>
              <a:rPr lang="en-GB" sz="1800" b="0" u="none" strike="noStrike" baseline="0" dirty="0">
                <a:latin typeface="TimesNewRomanPS-ItalicMT"/>
              </a:rPr>
              <a:t>Breath </a:t>
            </a:r>
            <a:r>
              <a:rPr lang="en-GB" sz="1800" b="0" u="none" strike="noStrike" baseline="0" dirty="0" err="1">
                <a:latin typeface="TimesNewRomanPS-ItalicMT"/>
              </a:rPr>
              <a:t>odor</a:t>
            </a:r>
            <a:r>
              <a:rPr lang="en-GB" sz="1800" b="0" u="none" strike="noStrike" baseline="0" dirty="0">
                <a:latin typeface="TimesNewRomanPS-ItalicMT"/>
              </a:rPr>
              <a:t> </a:t>
            </a:r>
            <a:r>
              <a:rPr lang="en-GB" sz="1800" b="0" u="none" strike="noStrike" baseline="0" dirty="0">
                <a:latin typeface="TimesNewRomanPSMT"/>
              </a:rPr>
              <a:t>can be defined as the </a:t>
            </a:r>
            <a:r>
              <a:rPr lang="en-GB" sz="1800" b="1" u="none" strike="noStrike" baseline="0" dirty="0">
                <a:solidFill>
                  <a:srgbClr val="FF0000"/>
                </a:solidFill>
                <a:latin typeface="TimesNewRomanPSMT"/>
              </a:rPr>
              <a:t>subjective perception after smelling someone’s breath</a:t>
            </a:r>
            <a:r>
              <a:rPr lang="en-GB" sz="1800" b="0" u="none" strike="noStrike" baseline="0" dirty="0">
                <a:latin typeface="TimesNewRomanPSMT"/>
              </a:rPr>
              <a:t>. It can be pleasant, unpleasant or even disturbing. If unpleasant, the terms </a:t>
            </a:r>
            <a:r>
              <a:rPr lang="en-GB" sz="1800" b="0" u="none" strike="noStrike" baseline="0" dirty="0">
                <a:latin typeface="TimesNewRomanPS-ItalicMT"/>
              </a:rPr>
              <a:t>breath malodor, halitosis</a:t>
            </a:r>
            <a:r>
              <a:rPr lang="en-GB" dirty="0">
                <a:latin typeface="TimesNewRomanPS-ItalicMT"/>
              </a:rPr>
              <a:t> </a:t>
            </a:r>
            <a:r>
              <a:rPr lang="en-GB" sz="1800" b="0" u="none" strike="noStrike" baseline="0" dirty="0">
                <a:latin typeface="TimesNewRomanPSMT"/>
              </a:rPr>
              <a:t>can be applied. </a:t>
            </a:r>
            <a:r>
              <a:rPr lang="en-US" sz="1800" dirty="0">
                <a:latin typeface="Times New Roman" panose="02020603050405020304" pitchFamily="18" charset="0"/>
                <a:cs typeface="Times New Roman" panose="02020603050405020304" pitchFamily="18" charset="0"/>
              </a:rPr>
              <a:t>also known as </a:t>
            </a:r>
          </a:p>
          <a:p>
            <a:r>
              <a:rPr lang="en-US" sz="1800" b="1" dirty="0">
                <a:solidFill>
                  <a:schemeClr val="accent2"/>
                </a:solidFill>
                <a:latin typeface="Times New Roman" panose="02020603050405020304" pitchFamily="18" charset="0"/>
                <a:cs typeface="Times New Roman" panose="02020603050405020304" pitchFamily="18" charset="0"/>
              </a:rPr>
              <a:t>     </a:t>
            </a:r>
            <a:r>
              <a:rPr lang="en-US" sz="1800" b="1" dirty="0" err="1">
                <a:solidFill>
                  <a:schemeClr val="accent2"/>
                </a:solidFill>
                <a:latin typeface="Times New Roman" panose="02020603050405020304" pitchFamily="18" charset="0"/>
                <a:cs typeface="Times New Roman" panose="02020603050405020304" pitchFamily="18" charset="0"/>
              </a:rPr>
              <a:t>foeter</a:t>
            </a:r>
            <a:r>
              <a:rPr lang="en-US" sz="1800" b="1" dirty="0">
                <a:solidFill>
                  <a:schemeClr val="accent2"/>
                </a:solidFill>
                <a:latin typeface="Times New Roman" panose="02020603050405020304" pitchFamily="18" charset="0"/>
                <a:cs typeface="Times New Roman" panose="02020603050405020304" pitchFamily="18" charset="0"/>
              </a:rPr>
              <a:t> </a:t>
            </a:r>
            <a:r>
              <a:rPr lang="en-US" sz="1800" b="1" dirty="0" err="1">
                <a:solidFill>
                  <a:schemeClr val="accent2"/>
                </a:solidFill>
                <a:latin typeface="Times New Roman" panose="02020603050405020304" pitchFamily="18" charset="0"/>
                <a:cs typeface="Times New Roman" panose="02020603050405020304" pitchFamily="18" charset="0"/>
              </a:rPr>
              <a:t>oris</a:t>
            </a:r>
            <a:r>
              <a:rPr lang="en-US" sz="1800" b="1" dirty="0">
                <a:solidFill>
                  <a:schemeClr val="accent2"/>
                </a:solidFill>
                <a:latin typeface="Times New Roman" panose="02020603050405020304" pitchFamily="18" charset="0"/>
                <a:cs typeface="Times New Roman" panose="02020603050405020304" pitchFamily="18" charset="0"/>
              </a:rPr>
              <a:t> or </a:t>
            </a:r>
            <a:r>
              <a:rPr lang="en-US" sz="1800" b="1" dirty="0" err="1">
                <a:solidFill>
                  <a:schemeClr val="accent2"/>
                </a:solidFill>
                <a:latin typeface="Times New Roman" panose="02020603050405020304" pitchFamily="18" charset="0"/>
                <a:cs typeface="Times New Roman" panose="02020603050405020304" pitchFamily="18" charset="0"/>
              </a:rPr>
              <a:t>foeter</a:t>
            </a:r>
            <a:r>
              <a:rPr lang="en-US" sz="1800" b="1" dirty="0">
                <a:solidFill>
                  <a:schemeClr val="accent2"/>
                </a:solidFill>
                <a:latin typeface="Times New Roman" panose="02020603050405020304" pitchFamily="18" charset="0"/>
                <a:cs typeface="Times New Roman" panose="02020603050405020304" pitchFamily="18" charset="0"/>
              </a:rPr>
              <a:t> ex ore,  </a:t>
            </a:r>
            <a:r>
              <a:rPr lang="en-US" sz="1800" b="1" dirty="0" err="1">
                <a:solidFill>
                  <a:schemeClr val="accent2"/>
                </a:solidFill>
                <a:latin typeface="Times New Roman" panose="02020603050405020304" pitchFamily="18" charset="0"/>
                <a:cs typeface="Times New Roman" panose="02020603050405020304" pitchFamily="18" charset="0"/>
              </a:rPr>
              <a:t>stomato</a:t>
            </a:r>
            <a:r>
              <a:rPr lang="en-US" sz="1800" b="1" dirty="0">
                <a:solidFill>
                  <a:schemeClr val="accent2"/>
                </a:solidFill>
                <a:latin typeface="Times New Roman" panose="02020603050405020304" pitchFamily="18" charset="0"/>
                <a:cs typeface="Times New Roman" panose="02020603050405020304" pitchFamily="18" charset="0"/>
              </a:rPr>
              <a:t> </a:t>
            </a:r>
            <a:r>
              <a:rPr lang="en-US" sz="1800" b="1" dirty="0" err="1">
                <a:solidFill>
                  <a:schemeClr val="accent2"/>
                </a:solidFill>
                <a:latin typeface="Times New Roman" panose="02020603050405020304" pitchFamily="18" charset="0"/>
                <a:cs typeface="Times New Roman" panose="02020603050405020304" pitchFamily="18" charset="0"/>
              </a:rPr>
              <a:t>dysodia</a:t>
            </a:r>
            <a:r>
              <a:rPr lang="en-US" sz="1800" b="1" dirty="0">
                <a:solidFill>
                  <a:schemeClr val="accent2"/>
                </a:solidFill>
                <a:latin typeface="Times New Roman" panose="02020603050405020304" pitchFamily="18" charset="0"/>
                <a:cs typeface="Times New Roman" panose="02020603050405020304" pitchFamily="18" charset="0"/>
              </a:rPr>
              <a:t> and commonly referred  to as ``bad breathe</a:t>
            </a:r>
            <a:r>
              <a:rPr lang="en-US" sz="1800" b="1" dirty="0">
                <a:solidFill>
                  <a:srgbClr val="FF0000"/>
                </a:solidFill>
                <a:latin typeface="Times New Roman" panose="02020603050405020304" pitchFamily="18" charset="0"/>
                <a:cs typeface="Times New Roman" panose="02020603050405020304" pitchFamily="18" charset="0"/>
              </a:rPr>
              <a:t>’’.</a:t>
            </a:r>
            <a:endParaRPr lang="en-IN" b="1" dirty="0">
              <a:solidFill>
                <a:srgbClr val="FF0000"/>
              </a:solidFill>
              <a:latin typeface="Times New Roman" panose="02020603050405020304" pitchFamily="18" charset="0"/>
              <a:cs typeface="Times New Roman" panose="02020603050405020304" pitchFamily="18" charset="0"/>
            </a:endParaRPr>
          </a:p>
          <a:p>
            <a:pPr algn="l"/>
            <a:endParaRPr lang="en-IN" dirty="0"/>
          </a:p>
        </p:txBody>
      </p:sp>
      <p:sp>
        <p:nvSpPr>
          <p:cNvPr id="8" name="TextBox 7">
            <a:extLst>
              <a:ext uri="{FF2B5EF4-FFF2-40B4-BE49-F238E27FC236}">
                <a16:creationId xmlns:a16="http://schemas.microsoft.com/office/drawing/2014/main" id="{CE012D2C-2EE3-41BB-8778-73FED51F8D05}"/>
              </a:ext>
            </a:extLst>
          </p:cNvPr>
          <p:cNvSpPr txBox="1"/>
          <p:nvPr/>
        </p:nvSpPr>
        <p:spPr>
          <a:xfrm>
            <a:off x="202094" y="2344177"/>
            <a:ext cx="11618846" cy="646331"/>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Caused by a variety of factors including periodontal disease ,xerostomia ,bacterial ,fungal coating of tongue, dental prosthesis, systemic disorders different types of food and use of tobacco products. </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7FBA78B9-7828-4E9A-B961-0BCF31D9CC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104" y="3572738"/>
            <a:ext cx="6347791" cy="3194878"/>
          </a:xfrm>
          <a:prstGeom prst="rect">
            <a:avLst/>
          </a:prstGeom>
        </p:spPr>
      </p:pic>
    </p:spTree>
    <p:extLst>
      <p:ext uri="{BB962C8B-B14F-4D97-AF65-F5344CB8AC3E}">
        <p14:creationId xmlns:p14="http://schemas.microsoft.com/office/powerpoint/2010/main" val="291811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F1966A-128E-42AD-A5BC-A06AA9A27193}"/>
              </a:ext>
            </a:extLst>
          </p:cNvPr>
          <p:cNvSpPr txBox="1"/>
          <p:nvPr/>
        </p:nvSpPr>
        <p:spPr>
          <a:xfrm>
            <a:off x="302503" y="607843"/>
            <a:ext cx="11791122" cy="1200329"/>
          </a:xfrm>
          <a:prstGeom prst="rect">
            <a:avLst/>
          </a:prstGeom>
          <a:noFill/>
        </p:spPr>
        <p:txBody>
          <a:bodyPr wrap="square">
            <a:spAutoFit/>
          </a:bodyPr>
          <a:lstStyle/>
          <a:p>
            <a:pPr algn="l"/>
            <a:r>
              <a:rPr lang="en-GB" sz="1800" b="0" i="0" u="none" strike="noStrike" baseline="0" dirty="0">
                <a:latin typeface="TimesNewRomanPSMT"/>
              </a:rPr>
              <a:t>The three main categories of halitosis are genuine halitosis, pseudo-halitosis, and halitophobia. </a:t>
            </a:r>
          </a:p>
          <a:p>
            <a:pPr algn="l"/>
            <a:endParaRPr lang="en-GB" dirty="0">
              <a:latin typeface="TimesNewRomanPSMT"/>
            </a:endParaRPr>
          </a:p>
          <a:p>
            <a:pPr algn="l"/>
            <a:r>
              <a:rPr lang="en-GB" sz="1800" b="1" u="none" strike="noStrike" baseline="0" dirty="0">
                <a:solidFill>
                  <a:schemeClr val="accent5"/>
                </a:solidFill>
                <a:latin typeface="TimesNewRomanPS-ItalicMT"/>
              </a:rPr>
              <a:t>Genuine halitosis </a:t>
            </a:r>
            <a:r>
              <a:rPr lang="en-GB" sz="1800" b="0" i="0" u="none" strike="noStrike" baseline="0" dirty="0">
                <a:latin typeface="TimesNewRomanPSMT"/>
              </a:rPr>
              <a:t>is the term that is used when the breath malodor really exists and can be diagnosed organoleptically or by measurement of the responsible compounds</a:t>
            </a:r>
            <a:endParaRPr lang="en-IN" dirty="0"/>
          </a:p>
        </p:txBody>
      </p:sp>
      <p:sp>
        <p:nvSpPr>
          <p:cNvPr id="6" name="TextBox 5">
            <a:extLst>
              <a:ext uri="{FF2B5EF4-FFF2-40B4-BE49-F238E27FC236}">
                <a16:creationId xmlns:a16="http://schemas.microsoft.com/office/drawing/2014/main" id="{64A71173-8A91-47A9-A912-CE5C306467EA}"/>
              </a:ext>
            </a:extLst>
          </p:cNvPr>
          <p:cNvSpPr txBox="1"/>
          <p:nvPr/>
        </p:nvSpPr>
        <p:spPr>
          <a:xfrm>
            <a:off x="4740324" y="41241"/>
            <a:ext cx="3073277" cy="923330"/>
          </a:xfrm>
          <a:prstGeom prst="rect">
            <a:avLst/>
          </a:prstGeom>
          <a:noFill/>
        </p:spPr>
        <p:txBody>
          <a:bodyPr wrap="none" rtlCol="0">
            <a:spAutoFit/>
          </a:bodyPr>
          <a:lstStyle/>
          <a:p>
            <a:r>
              <a:rPr lang="en-IN" sz="3600" dirty="0">
                <a:solidFill>
                  <a:schemeClr val="accent3">
                    <a:lumMod val="75000"/>
                  </a:schemeClr>
                </a:solidFill>
                <a:latin typeface="Comic Sans MS" panose="030F0702030302020204" pitchFamily="66" charset="0"/>
                <a:cs typeface="Times New Roman" panose="02020603050405020304" pitchFamily="18" charset="0"/>
              </a:rPr>
              <a:t>Classification</a:t>
            </a:r>
            <a:endParaRPr lang="en-IN" sz="3200" dirty="0">
              <a:solidFill>
                <a:schemeClr val="accent3">
                  <a:lumMod val="75000"/>
                </a:schemeClr>
              </a:solidFill>
              <a:latin typeface="Comic Sans MS" panose="030F0702030302020204" pitchFamily="66" charset="0"/>
              <a:cs typeface="Times New Roman" panose="02020603050405020304" pitchFamily="18" charset="0"/>
            </a:endParaRPr>
          </a:p>
          <a:p>
            <a:endParaRPr lang="en-IN" dirty="0"/>
          </a:p>
        </p:txBody>
      </p:sp>
      <p:sp>
        <p:nvSpPr>
          <p:cNvPr id="8" name="TextBox 7">
            <a:extLst>
              <a:ext uri="{FF2B5EF4-FFF2-40B4-BE49-F238E27FC236}">
                <a16:creationId xmlns:a16="http://schemas.microsoft.com/office/drawing/2014/main" id="{7CEC3C42-0637-4C49-BD71-F3C15CE700AA}"/>
              </a:ext>
            </a:extLst>
          </p:cNvPr>
          <p:cNvSpPr txBox="1"/>
          <p:nvPr/>
        </p:nvSpPr>
        <p:spPr>
          <a:xfrm>
            <a:off x="302503" y="1793538"/>
            <a:ext cx="11586993" cy="1477328"/>
          </a:xfrm>
          <a:prstGeom prst="rect">
            <a:avLst/>
          </a:prstGeom>
          <a:noFill/>
        </p:spPr>
        <p:txBody>
          <a:bodyPr wrap="square">
            <a:spAutoFit/>
          </a:bodyPr>
          <a:lstStyle/>
          <a:p>
            <a:pPr algn="l"/>
            <a:r>
              <a:rPr lang="en-GB" sz="1800" b="0" i="0" u="none" strike="noStrike" baseline="0" dirty="0">
                <a:latin typeface="TimesNewRomanPSMT"/>
              </a:rPr>
              <a:t>When an obvious breath malodor cannot be perceived but the patient is convinced that he or she suffers from it, this is</a:t>
            </a:r>
          </a:p>
          <a:p>
            <a:pPr algn="l"/>
            <a:r>
              <a:rPr lang="en-GB" sz="1800" b="0" i="0" u="none" strike="noStrike" baseline="0" dirty="0">
                <a:latin typeface="TimesNewRomanPSMT"/>
              </a:rPr>
              <a:t>called </a:t>
            </a:r>
            <a:r>
              <a:rPr lang="en-GB" sz="1800" b="1" u="none" strike="noStrike" baseline="0" dirty="0">
                <a:solidFill>
                  <a:schemeClr val="accent5"/>
                </a:solidFill>
                <a:latin typeface="TimesNewRomanPS-ItalicMT"/>
              </a:rPr>
              <a:t>pseudo-halitosis. </a:t>
            </a:r>
          </a:p>
          <a:p>
            <a:pPr algn="l"/>
            <a:endParaRPr lang="en-GB" i="1" dirty="0">
              <a:latin typeface="TimesNewRomanPS-ItalicMT"/>
            </a:endParaRPr>
          </a:p>
          <a:p>
            <a:pPr algn="l"/>
            <a:r>
              <a:rPr lang="en-GB" sz="1800" b="0" i="0" u="none" strike="noStrike" baseline="0" dirty="0">
                <a:latin typeface="TimesNewRomanPSMT"/>
              </a:rPr>
              <a:t>If the patient still believes that bad breath is present after treatment of genuine halitosis or diagnosis of </a:t>
            </a:r>
            <a:r>
              <a:rPr lang="en-GB" sz="1800" b="0" i="0" u="none" strike="noStrike" baseline="0" dirty="0" err="1">
                <a:latin typeface="TimesNewRomanPSMT"/>
              </a:rPr>
              <a:t>pseudohalitosis</a:t>
            </a:r>
            <a:r>
              <a:rPr lang="en-GB" sz="1800" b="0" i="0" u="none" strike="noStrike" baseline="0" dirty="0">
                <a:latin typeface="TimesNewRomanPSMT"/>
              </a:rPr>
              <a:t>,</a:t>
            </a:r>
          </a:p>
          <a:p>
            <a:pPr algn="l"/>
            <a:r>
              <a:rPr lang="en-GB" sz="1800" b="0" i="0" u="none" strike="noStrike" baseline="0" dirty="0">
                <a:latin typeface="TimesNewRomanPSMT"/>
              </a:rPr>
              <a:t>one considers </a:t>
            </a:r>
            <a:r>
              <a:rPr lang="en-GB" sz="1800" b="1" i="0" u="none" strike="noStrike" baseline="0" dirty="0">
                <a:solidFill>
                  <a:schemeClr val="accent5"/>
                </a:solidFill>
                <a:latin typeface="TimesNewRomanPSMT"/>
              </a:rPr>
              <a:t>halitophobia</a:t>
            </a:r>
            <a:r>
              <a:rPr lang="en-GB" sz="1800" b="0" i="0" u="none" strike="noStrike" baseline="0" dirty="0">
                <a:latin typeface="TimesNewRomanPSMT"/>
              </a:rPr>
              <a:t>, which is a recognized psychiatric </a:t>
            </a:r>
            <a:r>
              <a:rPr lang="en-IN" sz="1800" b="0" i="0" u="none" strike="noStrike" baseline="0" dirty="0">
                <a:latin typeface="TimesNewRomanPSMT"/>
              </a:rPr>
              <a:t>condition</a:t>
            </a:r>
            <a:endParaRPr lang="en-IN" dirty="0"/>
          </a:p>
        </p:txBody>
      </p:sp>
      <p:pic>
        <p:nvPicPr>
          <p:cNvPr id="10" name="Picture 9">
            <a:extLst>
              <a:ext uri="{FF2B5EF4-FFF2-40B4-BE49-F238E27FC236}">
                <a16:creationId xmlns:a16="http://schemas.microsoft.com/office/drawing/2014/main" id="{F2A41928-814C-4109-818B-E459121D33A6}"/>
              </a:ext>
            </a:extLst>
          </p:cNvPr>
          <p:cNvPicPr>
            <a:picLocks noChangeAspect="1"/>
          </p:cNvPicPr>
          <p:nvPr/>
        </p:nvPicPr>
        <p:blipFill rotWithShape="1">
          <a:blip r:embed="rId2">
            <a:extLst>
              <a:ext uri="{28A0092B-C50C-407E-A947-70E740481C1C}">
                <a14:useLocalDpi xmlns:a14="http://schemas.microsoft.com/office/drawing/2010/main" val="0"/>
              </a:ext>
            </a:extLst>
          </a:blip>
          <a:srcRect l="43696" t="44196" r="29456" b="2905"/>
          <a:stretch/>
        </p:blipFill>
        <p:spPr>
          <a:xfrm>
            <a:off x="2912163" y="3365770"/>
            <a:ext cx="5823466" cy="34509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6802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279262-F0FB-486F-8E37-B3CEC52C04A4}"/>
              </a:ext>
            </a:extLst>
          </p:cNvPr>
          <p:cNvSpPr txBox="1"/>
          <p:nvPr/>
        </p:nvSpPr>
        <p:spPr>
          <a:xfrm>
            <a:off x="4773743" y="407085"/>
            <a:ext cx="1741182" cy="861774"/>
          </a:xfrm>
          <a:prstGeom prst="rect">
            <a:avLst/>
          </a:prstGeom>
          <a:noFill/>
        </p:spPr>
        <p:txBody>
          <a:bodyPr wrap="none" rtlCol="0">
            <a:spAutoFit/>
          </a:bodyPr>
          <a:lstStyle/>
          <a:p>
            <a:pPr algn="ctr"/>
            <a:r>
              <a:rPr lang="en-IN" sz="3200" b="1" dirty="0" err="1">
                <a:solidFill>
                  <a:schemeClr val="accent3">
                    <a:lumMod val="60000"/>
                    <a:lumOff val="40000"/>
                  </a:schemeClr>
                </a:solidFill>
                <a:latin typeface="Comic Sans MS" panose="030F0702030302020204" pitchFamily="66" charset="0"/>
                <a:cs typeface="Times New Roman" panose="02020603050405020304" pitchFamily="18" charset="0"/>
              </a:rPr>
              <a:t>Etiology</a:t>
            </a:r>
            <a:endParaRPr lang="en-IN" sz="2800" b="1" dirty="0">
              <a:solidFill>
                <a:schemeClr val="accent3">
                  <a:lumMod val="60000"/>
                  <a:lumOff val="40000"/>
                </a:schemeClr>
              </a:solidFill>
              <a:latin typeface="Comic Sans MS" panose="030F0702030302020204" pitchFamily="66" charset="0"/>
              <a:cs typeface="Times New Roman" panose="02020603050405020304" pitchFamily="18" charset="0"/>
            </a:endParaRPr>
          </a:p>
          <a:p>
            <a:endParaRPr lang="en-IN" dirty="0"/>
          </a:p>
        </p:txBody>
      </p:sp>
      <p:pic>
        <p:nvPicPr>
          <p:cNvPr id="5" name="Picture 2">
            <a:extLst>
              <a:ext uri="{FF2B5EF4-FFF2-40B4-BE49-F238E27FC236}">
                <a16:creationId xmlns:a16="http://schemas.microsoft.com/office/drawing/2014/main" id="{5C6BEDB8-2549-4DAF-B33F-7A4AC1A83C0A}"/>
              </a:ext>
            </a:extLst>
          </p:cNvPr>
          <p:cNvPicPr>
            <a:picLocks noChangeAspect="1" noChangeArrowheads="1"/>
          </p:cNvPicPr>
          <p:nvPr/>
        </p:nvPicPr>
        <p:blipFill>
          <a:blip r:embed="rId2"/>
          <a:srcRect l="8281" t="19148" r="50315" b="13638"/>
          <a:stretch>
            <a:fillRect/>
          </a:stretch>
        </p:blipFill>
        <p:spPr bwMode="auto">
          <a:xfrm>
            <a:off x="159027" y="1065262"/>
            <a:ext cx="5936973" cy="4795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66AF0B37-DB24-4053-AD24-688536121676}"/>
              </a:ext>
            </a:extLst>
          </p:cNvPr>
          <p:cNvPicPr>
            <a:picLocks noChangeAspect="1"/>
          </p:cNvPicPr>
          <p:nvPr/>
        </p:nvPicPr>
        <p:blipFill rotWithShape="1">
          <a:blip r:embed="rId3">
            <a:extLst>
              <a:ext uri="{28A0092B-C50C-407E-A947-70E740481C1C}">
                <a14:useLocalDpi xmlns:a14="http://schemas.microsoft.com/office/drawing/2010/main" val="0"/>
              </a:ext>
            </a:extLst>
          </a:blip>
          <a:srcRect b="5739"/>
          <a:stretch/>
        </p:blipFill>
        <p:spPr>
          <a:xfrm>
            <a:off x="6440556" y="1031138"/>
            <a:ext cx="5485363" cy="4795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38071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D9BC915-ADCF-4177-A4FB-BE7C672A3BF6}"/>
              </a:ext>
            </a:extLst>
          </p:cNvPr>
          <p:cNvSpPr/>
          <p:nvPr/>
        </p:nvSpPr>
        <p:spPr>
          <a:xfrm>
            <a:off x="632881" y="718099"/>
            <a:ext cx="10926238" cy="5139869"/>
          </a:xfrm>
          <a:prstGeom prst="rect">
            <a:avLst/>
          </a:prstGeom>
        </p:spPr>
        <p:txBody>
          <a:bodyPr wrap="square">
            <a:spAutoFit/>
          </a:bodyPr>
          <a:lstStyle/>
          <a:p>
            <a:r>
              <a:rPr lang="fr-FR" sz="2000" dirty="0">
                <a:solidFill>
                  <a:srgbClr val="FFC000"/>
                </a:solidFill>
              </a:rPr>
              <a:t> </a:t>
            </a:r>
            <a:r>
              <a:rPr lang="fr-FR" sz="2800" b="1" dirty="0" err="1">
                <a:solidFill>
                  <a:schemeClr val="accent3">
                    <a:lumMod val="20000"/>
                    <a:lumOff val="80000"/>
                  </a:schemeClr>
                </a:solidFill>
                <a:latin typeface="Comic Sans MS" panose="030F0702030302020204" pitchFamily="66" charset="0"/>
                <a:cs typeface="Times New Roman" panose="02020603050405020304" pitchFamily="18" charset="0"/>
              </a:rPr>
              <a:t>Odoriferous</a:t>
            </a:r>
            <a:r>
              <a:rPr lang="fr-FR" sz="2800" b="1" dirty="0">
                <a:solidFill>
                  <a:schemeClr val="accent3">
                    <a:lumMod val="20000"/>
                    <a:lumOff val="80000"/>
                  </a:schemeClr>
                </a:solidFill>
                <a:latin typeface="Comic Sans MS" panose="030F0702030302020204" pitchFamily="66" charset="0"/>
                <a:cs typeface="Times New Roman" panose="02020603050405020304" pitchFamily="18" charset="0"/>
              </a:rPr>
              <a:t> components </a:t>
            </a:r>
            <a:r>
              <a:rPr lang="fr-FR" sz="2800" b="1" dirty="0" err="1">
                <a:solidFill>
                  <a:schemeClr val="accent3">
                    <a:lumMod val="20000"/>
                    <a:lumOff val="80000"/>
                  </a:schemeClr>
                </a:solidFill>
                <a:latin typeface="Comic Sans MS" panose="030F0702030302020204" pitchFamily="66" charset="0"/>
                <a:cs typeface="Times New Roman" panose="02020603050405020304" pitchFamily="18" charset="0"/>
              </a:rPr>
              <a:t>causing</a:t>
            </a:r>
            <a:r>
              <a:rPr lang="fr-FR" sz="2800" b="1" dirty="0">
                <a:solidFill>
                  <a:schemeClr val="accent3">
                    <a:lumMod val="20000"/>
                    <a:lumOff val="80000"/>
                  </a:schemeClr>
                </a:solidFill>
                <a:latin typeface="Comic Sans MS" panose="030F0702030302020204" pitchFamily="66" charset="0"/>
                <a:cs typeface="Times New Roman" panose="02020603050405020304" pitchFamily="18" charset="0"/>
              </a:rPr>
              <a:t> </a:t>
            </a:r>
            <a:r>
              <a:rPr lang="fr-FR" sz="2800" b="1" dirty="0" err="1">
                <a:solidFill>
                  <a:schemeClr val="accent3">
                    <a:lumMod val="20000"/>
                    <a:lumOff val="80000"/>
                  </a:schemeClr>
                </a:solidFill>
                <a:latin typeface="Comic Sans MS" panose="030F0702030302020204" pitchFamily="66" charset="0"/>
                <a:cs typeface="Times New Roman" panose="02020603050405020304" pitchFamily="18" charset="0"/>
              </a:rPr>
              <a:t>halitosis</a:t>
            </a:r>
            <a:r>
              <a:rPr lang="fr-FR" sz="2800" b="1" dirty="0">
                <a:solidFill>
                  <a:schemeClr val="accent3">
                    <a:lumMod val="20000"/>
                    <a:lumOff val="80000"/>
                  </a:schemeClr>
                </a:solidFill>
                <a:latin typeface="Comic Sans MS" panose="030F0702030302020204" pitchFamily="66" charset="0"/>
                <a:cs typeface="Times New Roman" panose="02020603050405020304" pitchFamily="18" charset="0"/>
              </a:rPr>
              <a:t> are </a:t>
            </a:r>
            <a:endParaRPr lang="fr-FR" sz="2400" b="1" dirty="0">
              <a:solidFill>
                <a:schemeClr val="accent3">
                  <a:lumMod val="20000"/>
                  <a:lumOff val="80000"/>
                </a:schemeClr>
              </a:solidFill>
              <a:latin typeface="Comic Sans MS" panose="030F0702030302020204" pitchFamily="66" charset="0"/>
            </a:endParaRPr>
          </a:p>
          <a:p>
            <a:endParaRPr lang="en-US" sz="2000" b="1" dirty="0">
              <a:solidFill>
                <a:schemeClr val="accent3">
                  <a:lumMod val="20000"/>
                  <a:lumOff val="80000"/>
                </a:schemeClr>
              </a:solidFill>
              <a:latin typeface="Comic Sans MS" panose="030F0702030302020204" pitchFamily="66" charset="0"/>
            </a:endParaRPr>
          </a:p>
          <a:p>
            <a:r>
              <a:rPr lang="en-US" sz="2000" b="1" dirty="0">
                <a:solidFill>
                  <a:srgbClr val="FF0000"/>
                </a:solidFill>
                <a:latin typeface="Times New Roman" panose="02020603050405020304" pitchFamily="18" charset="0"/>
                <a:cs typeface="Times New Roman" panose="02020603050405020304" pitchFamily="18" charset="0"/>
              </a:rPr>
              <a:t>         Family group                                                           Compound name</a:t>
            </a: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Volatile sulfur compounds (VSCs)                            Hydrogen sulfide</a:t>
            </a:r>
          </a:p>
          <a:p>
            <a:r>
              <a:rPr lang="en-US" sz="2000" b="1" dirty="0">
                <a:latin typeface="Times New Roman" panose="02020603050405020304" pitchFamily="18" charset="0"/>
                <a:cs typeface="Times New Roman" panose="02020603050405020304" pitchFamily="18" charset="0"/>
              </a:rPr>
              <a:t>                                                                                          Methyl mercaptan</a:t>
            </a:r>
          </a:p>
          <a:p>
            <a:r>
              <a:rPr lang="en-US" sz="2000" b="1" dirty="0">
                <a:latin typeface="Times New Roman" panose="02020603050405020304" pitchFamily="18" charset="0"/>
                <a:cs typeface="Times New Roman" panose="02020603050405020304" pitchFamily="18" charset="0"/>
              </a:rPr>
              <a:t>                                                                                            Dimethyl sulfide</a:t>
            </a:r>
          </a:p>
          <a:p>
            <a:pPr marL="342900" indent="-342900">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Volatile aromatic compounds and amines                  Indole,  Skatole</a:t>
            </a:r>
          </a:p>
          <a:p>
            <a:r>
              <a:rPr lang="en-US" sz="2000" b="1" dirty="0">
                <a:latin typeface="Times New Roman" panose="02020603050405020304" pitchFamily="18" charset="0"/>
                <a:cs typeface="Times New Roman" panose="02020603050405020304" pitchFamily="18" charset="0"/>
              </a:rPr>
              <a:t>                                                                                           Pyridine, Picoline</a:t>
            </a:r>
          </a:p>
          <a:p>
            <a:r>
              <a:rPr lang="en-US" sz="2000" b="1" dirty="0">
                <a:latin typeface="Times New Roman" panose="02020603050405020304" pitchFamily="18" charset="0"/>
                <a:cs typeface="Times New Roman" panose="02020603050405020304" pitchFamily="18" charset="0"/>
              </a:rPr>
              <a:t>                                                                                          Urea, Ammonia, Methylamine</a:t>
            </a:r>
          </a:p>
          <a:p>
            <a:pPr marL="342900" indent="-342900">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Short chain fatty acids or organic acids                           Propionic acid,</a:t>
            </a:r>
          </a:p>
          <a:p>
            <a:r>
              <a:rPr lang="en-US" sz="2000" b="1" dirty="0">
                <a:latin typeface="Times New Roman" panose="02020603050405020304" pitchFamily="18" charset="0"/>
                <a:cs typeface="Times New Roman" panose="02020603050405020304" pitchFamily="18" charset="0"/>
              </a:rPr>
              <a:t>                                                                                     Butyric acid, Acetic acid</a:t>
            </a:r>
          </a:p>
          <a:p>
            <a:r>
              <a:rPr lang="en-US" sz="2000" b="1" dirty="0">
                <a:latin typeface="Times New Roman" panose="02020603050405020304" pitchFamily="18" charset="0"/>
                <a:cs typeface="Times New Roman" panose="02020603050405020304" pitchFamily="18" charset="0"/>
              </a:rPr>
              <a:t>                                                                                    Valeric acid, Isovaleric acid</a:t>
            </a:r>
          </a:p>
          <a:p>
            <a:r>
              <a:rPr lang="en-US" sz="2000" b="1"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   Aldehydes and ketones                                        Acetone, acetophenone</a:t>
            </a:r>
          </a:p>
        </p:txBody>
      </p:sp>
    </p:spTree>
    <p:extLst>
      <p:ext uri="{BB962C8B-B14F-4D97-AF65-F5344CB8AC3E}">
        <p14:creationId xmlns:p14="http://schemas.microsoft.com/office/powerpoint/2010/main" val="1365637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965EE9-3809-43DD-A6F4-CDE3ADC18932}"/>
              </a:ext>
            </a:extLst>
          </p:cNvPr>
          <p:cNvSpPr txBox="1"/>
          <p:nvPr/>
        </p:nvSpPr>
        <p:spPr>
          <a:xfrm>
            <a:off x="255932" y="239764"/>
            <a:ext cx="10624931" cy="800219"/>
          </a:xfrm>
          <a:prstGeom prst="rect">
            <a:avLst/>
          </a:prstGeom>
          <a:noFill/>
        </p:spPr>
        <p:txBody>
          <a:bodyPr wrap="square">
            <a:spAutoFit/>
          </a:bodyPr>
          <a:lstStyle/>
          <a:p>
            <a:pPr algn="l"/>
            <a:r>
              <a:rPr lang="en-IN" sz="2800" b="1" i="0" u="none" strike="noStrike" baseline="0" dirty="0">
                <a:solidFill>
                  <a:schemeClr val="accent5">
                    <a:lumMod val="40000"/>
                    <a:lumOff val="60000"/>
                  </a:schemeClr>
                </a:solidFill>
                <a:latin typeface="Comic Sans MS" panose="030F0702030302020204" pitchFamily="66" charset="0"/>
              </a:rPr>
              <a:t>Intraoral Causes</a:t>
            </a:r>
          </a:p>
          <a:p>
            <a:pPr algn="l"/>
            <a:r>
              <a:rPr lang="en-GB" sz="1800" b="0" i="0" u="none" strike="noStrike" baseline="0" dirty="0">
                <a:latin typeface="TimesNewRomanPSMT"/>
              </a:rPr>
              <a:t>Tongue coating, poor oral hygiene, gingivitis, and periodontitis are the predominant causative factors</a:t>
            </a:r>
            <a:endParaRPr lang="en-IN" dirty="0"/>
          </a:p>
        </p:txBody>
      </p:sp>
      <p:sp>
        <p:nvSpPr>
          <p:cNvPr id="7" name="TextBox 6">
            <a:extLst>
              <a:ext uri="{FF2B5EF4-FFF2-40B4-BE49-F238E27FC236}">
                <a16:creationId xmlns:a16="http://schemas.microsoft.com/office/drawing/2014/main" id="{37D39DFC-000E-46DE-A488-24AE3427AC61}"/>
              </a:ext>
            </a:extLst>
          </p:cNvPr>
          <p:cNvSpPr txBox="1"/>
          <p:nvPr/>
        </p:nvSpPr>
        <p:spPr>
          <a:xfrm>
            <a:off x="151737" y="1549449"/>
            <a:ext cx="11806484" cy="2446824"/>
          </a:xfrm>
          <a:prstGeom prst="rect">
            <a:avLst/>
          </a:prstGeom>
          <a:noFill/>
        </p:spPr>
        <p:txBody>
          <a:bodyPr wrap="square">
            <a:spAutoFit/>
          </a:bodyPr>
          <a:lstStyle/>
          <a:p>
            <a:pPr algn="l"/>
            <a:r>
              <a:rPr lang="en-GB" sz="1800" b="0" i="0" u="none" strike="noStrike" baseline="0" dirty="0">
                <a:latin typeface="TimesNewRomanPSMT"/>
              </a:rPr>
              <a:t>It is the result of the degradation of organic substrates by anaerobic bacteria. During the process of bacterial</a:t>
            </a:r>
          </a:p>
          <a:p>
            <a:pPr algn="l">
              <a:lnSpc>
                <a:spcPct val="150000"/>
              </a:lnSpc>
            </a:pPr>
            <a:r>
              <a:rPr lang="en-GB" sz="1800" b="0" i="0" u="none" strike="noStrike" baseline="0" dirty="0">
                <a:latin typeface="TimesNewRomanPSMT"/>
              </a:rPr>
              <a:t>putrefaction, peptides and proteins present in saliva, food debris, gingival crevicular fluid, interdental plaque, shed epithelial cells and blood are </a:t>
            </a:r>
            <a:r>
              <a:rPr lang="en-GB" sz="1800" b="0" i="0" u="none" strike="noStrike" baseline="0" dirty="0" err="1">
                <a:latin typeface="TimesNewRomanPSMT"/>
              </a:rPr>
              <a:t>hydrolyzed</a:t>
            </a:r>
            <a:r>
              <a:rPr lang="en-GB" sz="1800" b="0" i="0" u="none" strike="noStrike" baseline="0" dirty="0">
                <a:latin typeface="TimesNewRomanPSMT"/>
              </a:rPr>
              <a:t> to </a:t>
            </a:r>
            <a:r>
              <a:rPr lang="en-GB" sz="1800" b="0" i="0" u="none" strike="noStrike" baseline="0" dirty="0" err="1">
                <a:latin typeface="TimesNewRomanPSMT"/>
              </a:rPr>
              <a:t>sulfide</a:t>
            </a:r>
            <a:r>
              <a:rPr lang="en-GB" sz="1800" b="0" i="0" u="none" strike="noStrike" baseline="0" dirty="0">
                <a:latin typeface="TimesNewRomanPSMT"/>
              </a:rPr>
              <a:t>-containing and non–</a:t>
            </a:r>
            <a:r>
              <a:rPr lang="en-GB" sz="1800" b="0" i="0" u="none" strike="noStrike" baseline="0" dirty="0" err="1">
                <a:latin typeface="TimesNewRomanPSMT"/>
              </a:rPr>
              <a:t>sulfide</a:t>
            </a:r>
            <a:r>
              <a:rPr lang="en-GB" sz="1800" b="0" i="0" u="none" strike="noStrike" baseline="0" dirty="0">
                <a:latin typeface="TimesNewRomanPSMT"/>
              </a:rPr>
              <a:t>-containing amino acids, which can be further metabolized .</a:t>
            </a:r>
          </a:p>
          <a:p>
            <a:pPr algn="l"/>
            <a:endParaRPr lang="en-GB" sz="1800" b="0" i="0" u="none" strike="noStrike" baseline="0" dirty="0">
              <a:latin typeface="TimesNewRomanPSMT"/>
            </a:endParaRPr>
          </a:p>
          <a:p>
            <a:pPr algn="l"/>
            <a:r>
              <a:rPr lang="en-GB" sz="1800" b="1" i="1" u="none" strike="noStrike" baseline="0" dirty="0">
                <a:solidFill>
                  <a:schemeClr val="accent2">
                    <a:lumMod val="40000"/>
                    <a:lumOff val="60000"/>
                  </a:schemeClr>
                </a:solidFill>
                <a:latin typeface="TimesNewRomanPSMT"/>
              </a:rPr>
              <a:t>The proteolytic degradation of </a:t>
            </a:r>
            <a:r>
              <a:rPr lang="en-GB" sz="1800" b="1" i="1" u="none" strike="noStrike" baseline="0" dirty="0" err="1">
                <a:solidFill>
                  <a:schemeClr val="accent2">
                    <a:lumMod val="40000"/>
                    <a:lumOff val="60000"/>
                  </a:schemeClr>
                </a:solidFill>
                <a:latin typeface="TimesNewRomanPSMT"/>
              </a:rPr>
              <a:t>sulfur</a:t>
            </a:r>
            <a:r>
              <a:rPr lang="en-GB" sz="1800" b="1" i="1" u="none" strike="noStrike" baseline="0" dirty="0">
                <a:solidFill>
                  <a:schemeClr val="accent2">
                    <a:lumMod val="40000"/>
                    <a:lumOff val="60000"/>
                  </a:schemeClr>
                </a:solidFill>
                <a:latin typeface="TimesNewRomanPSMT"/>
              </a:rPr>
              <a:t>-containing amino acids produces </a:t>
            </a:r>
            <a:r>
              <a:rPr lang="en-GB" sz="1800" b="1" i="1" u="none" strike="noStrike" baseline="0" dirty="0" err="1">
                <a:solidFill>
                  <a:schemeClr val="accent2">
                    <a:lumMod val="40000"/>
                    <a:lumOff val="60000"/>
                  </a:schemeClr>
                </a:solidFill>
                <a:latin typeface="TimesNewRomanPSMT"/>
              </a:rPr>
              <a:t>sulfu</a:t>
            </a:r>
            <a:r>
              <a:rPr lang="en-GB" b="1" i="1" dirty="0" err="1">
                <a:solidFill>
                  <a:schemeClr val="accent2">
                    <a:lumMod val="40000"/>
                    <a:lumOff val="60000"/>
                  </a:schemeClr>
                </a:solidFill>
                <a:latin typeface="TimesNewRomanPSMT"/>
              </a:rPr>
              <a:t>r</a:t>
            </a:r>
            <a:r>
              <a:rPr lang="en-GB" b="1" i="1" dirty="0">
                <a:solidFill>
                  <a:schemeClr val="accent2">
                    <a:lumMod val="40000"/>
                    <a:lumOff val="60000"/>
                  </a:schemeClr>
                </a:solidFill>
                <a:latin typeface="TimesNewRomanPSMT"/>
              </a:rPr>
              <a:t> </a:t>
            </a:r>
            <a:r>
              <a:rPr lang="en-GB" sz="1800" b="1" i="1" u="none" strike="noStrike" baseline="0" dirty="0">
                <a:solidFill>
                  <a:schemeClr val="accent2">
                    <a:lumMod val="40000"/>
                    <a:lumOff val="60000"/>
                  </a:schemeClr>
                </a:solidFill>
                <a:latin typeface="TimesNewRomanPSMT"/>
              </a:rPr>
              <a:t>containing gases such as hydrogen sulfide (H</a:t>
            </a:r>
            <a:r>
              <a:rPr lang="en-GB" sz="800" b="1" i="1" u="none" strike="noStrike" baseline="0" dirty="0">
                <a:solidFill>
                  <a:schemeClr val="accent2">
                    <a:lumMod val="40000"/>
                    <a:lumOff val="60000"/>
                  </a:schemeClr>
                </a:solidFill>
                <a:latin typeface="TimesNewRomanPSMT"/>
              </a:rPr>
              <a:t>2</a:t>
            </a:r>
            <a:r>
              <a:rPr lang="en-GB" sz="1800" b="1" i="1" u="none" strike="noStrike" baseline="0" dirty="0">
                <a:solidFill>
                  <a:schemeClr val="accent2">
                    <a:lumMod val="40000"/>
                    <a:lumOff val="60000"/>
                  </a:schemeClr>
                </a:solidFill>
                <a:latin typeface="TimesNewRomanPSMT"/>
              </a:rPr>
              <a:t>S) and </a:t>
            </a:r>
            <a:r>
              <a:rPr lang="en-GB" sz="1800" b="1" i="1" u="none" strike="noStrike" baseline="0" dirty="0" err="1">
                <a:solidFill>
                  <a:schemeClr val="accent2">
                    <a:lumMod val="40000"/>
                    <a:lumOff val="60000"/>
                  </a:schemeClr>
                </a:solidFill>
                <a:latin typeface="TimesNewRomanPSMT"/>
              </a:rPr>
              <a:t>methylmercaptan</a:t>
            </a:r>
            <a:endParaRPr lang="en-IN" b="1" i="1" dirty="0">
              <a:solidFill>
                <a:schemeClr val="accent2">
                  <a:lumMod val="40000"/>
                  <a:lumOff val="60000"/>
                </a:schemeClr>
              </a:solidFill>
            </a:endParaRPr>
          </a:p>
        </p:txBody>
      </p:sp>
      <p:sp>
        <p:nvSpPr>
          <p:cNvPr id="8" name="TextBox 7">
            <a:extLst>
              <a:ext uri="{FF2B5EF4-FFF2-40B4-BE49-F238E27FC236}">
                <a16:creationId xmlns:a16="http://schemas.microsoft.com/office/drawing/2014/main" id="{6E3D7CA2-D1AC-4BC9-BA61-762471531525}"/>
              </a:ext>
            </a:extLst>
          </p:cNvPr>
          <p:cNvSpPr txBox="1"/>
          <p:nvPr/>
        </p:nvSpPr>
        <p:spPr>
          <a:xfrm>
            <a:off x="389097" y="1180117"/>
            <a:ext cx="2494594" cy="738664"/>
          </a:xfrm>
          <a:prstGeom prst="rect">
            <a:avLst/>
          </a:prstGeom>
          <a:noFill/>
        </p:spPr>
        <p:txBody>
          <a:bodyPr wrap="none" rtlCol="0">
            <a:spAutoFit/>
          </a:bodyPr>
          <a:lstStyle/>
          <a:p>
            <a:r>
              <a:rPr lang="en-IN" sz="2400" b="1" dirty="0">
                <a:solidFill>
                  <a:srgbClr val="FFFF00"/>
                </a:solidFill>
                <a:latin typeface="Comic Sans MS" panose="030F0702030302020204" pitchFamily="66" charset="0"/>
                <a:cs typeface="Times New Roman" panose="02020603050405020304" pitchFamily="18" charset="0"/>
              </a:rPr>
              <a:t>Pathophysiology</a:t>
            </a:r>
          </a:p>
          <a:p>
            <a:endParaRPr lang="en-IN" dirty="0"/>
          </a:p>
        </p:txBody>
      </p:sp>
      <p:pic>
        <p:nvPicPr>
          <p:cNvPr id="3" name="Picture 2">
            <a:extLst>
              <a:ext uri="{FF2B5EF4-FFF2-40B4-BE49-F238E27FC236}">
                <a16:creationId xmlns:a16="http://schemas.microsoft.com/office/drawing/2014/main" id="{A9CA8179-E932-4613-921F-BE13EF8B96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6162" y="3817398"/>
            <a:ext cx="6001306" cy="3027350"/>
          </a:xfrm>
          <a:prstGeom prst="rect">
            <a:avLst/>
          </a:prstGeom>
        </p:spPr>
      </p:pic>
    </p:spTree>
    <p:extLst>
      <p:ext uri="{BB962C8B-B14F-4D97-AF65-F5344CB8AC3E}">
        <p14:creationId xmlns:p14="http://schemas.microsoft.com/office/powerpoint/2010/main" val="114222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6FE79E3-7A27-CFA7-37EB-A6ED6D124F76}"/>
              </a:ext>
            </a:extLst>
          </p:cNvPr>
          <p:cNvPicPr>
            <a:picLocks noGrp="1" noChangeAspect="1"/>
          </p:cNvPicPr>
          <p:nvPr>
            <p:ph idx="1"/>
          </p:nvPr>
        </p:nvPicPr>
        <p:blipFill>
          <a:blip r:embed="rId2"/>
          <a:stretch>
            <a:fillRect/>
          </a:stretch>
        </p:blipFill>
        <p:spPr>
          <a:xfrm>
            <a:off x="2157274" y="1140155"/>
            <a:ext cx="8007657" cy="4577690"/>
          </a:xfrm>
          <a:prstGeom prst="rect">
            <a:avLst/>
          </a:prstGeom>
        </p:spPr>
      </p:pic>
    </p:spTree>
    <p:extLst>
      <p:ext uri="{BB962C8B-B14F-4D97-AF65-F5344CB8AC3E}">
        <p14:creationId xmlns:p14="http://schemas.microsoft.com/office/powerpoint/2010/main" val="131456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2FAA986B-29FA-40CC-B22F-9B92DFBFC045}"/>
              </a:ext>
            </a:extLst>
          </p:cNvPr>
          <p:cNvSpPr/>
          <p:nvPr/>
        </p:nvSpPr>
        <p:spPr>
          <a:xfrm>
            <a:off x="3833590" y="176194"/>
            <a:ext cx="3190062" cy="1285884"/>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0000"/>
                </a:solidFill>
              </a:rPr>
              <a:t>Halitosis</a:t>
            </a:r>
            <a:endParaRPr lang="en-US" sz="3600" dirty="0"/>
          </a:p>
        </p:txBody>
      </p:sp>
      <p:sp>
        <p:nvSpPr>
          <p:cNvPr id="7" name="Oval 6">
            <a:extLst>
              <a:ext uri="{FF2B5EF4-FFF2-40B4-BE49-F238E27FC236}">
                <a16:creationId xmlns:a16="http://schemas.microsoft.com/office/drawing/2014/main" id="{42C19F76-3303-44AC-BE67-BEE358BCC851}"/>
              </a:ext>
            </a:extLst>
          </p:cNvPr>
          <p:cNvSpPr/>
          <p:nvPr/>
        </p:nvSpPr>
        <p:spPr>
          <a:xfrm>
            <a:off x="1183970" y="1176876"/>
            <a:ext cx="3000396" cy="1357322"/>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66"/>
                </a:solidFill>
              </a:rPr>
              <a:t>pathologic origin</a:t>
            </a:r>
            <a:endParaRPr lang="en-US" dirty="0"/>
          </a:p>
        </p:txBody>
      </p:sp>
      <p:sp>
        <p:nvSpPr>
          <p:cNvPr id="8" name="Oval 7">
            <a:extLst>
              <a:ext uri="{FF2B5EF4-FFF2-40B4-BE49-F238E27FC236}">
                <a16:creationId xmlns:a16="http://schemas.microsoft.com/office/drawing/2014/main" id="{0275C507-0E16-4F88-99D1-1AEF6FDA00CC}"/>
              </a:ext>
            </a:extLst>
          </p:cNvPr>
          <p:cNvSpPr/>
          <p:nvPr/>
        </p:nvSpPr>
        <p:spPr>
          <a:xfrm>
            <a:off x="6740602" y="1276709"/>
            <a:ext cx="3370806" cy="135732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66"/>
                </a:solidFill>
              </a:rPr>
              <a:t>Non pathologic origin</a:t>
            </a:r>
            <a:endParaRPr lang="en-US" sz="2400" dirty="0"/>
          </a:p>
        </p:txBody>
      </p:sp>
      <p:sp>
        <p:nvSpPr>
          <p:cNvPr id="9" name="Rectangle 8">
            <a:extLst>
              <a:ext uri="{FF2B5EF4-FFF2-40B4-BE49-F238E27FC236}">
                <a16:creationId xmlns:a16="http://schemas.microsoft.com/office/drawing/2014/main" id="{FB8E4BB3-30BA-4F6E-BB22-B9A9E847D072}"/>
              </a:ext>
            </a:extLst>
          </p:cNvPr>
          <p:cNvSpPr/>
          <p:nvPr/>
        </p:nvSpPr>
        <p:spPr>
          <a:xfrm>
            <a:off x="562989" y="2634031"/>
            <a:ext cx="9731263" cy="1103315"/>
          </a:xfrm>
          <a:prstGeom prst="rect">
            <a:avLst/>
          </a:prstGeom>
        </p:spPr>
        <p:txBody>
          <a:bodyPr wrap="square">
            <a:spAutoFit/>
          </a:bodyPr>
          <a:lstStyle/>
          <a:p>
            <a:pPr>
              <a:lnSpc>
                <a:spcPct val="150000"/>
              </a:lnSpc>
            </a:pPr>
            <a:r>
              <a:rPr lang="en-US" sz="2800" b="1" u="sng" dirty="0">
                <a:solidFill>
                  <a:srgbClr val="00B050"/>
                </a:solidFill>
              </a:rPr>
              <a:t>Halitosis due to local factors of pathologic origin:</a:t>
            </a:r>
          </a:p>
          <a:p>
            <a:pPr>
              <a:lnSpc>
                <a:spcPct val="150000"/>
              </a:lnSpc>
              <a:buFontTx/>
              <a:buBlip>
                <a:blip r:embed="rId2"/>
              </a:buBlip>
            </a:pPr>
            <a:r>
              <a:rPr lang="en-US" b="1" dirty="0">
                <a:solidFill>
                  <a:srgbClr val="FFFF66"/>
                </a:solidFill>
              </a:rPr>
              <a:t> </a:t>
            </a:r>
          </a:p>
        </p:txBody>
      </p:sp>
      <p:pic>
        <p:nvPicPr>
          <p:cNvPr id="10" name="Picture 2" descr="Image result for smoking">
            <a:extLst>
              <a:ext uri="{FF2B5EF4-FFF2-40B4-BE49-F238E27FC236}">
                <a16:creationId xmlns:a16="http://schemas.microsoft.com/office/drawing/2014/main" id="{239AA076-C3C6-4A62-896E-ACDBDF485DD4}"/>
              </a:ext>
            </a:extLst>
          </p:cNvPr>
          <p:cNvPicPr>
            <a:picLocks noChangeAspect="1" noChangeArrowheads="1"/>
          </p:cNvPicPr>
          <p:nvPr/>
        </p:nvPicPr>
        <p:blipFill>
          <a:blip r:embed="rId3"/>
          <a:srcRect/>
          <a:stretch>
            <a:fillRect/>
          </a:stretch>
        </p:blipFill>
        <p:spPr bwMode="auto">
          <a:xfrm>
            <a:off x="365381" y="3326695"/>
            <a:ext cx="1917182" cy="1699078"/>
          </a:xfrm>
          <a:prstGeom prst="rect">
            <a:avLst/>
          </a:prstGeom>
          <a:noFill/>
        </p:spPr>
      </p:pic>
      <p:pic>
        <p:nvPicPr>
          <p:cNvPr id="11" name="Picture 18" descr="Image result for healing extraction wound">
            <a:extLst>
              <a:ext uri="{FF2B5EF4-FFF2-40B4-BE49-F238E27FC236}">
                <a16:creationId xmlns:a16="http://schemas.microsoft.com/office/drawing/2014/main" id="{878782E6-2F18-41A9-AFD7-368D1553D250}"/>
              </a:ext>
            </a:extLst>
          </p:cNvPr>
          <p:cNvPicPr>
            <a:picLocks noChangeAspect="1" noChangeArrowheads="1"/>
          </p:cNvPicPr>
          <p:nvPr/>
        </p:nvPicPr>
        <p:blipFill>
          <a:blip r:embed="rId4"/>
          <a:srcRect/>
          <a:stretch>
            <a:fillRect/>
          </a:stretch>
        </p:blipFill>
        <p:spPr bwMode="auto">
          <a:xfrm>
            <a:off x="2723925" y="3326695"/>
            <a:ext cx="2417919" cy="1699078"/>
          </a:xfrm>
          <a:prstGeom prst="rect">
            <a:avLst/>
          </a:prstGeom>
          <a:noFill/>
        </p:spPr>
      </p:pic>
      <p:pic>
        <p:nvPicPr>
          <p:cNvPr id="12" name="Picture 4" descr="Image result for food impaction">
            <a:extLst>
              <a:ext uri="{FF2B5EF4-FFF2-40B4-BE49-F238E27FC236}">
                <a16:creationId xmlns:a16="http://schemas.microsoft.com/office/drawing/2014/main" id="{E5FF3AEF-B74C-4694-8667-2E9127AE2A7A}"/>
              </a:ext>
            </a:extLst>
          </p:cNvPr>
          <p:cNvPicPr>
            <a:picLocks noChangeAspect="1" noChangeArrowheads="1"/>
          </p:cNvPicPr>
          <p:nvPr/>
        </p:nvPicPr>
        <p:blipFill>
          <a:blip r:embed="rId5"/>
          <a:srcRect/>
          <a:stretch>
            <a:fillRect/>
          </a:stretch>
        </p:blipFill>
        <p:spPr bwMode="auto">
          <a:xfrm>
            <a:off x="5726403" y="3275649"/>
            <a:ext cx="2028397" cy="1721087"/>
          </a:xfrm>
          <a:prstGeom prst="rect">
            <a:avLst/>
          </a:prstGeom>
          <a:noFill/>
        </p:spPr>
      </p:pic>
      <p:pic>
        <p:nvPicPr>
          <p:cNvPr id="13" name="Picture 6" descr="Image result for hairy tongue">
            <a:extLst>
              <a:ext uri="{FF2B5EF4-FFF2-40B4-BE49-F238E27FC236}">
                <a16:creationId xmlns:a16="http://schemas.microsoft.com/office/drawing/2014/main" id="{62D93EBA-C68C-4BC4-AD31-4D7A081146CE}"/>
              </a:ext>
            </a:extLst>
          </p:cNvPr>
          <p:cNvPicPr>
            <a:picLocks noChangeAspect="1" noChangeArrowheads="1"/>
          </p:cNvPicPr>
          <p:nvPr/>
        </p:nvPicPr>
        <p:blipFill>
          <a:blip r:embed="rId6" cstate="print"/>
          <a:srcRect/>
          <a:stretch>
            <a:fillRect/>
          </a:stretch>
        </p:blipFill>
        <p:spPr bwMode="auto">
          <a:xfrm>
            <a:off x="8723899" y="3282224"/>
            <a:ext cx="2143140" cy="1714512"/>
          </a:xfrm>
          <a:prstGeom prst="rect">
            <a:avLst/>
          </a:prstGeom>
          <a:noFill/>
        </p:spPr>
      </p:pic>
      <p:pic>
        <p:nvPicPr>
          <p:cNvPr id="14" name="Picture 16" descr="Image result for sinusitis">
            <a:extLst>
              <a:ext uri="{FF2B5EF4-FFF2-40B4-BE49-F238E27FC236}">
                <a16:creationId xmlns:a16="http://schemas.microsoft.com/office/drawing/2014/main" id="{FA435E48-D355-4944-8A01-B8E3940FFC1A}"/>
              </a:ext>
            </a:extLst>
          </p:cNvPr>
          <p:cNvPicPr>
            <a:picLocks noChangeAspect="1" noChangeArrowheads="1"/>
          </p:cNvPicPr>
          <p:nvPr/>
        </p:nvPicPr>
        <p:blipFill>
          <a:blip r:embed="rId7"/>
          <a:srcRect/>
          <a:stretch>
            <a:fillRect/>
          </a:stretch>
        </p:blipFill>
        <p:spPr bwMode="auto">
          <a:xfrm>
            <a:off x="212231" y="5286751"/>
            <a:ext cx="2511694" cy="1506995"/>
          </a:xfrm>
          <a:prstGeom prst="rect">
            <a:avLst/>
          </a:prstGeom>
          <a:noFill/>
        </p:spPr>
      </p:pic>
      <p:pic>
        <p:nvPicPr>
          <p:cNvPr id="15" name="Picture 12" descr="Image result for tonsillitis">
            <a:extLst>
              <a:ext uri="{FF2B5EF4-FFF2-40B4-BE49-F238E27FC236}">
                <a16:creationId xmlns:a16="http://schemas.microsoft.com/office/drawing/2014/main" id="{2116F310-BB11-41B9-B117-58647DE4B661}"/>
              </a:ext>
            </a:extLst>
          </p:cNvPr>
          <p:cNvPicPr>
            <a:picLocks noChangeAspect="1" noChangeArrowheads="1"/>
          </p:cNvPicPr>
          <p:nvPr/>
        </p:nvPicPr>
        <p:blipFill>
          <a:blip r:embed="rId8"/>
          <a:srcRect/>
          <a:stretch>
            <a:fillRect/>
          </a:stretch>
        </p:blipFill>
        <p:spPr bwMode="auto">
          <a:xfrm>
            <a:off x="4881572" y="5259573"/>
            <a:ext cx="2036063" cy="1534173"/>
          </a:xfrm>
          <a:prstGeom prst="rect">
            <a:avLst/>
          </a:prstGeom>
          <a:noFill/>
        </p:spPr>
      </p:pic>
    </p:spTree>
    <p:extLst>
      <p:ext uri="{BB962C8B-B14F-4D97-AF65-F5344CB8AC3E}">
        <p14:creationId xmlns:p14="http://schemas.microsoft.com/office/powerpoint/2010/main" val="485179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66ECD3E-460F-486A-9159-EF8154919E8B}"/>
              </a:ext>
            </a:extLst>
          </p:cNvPr>
          <p:cNvSpPr txBox="1"/>
          <p:nvPr/>
        </p:nvSpPr>
        <p:spPr>
          <a:xfrm>
            <a:off x="2129180" y="184078"/>
            <a:ext cx="8577289" cy="461665"/>
          </a:xfrm>
          <a:prstGeom prst="rect">
            <a:avLst/>
          </a:prstGeom>
          <a:noFill/>
        </p:spPr>
        <p:txBody>
          <a:bodyPr wrap="square">
            <a:spAutoFit/>
          </a:bodyPr>
          <a:lstStyle/>
          <a:p>
            <a:r>
              <a:rPr lang="en-US" sz="2400" b="1" dirty="0">
                <a:solidFill>
                  <a:srgbClr val="FFFF00"/>
                </a:solidFill>
                <a:latin typeface="Comic Sans MS" panose="030F0702030302020204" pitchFamily="66" charset="0"/>
                <a:cs typeface="Times New Roman" panose="02020603050405020304" pitchFamily="18" charset="0"/>
              </a:rPr>
              <a:t>Halitosis due to local factors of non-pathologic origin</a:t>
            </a:r>
            <a:endParaRPr lang="en-IN" sz="2400" dirty="0">
              <a:solidFill>
                <a:srgbClr val="FFFF00"/>
              </a:solidFill>
              <a:latin typeface="Comic Sans MS" panose="030F0702030302020204" pitchFamily="66" charset="0"/>
              <a:cs typeface="Times New Roman" panose="02020603050405020304" pitchFamily="18" charset="0"/>
            </a:endParaRPr>
          </a:p>
        </p:txBody>
      </p:sp>
      <p:pic>
        <p:nvPicPr>
          <p:cNvPr id="11" name="Picture 10" descr="E-denture-main.jpg">
            <a:extLst>
              <a:ext uri="{FF2B5EF4-FFF2-40B4-BE49-F238E27FC236}">
                <a16:creationId xmlns:a16="http://schemas.microsoft.com/office/drawing/2014/main" id="{9B6B9924-DB04-4CB4-9EA2-AF559117258A}"/>
              </a:ext>
            </a:extLst>
          </p:cNvPr>
          <p:cNvPicPr>
            <a:picLocks noChangeAspect="1"/>
          </p:cNvPicPr>
          <p:nvPr/>
        </p:nvPicPr>
        <p:blipFill rotWithShape="1">
          <a:blip r:embed="rId2"/>
          <a:srcRect l="10915" r="6138"/>
          <a:stretch/>
        </p:blipFill>
        <p:spPr>
          <a:xfrm>
            <a:off x="239325" y="922686"/>
            <a:ext cx="2531166" cy="1765539"/>
          </a:xfrm>
          <a:prstGeom prst="rect">
            <a:avLst/>
          </a:prstGeom>
        </p:spPr>
      </p:pic>
      <p:pic>
        <p:nvPicPr>
          <p:cNvPr id="12" name="Picture 1" descr="C:\Users\Nazia\Pictures\scenaries\Scr000202.jpg">
            <a:extLst>
              <a:ext uri="{FF2B5EF4-FFF2-40B4-BE49-F238E27FC236}">
                <a16:creationId xmlns:a16="http://schemas.microsoft.com/office/drawing/2014/main" id="{FDC78B78-760B-4386-9B97-B0B11055964B}"/>
              </a:ext>
            </a:extLst>
          </p:cNvPr>
          <p:cNvPicPr>
            <a:picLocks noChangeAspect="1" noChangeArrowheads="1"/>
          </p:cNvPicPr>
          <p:nvPr/>
        </p:nvPicPr>
        <p:blipFill>
          <a:blip r:embed="rId3"/>
          <a:srcRect/>
          <a:stretch>
            <a:fillRect/>
          </a:stretch>
        </p:blipFill>
        <p:spPr bwMode="auto">
          <a:xfrm>
            <a:off x="3244316" y="849721"/>
            <a:ext cx="2419145" cy="1765539"/>
          </a:xfrm>
          <a:prstGeom prst="rect">
            <a:avLst/>
          </a:prstGeom>
          <a:ln w="38100" cap="sq">
            <a:solidFill>
              <a:srgbClr val="E125CB"/>
            </a:solidFill>
            <a:prstDash val="solid"/>
            <a:miter lim="800000"/>
          </a:ln>
          <a:effectLst>
            <a:outerShdw blurRad="50800" dist="38100" dir="2700000" algn="tl" rotWithShape="0">
              <a:srgbClr val="000000">
                <a:alpha val="43000"/>
              </a:srgbClr>
            </a:outerShdw>
          </a:effectLst>
        </p:spPr>
      </p:pic>
      <p:pic>
        <p:nvPicPr>
          <p:cNvPr id="13" name="Picture 2" descr="Image result for endodontic patients">
            <a:extLst>
              <a:ext uri="{FF2B5EF4-FFF2-40B4-BE49-F238E27FC236}">
                <a16:creationId xmlns:a16="http://schemas.microsoft.com/office/drawing/2014/main" id="{EA473DEB-B1C1-4110-A41A-6463D77DD8D0}"/>
              </a:ext>
            </a:extLst>
          </p:cNvPr>
          <p:cNvPicPr>
            <a:picLocks noChangeAspect="1" noChangeArrowheads="1"/>
          </p:cNvPicPr>
          <p:nvPr/>
        </p:nvPicPr>
        <p:blipFill>
          <a:blip r:embed="rId4"/>
          <a:srcRect/>
          <a:stretch>
            <a:fillRect/>
          </a:stretch>
        </p:blipFill>
        <p:spPr bwMode="auto">
          <a:xfrm>
            <a:off x="6056075" y="845798"/>
            <a:ext cx="3051549" cy="1808326"/>
          </a:xfrm>
          <a:prstGeom prst="rect">
            <a:avLst/>
          </a:prstGeom>
          <a:noFill/>
        </p:spPr>
      </p:pic>
      <p:pic>
        <p:nvPicPr>
          <p:cNvPr id="14" name="Picture 13" descr="Happy-Old-People-Seniors.jpg">
            <a:extLst>
              <a:ext uri="{FF2B5EF4-FFF2-40B4-BE49-F238E27FC236}">
                <a16:creationId xmlns:a16="http://schemas.microsoft.com/office/drawing/2014/main" id="{5C005515-5E33-4314-B8AA-269F63A531DC}"/>
              </a:ext>
            </a:extLst>
          </p:cNvPr>
          <p:cNvPicPr>
            <a:picLocks noChangeAspect="1"/>
          </p:cNvPicPr>
          <p:nvPr/>
        </p:nvPicPr>
        <p:blipFill>
          <a:blip r:embed="rId5" cstate="print"/>
          <a:stretch>
            <a:fillRect/>
          </a:stretch>
        </p:blipFill>
        <p:spPr>
          <a:xfrm>
            <a:off x="9380714" y="747312"/>
            <a:ext cx="2419144" cy="1940914"/>
          </a:xfrm>
          <a:prstGeom prst="rect">
            <a:avLst/>
          </a:prstGeom>
        </p:spPr>
      </p:pic>
      <p:sp>
        <p:nvSpPr>
          <p:cNvPr id="15" name="Rectangle 14">
            <a:extLst>
              <a:ext uri="{FF2B5EF4-FFF2-40B4-BE49-F238E27FC236}">
                <a16:creationId xmlns:a16="http://schemas.microsoft.com/office/drawing/2014/main" id="{EFBD681E-A03C-48EE-9509-018FC328D00C}"/>
              </a:ext>
            </a:extLst>
          </p:cNvPr>
          <p:cNvSpPr/>
          <p:nvPr/>
        </p:nvSpPr>
        <p:spPr>
          <a:xfrm>
            <a:off x="2319241" y="2900628"/>
            <a:ext cx="9480618" cy="718466"/>
          </a:xfrm>
          <a:prstGeom prst="rect">
            <a:avLst/>
          </a:prstGeom>
        </p:spPr>
        <p:txBody>
          <a:bodyPr wrap="square">
            <a:spAutoFit/>
          </a:bodyPr>
          <a:lstStyle/>
          <a:p>
            <a:pPr algn="just">
              <a:lnSpc>
                <a:spcPct val="200000"/>
              </a:lnSpc>
              <a:spcBef>
                <a:spcPct val="50000"/>
              </a:spcBef>
            </a:pPr>
            <a:r>
              <a:rPr lang="en-US" sz="2400" b="1" dirty="0">
                <a:solidFill>
                  <a:srgbClr val="FFFF00"/>
                </a:solidFill>
                <a:latin typeface="Comic Sans MS" panose="030F0702030302020204" pitchFamily="66" charset="0"/>
                <a:cs typeface="Times New Roman" panose="02020603050405020304" pitchFamily="18" charset="0"/>
              </a:rPr>
              <a:t>Halitosis due to systemic factors of pathologic origin</a:t>
            </a:r>
          </a:p>
        </p:txBody>
      </p:sp>
      <p:pic>
        <p:nvPicPr>
          <p:cNvPr id="16" name="Picture 15" descr="daibetes.jpg">
            <a:extLst>
              <a:ext uri="{FF2B5EF4-FFF2-40B4-BE49-F238E27FC236}">
                <a16:creationId xmlns:a16="http://schemas.microsoft.com/office/drawing/2014/main" id="{5A8AD936-29E1-46A9-BF30-D5C8D3B7CC5D}"/>
              </a:ext>
            </a:extLst>
          </p:cNvPr>
          <p:cNvPicPr>
            <a:picLocks noChangeAspect="1"/>
          </p:cNvPicPr>
          <p:nvPr/>
        </p:nvPicPr>
        <p:blipFill>
          <a:blip r:embed="rId6"/>
          <a:stretch>
            <a:fillRect/>
          </a:stretch>
        </p:blipFill>
        <p:spPr>
          <a:xfrm>
            <a:off x="347090" y="3923270"/>
            <a:ext cx="2701526" cy="2045278"/>
          </a:xfrm>
          <a:prstGeom prst="rect">
            <a:avLst/>
          </a:prstGeom>
        </p:spPr>
      </p:pic>
      <p:pic>
        <p:nvPicPr>
          <p:cNvPr id="17" name="Picture 16" descr="abd1fed0-3b77-49bc-a379-823c20fecc6c.jpg">
            <a:extLst>
              <a:ext uri="{FF2B5EF4-FFF2-40B4-BE49-F238E27FC236}">
                <a16:creationId xmlns:a16="http://schemas.microsoft.com/office/drawing/2014/main" id="{5DF80810-D345-409A-94E3-705C69AEDB83}"/>
              </a:ext>
            </a:extLst>
          </p:cNvPr>
          <p:cNvPicPr>
            <a:picLocks noChangeAspect="1"/>
          </p:cNvPicPr>
          <p:nvPr/>
        </p:nvPicPr>
        <p:blipFill>
          <a:blip r:embed="rId7"/>
          <a:stretch>
            <a:fillRect/>
          </a:stretch>
        </p:blipFill>
        <p:spPr>
          <a:xfrm>
            <a:off x="3518058" y="3923269"/>
            <a:ext cx="2643207" cy="2071702"/>
          </a:xfrm>
          <a:prstGeom prst="rect">
            <a:avLst/>
          </a:prstGeom>
        </p:spPr>
      </p:pic>
      <p:pic>
        <p:nvPicPr>
          <p:cNvPr id="18" name="Picture 2" descr="Image result for vit c deficiency">
            <a:extLst>
              <a:ext uri="{FF2B5EF4-FFF2-40B4-BE49-F238E27FC236}">
                <a16:creationId xmlns:a16="http://schemas.microsoft.com/office/drawing/2014/main" id="{9F9DA6E3-3554-4695-A5C2-253855343411}"/>
              </a:ext>
            </a:extLst>
          </p:cNvPr>
          <p:cNvPicPr>
            <a:picLocks noChangeAspect="1" noChangeArrowheads="1"/>
          </p:cNvPicPr>
          <p:nvPr/>
        </p:nvPicPr>
        <p:blipFill>
          <a:blip r:embed="rId8"/>
          <a:srcRect/>
          <a:stretch>
            <a:fillRect/>
          </a:stretch>
        </p:blipFill>
        <p:spPr bwMode="auto">
          <a:xfrm>
            <a:off x="6630707" y="3732305"/>
            <a:ext cx="4762500" cy="2262666"/>
          </a:xfrm>
          <a:prstGeom prst="rect">
            <a:avLst/>
          </a:prstGeom>
          <a:noFill/>
        </p:spPr>
      </p:pic>
      <p:sp>
        <p:nvSpPr>
          <p:cNvPr id="19" name="Rectangle 18">
            <a:extLst>
              <a:ext uri="{FF2B5EF4-FFF2-40B4-BE49-F238E27FC236}">
                <a16:creationId xmlns:a16="http://schemas.microsoft.com/office/drawing/2014/main" id="{B39D2875-E270-43ED-B0DE-8F15E2C513FF}"/>
              </a:ext>
            </a:extLst>
          </p:cNvPr>
          <p:cNvSpPr/>
          <p:nvPr/>
        </p:nvSpPr>
        <p:spPr>
          <a:xfrm>
            <a:off x="8096968" y="6195026"/>
            <a:ext cx="1989775" cy="400110"/>
          </a:xfrm>
          <a:prstGeom prst="rect">
            <a:avLst/>
          </a:prstGeom>
        </p:spPr>
        <p:txBody>
          <a:bodyPr wrap="none">
            <a:spAutoFit/>
          </a:bodyPr>
          <a:lstStyle/>
          <a:p>
            <a:r>
              <a:rPr lang="en-US" sz="2000" b="1" dirty="0" err="1">
                <a:solidFill>
                  <a:srgbClr val="00B050"/>
                </a:solidFill>
                <a:latin typeface="Times New Roman" panose="02020603050405020304" pitchFamily="18" charset="0"/>
                <a:cs typeface="Times New Roman" panose="02020603050405020304" pitchFamily="18" charset="0"/>
              </a:rPr>
              <a:t>Vit.C</a:t>
            </a:r>
            <a:r>
              <a:rPr lang="en-US" sz="2000" b="1" dirty="0">
                <a:solidFill>
                  <a:srgbClr val="00B050"/>
                </a:solidFill>
                <a:latin typeface="Times New Roman" panose="02020603050405020304" pitchFamily="18" charset="0"/>
                <a:cs typeface="Times New Roman" panose="02020603050405020304" pitchFamily="18" charset="0"/>
              </a:rPr>
              <a:t> deficiency </a:t>
            </a:r>
          </a:p>
        </p:txBody>
      </p:sp>
    </p:spTree>
    <p:extLst>
      <p:ext uri="{BB962C8B-B14F-4D97-AF65-F5344CB8AC3E}">
        <p14:creationId xmlns:p14="http://schemas.microsoft.com/office/powerpoint/2010/main" val="3708284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2A5B4BB-6B4B-48A7-B04A-957ED39D0099}"/>
              </a:ext>
            </a:extLst>
          </p:cNvPr>
          <p:cNvSpPr txBox="1"/>
          <p:nvPr/>
        </p:nvSpPr>
        <p:spPr>
          <a:xfrm>
            <a:off x="3037417" y="6007749"/>
            <a:ext cx="8000999" cy="369332"/>
          </a:xfrm>
          <a:prstGeom prst="rect">
            <a:avLst/>
          </a:prstGeom>
          <a:noFill/>
        </p:spPr>
        <p:txBody>
          <a:bodyPr wrap="square">
            <a:spAutoFit/>
          </a:bodyPr>
          <a:lstStyle/>
          <a:p>
            <a:r>
              <a:rPr lang="en-US" sz="1800" b="1" dirty="0">
                <a:solidFill>
                  <a:srgbClr val="00B050"/>
                </a:solidFill>
                <a:latin typeface="Comic Sans MS" panose="030F0702030302020204" pitchFamily="66" charset="0"/>
              </a:rPr>
              <a:t>Halitosis due to systemic factors of non-pathologic origin</a:t>
            </a:r>
            <a:endParaRPr lang="en-IN" dirty="0">
              <a:solidFill>
                <a:srgbClr val="00B050"/>
              </a:solidFill>
              <a:latin typeface="Comic Sans MS" panose="030F0702030302020204" pitchFamily="66" charset="0"/>
            </a:endParaRPr>
          </a:p>
        </p:txBody>
      </p:sp>
      <p:pic>
        <p:nvPicPr>
          <p:cNvPr id="8" name="Picture 7" descr="redMeat-849360782-770x553-650x428.jpg">
            <a:extLst>
              <a:ext uri="{FF2B5EF4-FFF2-40B4-BE49-F238E27FC236}">
                <a16:creationId xmlns:a16="http://schemas.microsoft.com/office/drawing/2014/main" id="{53478DAA-C3B5-48F7-89D6-FC45B0BB8A05}"/>
              </a:ext>
            </a:extLst>
          </p:cNvPr>
          <p:cNvPicPr>
            <a:picLocks noChangeAspect="1"/>
          </p:cNvPicPr>
          <p:nvPr/>
        </p:nvPicPr>
        <p:blipFill>
          <a:blip r:embed="rId2"/>
          <a:stretch>
            <a:fillRect/>
          </a:stretch>
        </p:blipFill>
        <p:spPr>
          <a:xfrm>
            <a:off x="245963" y="899268"/>
            <a:ext cx="3071834" cy="2022684"/>
          </a:xfrm>
          <a:prstGeom prst="rect">
            <a:avLst/>
          </a:prstGeom>
        </p:spPr>
      </p:pic>
      <p:pic>
        <p:nvPicPr>
          <p:cNvPr id="9" name="Picture 8" descr="_80896768_red-onion-think624.jpg">
            <a:extLst>
              <a:ext uri="{FF2B5EF4-FFF2-40B4-BE49-F238E27FC236}">
                <a16:creationId xmlns:a16="http://schemas.microsoft.com/office/drawing/2014/main" id="{85FECEBA-7302-4719-A57D-DB225D3E238A}"/>
              </a:ext>
            </a:extLst>
          </p:cNvPr>
          <p:cNvPicPr>
            <a:picLocks noChangeAspect="1"/>
          </p:cNvPicPr>
          <p:nvPr/>
        </p:nvPicPr>
        <p:blipFill>
          <a:blip r:embed="rId3"/>
          <a:stretch>
            <a:fillRect/>
          </a:stretch>
        </p:blipFill>
        <p:spPr>
          <a:xfrm>
            <a:off x="4227009" y="839040"/>
            <a:ext cx="3528865" cy="2143140"/>
          </a:xfrm>
          <a:prstGeom prst="rect">
            <a:avLst/>
          </a:prstGeom>
        </p:spPr>
      </p:pic>
      <p:pic>
        <p:nvPicPr>
          <p:cNvPr id="10" name="Picture 9" descr="bulbs-and-bowl-of-garlic.jpg">
            <a:extLst>
              <a:ext uri="{FF2B5EF4-FFF2-40B4-BE49-F238E27FC236}">
                <a16:creationId xmlns:a16="http://schemas.microsoft.com/office/drawing/2014/main" id="{0CFA1BA5-40C3-42EF-BCA2-F380A9C0F991}"/>
              </a:ext>
            </a:extLst>
          </p:cNvPr>
          <p:cNvPicPr>
            <a:picLocks noChangeAspect="1"/>
          </p:cNvPicPr>
          <p:nvPr/>
        </p:nvPicPr>
        <p:blipFill>
          <a:blip r:embed="rId4"/>
          <a:stretch>
            <a:fillRect/>
          </a:stretch>
        </p:blipFill>
        <p:spPr>
          <a:xfrm flipH="1">
            <a:off x="8326438" y="874759"/>
            <a:ext cx="3433106" cy="2071702"/>
          </a:xfrm>
          <a:prstGeom prst="rect">
            <a:avLst/>
          </a:prstGeom>
        </p:spPr>
      </p:pic>
      <p:pic>
        <p:nvPicPr>
          <p:cNvPr id="11" name="Picture 10" descr="161128-drinking-alcohol-jpo-108p_52ad934c90bc61c93c2242c4349f5e55.fit-760w.jpg">
            <a:extLst>
              <a:ext uri="{FF2B5EF4-FFF2-40B4-BE49-F238E27FC236}">
                <a16:creationId xmlns:a16="http://schemas.microsoft.com/office/drawing/2014/main" id="{4436D49B-6D42-4FCD-948D-A65FC79A32EE}"/>
              </a:ext>
            </a:extLst>
          </p:cNvPr>
          <p:cNvPicPr>
            <a:picLocks noChangeAspect="1"/>
          </p:cNvPicPr>
          <p:nvPr/>
        </p:nvPicPr>
        <p:blipFill>
          <a:blip r:embed="rId5"/>
          <a:stretch>
            <a:fillRect/>
          </a:stretch>
        </p:blipFill>
        <p:spPr>
          <a:xfrm>
            <a:off x="305861" y="3429000"/>
            <a:ext cx="3373207" cy="2071701"/>
          </a:xfrm>
          <a:prstGeom prst="rect">
            <a:avLst/>
          </a:prstGeom>
        </p:spPr>
      </p:pic>
      <p:pic>
        <p:nvPicPr>
          <p:cNvPr id="12" name="Picture 2">
            <a:extLst>
              <a:ext uri="{FF2B5EF4-FFF2-40B4-BE49-F238E27FC236}">
                <a16:creationId xmlns:a16="http://schemas.microsoft.com/office/drawing/2014/main" id="{6C070168-F72D-422A-8C31-64F379C63E4A}"/>
              </a:ext>
            </a:extLst>
          </p:cNvPr>
          <p:cNvPicPr>
            <a:picLocks noChangeAspect="1" noChangeArrowheads="1"/>
          </p:cNvPicPr>
          <p:nvPr/>
        </p:nvPicPr>
        <p:blipFill>
          <a:blip r:embed="rId6"/>
          <a:srcRect/>
          <a:stretch>
            <a:fillRect/>
          </a:stretch>
        </p:blipFill>
        <p:spPr bwMode="auto">
          <a:xfrm>
            <a:off x="4797857" y="3191957"/>
            <a:ext cx="3153447" cy="2382349"/>
          </a:xfrm>
          <a:prstGeom prst="rect">
            <a:avLst/>
          </a:prstGeom>
          <a:ln w="38100" cap="sq">
            <a:solidFill>
              <a:srgbClr val="E125CB"/>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9150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0F21B2C1-8719-41B3-A827-5CF670B5DE38}"/>
              </a:ext>
            </a:extLst>
          </p:cNvPr>
          <p:cNvSpPr txBox="1"/>
          <p:nvPr/>
        </p:nvSpPr>
        <p:spPr>
          <a:xfrm>
            <a:off x="4104154" y="553226"/>
            <a:ext cx="6102626" cy="461665"/>
          </a:xfrm>
          <a:prstGeom prst="rect">
            <a:avLst/>
          </a:prstGeom>
          <a:noFill/>
        </p:spPr>
        <p:txBody>
          <a:bodyPr wrap="square">
            <a:spAutoFit/>
          </a:bodyPr>
          <a:lstStyle/>
          <a:p>
            <a:r>
              <a:rPr lang="en-IN" sz="2400" b="1" u="none" strike="noStrike" baseline="0" dirty="0">
                <a:solidFill>
                  <a:schemeClr val="accent5">
                    <a:lumMod val="60000"/>
                    <a:lumOff val="40000"/>
                  </a:schemeClr>
                </a:solidFill>
                <a:latin typeface="Times New Roman" panose="02020603050405020304" pitchFamily="18" charset="0"/>
                <a:cs typeface="Times New Roman" panose="02020603050405020304" pitchFamily="18" charset="0"/>
              </a:rPr>
              <a:t>Tongue and Tongue Coating</a:t>
            </a:r>
            <a:endParaRPr lang="en-IN" sz="2400" b="1" dirty="0">
              <a:solidFill>
                <a:schemeClr val="accent5">
                  <a:lumMod val="60000"/>
                  <a:lumOff val="40000"/>
                </a:schemeClr>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C3FB9E8D-02C2-4E5D-98F0-1C1672D27A8C}"/>
              </a:ext>
            </a:extLst>
          </p:cNvPr>
          <p:cNvSpPr txBox="1"/>
          <p:nvPr/>
        </p:nvSpPr>
        <p:spPr>
          <a:xfrm>
            <a:off x="122582" y="1367213"/>
            <a:ext cx="11946838" cy="872996"/>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The dorsal tongue mucosa, with an area of 25 cm</a:t>
            </a:r>
            <a:r>
              <a:rPr lang="en-GB" sz="800" b="0" i="0" u="none" strike="noStrike" baseline="0" dirty="0">
                <a:latin typeface="TimesNewRomanPSMT"/>
              </a:rPr>
              <a:t>3</a:t>
            </a:r>
            <a:r>
              <a:rPr lang="en-GB" sz="1800" b="0" i="0" u="none" strike="noStrike" baseline="0" dirty="0">
                <a:latin typeface="TimesNewRomanPSMT"/>
              </a:rPr>
              <a:t>, has a very irregular surface topography.</a:t>
            </a:r>
            <a:r>
              <a:rPr lang="en-GB" sz="800" b="0" i="0" u="none" strike="noStrike" baseline="0" dirty="0">
                <a:latin typeface="TimesNewRomanPSMT"/>
              </a:rPr>
              <a:t> </a:t>
            </a:r>
          </a:p>
          <a:p>
            <a:pPr marL="285750" indent="-285750" algn="l">
              <a:lnSpc>
                <a:spcPct val="150000"/>
              </a:lnSpc>
              <a:buFont typeface="Arial" panose="020B0604020202020204" pitchFamily="34" charset="0"/>
              <a:buChar char="•"/>
            </a:pPr>
            <a:r>
              <a:rPr lang="en-GB" sz="1800" b="0" i="0" u="none" strike="noStrike" baseline="0" dirty="0">
                <a:latin typeface="TimesNewRomanPSMT"/>
              </a:rPr>
              <a:t>The innumerable depressions in the tongue surface are ideal niches for bacterial adhesion and growth</a:t>
            </a:r>
            <a:endParaRPr lang="en-IN" dirty="0"/>
          </a:p>
        </p:txBody>
      </p:sp>
      <p:sp>
        <p:nvSpPr>
          <p:cNvPr id="15" name="TextBox 14">
            <a:extLst>
              <a:ext uri="{FF2B5EF4-FFF2-40B4-BE49-F238E27FC236}">
                <a16:creationId xmlns:a16="http://schemas.microsoft.com/office/drawing/2014/main" id="{332AE4F5-B47D-445C-9276-78611BD84FDD}"/>
              </a:ext>
            </a:extLst>
          </p:cNvPr>
          <p:cNvSpPr txBox="1"/>
          <p:nvPr/>
        </p:nvSpPr>
        <p:spPr>
          <a:xfrm>
            <a:off x="122582" y="2465525"/>
            <a:ext cx="11711609" cy="646331"/>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latin typeface="TimesNewRomanPSMT"/>
              </a:rPr>
              <a:t>fissured tongue (deep fissures on the dorsum, also called </a:t>
            </a:r>
            <a:r>
              <a:rPr lang="en-GB" sz="1800" b="0" i="1" u="none" strike="noStrike" baseline="0" dirty="0">
                <a:latin typeface="TimesNewRomanPS-ItalicMT"/>
              </a:rPr>
              <a:t>scrotal tongue </a:t>
            </a:r>
            <a:r>
              <a:rPr lang="en-GB" sz="1800" b="0" i="0" u="none" strike="noStrike" baseline="0" dirty="0">
                <a:latin typeface="TimesNewRomanPSMT"/>
              </a:rPr>
              <a:t>or </a:t>
            </a:r>
            <a:r>
              <a:rPr lang="en-GB" sz="1800" b="0" i="1" u="none" strike="noStrike" baseline="0" dirty="0">
                <a:latin typeface="TimesNewRomanPS-ItalicMT"/>
              </a:rPr>
              <a:t>lingua </a:t>
            </a:r>
            <a:r>
              <a:rPr lang="en-GB" sz="1800" b="0" i="1" u="none" strike="noStrike" baseline="0" dirty="0" err="1">
                <a:latin typeface="TimesNewRomanPS-ItalicMT"/>
              </a:rPr>
              <a:t>plicata</a:t>
            </a:r>
            <a:r>
              <a:rPr lang="en-GB" sz="1800" b="0" i="0" u="none" strike="noStrike" baseline="0" dirty="0">
                <a:latin typeface="TimesNewRomanPSMT"/>
              </a:rPr>
              <a:t>) and a hairy tongue (</a:t>
            </a:r>
            <a:r>
              <a:rPr lang="en-GB" sz="1800" b="0" i="1" u="none" strike="noStrike" baseline="0" dirty="0">
                <a:latin typeface="TimesNewRomanPS-ItalicMT"/>
              </a:rPr>
              <a:t>lingua </a:t>
            </a:r>
            <a:r>
              <a:rPr lang="en-GB" sz="1800" b="0" i="1" u="none" strike="noStrike" baseline="0" dirty="0" err="1">
                <a:latin typeface="TimesNewRomanPS-ItalicMT"/>
              </a:rPr>
              <a:t>villosa</a:t>
            </a:r>
            <a:r>
              <a:rPr lang="en-GB" sz="1800" b="0" i="0" u="none" strike="noStrike" baseline="0" dirty="0">
                <a:latin typeface="TimesNewRomanPSMT"/>
              </a:rPr>
              <a:t>) have an even rougher surface </a:t>
            </a:r>
            <a:endParaRPr lang="en-IN" dirty="0"/>
          </a:p>
        </p:txBody>
      </p:sp>
      <p:pic>
        <p:nvPicPr>
          <p:cNvPr id="17" name="Picture 16">
            <a:extLst>
              <a:ext uri="{FF2B5EF4-FFF2-40B4-BE49-F238E27FC236}">
                <a16:creationId xmlns:a16="http://schemas.microsoft.com/office/drawing/2014/main" id="{5581D79D-73AA-4687-B924-0FDDC1375C75}"/>
              </a:ext>
            </a:extLst>
          </p:cNvPr>
          <p:cNvPicPr>
            <a:picLocks noChangeAspect="1"/>
          </p:cNvPicPr>
          <p:nvPr/>
        </p:nvPicPr>
        <p:blipFill rotWithShape="1">
          <a:blip r:embed="rId2">
            <a:extLst>
              <a:ext uri="{28A0092B-C50C-407E-A947-70E740481C1C}">
                <a14:useLocalDpi xmlns:a14="http://schemas.microsoft.com/office/drawing/2010/main" val="0"/>
              </a:ext>
            </a:extLst>
          </a:blip>
          <a:srcRect l="20484" t="60553" r="35453" b="6338"/>
          <a:stretch/>
        </p:blipFill>
        <p:spPr>
          <a:xfrm>
            <a:off x="3208184" y="3277248"/>
            <a:ext cx="5287746" cy="25850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77A19E01-8C41-7C5C-2890-E2B4FE0D4506}"/>
              </a:ext>
            </a:extLst>
          </p:cNvPr>
          <p:cNvSpPr txBox="1"/>
          <p:nvPr/>
        </p:nvSpPr>
        <p:spPr>
          <a:xfrm>
            <a:off x="122582" y="5981608"/>
            <a:ext cx="11775844" cy="646331"/>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latin typeface="TimesNewRomanPSMT"/>
              </a:rPr>
              <a:t>Accumulated food remnants intermingled with exfoliated cells and bacteria form a coating on the tongue dorsum. As such, the two factors essential for putrefaction (bacteria and their nutrients) are united.</a:t>
            </a:r>
            <a:endParaRPr lang="en-IN" dirty="0"/>
          </a:p>
        </p:txBody>
      </p:sp>
    </p:spTree>
    <p:extLst>
      <p:ext uri="{BB962C8B-B14F-4D97-AF65-F5344CB8AC3E}">
        <p14:creationId xmlns:p14="http://schemas.microsoft.com/office/powerpoint/2010/main" val="1188388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81DF7A6-CC7A-4EBE-A1E7-952DF469522D}"/>
              </a:ext>
            </a:extLst>
          </p:cNvPr>
          <p:cNvSpPr txBox="1"/>
          <p:nvPr/>
        </p:nvSpPr>
        <p:spPr>
          <a:xfrm>
            <a:off x="4481808" y="923040"/>
            <a:ext cx="6102626" cy="461665"/>
          </a:xfrm>
          <a:prstGeom prst="rect">
            <a:avLst/>
          </a:prstGeom>
          <a:noFill/>
        </p:spPr>
        <p:txBody>
          <a:bodyPr wrap="square">
            <a:spAutoFit/>
          </a:bodyPr>
          <a:lstStyle/>
          <a:p>
            <a:r>
              <a:rPr lang="en-IN" sz="2400" b="1" u="none" strike="noStrike" baseline="0" dirty="0">
                <a:solidFill>
                  <a:schemeClr val="accent5">
                    <a:lumMod val="20000"/>
                    <a:lumOff val="80000"/>
                  </a:schemeClr>
                </a:solidFill>
                <a:latin typeface="Times New Roman" panose="02020603050405020304" pitchFamily="18" charset="0"/>
                <a:cs typeface="Times New Roman" panose="02020603050405020304" pitchFamily="18" charset="0"/>
              </a:rPr>
              <a:t>Periodontal Infections</a:t>
            </a:r>
            <a:endParaRPr lang="en-IN" sz="2400" dirty="0">
              <a:solidFill>
                <a:schemeClr val="accent5">
                  <a:lumMod val="20000"/>
                  <a:lumOff val="80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FA96D33-874D-47DF-8CA7-C232F0C10157}"/>
              </a:ext>
            </a:extLst>
          </p:cNvPr>
          <p:cNvSpPr txBox="1"/>
          <p:nvPr/>
        </p:nvSpPr>
        <p:spPr>
          <a:xfrm>
            <a:off x="481291" y="2074783"/>
            <a:ext cx="11602280" cy="3966150"/>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Several studies have shown that VSC levels in the mouth correlate positively with the depth of periodontal pockets and that the amount of VSCs in the breath increases with the number, depth, and bleeding tendency of the periodontal pockets.</a:t>
            </a:r>
            <a:r>
              <a:rPr lang="en-GB" sz="800" b="0" i="0" u="none" strike="noStrike" baseline="0" dirty="0">
                <a:latin typeface="TimesNewRomanPSMT"/>
              </a:rPr>
              <a:t> </a:t>
            </a:r>
          </a:p>
          <a:p>
            <a:pPr algn="l">
              <a:lnSpc>
                <a:spcPct val="150000"/>
              </a:lnSpc>
            </a:pPr>
            <a:endParaRPr lang="en-GB" sz="800" b="0" i="0" u="none" strike="noStrike" baseline="0" dirty="0">
              <a:solidFill>
                <a:srgbClr val="FF00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a:latin typeface="TimesNewRomanPSMT"/>
              </a:rPr>
              <a:t>VSCs</a:t>
            </a:r>
            <a:r>
              <a:rPr lang="en-GB" dirty="0">
                <a:latin typeface="TimesNewRomanPSMT"/>
              </a:rPr>
              <a:t> </a:t>
            </a:r>
            <a:r>
              <a:rPr lang="en-GB" sz="1800" b="0" i="0" u="none" strike="noStrike" baseline="0" dirty="0">
                <a:latin typeface="TimesNewRomanPSMT"/>
              </a:rPr>
              <a:t>aggravate the periodontitis process by increasing the permeability of the pocket and mucosal epithelium, therefore exposing the underlying connective tissues of the periodontium to bacterial metabolites. </a:t>
            </a:r>
          </a:p>
          <a:p>
            <a:pPr algn="l">
              <a:lnSpc>
                <a:spcPct val="150000"/>
              </a:lnSpc>
            </a:pPr>
            <a:endParaRPr lang="en-GB" sz="1800" b="0" i="0" u="none" strike="noStrike" baseline="0" dirty="0">
              <a:solidFill>
                <a:srgbClr val="FF0000"/>
              </a:solidFill>
              <a:latin typeface="TimesNewRomanPSMT"/>
            </a:endParaRPr>
          </a:p>
          <a:p>
            <a:pPr marL="285750" indent="-285750" algn="l">
              <a:lnSpc>
                <a:spcPct val="150000"/>
              </a:lnSpc>
              <a:buFont typeface="Arial" panose="020B0604020202020204" pitchFamily="34" charset="0"/>
              <a:buChar char="•"/>
            </a:pPr>
            <a:r>
              <a:rPr lang="en-GB" sz="1800" b="0" i="0" u="none" strike="noStrike" baseline="0" dirty="0" err="1">
                <a:solidFill>
                  <a:schemeClr val="accent2">
                    <a:lumMod val="40000"/>
                    <a:lumOff val="60000"/>
                  </a:schemeClr>
                </a:solidFill>
                <a:latin typeface="TimesNewRomanPSMT"/>
              </a:rPr>
              <a:t>Methylmercaptan</a:t>
            </a:r>
            <a:r>
              <a:rPr lang="en-GB" dirty="0">
                <a:solidFill>
                  <a:schemeClr val="accent2">
                    <a:lumMod val="40000"/>
                    <a:lumOff val="60000"/>
                  </a:schemeClr>
                </a:solidFill>
                <a:latin typeface="TimesNewRomanPSMT"/>
              </a:rPr>
              <a:t> </a:t>
            </a:r>
            <a:r>
              <a:rPr lang="en-IN" sz="1800" b="0" i="0" u="none" strike="noStrike" baseline="0" dirty="0">
                <a:solidFill>
                  <a:schemeClr val="accent2">
                    <a:lumMod val="40000"/>
                    <a:lumOff val="60000"/>
                  </a:schemeClr>
                </a:solidFill>
                <a:latin typeface="TimesNewRomanPSMT"/>
              </a:rPr>
              <a:t>enhances interstitial collagenase production, interleukin-1 </a:t>
            </a:r>
            <a:r>
              <a:rPr lang="en-GB" sz="1800" b="0" i="0" u="none" strike="noStrike" baseline="0" dirty="0">
                <a:solidFill>
                  <a:schemeClr val="accent2">
                    <a:lumMod val="40000"/>
                    <a:lumOff val="60000"/>
                  </a:schemeClr>
                </a:solidFill>
                <a:latin typeface="TimesNewRomanPSMT"/>
              </a:rPr>
              <a:t>production,  further mediating connective tissue breakdown. </a:t>
            </a:r>
            <a:r>
              <a:rPr lang="en-IN" sz="1800" b="0" i="0" u="none" strike="noStrike" baseline="0" dirty="0">
                <a:solidFill>
                  <a:schemeClr val="accent2">
                    <a:lumMod val="40000"/>
                    <a:lumOff val="60000"/>
                  </a:schemeClr>
                </a:solidFill>
                <a:latin typeface="TimesNewRomanPSMT"/>
              </a:rPr>
              <a:t>the reaction </a:t>
            </a:r>
            <a:r>
              <a:rPr lang="en-GB" sz="1800" b="0" i="0" u="none" strike="noStrike" baseline="0" dirty="0">
                <a:solidFill>
                  <a:schemeClr val="accent2">
                    <a:lumMod val="40000"/>
                    <a:lumOff val="60000"/>
                  </a:schemeClr>
                </a:solidFill>
                <a:latin typeface="TimesNewRomanPSMT"/>
              </a:rPr>
              <a:t>of hydrogen </a:t>
            </a:r>
            <a:r>
              <a:rPr lang="en-GB" sz="1800" b="0" i="0" u="none" strike="noStrike" baseline="0" dirty="0" err="1">
                <a:solidFill>
                  <a:schemeClr val="accent2">
                    <a:lumMod val="40000"/>
                    <a:lumOff val="60000"/>
                  </a:schemeClr>
                </a:solidFill>
                <a:latin typeface="TimesNewRomanPSMT"/>
              </a:rPr>
              <a:t>sulfide</a:t>
            </a:r>
            <a:r>
              <a:rPr lang="en-GB" sz="1800" b="0" i="0" u="none" strike="noStrike" baseline="0" dirty="0">
                <a:solidFill>
                  <a:schemeClr val="accent2">
                    <a:lumMod val="40000"/>
                    <a:lumOff val="60000"/>
                  </a:schemeClr>
                </a:solidFill>
                <a:latin typeface="TimesNewRomanPSMT"/>
              </a:rPr>
              <a:t> with collagen can alter the protein structure,  rendering the periodontal ligament and bone collagen more susceptible to destruction by proteases</a:t>
            </a:r>
            <a:endParaRPr lang="en-IN" dirty="0">
              <a:solidFill>
                <a:schemeClr val="accent2">
                  <a:lumMod val="40000"/>
                  <a:lumOff val="60000"/>
                </a:schemeClr>
              </a:solidFill>
            </a:endParaRPr>
          </a:p>
        </p:txBody>
      </p:sp>
    </p:spTree>
    <p:extLst>
      <p:ext uri="{BB962C8B-B14F-4D97-AF65-F5344CB8AC3E}">
        <p14:creationId xmlns:p14="http://schemas.microsoft.com/office/powerpoint/2010/main" val="3287272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E4276F-3FE5-4AA3-831B-DB39762FFAC0}"/>
              </a:ext>
            </a:extLst>
          </p:cNvPr>
          <p:cNvSpPr txBox="1"/>
          <p:nvPr/>
        </p:nvSpPr>
        <p:spPr>
          <a:xfrm>
            <a:off x="255104" y="166806"/>
            <a:ext cx="6102626" cy="461665"/>
          </a:xfrm>
          <a:prstGeom prst="rect">
            <a:avLst/>
          </a:prstGeom>
          <a:noFill/>
        </p:spPr>
        <p:txBody>
          <a:bodyPr wrap="square">
            <a:spAutoFit/>
          </a:bodyPr>
          <a:lstStyle/>
          <a:p>
            <a:r>
              <a:rPr lang="en-IN" sz="2400" b="1" u="none" strike="noStrike" baseline="0" dirty="0">
                <a:solidFill>
                  <a:schemeClr val="accent5">
                    <a:lumMod val="20000"/>
                    <a:lumOff val="80000"/>
                  </a:schemeClr>
                </a:solidFill>
                <a:latin typeface="Comic Sans MS" panose="030F0702030302020204" pitchFamily="66" charset="0"/>
              </a:rPr>
              <a:t>Dental Disorders</a:t>
            </a:r>
            <a:endParaRPr lang="en-IN" sz="2400" dirty="0">
              <a:solidFill>
                <a:schemeClr val="accent5">
                  <a:lumMod val="20000"/>
                  <a:lumOff val="80000"/>
                </a:schemeClr>
              </a:solidFill>
              <a:latin typeface="Comic Sans MS" panose="030F0702030302020204" pitchFamily="66" charset="0"/>
            </a:endParaRPr>
          </a:p>
        </p:txBody>
      </p:sp>
      <p:sp>
        <p:nvSpPr>
          <p:cNvPr id="7" name="TextBox 6">
            <a:extLst>
              <a:ext uri="{FF2B5EF4-FFF2-40B4-BE49-F238E27FC236}">
                <a16:creationId xmlns:a16="http://schemas.microsoft.com/office/drawing/2014/main" id="{7737771E-7795-44BC-9B84-1A87C8364DD7}"/>
              </a:ext>
            </a:extLst>
          </p:cNvPr>
          <p:cNvSpPr txBox="1"/>
          <p:nvPr/>
        </p:nvSpPr>
        <p:spPr>
          <a:xfrm>
            <a:off x="1978852" y="3445938"/>
            <a:ext cx="3658984" cy="461665"/>
          </a:xfrm>
          <a:prstGeom prst="rect">
            <a:avLst/>
          </a:prstGeom>
          <a:noFill/>
        </p:spPr>
        <p:txBody>
          <a:bodyPr wrap="square">
            <a:spAutoFit/>
          </a:bodyPr>
          <a:lstStyle/>
          <a:p>
            <a:r>
              <a:rPr lang="en-IN" sz="2400" b="1" u="none" strike="noStrike" baseline="0" dirty="0">
                <a:solidFill>
                  <a:schemeClr val="accent3">
                    <a:lumMod val="40000"/>
                    <a:lumOff val="60000"/>
                  </a:schemeClr>
                </a:solidFill>
                <a:latin typeface="Times New Roman" panose="02020603050405020304" pitchFamily="18" charset="0"/>
                <a:cs typeface="Times New Roman" panose="02020603050405020304" pitchFamily="18" charset="0"/>
              </a:rPr>
              <a:t>Dry Mouth</a:t>
            </a:r>
            <a:endParaRPr lang="en-IN" sz="2400" dirty="0">
              <a:solidFill>
                <a:schemeClr val="accent3">
                  <a:lumMod val="40000"/>
                  <a:lumOff val="60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334F87C-6606-441B-AF6E-DAFCBC600745}"/>
              </a:ext>
            </a:extLst>
          </p:cNvPr>
          <p:cNvSpPr txBox="1"/>
          <p:nvPr/>
        </p:nvSpPr>
        <p:spPr>
          <a:xfrm>
            <a:off x="255104" y="566916"/>
            <a:ext cx="11406809" cy="872996"/>
          </a:xfrm>
          <a:prstGeom prst="rect">
            <a:avLst/>
          </a:prstGeom>
          <a:noFill/>
        </p:spPr>
        <p:txBody>
          <a:bodyPr wrap="square">
            <a:spAutoFit/>
          </a:bodyPr>
          <a:lstStyle/>
          <a:p>
            <a:pPr algn="l">
              <a:lnSpc>
                <a:spcPct val="150000"/>
              </a:lnSpc>
            </a:pPr>
            <a:r>
              <a:rPr lang="en-GB" sz="1800" b="0" i="0" u="none" strike="noStrike" baseline="0" dirty="0">
                <a:latin typeface="TimesNewRomanPSMT"/>
              </a:rPr>
              <a:t>Possible causes within the dentition are deep carious lesions with food impaction and putrefaction, extraction wounds filled with blood clots, and purulent discharge leading to important putrefaction.</a:t>
            </a:r>
            <a:endParaRPr lang="en-IN" dirty="0"/>
          </a:p>
        </p:txBody>
      </p:sp>
      <p:pic>
        <p:nvPicPr>
          <p:cNvPr id="11" name="Picture 10">
            <a:extLst>
              <a:ext uri="{FF2B5EF4-FFF2-40B4-BE49-F238E27FC236}">
                <a16:creationId xmlns:a16="http://schemas.microsoft.com/office/drawing/2014/main" id="{7FCAC5B4-0860-4406-A3FA-61F3ABBCA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291" y="1560155"/>
            <a:ext cx="2362200" cy="1676400"/>
          </a:xfrm>
          <a:prstGeom prst="rect">
            <a:avLst/>
          </a:prstGeom>
        </p:spPr>
      </p:pic>
      <p:pic>
        <p:nvPicPr>
          <p:cNvPr id="12" name="Picture 11" descr="E-denture-main.jpg">
            <a:extLst>
              <a:ext uri="{FF2B5EF4-FFF2-40B4-BE49-F238E27FC236}">
                <a16:creationId xmlns:a16="http://schemas.microsoft.com/office/drawing/2014/main" id="{88D50CF4-0FA6-4BA7-A7BF-B89C3BDDE350}"/>
              </a:ext>
            </a:extLst>
          </p:cNvPr>
          <p:cNvPicPr>
            <a:picLocks noChangeAspect="1"/>
          </p:cNvPicPr>
          <p:nvPr/>
        </p:nvPicPr>
        <p:blipFill rotWithShape="1">
          <a:blip r:embed="rId3"/>
          <a:srcRect l="10915" r="6138"/>
          <a:stretch/>
        </p:blipFill>
        <p:spPr>
          <a:xfrm>
            <a:off x="7133924" y="1560155"/>
            <a:ext cx="2531166" cy="1765539"/>
          </a:xfrm>
          <a:prstGeom prst="rect">
            <a:avLst/>
          </a:prstGeom>
        </p:spPr>
      </p:pic>
      <p:pic>
        <p:nvPicPr>
          <p:cNvPr id="13" name="Picture 4" descr="Image result for dry mouth">
            <a:extLst>
              <a:ext uri="{FF2B5EF4-FFF2-40B4-BE49-F238E27FC236}">
                <a16:creationId xmlns:a16="http://schemas.microsoft.com/office/drawing/2014/main" id="{144B6A22-00F9-49FA-B03C-847E9B6A5270}"/>
              </a:ext>
            </a:extLst>
          </p:cNvPr>
          <p:cNvPicPr>
            <a:picLocks noChangeAspect="1" noChangeArrowheads="1"/>
          </p:cNvPicPr>
          <p:nvPr/>
        </p:nvPicPr>
        <p:blipFill>
          <a:blip r:embed="rId4"/>
          <a:srcRect/>
          <a:stretch>
            <a:fillRect/>
          </a:stretch>
        </p:blipFill>
        <p:spPr bwMode="auto">
          <a:xfrm>
            <a:off x="8102825" y="4394448"/>
            <a:ext cx="3630046" cy="2046026"/>
          </a:xfrm>
          <a:prstGeom prst="rect">
            <a:avLst/>
          </a:prstGeom>
          <a:noFill/>
        </p:spPr>
      </p:pic>
      <p:sp>
        <p:nvSpPr>
          <p:cNvPr id="15" name="TextBox 14">
            <a:extLst>
              <a:ext uri="{FF2B5EF4-FFF2-40B4-BE49-F238E27FC236}">
                <a16:creationId xmlns:a16="http://schemas.microsoft.com/office/drawing/2014/main" id="{CF94592C-7BCD-4741-AE08-A39B5FE69084}"/>
              </a:ext>
            </a:extLst>
          </p:cNvPr>
          <p:cNvSpPr txBox="1"/>
          <p:nvPr/>
        </p:nvSpPr>
        <p:spPr>
          <a:xfrm>
            <a:off x="255104" y="4030714"/>
            <a:ext cx="6878820" cy="253556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a:lnSpc>
                <a:spcPct val="150000"/>
              </a:lnSpc>
            </a:pPr>
            <a:r>
              <a:rPr lang="en-US" dirty="0">
                <a:latin typeface="Times New Roman" panose="02020603050405020304" pitchFamily="18" charset="0"/>
                <a:cs typeface="Times New Roman" panose="02020603050405020304" pitchFamily="18" charset="0"/>
              </a:rPr>
              <a:t>The implication is that when saliva dries out on oral surfaces, a range of VSC and other volatiles are released. Proteolytic degradation by oral microorganisms of four amino acids (two sulfur containing and two non-sulfur containing) to malodorous compounds.</a:t>
            </a:r>
          </a:p>
          <a:p>
            <a:pPr>
              <a:lnSpc>
                <a:spcPct val="150000"/>
              </a:lnSpc>
            </a:pPr>
            <a:r>
              <a:rPr lang="en-US" dirty="0">
                <a:latin typeface="Times New Roman" panose="02020603050405020304" pitchFamily="18" charset="0"/>
                <a:cs typeface="Times New Roman" panose="02020603050405020304" pitchFamily="18" charset="0"/>
              </a:rPr>
              <a:t> Halitosis generally arises as a result of the bacterial decomposition of food particles, cells, blood and some chemical composition of saliva</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862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43FFC8-28D7-47BE-AEA6-28219140A959}"/>
              </a:ext>
            </a:extLst>
          </p:cNvPr>
          <p:cNvSpPr txBox="1"/>
          <p:nvPr/>
        </p:nvSpPr>
        <p:spPr>
          <a:xfrm>
            <a:off x="4071988" y="366218"/>
            <a:ext cx="6102626" cy="579967"/>
          </a:xfrm>
          <a:prstGeom prst="rect">
            <a:avLst/>
          </a:prstGeom>
          <a:noFill/>
        </p:spPr>
        <p:txBody>
          <a:bodyPr wrap="square">
            <a:spAutoFit/>
          </a:bodyPr>
          <a:lstStyle/>
          <a:p>
            <a:pPr>
              <a:lnSpc>
                <a:spcPct val="150000"/>
              </a:lnSpc>
            </a:pPr>
            <a:r>
              <a:rPr lang="en-IN" sz="2400" b="1" i="0" u="none" strike="noStrike" baseline="0" dirty="0">
                <a:solidFill>
                  <a:schemeClr val="accent3">
                    <a:lumMod val="40000"/>
                    <a:lumOff val="60000"/>
                  </a:schemeClr>
                </a:solidFill>
                <a:latin typeface="Times New Roman" panose="02020603050405020304" pitchFamily="18" charset="0"/>
                <a:cs typeface="Times New Roman" panose="02020603050405020304" pitchFamily="18" charset="0"/>
              </a:rPr>
              <a:t>Extraoral Causes</a:t>
            </a:r>
            <a:endParaRPr lang="en-IN" sz="2400" dirty="0">
              <a:solidFill>
                <a:schemeClr val="accent3">
                  <a:lumMod val="40000"/>
                  <a:lumOff val="60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0C85179-6570-4186-A88F-A29E7EC6C1C8}"/>
              </a:ext>
            </a:extLst>
          </p:cNvPr>
          <p:cNvSpPr txBox="1"/>
          <p:nvPr/>
        </p:nvSpPr>
        <p:spPr>
          <a:xfrm>
            <a:off x="547553" y="879909"/>
            <a:ext cx="10280374" cy="457498"/>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Extraoral halitosis can be subdivided into two types: non–bloodborne </a:t>
            </a:r>
            <a:r>
              <a:rPr lang="en-IN" sz="1800" b="0" i="0" u="none" strike="noStrike" baseline="0" dirty="0">
                <a:latin typeface="TimesNewRomanPSMT"/>
              </a:rPr>
              <a:t>halitosis and blood-borne halitosis.</a:t>
            </a:r>
            <a:endParaRPr lang="en-IN" dirty="0"/>
          </a:p>
        </p:txBody>
      </p:sp>
      <p:pic>
        <p:nvPicPr>
          <p:cNvPr id="9" name="Picture 8">
            <a:extLst>
              <a:ext uri="{FF2B5EF4-FFF2-40B4-BE49-F238E27FC236}">
                <a16:creationId xmlns:a16="http://schemas.microsoft.com/office/drawing/2014/main" id="{50F33DCA-8AFD-4C97-A2A0-01BA65F2D90D}"/>
              </a:ext>
            </a:extLst>
          </p:cNvPr>
          <p:cNvPicPr>
            <a:picLocks noChangeAspect="1"/>
          </p:cNvPicPr>
          <p:nvPr/>
        </p:nvPicPr>
        <p:blipFill rotWithShape="1">
          <a:blip r:embed="rId2">
            <a:extLst>
              <a:ext uri="{28A0092B-C50C-407E-A947-70E740481C1C}">
                <a14:useLocalDpi xmlns:a14="http://schemas.microsoft.com/office/drawing/2010/main" val="0"/>
              </a:ext>
            </a:extLst>
          </a:blip>
          <a:srcRect b="5561"/>
          <a:stretch/>
        </p:blipFill>
        <p:spPr>
          <a:xfrm>
            <a:off x="3044070" y="1431925"/>
            <a:ext cx="5522882" cy="36228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F175A883-3C45-4401-AD82-A8C624547151}"/>
              </a:ext>
            </a:extLst>
          </p:cNvPr>
          <p:cNvSpPr txBox="1"/>
          <p:nvPr/>
        </p:nvSpPr>
        <p:spPr>
          <a:xfrm>
            <a:off x="170004" y="5054761"/>
            <a:ext cx="11459818" cy="1288494"/>
          </a:xfrm>
          <a:prstGeom prst="rect">
            <a:avLst/>
          </a:prstGeom>
          <a:noFill/>
        </p:spPr>
        <p:txBody>
          <a:bodyPr wrap="square">
            <a:spAutoFit/>
          </a:bodyPr>
          <a:lstStyle/>
          <a:p>
            <a:pPr algn="l">
              <a:lnSpc>
                <a:spcPct val="150000"/>
              </a:lnSpc>
            </a:pPr>
            <a:r>
              <a:rPr lang="en-GB" sz="1800" b="0" i="0" u="none" strike="noStrike" baseline="0" dirty="0">
                <a:latin typeface="TimesNewRomanPSMT"/>
              </a:rPr>
              <a:t>Blood-borne halitosis is the result of bad-smelling metabolites that can be formed or absorbed at any place in the body (</a:t>
            </a:r>
            <a:r>
              <a:rPr lang="en-GB" sz="1800" b="0" i="0" u="none" strike="noStrike" baseline="0" dirty="0" err="1">
                <a:latin typeface="TimesNewRomanPSMT"/>
              </a:rPr>
              <a:t>e.g.liver</a:t>
            </a:r>
            <a:r>
              <a:rPr lang="en-GB" sz="1800" b="0" i="0" u="none" strike="noStrike" baseline="0" dirty="0">
                <a:latin typeface="TimesNewRomanPSMT"/>
              </a:rPr>
              <a:t>, the gut) and transported by the bloodstream to the lungs. Exhalation of these volatiles in the alveolar air then causes halitosis. </a:t>
            </a:r>
            <a:endParaRPr lang="en-IN" dirty="0"/>
          </a:p>
        </p:txBody>
      </p:sp>
    </p:spTree>
    <p:extLst>
      <p:ext uri="{BB962C8B-B14F-4D97-AF65-F5344CB8AC3E}">
        <p14:creationId xmlns:p14="http://schemas.microsoft.com/office/powerpoint/2010/main" val="4164454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EB1911-6CD1-445D-89FA-295F9A66322F}"/>
              </a:ext>
            </a:extLst>
          </p:cNvPr>
          <p:cNvSpPr txBox="1"/>
          <p:nvPr/>
        </p:nvSpPr>
        <p:spPr>
          <a:xfrm>
            <a:off x="3872690" y="238105"/>
            <a:ext cx="6102626" cy="461665"/>
          </a:xfrm>
          <a:prstGeom prst="rect">
            <a:avLst/>
          </a:prstGeom>
          <a:noFill/>
        </p:spPr>
        <p:txBody>
          <a:bodyPr wrap="square">
            <a:spAutoFit/>
          </a:bodyPr>
          <a:lstStyle/>
          <a:p>
            <a:r>
              <a:rPr lang="en-IN" sz="2400" b="1" u="none" strike="noStrike" baseline="0" dirty="0">
                <a:solidFill>
                  <a:schemeClr val="accent3">
                    <a:lumMod val="40000"/>
                    <a:lumOff val="60000"/>
                  </a:schemeClr>
                </a:solidFill>
                <a:latin typeface="Times New Roman" panose="02020603050405020304" pitchFamily="18" charset="0"/>
                <a:cs typeface="Times New Roman" panose="02020603050405020304" pitchFamily="18" charset="0"/>
              </a:rPr>
              <a:t>Ear, Nose, and Throat</a:t>
            </a:r>
            <a:endParaRPr lang="en-IN" sz="2400" dirty="0">
              <a:solidFill>
                <a:schemeClr val="accent3">
                  <a:lumMod val="40000"/>
                  <a:lumOff val="60000"/>
                </a:schemeClr>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76D434D8-DCDB-4188-8CA6-C1EE916272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904" y="756696"/>
            <a:ext cx="3813314" cy="2686096"/>
          </a:xfrm>
          <a:prstGeom prst="rect">
            <a:avLst/>
          </a:prstGeom>
        </p:spPr>
      </p:pic>
      <p:sp>
        <p:nvSpPr>
          <p:cNvPr id="9" name="TextBox 8">
            <a:extLst>
              <a:ext uri="{FF2B5EF4-FFF2-40B4-BE49-F238E27FC236}">
                <a16:creationId xmlns:a16="http://schemas.microsoft.com/office/drawing/2014/main" id="{B48ED08D-A7F4-477C-82C8-DA42FC82A61E}"/>
              </a:ext>
            </a:extLst>
          </p:cNvPr>
          <p:cNvSpPr txBox="1"/>
          <p:nvPr/>
        </p:nvSpPr>
        <p:spPr>
          <a:xfrm>
            <a:off x="493643" y="3932477"/>
            <a:ext cx="10611678" cy="64633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285750" indent="-285750" algn="l">
              <a:buFont typeface="Arial" panose="020B0604020202020204" pitchFamily="34" charset="0"/>
              <a:buChar char="•"/>
            </a:pPr>
            <a:r>
              <a:rPr lang="en-GB" sz="1800" b="0" i="0" u="none" strike="noStrike" baseline="0" dirty="0">
                <a:latin typeface="TimesNewRomanPSMT"/>
              </a:rPr>
              <a:t>During chronic or purulent tonsillitis, the deep crypts of the tonsils accumulate debris and bacteria, especially </a:t>
            </a:r>
            <a:r>
              <a:rPr lang="en-GB" sz="1800" b="0" i="0" u="none" strike="noStrike" baseline="0" dirty="0" err="1">
                <a:latin typeface="TimesNewRomanPSMT"/>
              </a:rPr>
              <a:t>perio</a:t>
            </a:r>
            <a:r>
              <a:rPr lang="en-GB" sz="1800" b="0" i="0" u="none" strike="noStrike" baseline="0" dirty="0">
                <a:latin typeface="TimesNewRomanPSMT"/>
              </a:rPr>
              <a:t> pathogens, resulting </a:t>
            </a:r>
            <a:r>
              <a:rPr lang="en-IN" sz="1800" b="0" i="0" u="none" strike="noStrike" baseline="0" dirty="0">
                <a:latin typeface="TimesNewRomanPSMT"/>
              </a:rPr>
              <a:t>in putrefaction.</a:t>
            </a:r>
            <a:endParaRPr lang="en-IN" dirty="0"/>
          </a:p>
        </p:txBody>
      </p:sp>
      <p:sp>
        <p:nvSpPr>
          <p:cNvPr id="11" name="TextBox 10">
            <a:extLst>
              <a:ext uri="{FF2B5EF4-FFF2-40B4-BE49-F238E27FC236}">
                <a16:creationId xmlns:a16="http://schemas.microsoft.com/office/drawing/2014/main" id="{59ABEE20-273B-4056-9BE6-518462ECB36F}"/>
              </a:ext>
            </a:extLst>
          </p:cNvPr>
          <p:cNvSpPr txBox="1"/>
          <p:nvPr/>
        </p:nvSpPr>
        <p:spPr>
          <a:xfrm>
            <a:off x="374374" y="4667968"/>
            <a:ext cx="10850217" cy="170399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Ozena (caused by </a:t>
            </a:r>
            <a:r>
              <a:rPr lang="en-GB" sz="1800" b="0" i="1" u="none" strike="noStrike" baseline="0" dirty="0">
                <a:latin typeface="TimesNewRomanPS-ItalicMT"/>
              </a:rPr>
              <a:t>Klebsiella </a:t>
            </a:r>
            <a:r>
              <a:rPr lang="en-GB" sz="1800" b="0" i="1" u="none" strike="noStrike" baseline="0" dirty="0" err="1">
                <a:latin typeface="TimesNewRomanPS-ItalicMT"/>
              </a:rPr>
              <a:t>ozaenae</a:t>
            </a:r>
            <a:r>
              <a:rPr lang="en-GB" sz="1800" b="0" i="0" u="none" strike="noStrike" baseline="0" dirty="0">
                <a:latin typeface="TimesNewRomanPSMT"/>
              </a:rPr>
              <a:t>) is a rare atrophic condition of the nasal mucosa, with the appearance of crusts that cause a very strong breath malodor. </a:t>
            </a:r>
          </a:p>
          <a:p>
            <a:pPr marL="285750" indent="-285750" algn="l">
              <a:lnSpc>
                <a:spcPct val="150000"/>
              </a:lnSpc>
              <a:buFont typeface="Arial" panose="020B0604020202020204" pitchFamily="34" charset="0"/>
              <a:buChar char="•"/>
            </a:pPr>
            <a:r>
              <a:rPr lang="en-GB" sz="1800" b="0" i="0" u="none" strike="noStrike" baseline="0" dirty="0">
                <a:latin typeface="TimesNewRomanPSMT"/>
              </a:rPr>
              <a:t>Finally, a foreign body in a nasal or sinus cavity can cause local irritation, ulceration, and </a:t>
            </a:r>
            <a:r>
              <a:rPr lang="en-IN" sz="1800" b="0" i="0" u="none" strike="noStrike" baseline="0" dirty="0">
                <a:latin typeface="TimesNewRomanPSMT"/>
              </a:rPr>
              <a:t>subsequent putrefaction</a:t>
            </a:r>
            <a:endParaRPr lang="en-IN" dirty="0"/>
          </a:p>
        </p:txBody>
      </p:sp>
      <p:pic>
        <p:nvPicPr>
          <p:cNvPr id="13" name="Picture 12">
            <a:extLst>
              <a:ext uri="{FF2B5EF4-FFF2-40B4-BE49-F238E27FC236}">
                <a16:creationId xmlns:a16="http://schemas.microsoft.com/office/drawing/2014/main" id="{26C7F54A-5537-4B53-95E3-9A3E14007F06}"/>
              </a:ext>
            </a:extLst>
          </p:cNvPr>
          <p:cNvPicPr>
            <a:picLocks noChangeAspect="1"/>
          </p:cNvPicPr>
          <p:nvPr/>
        </p:nvPicPr>
        <p:blipFill rotWithShape="1">
          <a:blip r:embed="rId3">
            <a:extLst>
              <a:ext uri="{28A0092B-C50C-407E-A947-70E740481C1C}">
                <a14:useLocalDpi xmlns:a14="http://schemas.microsoft.com/office/drawing/2010/main" val="0"/>
              </a:ext>
            </a:extLst>
          </a:blip>
          <a:srcRect l="7865" t="8952" r="-1141" b="8858"/>
          <a:stretch/>
        </p:blipFill>
        <p:spPr>
          <a:xfrm>
            <a:off x="5912126" y="679082"/>
            <a:ext cx="3813315" cy="2813739"/>
          </a:xfrm>
          <a:prstGeom prst="rect">
            <a:avLst/>
          </a:prstGeom>
        </p:spPr>
      </p:pic>
    </p:spTree>
    <p:extLst>
      <p:ext uri="{BB962C8B-B14F-4D97-AF65-F5344CB8AC3E}">
        <p14:creationId xmlns:p14="http://schemas.microsoft.com/office/powerpoint/2010/main" val="1792168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7AC1E2-BBC6-48E5-B962-EF7A61678AC3}"/>
              </a:ext>
            </a:extLst>
          </p:cNvPr>
          <p:cNvSpPr txBox="1"/>
          <p:nvPr/>
        </p:nvSpPr>
        <p:spPr>
          <a:xfrm>
            <a:off x="541007" y="940431"/>
            <a:ext cx="11367052" cy="872996"/>
          </a:xfrm>
          <a:prstGeom prst="rect">
            <a:avLst/>
          </a:prstGeom>
          <a:noFill/>
        </p:spPr>
        <p:txBody>
          <a:bodyPr wrap="square">
            <a:spAutoFit/>
          </a:bodyPr>
          <a:lstStyle/>
          <a:p>
            <a:pPr algn="l">
              <a:lnSpc>
                <a:spcPct val="150000"/>
              </a:lnSpc>
            </a:pPr>
            <a:r>
              <a:rPr lang="en-GB" sz="1800" b="0" i="0" u="none" strike="noStrike" baseline="0" dirty="0">
                <a:solidFill>
                  <a:schemeClr val="tx1">
                    <a:lumMod val="95000"/>
                  </a:schemeClr>
                </a:solidFill>
                <a:latin typeface="TimesNewRomanPSMT"/>
              </a:rPr>
              <a:t>Pulmonary causes include chronic bronchitis, bronchiectasis (infection of standing mucus secretion in cystic dilations through walls of </a:t>
            </a:r>
            <a:r>
              <a:rPr lang="en-IN" sz="1800" b="0" i="0" u="none" strike="noStrike" baseline="0" dirty="0">
                <a:solidFill>
                  <a:schemeClr val="tx1">
                    <a:lumMod val="95000"/>
                  </a:schemeClr>
                </a:solidFill>
                <a:latin typeface="TimesNewRomanPSMT"/>
              </a:rPr>
              <a:t>bronchioles), pneumonia, pulmonary abscess, bronchial carcinoma, </a:t>
            </a:r>
            <a:r>
              <a:rPr lang="en-GB" sz="1800" b="0" i="0" u="none" strike="noStrike" baseline="0" dirty="0">
                <a:solidFill>
                  <a:schemeClr val="tx1">
                    <a:lumMod val="95000"/>
                  </a:schemeClr>
                </a:solidFill>
                <a:latin typeface="TimesNewRomanPSMT"/>
              </a:rPr>
              <a:t>and carcinoma of the lung</a:t>
            </a:r>
            <a:endParaRPr lang="en-IN" dirty="0">
              <a:solidFill>
                <a:schemeClr val="tx1">
                  <a:lumMod val="95000"/>
                </a:schemeClr>
              </a:solidFill>
            </a:endParaRPr>
          </a:p>
        </p:txBody>
      </p:sp>
      <p:pic>
        <p:nvPicPr>
          <p:cNvPr id="7" name="Picture 6">
            <a:extLst>
              <a:ext uri="{FF2B5EF4-FFF2-40B4-BE49-F238E27FC236}">
                <a16:creationId xmlns:a16="http://schemas.microsoft.com/office/drawing/2014/main" id="{B9CECDA7-BBD9-4E6A-93DB-935696BE9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765" y="2156586"/>
            <a:ext cx="4495960" cy="2598253"/>
          </a:xfrm>
          <a:prstGeom prst="rect">
            <a:avLst/>
          </a:prstGeom>
        </p:spPr>
      </p:pic>
      <p:sp>
        <p:nvSpPr>
          <p:cNvPr id="9" name="TextBox 8">
            <a:extLst>
              <a:ext uri="{FF2B5EF4-FFF2-40B4-BE49-F238E27FC236}">
                <a16:creationId xmlns:a16="http://schemas.microsoft.com/office/drawing/2014/main" id="{659D4F40-08E7-49C9-91A0-6B57DD401C5F}"/>
              </a:ext>
            </a:extLst>
          </p:cNvPr>
          <p:cNvSpPr txBox="1"/>
          <p:nvPr/>
        </p:nvSpPr>
        <p:spPr>
          <a:xfrm>
            <a:off x="412474" y="4903492"/>
            <a:ext cx="11367052" cy="1596271"/>
          </a:xfrm>
          <a:prstGeom prst="rect">
            <a:avLst/>
          </a:prstGeom>
          <a:noFill/>
        </p:spPr>
        <p:txBody>
          <a:bodyPr wrap="square">
            <a:spAutoFit/>
          </a:bodyPr>
          <a:lstStyle/>
          <a:p>
            <a:pPr algn="l"/>
            <a:r>
              <a:rPr lang="en-IN" sz="2000" b="1" u="none" strike="noStrike" baseline="0" dirty="0">
                <a:solidFill>
                  <a:schemeClr val="accent3">
                    <a:lumMod val="40000"/>
                    <a:lumOff val="60000"/>
                  </a:schemeClr>
                </a:solidFill>
                <a:latin typeface="Comic Sans MS" panose="030F0702030302020204" pitchFamily="66" charset="0"/>
              </a:rPr>
              <a:t>Liver</a:t>
            </a:r>
          </a:p>
          <a:p>
            <a:pPr algn="l">
              <a:lnSpc>
                <a:spcPct val="150000"/>
              </a:lnSpc>
            </a:pPr>
            <a:r>
              <a:rPr lang="en-GB" sz="1800" b="0" i="0" u="none" strike="noStrike" baseline="0" dirty="0">
                <a:solidFill>
                  <a:schemeClr val="tx1">
                    <a:lumMod val="95000"/>
                  </a:schemeClr>
                </a:solidFill>
                <a:latin typeface="TimesNewRomanPSMT"/>
              </a:rPr>
              <a:t>Patients with various degrees of hepatocellular failure and/or portosystemic shunting of blood may acquire a sweet, musty, or even slightly </a:t>
            </a:r>
            <a:r>
              <a:rPr lang="en-GB" sz="1800" b="0" i="0" u="none" strike="noStrike" baseline="0" dirty="0" err="1">
                <a:solidFill>
                  <a:schemeClr val="tx1">
                    <a:lumMod val="95000"/>
                  </a:schemeClr>
                </a:solidFill>
                <a:latin typeface="TimesNewRomanPSMT"/>
              </a:rPr>
              <a:t>fecal</a:t>
            </a:r>
            <a:r>
              <a:rPr lang="en-GB" sz="1800" b="0" i="0" u="none" strike="noStrike" baseline="0" dirty="0">
                <a:solidFill>
                  <a:schemeClr val="tx1">
                    <a:lumMod val="95000"/>
                  </a:schemeClr>
                </a:solidFill>
                <a:latin typeface="TimesNewRomanPSMT"/>
              </a:rPr>
              <a:t> aroma of the breath, termed </a:t>
            </a:r>
            <a:r>
              <a:rPr lang="en-GB" sz="1800" b="0" i="1" u="none" strike="noStrike" baseline="0" dirty="0">
                <a:solidFill>
                  <a:schemeClr val="tx1">
                    <a:lumMod val="95000"/>
                  </a:schemeClr>
                </a:solidFill>
                <a:latin typeface="TimesNewRomanPS-ItalicMT"/>
              </a:rPr>
              <a:t>fetor hepaticus, </a:t>
            </a:r>
            <a:r>
              <a:rPr lang="en-GB" sz="1800" b="0" i="0" u="none" strike="noStrike" baseline="0" dirty="0">
                <a:solidFill>
                  <a:schemeClr val="tx1">
                    <a:lumMod val="95000"/>
                  </a:schemeClr>
                </a:solidFill>
                <a:latin typeface="TimesNewRomanPSMT"/>
              </a:rPr>
              <a:t>which has been mainly attributed to the accumulation of dimethyl sulfide</a:t>
            </a:r>
            <a:endParaRPr lang="en-IN" dirty="0">
              <a:solidFill>
                <a:schemeClr val="tx1">
                  <a:lumMod val="95000"/>
                </a:schemeClr>
              </a:solidFill>
            </a:endParaRPr>
          </a:p>
        </p:txBody>
      </p:sp>
      <p:pic>
        <p:nvPicPr>
          <p:cNvPr id="11" name="Picture 10">
            <a:extLst>
              <a:ext uri="{FF2B5EF4-FFF2-40B4-BE49-F238E27FC236}">
                <a16:creationId xmlns:a16="http://schemas.microsoft.com/office/drawing/2014/main" id="{8107F85C-E9C3-4D04-AF81-335269CAE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4533" y="2182759"/>
            <a:ext cx="5154025" cy="2545367"/>
          </a:xfrm>
          <a:prstGeom prst="rect">
            <a:avLst/>
          </a:prstGeom>
        </p:spPr>
      </p:pic>
      <p:sp>
        <p:nvSpPr>
          <p:cNvPr id="3" name="TextBox 2">
            <a:extLst>
              <a:ext uri="{FF2B5EF4-FFF2-40B4-BE49-F238E27FC236}">
                <a16:creationId xmlns:a16="http://schemas.microsoft.com/office/drawing/2014/main" id="{D41572AF-B6CB-E68B-8273-4C8182F86CD0}"/>
              </a:ext>
            </a:extLst>
          </p:cNvPr>
          <p:cNvSpPr txBox="1"/>
          <p:nvPr/>
        </p:nvSpPr>
        <p:spPr>
          <a:xfrm>
            <a:off x="4467687" y="571099"/>
            <a:ext cx="3042822" cy="369332"/>
          </a:xfrm>
          <a:prstGeom prst="rect">
            <a:avLst/>
          </a:prstGeom>
          <a:noFill/>
        </p:spPr>
        <p:txBody>
          <a:bodyPr wrap="square">
            <a:spAutoFit/>
          </a:bodyPr>
          <a:lstStyle/>
          <a:p>
            <a:pPr algn="l"/>
            <a:r>
              <a:rPr lang="en-IN" sz="1800" b="1" u="none" strike="noStrike" baseline="0" dirty="0">
                <a:solidFill>
                  <a:srgbClr val="FFFF00"/>
                </a:solidFill>
                <a:latin typeface="Comic Sans MS" panose="030F0702030302020204" pitchFamily="66" charset="0"/>
              </a:rPr>
              <a:t>Bronchi and Lungs</a:t>
            </a:r>
          </a:p>
        </p:txBody>
      </p:sp>
    </p:spTree>
    <p:extLst>
      <p:ext uri="{BB962C8B-B14F-4D97-AF65-F5344CB8AC3E}">
        <p14:creationId xmlns:p14="http://schemas.microsoft.com/office/powerpoint/2010/main" val="3046839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D1F5F52-28C8-495F-95DF-773B10778F2D}"/>
              </a:ext>
            </a:extLst>
          </p:cNvPr>
          <p:cNvSpPr txBox="1"/>
          <p:nvPr/>
        </p:nvSpPr>
        <p:spPr>
          <a:xfrm>
            <a:off x="4311556" y="221975"/>
            <a:ext cx="3429772" cy="400110"/>
          </a:xfrm>
          <a:prstGeom prst="rect">
            <a:avLst/>
          </a:prstGeom>
          <a:noFill/>
        </p:spPr>
        <p:txBody>
          <a:bodyPr wrap="square">
            <a:spAutoFit/>
          </a:bodyPr>
          <a:lstStyle/>
          <a:p>
            <a:r>
              <a:rPr lang="en-IN" sz="2000" b="1" u="none" strike="noStrike" baseline="0" dirty="0">
                <a:solidFill>
                  <a:srgbClr val="FFFF00"/>
                </a:solidFill>
                <a:latin typeface="Comic Sans MS" panose="030F0702030302020204" pitchFamily="66" charset="0"/>
              </a:rPr>
              <a:t>Gastrointestinal Tract</a:t>
            </a:r>
            <a:endParaRPr lang="en-IN" sz="2000" dirty="0">
              <a:solidFill>
                <a:srgbClr val="FFFF00"/>
              </a:solidFill>
              <a:latin typeface="Comic Sans MS" panose="030F0702030302020204" pitchFamily="66" charset="0"/>
            </a:endParaRPr>
          </a:p>
        </p:txBody>
      </p:sp>
      <p:sp>
        <p:nvSpPr>
          <p:cNvPr id="7" name="TextBox 6">
            <a:extLst>
              <a:ext uri="{FF2B5EF4-FFF2-40B4-BE49-F238E27FC236}">
                <a16:creationId xmlns:a16="http://schemas.microsoft.com/office/drawing/2014/main" id="{C3B6E059-E8DC-4501-AB1F-9E66327880F6}"/>
              </a:ext>
            </a:extLst>
          </p:cNvPr>
          <p:cNvSpPr txBox="1"/>
          <p:nvPr/>
        </p:nvSpPr>
        <p:spPr>
          <a:xfrm>
            <a:off x="259992" y="1551471"/>
            <a:ext cx="6371627" cy="4566315"/>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A </a:t>
            </a:r>
            <a:r>
              <a:rPr lang="en-GB" sz="1800" b="0" i="0" u="none" strike="noStrike" baseline="0" dirty="0" err="1">
                <a:latin typeface="TimesNewRomanPSMT"/>
              </a:rPr>
              <a:t>Zenker</a:t>
            </a:r>
            <a:r>
              <a:rPr lang="en-GB" sz="1800" b="0" i="0" u="none" strike="noStrike" baseline="0" dirty="0">
                <a:latin typeface="TimesNewRomanPSMT"/>
              </a:rPr>
              <a:t> diverticulum can cause significant breath odour because it is not separated from the oral cavity by a sphincter.</a:t>
            </a:r>
          </a:p>
          <a:p>
            <a:pPr algn="l">
              <a:lnSpc>
                <a:spcPct val="150000"/>
              </a:lnSpc>
            </a:pPr>
            <a:endParaRPr lang="en-GB" sz="800" b="0" i="0" u="none" strike="noStrike" baseline="0" dirty="0">
              <a:latin typeface="TimesNewRomanPSMT"/>
            </a:endParaRPr>
          </a:p>
          <a:p>
            <a:pPr algn="l">
              <a:lnSpc>
                <a:spcPct val="150000"/>
              </a:lnSpc>
            </a:pPr>
            <a:r>
              <a:rPr lang="en-GB" sz="1800" b="0" i="0" u="none" strike="noStrike" baseline="0" dirty="0">
                <a:latin typeface="TimesNewRomanPSMT"/>
              </a:rPr>
              <a:t>• A gastric diaphragmatic hernia can cause reflux of the gastric contents up to the oropharynx. </a:t>
            </a:r>
          </a:p>
          <a:p>
            <a:pPr algn="l">
              <a:lnSpc>
                <a:spcPct val="150000"/>
              </a:lnSpc>
            </a:pPr>
            <a:endParaRPr lang="en-GB" sz="1800" b="0" i="0" u="none" strike="noStrike" baseline="0" dirty="0">
              <a:latin typeface="TimesNewRomanPSMT"/>
            </a:endParaRPr>
          </a:p>
          <a:p>
            <a:pPr algn="l">
              <a:lnSpc>
                <a:spcPct val="150000"/>
              </a:lnSpc>
            </a:pPr>
            <a:r>
              <a:rPr lang="en-GB" sz="1800" b="0" i="0" u="none" strike="noStrike" baseline="0" dirty="0">
                <a:latin typeface="TimesNewRomanPSMT"/>
              </a:rPr>
              <a:t>• Regurgitation esophagitis may be a cause.</a:t>
            </a:r>
          </a:p>
          <a:p>
            <a:pPr algn="l">
              <a:lnSpc>
                <a:spcPct val="150000"/>
              </a:lnSpc>
            </a:pPr>
            <a:endParaRPr lang="en-GB" sz="800" b="0" i="0" u="none" strike="noStrike" baseline="0" dirty="0">
              <a:latin typeface="TimesNewRomanPSMT"/>
            </a:endParaRPr>
          </a:p>
          <a:p>
            <a:pPr algn="l">
              <a:lnSpc>
                <a:spcPct val="150000"/>
              </a:lnSpc>
            </a:pPr>
            <a:r>
              <a:rPr lang="en-GB" sz="1800" b="0" i="0" u="none" strike="noStrike" baseline="0" dirty="0">
                <a:latin typeface="TimesNewRomanPSMT"/>
              </a:rPr>
              <a:t>• Intestinal gas production: Some gases (e.g., dimethyl sulfide) are absorbed but not metabolized by the intestinal endothelium and thus transported by the blood. These gases can then be exhaled </a:t>
            </a:r>
            <a:r>
              <a:rPr lang="en-IN" sz="1800" b="0" i="0" u="none" strike="noStrike" baseline="0" dirty="0">
                <a:latin typeface="TimesNewRomanPSMT"/>
              </a:rPr>
              <a:t>through the lungs</a:t>
            </a:r>
            <a:endParaRPr lang="en-IN" dirty="0"/>
          </a:p>
        </p:txBody>
      </p:sp>
      <p:pic>
        <p:nvPicPr>
          <p:cNvPr id="9" name="Picture 8">
            <a:extLst>
              <a:ext uri="{FF2B5EF4-FFF2-40B4-BE49-F238E27FC236}">
                <a16:creationId xmlns:a16="http://schemas.microsoft.com/office/drawing/2014/main" id="{29FC4586-1CC9-4B53-A060-09E710A8E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918" y="479394"/>
            <a:ext cx="4026089" cy="32026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A453F820-ED3D-4F81-85FE-FD72C2ABC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5918" y="3868478"/>
            <a:ext cx="4160659" cy="2871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71039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78DD691-2948-48DA-84C2-65071B453F29}"/>
              </a:ext>
            </a:extLst>
          </p:cNvPr>
          <p:cNvSpPr txBox="1"/>
          <p:nvPr/>
        </p:nvSpPr>
        <p:spPr>
          <a:xfrm>
            <a:off x="425726" y="501209"/>
            <a:ext cx="11246496" cy="118077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r>
              <a:rPr lang="en-IN" sz="2000" b="1" u="none" strike="noStrike" baseline="0" dirty="0">
                <a:solidFill>
                  <a:srgbClr val="FFFF00"/>
                </a:solidFill>
                <a:latin typeface="Comic Sans MS" panose="030F0702030302020204" pitchFamily="66" charset="0"/>
              </a:rPr>
              <a:t>Kidney</a:t>
            </a:r>
          </a:p>
          <a:p>
            <a:pPr algn="l">
              <a:lnSpc>
                <a:spcPct val="150000"/>
              </a:lnSpc>
            </a:pPr>
            <a:r>
              <a:rPr lang="en-GB" sz="1800" b="0" i="0" u="none" strike="noStrike" baseline="0" dirty="0">
                <a:latin typeface="TimesNewRomanPSMT"/>
              </a:rPr>
              <a:t>Kidney insufficiency, primarily caused by chronic glomerulonephritis, leads to an increase of the amines dimethylamine and trimethylamine, causing a typical fishy odour of the breath</a:t>
            </a:r>
            <a:endParaRPr lang="en-IN" dirty="0"/>
          </a:p>
        </p:txBody>
      </p:sp>
      <p:pic>
        <p:nvPicPr>
          <p:cNvPr id="7" name="Picture 6">
            <a:extLst>
              <a:ext uri="{FF2B5EF4-FFF2-40B4-BE49-F238E27FC236}">
                <a16:creationId xmlns:a16="http://schemas.microsoft.com/office/drawing/2014/main" id="{D3A2E9E5-9866-4EB2-BF68-9B4D6392C8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744" y="1805043"/>
            <a:ext cx="4629978" cy="28678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FCDD6CD4-1DEA-4131-8E9C-8BF82FCBB133}"/>
              </a:ext>
            </a:extLst>
          </p:cNvPr>
          <p:cNvSpPr txBox="1"/>
          <p:nvPr/>
        </p:nvSpPr>
        <p:spPr>
          <a:xfrm>
            <a:off x="331674" y="5037790"/>
            <a:ext cx="11340548" cy="707886"/>
          </a:xfrm>
          <a:prstGeom prst="rect">
            <a:avLst/>
          </a:prstGeom>
          <a:noFill/>
        </p:spPr>
        <p:txBody>
          <a:bodyPr wrap="square">
            <a:spAutoFit/>
          </a:bodyPr>
          <a:lstStyle/>
          <a:p>
            <a:pPr algn="l"/>
            <a:r>
              <a:rPr lang="en-IN" sz="2000" b="1" u="none" strike="noStrike" baseline="0" dirty="0">
                <a:solidFill>
                  <a:schemeClr val="accent1">
                    <a:lumMod val="40000"/>
                    <a:lumOff val="60000"/>
                  </a:schemeClr>
                </a:solidFill>
                <a:latin typeface="Univers-BoldOblique"/>
              </a:rPr>
              <a:t>Systemic Metabolic Disorders</a:t>
            </a:r>
          </a:p>
          <a:p>
            <a:pPr algn="l"/>
            <a:endParaRPr lang="en-IN" sz="2000" b="1" u="none" strike="noStrike" baseline="0" dirty="0">
              <a:solidFill>
                <a:schemeClr val="accent1">
                  <a:lumMod val="40000"/>
                  <a:lumOff val="60000"/>
                </a:schemeClr>
              </a:solidFill>
              <a:latin typeface="Univers-BoldOblique"/>
            </a:endParaRPr>
          </a:p>
        </p:txBody>
      </p:sp>
      <p:pic>
        <p:nvPicPr>
          <p:cNvPr id="11" name="Picture 10">
            <a:extLst>
              <a:ext uri="{FF2B5EF4-FFF2-40B4-BE49-F238E27FC236}">
                <a16:creationId xmlns:a16="http://schemas.microsoft.com/office/drawing/2014/main" id="{7BB086E4-8EAD-478B-AAC2-687725D91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0287" y="1820210"/>
            <a:ext cx="4789418" cy="28526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07483129-AB04-8E0D-83A6-70835500FCC0}"/>
              </a:ext>
            </a:extLst>
          </p:cNvPr>
          <p:cNvSpPr txBox="1"/>
          <p:nvPr/>
        </p:nvSpPr>
        <p:spPr>
          <a:xfrm>
            <a:off x="570062" y="5466323"/>
            <a:ext cx="11051875" cy="128849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latin typeface="TimesNewRomanPSMT"/>
              </a:rPr>
              <a:t>Uncontrolled diabetes mellitus results in the accumulation of ketones, which have a sweet smell, like the </a:t>
            </a:r>
            <a:r>
              <a:rPr lang="en-GB" sz="1800" b="0" i="0" u="none" strike="noStrike" baseline="0" dirty="0" err="1">
                <a:latin typeface="TimesNewRomanPSMT"/>
              </a:rPr>
              <a:t>odor</a:t>
            </a:r>
            <a:r>
              <a:rPr lang="en-GB" sz="1800" b="0" i="0" u="none" strike="noStrike" baseline="0" dirty="0">
                <a:latin typeface="TimesNewRomanPSMT"/>
              </a:rPr>
              <a:t> of rotten apples. Insulin resistance leads to an increase of triglycerides and free fatty acids, and ketones (e.g., acetone, acetoacetate, and hydroxybutyrate) are </a:t>
            </a:r>
            <a:r>
              <a:rPr lang="en-IN" sz="1800" b="0" i="0" u="none" strike="noStrike" baseline="0" dirty="0">
                <a:latin typeface="TimesNewRomanPSMT"/>
              </a:rPr>
              <a:t>formed during lipolysis</a:t>
            </a:r>
            <a:endParaRPr lang="en-IN" dirty="0"/>
          </a:p>
        </p:txBody>
      </p:sp>
    </p:spTree>
    <p:extLst>
      <p:ext uri="{BB962C8B-B14F-4D97-AF65-F5344CB8AC3E}">
        <p14:creationId xmlns:p14="http://schemas.microsoft.com/office/powerpoint/2010/main" val="1830305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FA32BF-FBB8-4554-AB2B-C9129F5FFD1F}"/>
              </a:ext>
            </a:extLst>
          </p:cNvPr>
          <p:cNvSpPr txBox="1"/>
          <p:nvPr/>
        </p:nvSpPr>
        <p:spPr>
          <a:xfrm>
            <a:off x="512508" y="1888942"/>
            <a:ext cx="11433313" cy="2735044"/>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r>
              <a:rPr lang="en-IN" sz="2000" b="1" u="none" strike="noStrike" baseline="0" dirty="0">
                <a:solidFill>
                  <a:schemeClr val="accent4">
                    <a:lumMod val="40000"/>
                    <a:lumOff val="60000"/>
                  </a:schemeClr>
                </a:solidFill>
                <a:latin typeface="Comic Sans MS" panose="030F0702030302020204" pitchFamily="66" charset="0"/>
              </a:rPr>
              <a:t>Trimethylaminuria</a:t>
            </a:r>
          </a:p>
          <a:p>
            <a:pPr algn="l"/>
            <a:endParaRPr lang="en-IN" sz="2000" b="1" u="none" strike="noStrike" baseline="0" dirty="0">
              <a:solidFill>
                <a:schemeClr val="accent4">
                  <a:lumMod val="40000"/>
                  <a:lumOff val="60000"/>
                </a:schemeClr>
              </a:solidFill>
              <a:latin typeface="Comic Sans MS" panose="030F0702030302020204" pitchFamily="66" charset="0"/>
            </a:endParaRPr>
          </a:p>
          <a:p>
            <a:pPr algn="l">
              <a:lnSpc>
                <a:spcPct val="150000"/>
              </a:lnSpc>
            </a:pPr>
            <a:r>
              <a:rPr lang="en-GB" sz="1800" b="0" i="0" u="none" strike="noStrike" baseline="0" dirty="0">
                <a:latin typeface="TimesNewRomanPSMT"/>
              </a:rPr>
              <a:t>Trimethylaminuria is a hereditary metabolic disorder that leads to a typical fishy </a:t>
            </a:r>
            <a:r>
              <a:rPr lang="en-GB" sz="1800" b="0" i="0" u="none" strike="noStrike" baseline="0" dirty="0" err="1">
                <a:latin typeface="TimesNewRomanPSMT"/>
              </a:rPr>
              <a:t>odor</a:t>
            </a:r>
            <a:r>
              <a:rPr lang="en-GB" sz="1800" b="0" i="0" u="none" strike="noStrike" baseline="0" dirty="0">
                <a:latin typeface="TimesNewRomanPSMT"/>
              </a:rPr>
              <a:t> of the breath, urine, sweat, and other bodily secretions. </a:t>
            </a:r>
          </a:p>
          <a:p>
            <a:pPr algn="l">
              <a:lnSpc>
                <a:spcPct val="150000"/>
              </a:lnSpc>
            </a:pPr>
            <a:endParaRPr lang="en-GB" dirty="0">
              <a:solidFill>
                <a:srgbClr val="000000"/>
              </a:solidFill>
              <a:latin typeface="TimesNewRomanPSMT"/>
            </a:endParaRPr>
          </a:p>
          <a:p>
            <a:pPr algn="l">
              <a:lnSpc>
                <a:spcPct val="150000"/>
              </a:lnSpc>
            </a:pPr>
            <a:r>
              <a:rPr lang="en-GB" sz="1800" b="0" i="0" u="none" strike="noStrike" baseline="0" dirty="0">
                <a:latin typeface="TimesNewRomanPSMT"/>
              </a:rPr>
              <a:t>Trimethylaminuria is an enzymatic defect that prevents the transformation of trimethylamine to </a:t>
            </a:r>
            <a:r>
              <a:rPr lang="en-GB" sz="1800" b="0" i="0" u="none" strike="noStrike" baseline="0" dirty="0" err="1">
                <a:latin typeface="TimesNewRomanPSMT"/>
              </a:rPr>
              <a:t>trimethylamineoxide</a:t>
            </a:r>
            <a:r>
              <a:rPr lang="en-GB" sz="1800" b="0" i="0" u="none" strike="noStrike" baseline="0" dirty="0">
                <a:latin typeface="TimesNewRomanPSMT"/>
              </a:rPr>
              <a:t>, resulting in abnormal amounts of this molecule.</a:t>
            </a:r>
            <a:endParaRPr lang="en-IN" dirty="0"/>
          </a:p>
        </p:txBody>
      </p:sp>
    </p:spTree>
    <p:extLst>
      <p:ext uri="{BB962C8B-B14F-4D97-AF65-F5344CB8AC3E}">
        <p14:creationId xmlns:p14="http://schemas.microsoft.com/office/powerpoint/2010/main" val="2766638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5C0319-61ED-42CF-87C9-A8E839AB21C8}"/>
              </a:ext>
            </a:extLst>
          </p:cNvPr>
          <p:cNvSpPr txBox="1"/>
          <p:nvPr/>
        </p:nvSpPr>
        <p:spPr>
          <a:xfrm>
            <a:off x="4015408" y="383696"/>
            <a:ext cx="3900427" cy="584775"/>
          </a:xfrm>
          <a:prstGeom prst="rect">
            <a:avLst/>
          </a:prstGeom>
          <a:noFill/>
        </p:spPr>
        <p:txBody>
          <a:bodyPr wrap="none" rtlCol="0">
            <a:spAutoFit/>
          </a:bodyPr>
          <a:lstStyle/>
          <a:p>
            <a:r>
              <a:rPr lang="en-IN" sz="3200" b="1" dirty="0">
                <a:solidFill>
                  <a:schemeClr val="accent3">
                    <a:lumMod val="40000"/>
                    <a:lumOff val="60000"/>
                  </a:schemeClr>
                </a:solidFill>
                <a:latin typeface="Times New Roman" panose="02020603050405020304" pitchFamily="18" charset="0"/>
                <a:cs typeface="Times New Roman" panose="02020603050405020304" pitchFamily="18" charset="0"/>
              </a:rPr>
              <a:t>Diagnosis of </a:t>
            </a:r>
            <a:r>
              <a:rPr lang="en-IN" sz="3200" b="1" dirty="0" err="1">
                <a:solidFill>
                  <a:schemeClr val="accent3">
                    <a:lumMod val="40000"/>
                    <a:lumOff val="60000"/>
                  </a:schemeClr>
                </a:solidFill>
                <a:latin typeface="Times New Roman" panose="02020603050405020304" pitchFamily="18" charset="0"/>
                <a:cs typeface="Times New Roman" panose="02020603050405020304" pitchFamily="18" charset="0"/>
              </a:rPr>
              <a:t>malodor</a:t>
            </a:r>
            <a:endParaRPr lang="en-IN" sz="3200" b="1" dirty="0">
              <a:solidFill>
                <a:schemeClr val="accent3">
                  <a:lumMod val="40000"/>
                  <a:lumOff val="60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9C3FDED-7D3F-425D-A4E1-B95BCFB35C23}"/>
              </a:ext>
            </a:extLst>
          </p:cNvPr>
          <p:cNvSpPr txBox="1"/>
          <p:nvPr/>
        </p:nvSpPr>
        <p:spPr>
          <a:xfrm>
            <a:off x="516835" y="1457739"/>
            <a:ext cx="10257182" cy="4824811"/>
          </a:xfrm>
          <a:prstGeom prst="rect">
            <a:avLst/>
          </a:prstGeom>
          <a:noFill/>
        </p:spPr>
        <p:txBody>
          <a:bodyPr wrap="square">
            <a:spAutoFit/>
          </a:bodyPr>
          <a:lstStyle/>
          <a:p>
            <a:pPr fontAlgn="auto">
              <a:lnSpc>
                <a:spcPct val="90000"/>
              </a:lnSpc>
              <a:spcBef>
                <a:spcPts val="0"/>
              </a:spcBef>
              <a:spcAft>
                <a:spcPts val="0"/>
              </a:spcAft>
              <a:defRPr/>
            </a:pPr>
            <a:r>
              <a:rPr lang="en-US" sz="2800" b="1" dirty="0">
                <a:solidFill>
                  <a:schemeClr val="accent4"/>
                </a:solidFill>
                <a:latin typeface="Times New Roman" panose="02020603050405020304" pitchFamily="18" charset="0"/>
                <a:cs typeface="Times New Roman" panose="02020603050405020304" pitchFamily="18" charset="0"/>
              </a:rPr>
              <a:t>Before their first visit to the office, patients are instructed to abstain from:</a:t>
            </a:r>
          </a:p>
          <a:p>
            <a:pPr fontAlgn="auto">
              <a:lnSpc>
                <a:spcPct val="90000"/>
              </a:lnSpc>
              <a:spcBef>
                <a:spcPts val="0"/>
              </a:spcBef>
              <a:spcAft>
                <a:spcPts val="0"/>
              </a:spcAft>
              <a:defRPr/>
            </a:pPr>
            <a:endParaRPr lang="en-US" sz="2800" dirty="0">
              <a:solidFill>
                <a:schemeClr val="accent4"/>
              </a:solidFill>
              <a:latin typeface="Times New Roman" panose="02020603050405020304" pitchFamily="18" charset="0"/>
              <a:cs typeface="Times New Roman" panose="02020603050405020304" pitchFamily="18" charset="0"/>
            </a:endParaRPr>
          </a:p>
          <a:p>
            <a:pPr marL="285750" indent="-285750" fontAlgn="auto">
              <a:lnSpc>
                <a:spcPct val="90000"/>
              </a:lnSpc>
              <a:spcBef>
                <a:spcPts val="0"/>
              </a:spcBef>
              <a:spcAft>
                <a:spcPts val="0"/>
              </a:spcAft>
              <a:buFont typeface="Arial" panose="020B0604020202020204" pitchFamily="34" charset="0"/>
              <a:buChar char="•"/>
              <a:defRPr/>
            </a:pPr>
            <a:r>
              <a:rPr lang="en-US" sz="2800" b="1" dirty="0">
                <a:latin typeface="Times New Roman" panose="02020603050405020304" pitchFamily="18" charset="0"/>
                <a:cs typeface="Times New Roman" panose="02020603050405020304" pitchFamily="18" charset="0"/>
              </a:rPr>
              <a:t>Breath fresheners, and oral hygiene for 6 hours </a:t>
            </a:r>
          </a:p>
          <a:p>
            <a:pPr fontAlgn="auto">
              <a:lnSpc>
                <a:spcPct val="90000"/>
              </a:lnSpc>
              <a:spcBef>
                <a:spcPts val="0"/>
              </a:spcBef>
              <a:spcAft>
                <a:spcPts val="0"/>
              </a:spcAft>
              <a:defRPr/>
            </a:pPr>
            <a:endParaRPr lang="en-US" sz="2800" b="1" dirty="0">
              <a:latin typeface="Times New Roman" panose="02020603050405020304" pitchFamily="18" charset="0"/>
              <a:cs typeface="Times New Roman" panose="02020603050405020304" pitchFamily="18" charset="0"/>
            </a:endParaRPr>
          </a:p>
          <a:p>
            <a:pPr marL="285750" indent="-285750" fontAlgn="auto">
              <a:lnSpc>
                <a:spcPct val="90000"/>
              </a:lnSpc>
              <a:spcBef>
                <a:spcPts val="0"/>
              </a:spcBef>
              <a:spcAft>
                <a:spcPts val="0"/>
              </a:spcAft>
              <a:buFont typeface="Arial" panose="020B0604020202020204" pitchFamily="34" charset="0"/>
              <a:buChar char="•"/>
              <a:defRPr/>
            </a:pPr>
            <a:r>
              <a:rPr lang="en-US" sz="2800" b="1" dirty="0">
                <a:latin typeface="Times New Roman" panose="02020603050405020304" pitchFamily="18" charset="0"/>
                <a:cs typeface="Times New Roman" panose="02020603050405020304" pitchFamily="18" charset="0"/>
              </a:rPr>
              <a:t>Smoking for 12 hours</a:t>
            </a:r>
          </a:p>
          <a:p>
            <a:pPr marL="285750" indent="-285750" fontAlgn="auto">
              <a:lnSpc>
                <a:spcPct val="90000"/>
              </a:lnSpc>
              <a:spcBef>
                <a:spcPts val="0"/>
              </a:spcBef>
              <a:spcAft>
                <a:spcPts val="0"/>
              </a:spcAft>
              <a:buFont typeface="Arial" panose="020B0604020202020204" pitchFamily="34" charset="0"/>
              <a:buChar char="•"/>
              <a:defRPr/>
            </a:pPr>
            <a:endParaRPr lang="en-US" sz="2800" b="1" dirty="0">
              <a:latin typeface="Times New Roman" panose="02020603050405020304" pitchFamily="18" charset="0"/>
              <a:cs typeface="Times New Roman" panose="02020603050405020304" pitchFamily="18" charset="0"/>
            </a:endParaRPr>
          </a:p>
          <a:p>
            <a:pPr marL="285750" indent="-285750" fontAlgn="auto">
              <a:lnSpc>
                <a:spcPct val="90000"/>
              </a:lnSpc>
              <a:spcBef>
                <a:spcPts val="0"/>
              </a:spcBef>
              <a:spcAft>
                <a:spcPts val="0"/>
              </a:spcAft>
              <a:buFont typeface="Arial" panose="020B0604020202020204" pitchFamily="34" charset="0"/>
              <a:buChar char="•"/>
              <a:defRPr/>
            </a:pPr>
            <a:r>
              <a:rPr lang="en-US" sz="2800" b="1" dirty="0">
                <a:latin typeface="Times New Roman" panose="02020603050405020304" pitchFamily="18" charset="0"/>
                <a:cs typeface="Times New Roman" panose="02020603050405020304" pitchFamily="18" charset="0"/>
              </a:rPr>
              <a:t>Scented cosmetics for 24 hours</a:t>
            </a:r>
          </a:p>
          <a:p>
            <a:pPr marL="285750" indent="-285750" fontAlgn="auto">
              <a:lnSpc>
                <a:spcPct val="90000"/>
              </a:lnSpc>
              <a:spcBef>
                <a:spcPts val="0"/>
              </a:spcBef>
              <a:spcAft>
                <a:spcPts val="0"/>
              </a:spcAft>
              <a:buFont typeface="Arial" panose="020B0604020202020204" pitchFamily="34" charset="0"/>
              <a:buChar char="•"/>
              <a:defRPr/>
            </a:pPr>
            <a:endParaRPr lang="en-US" sz="2800" b="1" dirty="0">
              <a:latin typeface="Times New Roman" panose="02020603050405020304" pitchFamily="18" charset="0"/>
              <a:cs typeface="Times New Roman" panose="02020603050405020304" pitchFamily="18" charset="0"/>
            </a:endParaRPr>
          </a:p>
          <a:p>
            <a:pPr marL="285750" indent="-285750" fontAlgn="auto">
              <a:lnSpc>
                <a:spcPct val="90000"/>
              </a:lnSpc>
              <a:spcBef>
                <a:spcPts val="0"/>
              </a:spcBef>
              <a:spcAft>
                <a:spcPts val="0"/>
              </a:spcAft>
              <a:buFont typeface="Arial" panose="020B0604020202020204" pitchFamily="34" charset="0"/>
              <a:buChar char="•"/>
              <a:defRPr/>
            </a:pPr>
            <a:r>
              <a:rPr lang="en-US" sz="2800" b="1" dirty="0">
                <a:latin typeface="Times New Roman" panose="02020603050405020304" pitchFamily="18" charset="0"/>
                <a:cs typeface="Times New Roman" panose="02020603050405020304" pitchFamily="18" charset="0"/>
              </a:rPr>
              <a:t>Onions, garlic, and spicy foods for 48 hours and</a:t>
            </a:r>
          </a:p>
          <a:p>
            <a:pPr fontAlgn="auto">
              <a:lnSpc>
                <a:spcPct val="90000"/>
              </a:lnSpc>
              <a:spcBef>
                <a:spcPts val="0"/>
              </a:spcBef>
              <a:spcAft>
                <a:spcPts val="0"/>
              </a:spcAft>
              <a:defRPr/>
            </a:pPr>
            <a:r>
              <a:rPr lang="en-US" sz="2800" b="1" dirty="0">
                <a:latin typeface="Times New Roman" panose="02020603050405020304" pitchFamily="18" charset="0"/>
                <a:cs typeface="Times New Roman" panose="02020603050405020304" pitchFamily="18" charset="0"/>
              </a:rPr>
              <a:t> </a:t>
            </a:r>
          </a:p>
          <a:p>
            <a:pPr marL="285750" indent="-285750" fontAlgn="auto">
              <a:lnSpc>
                <a:spcPct val="90000"/>
              </a:lnSpc>
              <a:spcBef>
                <a:spcPts val="0"/>
              </a:spcBef>
              <a:spcAft>
                <a:spcPts val="0"/>
              </a:spcAft>
              <a:buFont typeface="Arial" panose="020B0604020202020204" pitchFamily="34" charset="0"/>
              <a:buChar char="•"/>
              <a:defRPr/>
            </a:pPr>
            <a:r>
              <a:rPr lang="en-US" sz="2800" b="1" dirty="0">
                <a:latin typeface="Times New Roman" panose="02020603050405020304" pitchFamily="18" charset="0"/>
                <a:cs typeface="Times New Roman" panose="02020603050405020304" pitchFamily="18" charset="0"/>
              </a:rPr>
              <a:t>Antibiotics for 3 weeks</a:t>
            </a:r>
            <a:r>
              <a:rPr lang="en-US" sz="2400" b="1" dirty="0"/>
              <a:t>.</a:t>
            </a:r>
            <a:r>
              <a:rPr lang="en-US" sz="1800" b="1" dirty="0"/>
              <a:t> </a:t>
            </a:r>
          </a:p>
        </p:txBody>
      </p:sp>
      <p:pic>
        <p:nvPicPr>
          <p:cNvPr id="11" name="Picture 10">
            <a:extLst>
              <a:ext uri="{FF2B5EF4-FFF2-40B4-BE49-F238E27FC236}">
                <a16:creationId xmlns:a16="http://schemas.microsoft.com/office/drawing/2014/main" id="{386C37A9-A947-48EF-99AD-723EAA0A6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9882" y="2864439"/>
            <a:ext cx="3611300" cy="2090305"/>
          </a:xfrm>
          <a:prstGeom prst="rect">
            <a:avLst/>
          </a:prstGeom>
        </p:spPr>
      </p:pic>
    </p:spTree>
    <p:extLst>
      <p:ext uri="{BB962C8B-B14F-4D97-AF65-F5344CB8AC3E}">
        <p14:creationId xmlns:p14="http://schemas.microsoft.com/office/powerpoint/2010/main" val="770713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B095A9-C3A0-43E3-9F76-67DFEFEBE45E}"/>
              </a:ext>
            </a:extLst>
          </p:cNvPr>
          <p:cNvSpPr txBox="1"/>
          <p:nvPr/>
        </p:nvSpPr>
        <p:spPr>
          <a:xfrm>
            <a:off x="480809" y="543466"/>
            <a:ext cx="5804581" cy="6012223"/>
          </a:xfrm>
          <a:prstGeom prst="rect">
            <a:avLst/>
          </a:prstGeom>
          <a:noFill/>
        </p:spPr>
        <p:txBody>
          <a:bodyPr wrap="square">
            <a:spAutoFit/>
          </a:bodyPr>
          <a:lstStyle/>
          <a:p>
            <a:pPr>
              <a:lnSpc>
                <a:spcPct val="200000"/>
              </a:lnSpc>
              <a:tabLst>
                <a:tab pos="571500" algn="l"/>
              </a:tabLst>
            </a:pPr>
            <a:r>
              <a:rPr lang="en-US" sz="2800" b="1" u="sng" dirty="0">
                <a:solidFill>
                  <a:schemeClr val="accent3">
                    <a:lumMod val="20000"/>
                    <a:lumOff val="80000"/>
                  </a:schemeClr>
                </a:solidFill>
                <a:latin typeface="Times New Roman" panose="02020603050405020304" pitchFamily="18" charset="0"/>
                <a:cs typeface="Times New Roman" panose="02020603050405020304" pitchFamily="18" charset="0"/>
              </a:rPr>
              <a:t>DIRECT MEASUREMENTS</a:t>
            </a:r>
          </a:p>
          <a:p>
            <a:pPr marL="285750" indent="-285750">
              <a:lnSpc>
                <a:spcPct val="200000"/>
              </a:lnSpc>
              <a:buFont typeface="Courier New" panose="02070309020205020404" pitchFamily="49" charset="0"/>
              <a:buChar char="o"/>
              <a:tabLst>
                <a:tab pos="571500" algn="l"/>
              </a:tabLst>
            </a:pPr>
            <a:r>
              <a:rPr lang="en-US" sz="2400" b="1" dirty="0">
                <a:latin typeface="Times New Roman" panose="02020603050405020304" pitchFamily="18" charset="0"/>
                <a:cs typeface="Times New Roman" panose="02020603050405020304" pitchFamily="18" charset="0"/>
              </a:rPr>
              <a:t>Wrist lick test</a:t>
            </a:r>
          </a:p>
          <a:p>
            <a:pPr marL="285750" indent="-285750">
              <a:lnSpc>
                <a:spcPct val="200000"/>
              </a:lnSpc>
              <a:buFont typeface="Courier New" panose="02070309020205020404" pitchFamily="49" charset="0"/>
              <a:buChar char="o"/>
              <a:tabLst>
                <a:tab pos="571500" algn="l"/>
              </a:tabLst>
            </a:pPr>
            <a:r>
              <a:rPr lang="en-US" sz="2400" b="1" dirty="0">
                <a:latin typeface="Times New Roman" panose="02020603050405020304" pitchFamily="18" charset="0"/>
                <a:cs typeface="Times New Roman" panose="02020603050405020304" pitchFamily="18" charset="0"/>
              </a:rPr>
              <a:t>Spoon test</a:t>
            </a:r>
          </a:p>
          <a:p>
            <a:pPr marL="285750" indent="-285750">
              <a:lnSpc>
                <a:spcPct val="200000"/>
              </a:lnSpc>
              <a:buFont typeface="Courier New" panose="02070309020205020404" pitchFamily="49" charset="0"/>
              <a:buChar char="o"/>
              <a:tabLst>
                <a:tab pos="571500" algn="l"/>
              </a:tabLst>
            </a:pPr>
            <a:r>
              <a:rPr lang="en-US" sz="2400" b="1" dirty="0">
                <a:latin typeface="Times New Roman" panose="02020603050405020304" pitchFamily="18" charset="0"/>
                <a:cs typeface="Times New Roman" panose="02020603050405020304" pitchFamily="18" charset="0"/>
              </a:rPr>
              <a:t>Dental floss test</a:t>
            </a:r>
          </a:p>
          <a:p>
            <a:pPr marL="285750" indent="-285750">
              <a:lnSpc>
                <a:spcPct val="200000"/>
              </a:lnSpc>
              <a:buFont typeface="Courier New" panose="02070309020205020404" pitchFamily="49" charset="0"/>
              <a:buChar char="o"/>
              <a:tabLst>
                <a:tab pos="571500" algn="l"/>
              </a:tabLst>
            </a:pPr>
            <a:r>
              <a:rPr lang="en-US" sz="2400" b="1" dirty="0">
                <a:latin typeface="Times New Roman" panose="02020603050405020304" pitchFamily="18" charset="0"/>
                <a:cs typeface="Times New Roman" panose="02020603050405020304" pitchFamily="18" charset="0"/>
              </a:rPr>
              <a:t>Saliva odor test</a:t>
            </a:r>
          </a:p>
          <a:p>
            <a:pPr marL="285750" indent="-285750">
              <a:lnSpc>
                <a:spcPct val="200000"/>
              </a:lnSpc>
              <a:buFont typeface="Courier New" panose="02070309020205020404" pitchFamily="49" charset="0"/>
              <a:buChar char="o"/>
              <a:tabLst>
                <a:tab pos="571500" algn="l"/>
              </a:tabLst>
            </a:pPr>
            <a:r>
              <a:rPr lang="en-US" sz="2400" b="1" dirty="0">
                <a:latin typeface="Times New Roman" panose="02020603050405020304" pitchFamily="18" charset="0"/>
                <a:cs typeface="Times New Roman" panose="02020603050405020304" pitchFamily="18" charset="0"/>
              </a:rPr>
              <a:t>Organoleptic assessment.</a:t>
            </a:r>
          </a:p>
          <a:p>
            <a:pPr marL="285750" indent="-285750">
              <a:lnSpc>
                <a:spcPct val="200000"/>
              </a:lnSpc>
              <a:buFont typeface="Courier New" panose="02070309020205020404" pitchFamily="49" charset="0"/>
              <a:buChar char="o"/>
              <a:tabLst>
                <a:tab pos="571500" algn="l"/>
              </a:tabLst>
            </a:pPr>
            <a:r>
              <a:rPr lang="en-US" sz="2400" b="1" dirty="0">
                <a:latin typeface="Times New Roman" panose="02020603050405020304" pitchFamily="18" charset="0"/>
                <a:cs typeface="Times New Roman" panose="02020603050405020304" pitchFamily="18" charset="0"/>
              </a:rPr>
              <a:t>Gas chromatography.</a:t>
            </a:r>
          </a:p>
          <a:p>
            <a:pPr marL="285750" indent="-285750">
              <a:lnSpc>
                <a:spcPct val="200000"/>
              </a:lnSpc>
              <a:buFont typeface="Courier New" panose="02070309020205020404" pitchFamily="49" charset="0"/>
              <a:buChar char="o"/>
              <a:tabLst>
                <a:tab pos="571500" algn="l"/>
              </a:tabLst>
            </a:pPr>
            <a:r>
              <a:rPr lang="en-US" sz="2400" b="1" dirty="0">
                <a:latin typeface="Times New Roman" panose="02020603050405020304" pitchFamily="18" charset="0"/>
                <a:cs typeface="Times New Roman" panose="02020603050405020304" pitchFamily="18" charset="0"/>
              </a:rPr>
              <a:t>Dark field/ phase contrast microscopy</a:t>
            </a:r>
          </a:p>
        </p:txBody>
      </p:sp>
      <p:pic>
        <p:nvPicPr>
          <p:cNvPr id="5" name="Picture 4" descr="spoon test">
            <a:extLst>
              <a:ext uri="{FF2B5EF4-FFF2-40B4-BE49-F238E27FC236}">
                <a16:creationId xmlns:a16="http://schemas.microsoft.com/office/drawing/2014/main" id="{61BAAE21-D331-48CD-9100-D6975D34C199}"/>
              </a:ext>
            </a:extLst>
          </p:cNvPr>
          <p:cNvPicPr>
            <a:picLocks noChangeAspect="1" noChangeArrowheads="1"/>
          </p:cNvPicPr>
          <p:nvPr/>
        </p:nvPicPr>
        <p:blipFill>
          <a:blip r:embed="rId2"/>
          <a:srcRect/>
          <a:stretch>
            <a:fillRect/>
          </a:stretch>
        </p:blipFill>
        <p:spPr bwMode="auto">
          <a:xfrm>
            <a:off x="6833051" y="410817"/>
            <a:ext cx="4946237" cy="3382349"/>
          </a:xfrm>
          <a:prstGeom prst="rect">
            <a:avLst/>
          </a:prstGeom>
          <a:noFill/>
          <a:ln w="9525">
            <a:solidFill>
              <a:srgbClr val="E125CB"/>
            </a:solidFill>
            <a:miter lim="800000"/>
            <a:headEnd/>
            <a:tailEnd/>
          </a:ln>
        </p:spPr>
      </p:pic>
      <p:pic>
        <p:nvPicPr>
          <p:cNvPr id="6" name="Picture 5" descr="lick.jpg">
            <a:extLst>
              <a:ext uri="{FF2B5EF4-FFF2-40B4-BE49-F238E27FC236}">
                <a16:creationId xmlns:a16="http://schemas.microsoft.com/office/drawing/2014/main" id="{9C3EEAB6-9325-4777-A1E2-A8CDA9F2C3E8}"/>
              </a:ext>
            </a:extLst>
          </p:cNvPr>
          <p:cNvPicPr>
            <a:picLocks noChangeAspect="1"/>
          </p:cNvPicPr>
          <p:nvPr/>
        </p:nvPicPr>
        <p:blipFill>
          <a:blip r:embed="rId3"/>
          <a:stretch>
            <a:fillRect/>
          </a:stretch>
        </p:blipFill>
        <p:spPr>
          <a:xfrm>
            <a:off x="7378318" y="4161183"/>
            <a:ext cx="4190831" cy="2602416"/>
          </a:xfrm>
          <a:prstGeom prst="rect">
            <a:avLst/>
          </a:prstGeom>
        </p:spPr>
      </p:pic>
    </p:spTree>
    <p:extLst>
      <p:ext uri="{BB962C8B-B14F-4D97-AF65-F5344CB8AC3E}">
        <p14:creationId xmlns:p14="http://schemas.microsoft.com/office/powerpoint/2010/main" val="2003629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40A50D-756A-4BB4-B8C5-90304EFF7254}"/>
              </a:ext>
            </a:extLst>
          </p:cNvPr>
          <p:cNvSpPr txBox="1"/>
          <p:nvPr/>
        </p:nvSpPr>
        <p:spPr>
          <a:xfrm>
            <a:off x="692425" y="612844"/>
            <a:ext cx="8067261" cy="5632311"/>
          </a:xfrm>
          <a:prstGeom prst="rect">
            <a:avLst/>
          </a:prstGeom>
          <a:noFill/>
        </p:spPr>
        <p:txBody>
          <a:bodyPr wrap="square">
            <a:spAutoFit/>
          </a:bodyPr>
          <a:lstStyle/>
          <a:p>
            <a:r>
              <a:rPr lang="en-US" sz="2800" b="1" dirty="0">
                <a:solidFill>
                  <a:schemeClr val="accent3">
                    <a:lumMod val="60000"/>
                    <a:lumOff val="40000"/>
                  </a:schemeClr>
                </a:solidFill>
                <a:latin typeface="Times New Roman" panose="02020603050405020304" pitchFamily="18" charset="0"/>
                <a:cs typeface="Times New Roman" panose="02020603050405020304" pitchFamily="18" charset="0"/>
              </a:rPr>
              <a:t>Indirect measurement techniques </a:t>
            </a:r>
            <a:endParaRPr lang="en-US" sz="2000" b="1" dirty="0">
              <a:solidFill>
                <a:schemeClr val="accent3">
                  <a:lumMod val="60000"/>
                  <a:lumOff val="40000"/>
                </a:schemeClr>
              </a:solidFill>
              <a:latin typeface="Times New Roman" panose="02020603050405020304" pitchFamily="18" charset="0"/>
              <a:cs typeface="Times New Roman" panose="02020603050405020304" pitchFamily="18" charset="0"/>
            </a:endParaRPr>
          </a:p>
          <a:p>
            <a:endParaRPr lang="en-US" sz="2000" b="1" dirty="0">
              <a:solidFill>
                <a:schemeClr val="accent5"/>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BANA (Benzoyl-DL-arginine- 2-Naphthylamide) test</a:t>
            </a:r>
          </a:p>
          <a:p>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Chemical sensors </a:t>
            </a:r>
          </a:p>
          <a:p>
            <a:pPr marL="342900" indent="-342900">
              <a:buFont typeface="Arial" panose="020B0604020202020204" pitchFamily="34" charset="0"/>
              <a:buChar char="•"/>
            </a:pPr>
            <a:endPar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 Quantifying beta-galactosidase activity</a:t>
            </a:r>
          </a:p>
          <a:p>
            <a:pPr marL="342900" indent="-342900">
              <a:buFont typeface="Arial" panose="020B0604020202020204" pitchFamily="34" charset="0"/>
              <a:buChar char="•"/>
            </a:pPr>
            <a:endPar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Salivary incubation test </a:t>
            </a:r>
          </a:p>
          <a:p>
            <a:pPr marL="342900" indent="-342900">
              <a:buFont typeface="Arial" panose="020B0604020202020204" pitchFamily="34" charset="0"/>
              <a:buChar char="•"/>
            </a:pPr>
            <a:endPar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Ammonia monitoring</a:t>
            </a:r>
          </a:p>
          <a:p>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Ninhydrin method </a:t>
            </a:r>
          </a:p>
          <a:p>
            <a:pPr marL="342900" indent="-342900">
              <a:buFont typeface="Arial" panose="020B0604020202020204" pitchFamily="34" charset="0"/>
              <a:buChar char="•"/>
            </a:pPr>
            <a:endPar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solidFill>
                  <a:schemeClr val="accent5">
                    <a:lumMod val="40000"/>
                    <a:lumOff val="60000"/>
                  </a:schemeClr>
                </a:solidFill>
                <a:latin typeface="Times New Roman" panose="02020603050405020304" pitchFamily="18" charset="0"/>
                <a:cs typeface="Times New Roman" panose="02020603050405020304" pitchFamily="18" charset="0"/>
              </a:rPr>
              <a:t>Polymerase chain reaction (PCR</a:t>
            </a:r>
            <a:r>
              <a:rPr lang="en-US" sz="2000" b="1" dirty="0">
                <a:solidFill>
                  <a:schemeClr val="accent5">
                    <a:lumMod val="40000"/>
                    <a:lumOff val="60000"/>
                  </a:schemeClr>
                </a:solidFill>
              </a:rPr>
              <a:t>)  </a:t>
            </a:r>
            <a:endParaRPr lang="en-US" sz="1800" b="1" dirty="0">
              <a:solidFill>
                <a:schemeClr val="accent5">
                  <a:lumMod val="40000"/>
                  <a:lumOff val="60000"/>
                </a:schemeClr>
              </a:solidFill>
            </a:endParaRPr>
          </a:p>
        </p:txBody>
      </p:sp>
    </p:spTree>
    <p:extLst>
      <p:ext uri="{BB962C8B-B14F-4D97-AF65-F5344CB8AC3E}">
        <p14:creationId xmlns:p14="http://schemas.microsoft.com/office/powerpoint/2010/main" val="3994646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B56E4-1E6A-4DE8-B2F8-C8494C9E3573}"/>
              </a:ext>
            </a:extLst>
          </p:cNvPr>
          <p:cNvSpPr txBox="1"/>
          <p:nvPr/>
        </p:nvSpPr>
        <p:spPr>
          <a:xfrm>
            <a:off x="4470357" y="531664"/>
            <a:ext cx="2585964" cy="800219"/>
          </a:xfrm>
          <a:prstGeom prst="rect">
            <a:avLst/>
          </a:prstGeom>
          <a:noFill/>
        </p:spPr>
        <p:txBody>
          <a:bodyPr wrap="none" rtlCol="0">
            <a:spAutoFit/>
          </a:bodyPr>
          <a:lstStyle/>
          <a:p>
            <a:r>
              <a:rPr lang="en-IN" sz="2800" b="1" dirty="0">
                <a:solidFill>
                  <a:schemeClr val="accent5">
                    <a:lumMod val="40000"/>
                    <a:lumOff val="60000"/>
                  </a:schemeClr>
                </a:solidFill>
                <a:latin typeface="Times New Roman" panose="02020603050405020304" pitchFamily="18" charset="0"/>
                <a:cs typeface="Times New Roman" panose="02020603050405020304" pitchFamily="18" charset="0"/>
              </a:rPr>
              <a:t>Medical history</a:t>
            </a:r>
          </a:p>
          <a:p>
            <a:endParaRPr lang="en-IN" b="1" dirty="0">
              <a:solidFill>
                <a:schemeClr val="accent5">
                  <a:lumMod val="40000"/>
                  <a:lumOff val="60000"/>
                </a:schemeClr>
              </a:solidFill>
            </a:endParaRPr>
          </a:p>
        </p:txBody>
      </p:sp>
      <p:pic>
        <p:nvPicPr>
          <p:cNvPr id="5" name="Picture 4">
            <a:extLst>
              <a:ext uri="{FF2B5EF4-FFF2-40B4-BE49-F238E27FC236}">
                <a16:creationId xmlns:a16="http://schemas.microsoft.com/office/drawing/2014/main" id="{1506EACC-ED17-4F99-B59E-A2010389C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9017" y="1474514"/>
            <a:ext cx="6208643" cy="3745314"/>
          </a:xfrm>
          <a:prstGeom prst="rect">
            <a:avLst/>
          </a:prstGeom>
        </p:spPr>
      </p:pic>
    </p:spTree>
    <p:extLst>
      <p:ext uri="{BB962C8B-B14F-4D97-AF65-F5344CB8AC3E}">
        <p14:creationId xmlns:p14="http://schemas.microsoft.com/office/powerpoint/2010/main" val="1559990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375D3C-B7A6-48FC-9C87-378EA8EBB188}"/>
              </a:ext>
            </a:extLst>
          </p:cNvPr>
          <p:cNvSpPr txBox="1"/>
          <p:nvPr/>
        </p:nvSpPr>
        <p:spPr>
          <a:xfrm>
            <a:off x="4244009" y="305664"/>
            <a:ext cx="6102626" cy="523220"/>
          </a:xfrm>
          <a:prstGeom prst="rect">
            <a:avLst/>
          </a:prstGeom>
          <a:noFill/>
        </p:spPr>
        <p:txBody>
          <a:bodyPr wrap="square">
            <a:spAutoFit/>
          </a:bodyPr>
          <a:lstStyle/>
          <a:p>
            <a:r>
              <a:rPr lang="en-IN" sz="2800" b="1" dirty="0">
                <a:solidFill>
                  <a:schemeClr val="accent3">
                    <a:lumMod val="40000"/>
                    <a:lumOff val="60000"/>
                  </a:schemeClr>
                </a:solidFill>
                <a:effectLst/>
                <a:latin typeface="Times New Roman" panose="02020603050405020304" pitchFamily="18" charset="0"/>
                <a:cs typeface="Times New Roman" panose="02020603050405020304" pitchFamily="18" charset="0"/>
              </a:rPr>
              <a:t>Organoleptic Rating </a:t>
            </a:r>
            <a:endParaRPr lang="en-IN" sz="2800" dirty="0">
              <a:solidFill>
                <a:schemeClr val="accent3">
                  <a:lumMod val="40000"/>
                  <a:lumOff val="60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5285DC7-95F4-4C1C-B24B-15AD71526F11}"/>
              </a:ext>
            </a:extLst>
          </p:cNvPr>
          <p:cNvSpPr txBox="1"/>
          <p:nvPr/>
        </p:nvSpPr>
        <p:spPr>
          <a:xfrm>
            <a:off x="543338" y="767329"/>
            <a:ext cx="11396871" cy="461665"/>
          </a:xfrm>
          <a:prstGeom prst="rect">
            <a:avLst/>
          </a:prstGeom>
          <a:noFill/>
        </p:spPr>
        <p:txBody>
          <a:bodyPr wrap="square">
            <a:spAutoFit/>
          </a:bodyPr>
          <a:lstStyle/>
          <a:p>
            <a:pPr marL="285750" indent="-285750">
              <a:buFont typeface="Arial" panose="020B0604020202020204" pitchFamily="34" charset="0"/>
              <a:buChar char="•"/>
            </a:pPr>
            <a:r>
              <a:rPr lang="en-GB" sz="2400" dirty="0">
                <a:solidFill>
                  <a:schemeClr val="accent5">
                    <a:lumMod val="40000"/>
                    <a:lumOff val="60000"/>
                  </a:schemeClr>
                </a:solidFill>
                <a:latin typeface="TimesNewRomanPSMT"/>
              </a:rPr>
              <a:t>T</a:t>
            </a:r>
            <a:r>
              <a:rPr lang="en-GB" sz="2400" dirty="0">
                <a:solidFill>
                  <a:schemeClr val="accent5">
                    <a:lumMod val="40000"/>
                    <a:lumOff val="60000"/>
                  </a:schemeClr>
                </a:solidFill>
                <a:effectLst/>
                <a:latin typeface="TimesNewRomanPSMT"/>
              </a:rPr>
              <a:t>he human nose can smell 10,000 different </a:t>
            </a:r>
            <a:r>
              <a:rPr lang="en-GB" sz="2400" dirty="0" err="1">
                <a:solidFill>
                  <a:schemeClr val="accent5">
                    <a:lumMod val="40000"/>
                    <a:lumOff val="60000"/>
                  </a:schemeClr>
                </a:solidFill>
                <a:effectLst/>
                <a:latin typeface="TimesNewRomanPSMT"/>
              </a:rPr>
              <a:t>odors</a:t>
            </a:r>
            <a:r>
              <a:rPr lang="en-GB" sz="2400" dirty="0">
                <a:solidFill>
                  <a:schemeClr val="accent5">
                    <a:lumMod val="40000"/>
                    <a:lumOff val="60000"/>
                  </a:schemeClr>
                </a:solidFill>
                <a:effectLst/>
                <a:latin typeface="TimesNewRomanPSMT"/>
              </a:rPr>
              <a:t>, more than </a:t>
            </a:r>
            <a:r>
              <a:rPr lang="en-GB" sz="2400" dirty="0">
                <a:solidFill>
                  <a:schemeClr val="accent5">
                    <a:lumMod val="40000"/>
                    <a:lumOff val="60000"/>
                  </a:schemeClr>
                </a:solidFill>
              </a:rPr>
              <a:t> </a:t>
            </a:r>
            <a:r>
              <a:rPr lang="en-GB" sz="2400" dirty="0">
                <a:solidFill>
                  <a:schemeClr val="accent5">
                    <a:lumMod val="40000"/>
                    <a:lumOff val="60000"/>
                  </a:schemeClr>
                </a:solidFill>
                <a:effectLst/>
                <a:latin typeface="TimesNewRomanPSMT"/>
              </a:rPr>
              <a:t>any device on the market</a:t>
            </a:r>
            <a:endParaRPr lang="en-IN" sz="2400" dirty="0">
              <a:solidFill>
                <a:schemeClr val="accent5">
                  <a:lumMod val="40000"/>
                  <a:lumOff val="60000"/>
                </a:schemeClr>
              </a:solidFill>
            </a:endParaRPr>
          </a:p>
        </p:txBody>
      </p:sp>
      <p:sp>
        <p:nvSpPr>
          <p:cNvPr id="9" name="TextBox 8">
            <a:extLst>
              <a:ext uri="{FF2B5EF4-FFF2-40B4-BE49-F238E27FC236}">
                <a16:creationId xmlns:a16="http://schemas.microsoft.com/office/drawing/2014/main" id="{1A052F00-6FBA-41A1-85B2-A374031462DD}"/>
              </a:ext>
            </a:extLst>
          </p:cNvPr>
          <p:cNvSpPr txBox="1"/>
          <p:nvPr/>
        </p:nvSpPr>
        <p:spPr>
          <a:xfrm>
            <a:off x="543339" y="1426047"/>
            <a:ext cx="11211339" cy="830997"/>
          </a:xfrm>
          <a:prstGeom prst="rect">
            <a:avLst/>
          </a:prstGeom>
          <a:noFill/>
        </p:spPr>
        <p:txBody>
          <a:bodyPr wrap="square">
            <a:spAutoFit/>
          </a:bodyPr>
          <a:lstStyle/>
          <a:p>
            <a:pPr marL="285750" indent="-285750">
              <a:buFont typeface="Arial" panose="020B0604020202020204" pitchFamily="34" charset="0"/>
              <a:buChar char="•"/>
            </a:pPr>
            <a:r>
              <a:rPr lang="en-GB" sz="2400" dirty="0">
                <a:solidFill>
                  <a:schemeClr val="accent5">
                    <a:lumMod val="40000"/>
                    <a:lumOff val="60000"/>
                  </a:schemeClr>
                </a:solidFill>
                <a:effectLst/>
                <a:latin typeface="TimesNewRomanPSMT"/>
              </a:rPr>
              <a:t>In an organoleptic evaluation, a trained </a:t>
            </a:r>
            <a:r>
              <a:rPr lang="en-GB" sz="2400" dirty="0">
                <a:solidFill>
                  <a:schemeClr val="accent5">
                    <a:lumMod val="40000"/>
                    <a:lumOff val="60000"/>
                  </a:schemeClr>
                </a:solidFill>
              </a:rPr>
              <a:t> </a:t>
            </a:r>
            <a:r>
              <a:rPr lang="en-GB" sz="2400" dirty="0">
                <a:solidFill>
                  <a:schemeClr val="accent5">
                    <a:lumMod val="40000"/>
                    <a:lumOff val="60000"/>
                  </a:schemeClr>
                </a:solidFill>
                <a:effectLst/>
                <a:latin typeface="TimesNewRomanPSMT"/>
              </a:rPr>
              <a:t>and preferably calibrated “judge” sniffs the expired air and assesses whether it is unpleasant by using an intensity rating</a:t>
            </a:r>
            <a:endParaRPr lang="en-IN" sz="2400" dirty="0">
              <a:solidFill>
                <a:schemeClr val="accent5">
                  <a:lumMod val="40000"/>
                  <a:lumOff val="60000"/>
                </a:schemeClr>
              </a:solidFill>
            </a:endParaRPr>
          </a:p>
        </p:txBody>
      </p:sp>
      <p:pic>
        <p:nvPicPr>
          <p:cNvPr id="10" name="Picture 1">
            <a:extLst>
              <a:ext uri="{FF2B5EF4-FFF2-40B4-BE49-F238E27FC236}">
                <a16:creationId xmlns:a16="http://schemas.microsoft.com/office/drawing/2014/main" id="{935E7050-5792-4B7C-9FA4-203FC0598AAB}"/>
              </a:ext>
            </a:extLst>
          </p:cNvPr>
          <p:cNvPicPr>
            <a:picLocks noChangeAspect="1" noChangeArrowheads="1"/>
          </p:cNvPicPr>
          <p:nvPr/>
        </p:nvPicPr>
        <p:blipFill>
          <a:blip r:embed="rId2"/>
          <a:srcRect l="12890" t="27083" r="12109" b="42708"/>
          <a:stretch>
            <a:fillRect/>
          </a:stretch>
        </p:blipFill>
        <p:spPr bwMode="auto">
          <a:xfrm>
            <a:off x="1758396" y="2306357"/>
            <a:ext cx="8234569" cy="4245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44091DF9-0EE1-48D3-9AD8-4F1A0B096C65}"/>
              </a:ext>
            </a:extLst>
          </p:cNvPr>
          <p:cNvSpPr txBox="1"/>
          <p:nvPr/>
        </p:nvSpPr>
        <p:spPr>
          <a:xfrm>
            <a:off x="3647660" y="6560496"/>
            <a:ext cx="6102626" cy="319446"/>
          </a:xfrm>
          <a:prstGeom prst="rect">
            <a:avLst/>
          </a:prstGeom>
          <a:noFill/>
        </p:spPr>
        <p:txBody>
          <a:bodyPr wrap="square">
            <a:spAutoFit/>
          </a:bodyPr>
          <a:lstStyle/>
          <a:p>
            <a:pPr>
              <a:lnSpc>
                <a:spcPct val="80000"/>
              </a:lnSpc>
            </a:pPr>
            <a:r>
              <a:rPr lang="en-US" sz="1800" b="1" dirty="0">
                <a:solidFill>
                  <a:srgbClr val="E125CB"/>
                </a:solidFill>
                <a:latin typeface="Calibri" pitchFamily="34" charset="0"/>
              </a:rPr>
              <a:t>By </a:t>
            </a:r>
            <a:r>
              <a:rPr lang="en-US" sz="1800" b="1" i="1" dirty="0">
                <a:solidFill>
                  <a:srgbClr val="E125CB"/>
                </a:solidFill>
                <a:latin typeface="Calibri" pitchFamily="34" charset="0"/>
              </a:rPr>
              <a:t>Rosenberg , </a:t>
            </a:r>
            <a:r>
              <a:rPr lang="en-US" sz="1800" b="1" i="1" dirty="0" err="1">
                <a:solidFill>
                  <a:srgbClr val="E125CB"/>
                </a:solidFill>
                <a:latin typeface="Calibri" pitchFamily="34" charset="0"/>
              </a:rPr>
              <a:t>Mulloch</a:t>
            </a:r>
            <a:r>
              <a:rPr lang="en-US" sz="1800" b="1" i="1" dirty="0">
                <a:solidFill>
                  <a:srgbClr val="E125CB"/>
                </a:solidFill>
                <a:latin typeface="Calibri" pitchFamily="34" charset="0"/>
              </a:rPr>
              <a:t> Et Al 1991.</a:t>
            </a:r>
          </a:p>
        </p:txBody>
      </p:sp>
    </p:spTree>
    <p:extLst>
      <p:ext uri="{BB962C8B-B14F-4D97-AF65-F5344CB8AC3E}">
        <p14:creationId xmlns:p14="http://schemas.microsoft.com/office/powerpoint/2010/main" val="2778137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88E4F1-F195-4279-916F-29D20DE6FD57}"/>
              </a:ext>
            </a:extLst>
          </p:cNvPr>
          <p:cNvSpPr txBox="1"/>
          <p:nvPr/>
        </p:nvSpPr>
        <p:spPr>
          <a:xfrm>
            <a:off x="400877" y="270330"/>
            <a:ext cx="8888897" cy="461665"/>
          </a:xfrm>
          <a:prstGeom prst="rect">
            <a:avLst/>
          </a:prstGeom>
          <a:noFill/>
        </p:spPr>
        <p:txBody>
          <a:bodyPr wrap="square">
            <a:spAutoFit/>
          </a:bodyPr>
          <a:lstStyle/>
          <a:p>
            <a:r>
              <a:rPr lang="en-GB" sz="2400" dirty="0">
                <a:solidFill>
                  <a:schemeClr val="accent6">
                    <a:lumMod val="40000"/>
                    <a:lumOff val="60000"/>
                  </a:schemeClr>
                </a:solidFill>
                <a:effectLst/>
                <a:latin typeface="TimesNewRomanPSMT"/>
              </a:rPr>
              <a:t>In an organoleptic assessment, the judge smells a series of air sample</a:t>
            </a:r>
            <a:endParaRPr lang="en-IN" sz="2400" dirty="0">
              <a:solidFill>
                <a:schemeClr val="accent6">
                  <a:lumMod val="40000"/>
                  <a:lumOff val="60000"/>
                </a:schemeClr>
              </a:solidFill>
            </a:endParaRPr>
          </a:p>
        </p:txBody>
      </p:sp>
      <p:sp>
        <p:nvSpPr>
          <p:cNvPr id="7" name="TextBox 6">
            <a:extLst>
              <a:ext uri="{FF2B5EF4-FFF2-40B4-BE49-F238E27FC236}">
                <a16:creationId xmlns:a16="http://schemas.microsoft.com/office/drawing/2014/main" id="{764AE451-F9EE-4DE4-A0BC-3AB2D70ADBB5}"/>
              </a:ext>
            </a:extLst>
          </p:cNvPr>
          <p:cNvSpPr txBox="1"/>
          <p:nvPr/>
        </p:nvSpPr>
        <p:spPr>
          <a:xfrm>
            <a:off x="539511" y="949435"/>
            <a:ext cx="6102626" cy="1200329"/>
          </a:xfrm>
          <a:prstGeom prst="rect">
            <a:avLst/>
          </a:prstGeom>
          <a:noFill/>
        </p:spPr>
        <p:txBody>
          <a:bodyPr wrap="square">
            <a:spAutoFit/>
          </a:bodyPr>
          <a:lstStyle/>
          <a:p>
            <a:pPr marL="285750" indent="-285750">
              <a:buFont typeface="Arial" panose="020B0604020202020204" pitchFamily="34" charset="0"/>
              <a:buChar char="•"/>
            </a:pPr>
            <a:r>
              <a:rPr lang="en-IN" sz="2400" dirty="0">
                <a:effectLst/>
                <a:latin typeface="TimesNewRomanPS-ItalicMT"/>
              </a:rPr>
              <a:t>Nasal breath </a:t>
            </a:r>
            <a:r>
              <a:rPr lang="en-IN" sz="2400" dirty="0" err="1">
                <a:effectLst/>
                <a:latin typeface="TimesNewRomanPS-ItalicMT"/>
              </a:rPr>
              <a:t>odor</a:t>
            </a:r>
            <a:endParaRPr lang="en-IN" sz="2400" dirty="0">
              <a:effectLst/>
              <a:latin typeface="TimesNewRomanPS-ItalicMT"/>
            </a:endParaRPr>
          </a:p>
          <a:p>
            <a:pPr marL="285750" indent="-285750">
              <a:buFont typeface="Arial" panose="020B0604020202020204" pitchFamily="34" charset="0"/>
              <a:buChar char="•"/>
            </a:pPr>
            <a:endParaRPr lang="en-IN" sz="2400" dirty="0">
              <a:latin typeface="TimesNewRomanPS-ItalicMT"/>
            </a:endParaRPr>
          </a:p>
          <a:p>
            <a:pPr marL="285750" indent="-285750">
              <a:buFont typeface="Arial" panose="020B0604020202020204" pitchFamily="34" charset="0"/>
              <a:buChar char="•"/>
            </a:pPr>
            <a:r>
              <a:rPr lang="en-IN" sz="2400" dirty="0">
                <a:latin typeface="TimesNewRomanPS-ItalicMT"/>
              </a:rPr>
              <a:t>Breath </a:t>
            </a:r>
            <a:r>
              <a:rPr lang="en-IN" sz="2400" dirty="0" err="1">
                <a:latin typeface="TimesNewRomanPS-ItalicMT"/>
              </a:rPr>
              <a:t>odor</a:t>
            </a:r>
            <a:endParaRPr lang="en-IN" sz="2400" dirty="0"/>
          </a:p>
        </p:txBody>
      </p:sp>
      <p:sp>
        <p:nvSpPr>
          <p:cNvPr id="9" name="TextBox 8">
            <a:extLst>
              <a:ext uri="{FF2B5EF4-FFF2-40B4-BE49-F238E27FC236}">
                <a16:creationId xmlns:a16="http://schemas.microsoft.com/office/drawing/2014/main" id="{9F542095-067F-4643-9E24-7D28341211FD}"/>
              </a:ext>
            </a:extLst>
          </p:cNvPr>
          <p:cNvSpPr txBox="1"/>
          <p:nvPr/>
        </p:nvSpPr>
        <p:spPr>
          <a:xfrm>
            <a:off x="506895" y="2202776"/>
            <a:ext cx="6102626" cy="461665"/>
          </a:xfrm>
          <a:prstGeom prst="rect">
            <a:avLst/>
          </a:prstGeom>
          <a:noFill/>
        </p:spPr>
        <p:txBody>
          <a:bodyPr wrap="square">
            <a:spAutoFit/>
          </a:bodyPr>
          <a:lstStyle/>
          <a:p>
            <a:pPr marL="285750" indent="-285750">
              <a:buFont typeface="Arial" panose="020B0604020202020204" pitchFamily="34" charset="0"/>
              <a:buChar char="•"/>
            </a:pPr>
            <a:r>
              <a:rPr lang="en-IN" sz="2400" dirty="0">
                <a:effectLst/>
                <a:latin typeface="TimesNewRomanPS-ItalicMT"/>
              </a:rPr>
              <a:t>Oral cavity </a:t>
            </a:r>
            <a:r>
              <a:rPr lang="en-IN" sz="2400" dirty="0" err="1">
                <a:effectLst/>
                <a:latin typeface="TimesNewRomanPS-ItalicMT"/>
              </a:rPr>
              <a:t>odor</a:t>
            </a:r>
            <a:endParaRPr lang="en-IN" sz="2400" dirty="0"/>
          </a:p>
        </p:txBody>
      </p:sp>
      <p:sp>
        <p:nvSpPr>
          <p:cNvPr id="11" name="TextBox 10">
            <a:extLst>
              <a:ext uri="{FF2B5EF4-FFF2-40B4-BE49-F238E27FC236}">
                <a16:creationId xmlns:a16="http://schemas.microsoft.com/office/drawing/2014/main" id="{E5BC1C50-2D5A-4614-8643-2107AF1B3D32}"/>
              </a:ext>
            </a:extLst>
          </p:cNvPr>
          <p:cNvSpPr txBox="1"/>
          <p:nvPr/>
        </p:nvSpPr>
        <p:spPr>
          <a:xfrm>
            <a:off x="506895" y="2572108"/>
            <a:ext cx="6102626" cy="1477328"/>
          </a:xfrm>
          <a:prstGeom prst="rect">
            <a:avLst/>
          </a:prstGeom>
          <a:noFill/>
        </p:spPr>
        <p:txBody>
          <a:bodyPr wrap="square">
            <a:spAutoFit/>
          </a:bodyPr>
          <a:lstStyle/>
          <a:p>
            <a:endParaRPr lang="en-IN" dirty="0"/>
          </a:p>
          <a:p>
            <a:pPr marL="285750" indent="-285750">
              <a:buFont typeface="Arial" panose="020B0604020202020204" pitchFamily="34" charset="0"/>
              <a:buChar char="•"/>
            </a:pPr>
            <a:r>
              <a:rPr lang="en-IN" sz="2400" dirty="0">
                <a:effectLst/>
                <a:latin typeface="TimesNewRomanPS-ItalicMT"/>
              </a:rPr>
              <a:t>Tongue coating</a:t>
            </a:r>
          </a:p>
          <a:p>
            <a:pPr marL="285750" indent="-285750">
              <a:buFont typeface="Arial" panose="020B0604020202020204" pitchFamily="34" charset="0"/>
              <a:buChar char="•"/>
            </a:pPr>
            <a:endParaRPr lang="en-IN" sz="2400" dirty="0">
              <a:latin typeface="TimesNewRomanPS-ItalicMT"/>
            </a:endParaRPr>
          </a:p>
          <a:p>
            <a:pPr marL="285750" indent="-285750">
              <a:buFont typeface="Arial" panose="020B0604020202020204" pitchFamily="34" charset="0"/>
              <a:buChar char="•"/>
            </a:pPr>
            <a:r>
              <a:rPr lang="en-IN" sz="2400" dirty="0">
                <a:latin typeface="TimesNewRomanPS-ItalicMT"/>
              </a:rPr>
              <a:t>Saliva</a:t>
            </a:r>
            <a:endParaRPr lang="en-IN" sz="2400" dirty="0"/>
          </a:p>
        </p:txBody>
      </p:sp>
      <p:pic>
        <p:nvPicPr>
          <p:cNvPr id="17" name="Picture 16">
            <a:extLst>
              <a:ext uri="{FF2B5EF4-FFF2-40B4-BE49-F238E27FC236}">
                <a16:creationId xmlns:a16="http://schemas.microsoft.com/office/drawing/2014/main" id="{9F3489D4-4989-469F-89E1-44C35E4617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5" y="4340125"/>
            <a:ext cx="2877783" cy="23359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descr="lick.jpg">
            <a:extLst>
              <a:ext uri="{FF2B5EF4-FFF2-40B4-BE49-F238E27FC236}">
                <a16:creationId xmlns:a16="http://schemas.microsoft.com/office/drawing/2014/main" id="{EBCF08FD-3F59-4D42-A0A0-FACAB5AEC89B}"/>
              </a:ext>
            </a:extLst>
          </p:cNvPr>
          <p:cNvPicPr>
            <a:picLocks noChangeAspect="1"/>
          </p:cNvPicPr>
          <p:nvPr/>
        </p:nvPicPr>
        <p:blipFill>
          <a:blip r:embed="rId3"/>
          <a:stretch>
            <a:fillRect/>
          </a:stretch>
        </p:blipFill>
        <p:spPr>
          <a:xfrm>
            <a:off x="8017564" y="4442508"/>
            <a:ext cx="3217453" cy="24154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a:extLst>
              <a:ext uri="{FF2B5EF4-FFF2-40B4-BE49-F238E27FC236}">
                <a16:creationId xmlns:a16="http://schemas.microsoft.com/office/drawing/2014/main" id="{61B8C20D-77B9-44E2-BD30-5A82C9E59FFF}"/>
              </a:ext>
            </a:extLst>
          </p:cNvPr>
          <p:cNvPicPr>
            <a:picLocks noChangeAspect="1"/>
          </p:cNvPicPr>
          <p:nvPr/>
        </p:nvPicPr>
        <p:blipFill rotWithShape="1">
          <a:blip r:embed="rId4">
            <a:extLst>
              <a:ext uri="{28A0092B-C50C-407E-A947-70E740481C1C}">
                <a14:useLocalDpi xmlns:a14="http://schemas.microsoft.com/office/drawing/2010/main" val="0"/>
              </a:ext>
            </a:extLst>
          </a:blip>
          <a:srcRect l="27391" t="25169" r="28695" b="17317"/>
          <a:stretch/>
        </p:blipFill>
        <p:spPr>
          <a:xfrm>
            <a:off x="5310290" y="842863"/>
            <a:ext cx="6342199" cy="33964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10110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2EB698-CC09-4BC5-88C3-5E442F7D4F02}"/>
              </a:ext>
            </a:extLst>
          </p:cNvPr>
          <p:cNvSpPr txBox="1"/>
          <p:nvPr/>
        </p:nvSpPr>
        <p:spPr>
          <a:xfrm>
            <a:off x="533400" y="385177"/>
            <a:ext cx="6102626" cy="461665"/>
          </a:xfrm>
          <a:prstGeom prst="rect">
            <a:avLst/>
          </a:prstGeom>
          <a:noFill/>
        </p:spPr>
        <p:txBody>
          <a:bodyPr wrap="square">
            <a:spAutoFit/>
          </a:bodyPr>
          <a:lstStyle/>
          <a:p>
            <a:r>
              <a:rPr lang="en-IN" sz="2400" b="1" dirty="0">
                <a:solidFill>
                  <a:schemeClr val="accent3">
                    <a:lumMod val="60000"/>
                    <a:lumOff val="40000"/>
                  </a:schemeClr>
                </a:solidFill>
                <a:effectLst/>
                <a:latin typeface="Comic Sans MS" panose="030F0702030302020204" pitchFamily="66" charset="0"/>
              </a:rPr>
              <a:t>Portable Volatile </a:t>
            </a:r>
            <a:r>
              <a:rPr lang="en-IN" sz="2400" b="1" dirty="0" err="1">
                <a:solidFill>
                  <a:schemeClr val="accent3">
                    <a:lumMod val="60000"/>
                    <a:lumOff val="40000"/>
                  </a:schemeClr>
                </a:solidFill>
                <a:effectLst/>
                <a:latin typeface="Comic Sans MS" panose="030F0702030302020204" pitchFamily="66" charset="0"/>
              </a:rPr>
              <a:t>Sulfur</a:t>
            </a:r>
            <a:r>
              <a:rPr lang="en-IN" sz="2400" b="1" dirty="0">
                <a:solidFill>
                  <a:schemeClr val="accent3">
                    <a:lumMod val="60000"/>
                    <a:lumOff val="40000"/>
                  </a:schemeClr>
                </a:solidFill>
                <a:effectLst/>
                <a:latin typeface="Comic Sans MS" panose="030F0702030302020204" pitchFamily="66" charset="0"/>
              </a:rPr>
              <a:t> Monitor</a:t>
            </a:r>
            <a:endParaRPr lang="en-IN" sz="2400" dirty="0">
              <a:solidFill>
                <a:schemeClr val="accent3">
                  <a:lumMod val="60000"/>
                  <a:lumOff val="40000"/>
                </a:schemeClr>
              </a:solidFill>
              <a:latin typeface="Comic Sans MS" panose="030F0702030302020204" pitchFamily="66" charset="0"/>
            </a:endParaRPr>
          </a:p>
        </p:txBody>
      </p:sp>
      <p:sp>
        <p:nvSpPr>
          <p:cNvPr id="7" name="TextBox 6">
            <a:extLst>
              <a:ext uri="{FF2B5EF4-FFF2-40B4-BE49-F238E27FC236}">
                <a16:creationId xmlns:a16="http://schemas.microsoft.com/office/drawing/2014/main" id="{6259227F-E093-4662-9F87-D3E1AD8AAB57}"/>
              </a:ext>
            </a:extLst>
          </p:cNvPr>
          <p:cNvSpPr txBox="1"/>
          <p:nvPr/>
        </p:nvSpPr>
        <p:spPr>
          <a:xfrm>
            <a:off x="293204" y="936010"/>
            <a:ext cx="11605592" cy="249299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effectLst/>
                <a:latin typeface="TimesNewRomanPSMT"/>
              </a:rPr>
              <a:t>The </a:t>
            </a:r>
            <a:r>
              <a:rPr lang="en-GB" sz="2400" dirty="0" err="1">
                <a:effectLst/>
                <a:latin typeface="TimesNewRomanPSMT"/>
              </a:rPr>
              <a:t>Halimeter</a:t>
            </a:r>
            <a:r>
              <a:rPr lang="en-GB" sz="2400" dirty="0">
                <a:effectLst/>
                <a:latin typeface="TimesNewRomanPSMT"/>
              </a:rPr>
              <a:t> is an electronic device  that detects the presence of VSCs such as hydrogen </a:t>
            </a:r>
            <a:r>
              <a:rPr lang="en-GB" sz="2400" dirty="0" err="1">
                <a:effectLst/>
                <a:latin typeface="TimesNewRomanPSMT"/>
              </a:rPr>
              <a:t>sulfide</a:t>
            </a:r>
            <a:r>
              <a:rPr lang="en-GB" sz="2400" dirty="0">
                <a:effectLst/>
                <a:latin typeface="TimesNewRomanPSMT"/>
              </a:rPr>
              <a:t> and </a:t>
            </a:r>
            <a:r>
              <a:rPr lang="en-GB" sz="2400" dirty="0"/>
              <a:t> </a:t>
            </a:r>
            <a:r>
              <a:rPr lang="en-GB" sz="2400" dirty="0" err="1">
                <a:effectLst/>
                <a:latin typeface="TimesNewRomanPSMT"/>
              </a:rPr>
              <a:t>methylmercaptan</a:t>
            </a:r>
            <a:r>
              <a:rPr lang="en-GB" sz="2400" dirty="0">
                <a:effectLst/>
                <a:latin typeface="TimesNewRomanPSMT"/>
              </a:rPr>
              <a:t> in breath. </a:t>
            </a:r>
          </a:p>
          <a:p>
            <a:pPr>
              <a:lnSpc>
                <a:spcPct val="150000"/>
              </a:lnSpc>
            </a:pPr>
            <a:endParaRPr lang="en-GB" sz="2400" dirty="0">
              <a:latin typeface="TimesNewRomanPSMT"/>
            </a:endParaRPr>
          </a:p>
          <a:p>
            <a:pPr marL="285750" indent="-285750">
              <a:buFont typeface="Arial" panose="020B0604020202020204" pitchFamily="34" charset="0"/>
              <a:buChar char="•"/>
            </a:pPr>
            <a:r>
              <a:rPr lang="en-GB" sz="2400" dirty="0">
                <a:effectLst/>
                <a:latin typeface="TimesNewRomanPSMT"/>
              </a:rPr>
              <a:t>The sensitivity for </a:t>
            </a:r>
            <a:r>
              <a:rPr lang="en-GB" sz="2400" dirty="0" err="1">
                <a:effectLst/>
                <a:latin typeface="TimesNewRomanPSMT"/>
              </a:rPr>
              <a:t>methylmercaptan</a:t>
            </a:r>
            <a:r>
              <a:rPr lang="en-GB" sz="2400" dirty="0">
                <a:effectLst/>
                <a:latin typeface="TimesNewRomanPSMT"/>
              </a:rPr>
              <a:t> </a:t>
            </a:r>
            <a:r>
              <a:rPr lang="en-GB" sz="2400" dirty="0"/>
              <a:t> </a:t>
            </a:r>
            <a:r>
              <a:rPr lang="en-GB" sz="2400" dirty="0">
                <a:effectLst/>
                <a:latin typeface="TimesNewRomanPSMT"/>
              </a:rPr>
              <a:t>is five times lower than for hydrogen </a:t>
            </a:r>
            <a:r>
              <a:rPr lang="en-GB" sz="2400" dirty="0" err="1">
                <a:effectLst/>
                <a:latin typeface="TimesNewRomanPSMT"/>
              </a:rPr>
              <a:t>sulfide</a:t>
            </a:r>
            <a:r>
              <a:rPr lang="en-GB" sz="2400" dirty="0">
                <a:effectLst/>
                <a:latin typeface="TimesNewRomanPSMT"/>
              </a:rPr>
              <a:t>, and the device is almost insensitive to dimethyl </a:t>
            </a:r>
            <a:r>
              <a:rPr lang="en-GB" sz="2400" dirty="0" err="1">
                <a:effectLst/>
                <a:latin typeface="TimesNewRomanPSMT"/>
              </a:rPr>
              <a:t>sulfide</a:t>
            </a:r>
            <a:r>
              <a:rPr lang="en-GB" sz="1800" dirty="0">
                <a:effectLst/>
                <a:latin typeface="TimesNewRomanPSMT"/>
              </a:rPr>
              <a:t>.</a:t>
            </a:r>
            <a:endParaRPr lang="en-IN" dirty="0"/>
          </a:p>
        </p:txBody>
      </p:sp>
      <p:pic>
        <p:nvPicPr>
          <p:cNvPr id="9" name="Picture 8">
            <a:extLst>
              <a:ext uri="{FF2B5EF4-FFF2-40B4-BE49-F238E27FC236}">
                <a16:creationId xmlns:a16="http://schemas.microsoft.com/office/drawing/2014/main" id="{827FA31A-B39A-486C-B976-35CFE15B8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2807" y="3833388"/>
            <a:ext cx="3205371" cy="2400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E4D75A8C-7AFE-474B-9EA4-C7382B4B9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3833388"/>
            <a:ext cx="3690938" cy="2400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237C577B-12CE-4569-A9EF-F82506CA2CBC}"/>
              </a:ext>
            </a:extLst>
          </p:cNvPr>
          <p:cNvPicPr>
            <a:picLocks noChangeAspect="1"/>
          </p:cNvPicPr>
          <p:nvPr/>
        </p:nvPicPr>
        <p:blipFill rotWithShape="1">
          <a:blip r:embed="rId4">
            <a:extLst>
              <a:ext uri="{28A0092B-C50C-407E-A947-70E740481C1C}">
                <a14:useLocalDpi xmlns:a14="http://schemas.microsoft.com/office/drawing/2010/main" val="0"/>
              </a:ext>
            </a:extLst>
          </a:blip>
          <a:srcRect l="34022" t="36386" r="34674" b="15073"/>
          <a:stretch/>
        </p:blipFill>
        <p:spPr>
          <a:xfrm>
            <a:off x="8286647" y="3833388"/>
            <a:ext cx="3905353" cy="2701322"/>
          </a:xfrm>
          <a:prstGeom prst="rect">
            <a:avLst/>
          </a:prstGeom>
        </p:spPr>
      </p:pic>
    </p:spTree>
    <p:extLst>
      <p:ext uri="{BB962C8B-B14F-4D97-AF65-F5344CB8AC3E}">
        <p14:creationId xmlns:p14="http://schemas.microsoft.com/office/powerpoint/2010/main" val="3586373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C5F5D7-50AF-4197-AA9E-1C13C230F8C3}"/>
              </a:ext>
            </a:extLst>
          </p:cNvPr>
          <p:cNvSpPr txBox="1"/>
          <p:nvPr/>
        </p:nvSpPr>
        <p:spPr>
          <a:xfrm>
            <a:off x="639417" y="268538"/>
            <a:ext cx="6102626" cy="461665"/>
          </a:xfrm>
          <a:prstGeom prst="rect">
            <a:avLst/>
          </a:prstGeom>
          <a:noFill/>
        </p:spPr>
        <p:txBody>
          <a:bodyPr wrap="square">
            <a:spAutoFit/>
          </a:bodyPr>
          <a:lstStyle/>
          <a:p>
            <a:r>
              <a:rPr lang="en-IN" sz="2400" b="1" dirty="0">
                <a:solidFill>
                  <a:schemeClr val="accent3">
                    <a:lumMod val="40000"/>
                    <a:lumOff val="60000"/>
                  </a:schemeClr>
                </a:solidFill>
                <a:effectLst/>
                <a:latin typeface="Comic Sans MS" panose="030F0702030302020204" pitchFamily="66" charset="0"/>
              </a:rPr>
              <a:t>Gas Chromatography</a:t>
            </a:r>
            <a:endParaRPr lang="en-IN" sz="2400" dirty="0">
              <a:solidFill>
                <a:schemeClr val="accent3">
                  <a:lumMod val="40000"/>
                  <a:lumOff val="60000"/>
                </a:schemeClr>
              </a:solidFill>
              <a:latin typeface="Comic Sans MS" panose="030F0702030302020204" pitchFamily="66" charset="0"/>
            </a:endParaRPr>
          </a:p>
        </p:txBody>
      </p:sp>
      <p:pic>
        <p:nvPicPr>
          <p:cNvPr id="7" name="Picture 6">
            <a:extLst>
              <a:ext uri="{FF2B5EF4-FFF2-40B4-BE49-F238E27FC236}">
                <a16:creationId xmlns:a16="http://schemas.microsoft.com/office/drawing/2014/main" id="{53CBD1B0-0FC3-4655-ABE0-C549B1AB8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417" y="3915512"/>
            <a:ext cx="4722696" cy="2865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23B54863-1CC6-41BA-96E2-8F5B6068A9C2}"/>
              </a:ext>
            </a:extLst>
          </p:cNvPr>
          <p:cNvSpPr txBox="1"/>
          <p:nvPr/>
        </p:nvSpPr>
        <p:spPr>
          <a:xfrm>
            <a:off x="453886" y="730203"/>
            <a:ext cx="10163807" cy="461665"/>
          </a:xfrm>
          <a:prstGeom prst="rect">
            <a:avLst/>
          </a:prstGeom>
          <a:noFill/>
        </p:spPr>
        <p:txBody>
          <a:bodyPr wrap="square">
            <a:spAutoFit/>
          </a:bodyPr>
          <a:lstStyle/>
          <a:p>
            <a:pPr marL="285750" indent="-285750">
              <a:buFont typeface="Arial" panose="020B0604020202020204" pitchFamily="34" charset="0"/>
              <a:buChar char="•"/>
            </a:pPr>
            <a:r>
              <a:rPr lang="en-GB" sz="2400" dirty="0">
                <a:effectLst/>
                <a:latin typeface="TimesNewRomanPSMT"/>
              </a:rPr>
              <a:t>A gas chromatograph can </a:t>
            </a:r>
            <a:r>
              <a:rPr lang="en-GB" sz="2400" dirty="0" err="1">
                <a:effectLst/>
                <a:latin typeface="TimesNewRomanPSMT"/>
              </a:rPr>
              <a:t>analyze</a:t>
            </a:r>
            <a:r>
              <a:rPr lang="en-GB" sz="2400" dirty="0">
                <a:effectLst/>
                <a:latin typeface="TimesNewRomanPSMT"/>
              </a:rPr>
              <a:t> air, saliva, or crevicular fluid</a:t>
            </a:r>
            <a:endParaRPr lang="en-IN" sz="2400" dirty="0"/>
          </a:p>
        </p:txBody>
      </p:sp>
      <p:sp>
        <p:nvSpPr>
          <p:cNvPr id="11" name="TextBox 10">
            <a:extLst>
              <a:ext uri="{FF2B5EF4-FFF2-40B4-BE49-F238E27FC236}">
                <a16:creationId xmlns:a16="http://schemas.microsoft.com/office/drawing/2014/main" id="{F588C999-FF9B-423B-AC3D-59B6E15587E3}"/>
              </a:ext>
            </a:extLst>
          </p:cNvPr>
          <p:cNvSpPr txBox="1"/>
          <p:nvPr/>
        </p:nvSpPr>
        <p:spPr>
          <a:xfrm>
            <a:off x="304800" y="1425511"/>
            <a:ext cx="11247783" cy="240065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effectLst/>
                <a:latin typeface="TimesNewRomanPSMT"/>
              </a:rPr>
              <a:t>In the expired air of a person, at least 150 compounds can be found. The most </a:t>
            </a:r>
            <a:r>
              <a:rPr lang="en-GB" sz="2400" dirty="0"/>
              <a:t> </a:t>
            </a:r>
            <a:r>
              <a:rPr lang="en-GB" sz="2400" dirty="0">
                <a:effectLst/>
                <a:latin typeface="TimesNewRomanPSMT"/>
              </a:rPr>
              <a:t>important advantage of the technique is that when coupled with mass spectrometry, it can detect virtually any compound when using  adequate materials and conditions. </a:t>
            </a:r>
          </a:p>
          <a:p>
            <a:pPr marL="285750" indent="-285750">
              <a:buFont typeface="Arial" panose="020B0604020202020204" pitchFamily="34" charset="0"/>
              <a:buChar char="•"/>
            </a:pPr>
            <a:endParaRPr lang="en-GB" dirty="0">
              <a:latin typeface="TimesNewRomanPSMT"/>
            </a:endParaRPr>
          </a:p>
          <a:p>
            <a:pPr marL="285750" indent="-285750">
              <a:buFont typeface="Arial" panose="020B0604020202020204" pitchFamily="34" charset="0"/>
              <a:buChar char="•"/>
            </a:pPr>
            <a:r>
              <a:rPr lang="en-GB" sz="2400" dirty="0">
                <a:effectLst/>
                <a:latin typeface="TimesNewRomanPSMT"/>
              </a:rPr>
              <a:t>Moreover, it has very high sensitivity and specificity</a:t>
            </a:r>
            <a:r>
              <a:rPr lang="en-GB" sz="1800" dirty="0">
                <a:effectLst/>
                <a:latin typeface="TimesNewRomanPSMT"/>
              </a:rPr>
              <a:t>.</a:t>
            </a:r>
            <a:endParaRPr lang="en-IN" dirty="0"/>
          </a:p>
        </p:txBody>
      </p:sp>
      <p:pic>
        <p:nvPicPr>
          <p:cNvPr id="13" name="Picture 12">
            <a:extLst>
              <a:ext uri="{FF2B5EF4-FFF2-40B4-BE49-F238E27FC236}">
                <a16:creationId xmlns:a16="http://schemas.microsoft.com/office/drawing/2014/main" id="{72CA5271-6458-44BE-83EC-AFE565B7A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4094" y="3728621"/>
            <a:ext cx="4337603" cy="30528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93416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B52AC7-8FB7-466D-9824-139242705024}"/>
              </a:ext>
            </a:extLst>
          </p:cNvPr>
          <p:cNvPicPr>
            <a:picLocks noChangeAspect="1"/>
          </p:cNvPicPr>
          <p:nvPr/>
        </p:nvPicPr>
        <p:blipFill rotWithShape="1">
          <a:blip r:embed="rId2">
            <a:extLst>
              <a:ext uri="{28A0092B-C50C-407E-A947-70E740481C1C}">
                <a14:useLocalDpi xmlns:a14="http://schemas.microsoft.com/office/drawing/2010/main" val="0"/>
              </a:ext>
            </a:extLst>
          </a:blip>
          <a:srcRect l="25000" t="52294" r="50978" b="18744"/>
          <a:stretch/>
        </p:blipFill>
        <p:spPr>
          <a:xfrm>
            <a:off x="1961322" y="1404730"/>
            <a:ext cx="8017564" cy="45189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9243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99AD5F-EAB6-4F55-AEB9-AAF43E9134DE}"/>
              </a:ext>
            </a:extLst>
          </p:cNvPr>
          <p:cNvSpPr txBox="1"/>
          <p:nvPr/>
        </p:nvSpPr>
        <p:spPr>
          <a:xfrm>
            <a:off x="400878" y="313665"/>
            <a:ext cx="7788965" cy="461665"/>
          </a:xfrm>
          <a:prstGeom prst="rect">
            <a:avLst/>
          </a:prstGeom>
          <a:noFill/>
        </p:spPr>
        <p:txBody>
          <a:bodyPr wrap="square">
            <a:spAutoFit/>
          </a:bodyPr>
          <a:lstStyle/>
          <a:p>
            <a:r>
              <a:rPr lang="en-IN" sz="2400" b="1" dirty="0">
                <a:solidFill>
                  <a:schemeClr val="accent2">
                    <a:lumMod val="40000"/>
                    <a:lumOff val="60000"/>
                  </a:schemeClr>
                </a:solidFill>
                <a:effectLst/>
                <a:latin typeface="Modern Love" panose="04090805081005020601" pitchFamily="82" charset="0"/>
              </a:rPr>
              <a:t>Dark-Field or Phase-Contrast Microscopy</a:t>
            </a:r>
            <a:endParaRPr lang="en-IN" sz="2400" dirty="0">
              <a:solidFill>
                <a:schemeClr val="accent2">
                  <a:lumMod val="40000"/>
                  <a:lumOff val="60000"/>
                </a:schemeClr>
              </a:solidFill>
              <a:latin typeface="Modern Love" panose="04090805081005020601" pitchFamily="82" charset="0"/>
            </a:endParaRPr>
          </a:p>
        </p:txBody>
      </p:sp>
      <p:pic>
        <p:nvPicPr>
          <p:cNvPr id="8" name="Picture 7">
            <a:extLst>
              <a:ext uri="{FF2B5EF4-FFF2-40B4-BE49-F238E27FC236}">
                <a16:creationId xmlns:a16="http://schemas.microsoft.com/office/drawing/2014/main" id="{1C6DB7EE-ED9B-497D-95DB-E76DD9D322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722" y="4080575"/>
            <a:ext cx="3708744" cy="2777425"/>
          </a:xfrm>
          <a:prstGeom prst="rect">
            <a:avLst/>
          </a:prstGeom>
        </p:spPr>
      </p:pic>
      <p:pic>
        <p:nvPicPr>
          <p:cNvPr id="10" name="Picture 9">
            <a:extLst>
              <a:ext uri="{FF2B5EF4-FFF2-40B4-BE49-F238E27FC236}">
                <a16:creationId xmlns:a16="http://schemas.microsoft.com/office/drawing/2014/main" id="{7A38FFBD-36C8-4F21-A694-7087492C3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2921" y="3871476"/>
            <a:ext cx="5080966" cy="2872334"/>
          </a:xfrm>
          <a:prstGeom prst="rect">
            <a:avLst/>
          </a:prstGeom>
        </p:spPr>
      </p:pic>
      <p:sp>
        <p:nvSpPr>
          <p:cNvPr id="12" name="TextBox 11">
            <a:extLst>
              <a:ext uri="{FF2B5EF4-FFF2-40B4-BE49-F238E27FC236}">
                <a16:creationId xmlns:a16="http://schemas.microsoft.com/office/drawing/2014/main" id="{EC7B8ED9-A0AA-46A4-8254-27D0EA5A9A9C}"/>
              </a:ext>
            </a:extLst>
          </p:cNvPr>
          <p:cNvSpPr txBox="1"/>
          <p:nvPr/>
        </p:nvSpPr>
        <p:spPr>
          <a:xfrm>
            <a:off x="232203" y="925552"/>
            <a:ext cx="10532165" cy="279570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effectLst/>
                <a:latin typeface="TimesNewRomanPSMT"/>
              </a:rPr>
              <a:t>Oral </a:t>
            </a:r>
            <a:r>
              <a:rPr lang="en-GB" sz="2400" dirty="0" err="1">
                <a:effectLst/>
                <a:latin typeface="TimesNewRomanPSMT"/>
              </a:rPr>
              <a:t>malodor</a:t>
            </a:r>
            <a:r>
              <a:rPr lang="en-GB" sz="2400" dirty="0">
                <a:effectLst/>
                <a:latin typeface="TimesNewRomanPSMT"/>
              </a:rPr>
              <a:t> is typically associated with a higher incidence of motile organisms and spirochetes, so shifts in their proportions allow monitoring of therapeutic progress.</a:t>
            </a:r>
            <a:endParaRPr lang="en-GB" sz="2400" dirty="0">
              <a:latin typeface="TimesNewRomanPSMT"/>
            </a:endParaRPr>
          </a:p>
          <a:p>
            <a:pPr marL="285750" indent="-285750">
              <a:lnSpc>
                <a:spcPct val="150000"/>
              </a:lnSpc>
              <a:buFont typeface="Arial" panose="020B0604020202020204" pitchFamily="34" charset="0"/>
              <a:buChar char="•"/>
            </a:pPr>
            <a:r>
              <a:rPr lang="en-GB" sz="2400" dirty="0">
                <a:effectLst/>
                <a:latin typeface="TimesNewRomanPSMT"/>
              </a:rPr>
              <a:t> Another advantage of direct microscopy is that the patient becomes aware of bacteria present in plaque, tongue coating, and saliva. </a:t>
            </a:r>
            <a:endParaRPr lang="en-IN" sz="2400" dirty="0"/>
          </a:p>
        </p:txBody>
      </p:sp>
    </p:spTree>
    <p:extLst>
      <p:ext uri="{BB962C8B-B14F-4D97-AF65-F5344CB8AC3E}">
        <p14:creationId xmlns:p14="http://schemas.microsoft.com/office/powerpoint/2010/main" val="3722944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F9DF971-F305-47F5-B97F-B56C3D6C4DFA}"/>
              </a:ext>
            </a:extLst>
          </p:cNvPr>
          <p:cNvSpPr txBox="1"/>
          <p:nvPr/>
        </p:nvSpPr>
        <p:spPr>
          <a:xfrm>
            <a:off x="346213" y="612725"/>
            <a:ext cx="11208026" cy="5810501"/>
          </a:xfrm>
          <a:prstGeom prst="rect">
            <a:avLst/>
          </a:prstGeom>
          <a:noFill/>
        </p:spPr>
        <p:txBody>
          <a:bodyPr wrap="square">
            <a:spAutoFit/>
          </a:bodyPr>
          <a:lstStyle/>
          <a:p>
            <a:pPr>
              <a:lnSpc>
                <a:spcPct val="150000"/>
              </a:lnSpc>
            </a:pPr>
            <a:r>
              <a:rPr lang="en-GB" sz="2800" b="1" dirty="0">
                <a:solidFill>
                  <a:schemeClr val="accent2">
                    <a:lumMod val="40000"/>
                    <a:lumOff val="60000"/>
                  </a:schemeClr>
                </a:solidFill>
                <a:effectLst/>
                <a:latin typeface="Times New Roman" panose="02020603050405020304" pitchFamily="18" charset="0"/>
                <a:cs typeface="Times New Roman" panose="02020603050405020304" pitchFamily="18" charset="0"/>
              </a:rPr>
              <a:t>Oropharyngeal Examination</a:t>
            </a:r>
          </a:p>
          <a:p>
            <a:pPr>
              <a:lnSpc>
                <a:spcPct val="150000"/>
              </a:lnSpc>
            </a:pPr>
            <a:r>
              <a:rPr lang="en-GB" sz="2800" b="1" dirty="0">
                <a:solidFill>
                  <a:schemeClr val="accent2">
                    <a:lumMod val="40000"/>
                    <a:lumOff val="60000"/>
                  </a:schemeClr>
                </a:solidFill>
                <a:effectLst/>
                <a:latin typeface="Times New Roman" panose="02020603050405020304" pitchFamily="18" charset="0"/>
                <a:cs typeface="Times New Roman" panose="02020603050405020304" pitchFamily="18" charset="0"/>
              </a:rPr>
              <a:t> </a:t>
            </a:r>
            <a:r>
              <a:rPr lang="en-GB" sz="2400" dirty="0">
                <a:solidFill>
                  <a:schemeClr val="tx1">
                    <a:lumMod val="95000"/>
                  </a:schemeClr>
                </a:solidFill>
                <a:latin typeface="TimesNewRomanPSMT"/>
              </a:rPr>
              <a:t>The oropharyngeal examination includes inspection of deep carious </a:t>
            </a:r>
            <a:r>
              <a:rPr lang="en-GB" sz="2400" dirty="0">
                <a:solidFill>
                  <a:schemeClr val="tx1">
                    <a:lumMod val="95000"/>
                  </a:schemeClr>
                </a:solidFill>
              </a:rPr>
              <a:t> </a:t>
            </a:r>
            <a:r>
              <a:rPr lang="en-GB" sz="2400" dirty="0">
                <a:solidFill>
                  <a:schemeClr val="tx1">
                    <a:lumMod val="95000"/>
                  </a:schemeClr>
                </a:solidFill>
                <a:latin typeface="TimesNewRomanPSMT"/>
              </a:rPr>
              <a:t>lesions, interdental food impaction, wounds, bleeding of the gums, periodontal pockets, tongue coating, dry mouth, and the tonsils and pharynx (for tonsillitis and pharyngitis). </a:t>
            </a:r>
          </a:p>
          <a:p>
            <a:endParaRPr lang="en-GB" sz="2400" dirty="0">
              <a:solidFill>
                <a:schemeClr val="tx1">
                  <a:lumMod val="95000"/>
                </a:schemeClr>
              </a:solidFill>
            </a:endParaRPr>
          </a:p>
          <a:p>
            <a:r>
              <a:rPr lang="en-GB" sz="2400" dirty="0">
                <a:solidFill>
                  <a:schemeClr val="tx1">
                    <a:lumMod val="95000"/>
                  </a:schemeClr>
                </a:solidFill>
                <a:latin typeface="TimesNewRomanPSMT"/>
              </a:rPr>
              <a:t>The tongue coating can be scored with regard to thickness and surface. </a:t>
            </a:r>
          </a:p>
          <a:p>
            <a:endParaRPr lang="en-GB" sz="2400" dirty="0">
              <a:solidFill>
                <a:schemeClr val="tx1">
                  <a:lumMod val="95000"/>
                </a:schemeClr>
              </a:solidFill>
              <a:latin typeface="TimesNewRomanPSMT"/>
            </a:endParaRPr>
          </a:p>
          <a:p>
            <a:r>
              <a:rPr lang="en-GB" sz="2400" dirty="0">
                <a:solidFill>
                  <a:schemeClr val="tx1">
                    <a:lumMod val="95000"/>
                  </a:schemeClr>
                </a:solidFill>
                <a:latin typeface="TimesNewRomanPSMT"/>
              </a:rPr>
              <a:t> Miyazaki assessed </a:t>
            </a:r>
            <a:r>
              <a:rPr lang="en-GB" sz="2400" dirty="0">
                <a:solidFill>
                  <a:schemeClr val="tx1">
                    <a:lumMod val="95000"/>
                  </a:schemeClr>
                </a:solidFill>
              </a:rPr>
              <a:t> </a:t>
            </a:r>
            <a:r>
              <a:rPr lang="en-GB" sz="2400" dirty="0">
                <a:solidFill>
                  <a:schemeClr val="tx1">
                    <a:lumMod val="95000"/>
                  </a:schemeClr>
                </a:solidFill>
                <a:latin typeface="TimesNewRomanPSMT"/>
              </a:rPr>
              <a:t>tongue-coating status according to area: </a:t>
            </a:r>
          </a:p>
          <a:p>
            <a:pPr marL="285750" indent="-285750">
              <a:buFont typeface="Arial" panose="020B0604020202020204" pitchFamily="34" charset="0"/>
              <a:buChar char="•"/>
            </a:pPr>
            <a:r>
              <a:rPr lang="en-GB" sz="2400" dirty="0">
                <a:solidFill>
                  <a:schemeClr val="tx1">
                    <a:lumMod val="95000"/>
                  </a:schemeClr>
                </a:solidFill>
                <a:latin typeface="TimesNewRomanPSMT"/>
              </a:rPr>
              <a:t>0 </a:t>
            </a:r>
            <a:r>
              <a:rPr lang="en-GB" sz="2400" dirty="0">
                <a:solidFill>
                  <a:schemeClr val="tx1">
                    <a:lumMod val="95000"/>
                  </a:schemeClr>
                </a:solidFill>
                <a:latin typeface="SymbolNew-Medium"/>
              </a:rPr>
              <a:t>=</a:t>
            </a:r>
            <a:r>
              <a:rPr lang="en-GB" sz="2400" dirty="0">
                <a:solidFill>
                  <a:schemeClr val="tx1">
                    <a:lumMod val="95000"/>
                  </a:schemeClr>
                </a:solidFill>
                <a:latin typeface="TimesNewRomanPSMT"/>
              </a:rPr>
              <a:t> none visible, </a:t>
            </a:r>
          </a:p>
          <a:p>
            <a:pPr marL="285750" indent="-285750">
              <a:buFont typeface="Arial" panose="020B0604020202020204" pitchFamily="34" charset="0"/>
              <a:buChar char="•"/>
            </a:pPr>
            <a:r>
              <a:rPr lang="en-GB" sz="2400" dirty="0">
                <a:solidFill>
                  <a:schemeClr val="tx1">
                    <a:lumMod val="95000"/>
                  </a:schemeClr>
                </a:solidFill>
                <a:latin typeface="TimesNewRomanPSMT"/>
              </a:rPr>
              <a:t>1 </a:t>
            </a:r>
            <a:r>
              <a:rPr lang="en-GB" sz="2400" dirty="0">
                <a:solidFill>
                  <a:schemeClr val="tx1">
                    <a:lumMod val="95000"/>
                  </a:schemeClr>
                </a:solidFill>
                <a:latin typeface="SymbolNew-Medium"/>
              </a:rPr>
              <a:t>=</a:t>
            </a:r>
            <a:r>
              <a:rPr lang="en-GB" sz="2400" dirty="0">
                <a:solidFill>
                  <a:schemeClr val="tx1">
                    <a:lumMod val="95000"/>
                  </a:schemeClr>
                </a:solidFill>
                <a:latin typeface="TimesNewRomanPSMT"/>
              </a:rPr>
              <a:t> less than one-third of the tongue dorsum covered,</a:t>
            </a:r>
          </a:p>
          <a:p>
            <a:pPr marL="285750" indent="-285750">
              <a:buFont typeface="Arial" panose="020B0604020202020204" pitchFamily="34" charset="0"/>
              <a:buChar char="•"/>
            </a:pPr>
            <a:r>
              <a:rPr lang="en-GB" sz="2400" dirty="0">
                <a:solidFill>
                  <a:schemeClr val="tx1">
                    <a:lumMod val="95000"/>
                  </a:schemeClr>
                </a:solidFill>
                <a:latin typeface="TimesNewRomanPSMT"/>
              </a:rPr>
              <a:t> 2 </a:t>
            </a:r>
            <a:r>
              <a:rPr lang="en-GB" sz="2400" dirty="0">
                <a:solidFill>
                  <a:schemeClr val="tx1">
                    <a:lumMod val="95000"/>
                  </a:schemeClr>
                </a:solidFill>
                <a:latin typeface="SymbolNew-Medium"/>
              </a:rPr>
              <a:t>=</a:t>
            </a:r>
            <a:r>
              <a:rPr lang="en-GB" sz="2400" dirty="0">
                <a:solidFill>
                  <a:schemeClr val="tx1">
                    <a:lumMod val="95000"/>
                  </a:schemeClr>
                </a:solidFill>
                <a:latin typeface="TimesNewRomanPSMT"/>
              </a:rPr>
              <a:t> less than two-thirds, </a:t>
            </a:r>
            <a:endParaRPr lang="en-GB" sz="2400" dirty="0">
              <a:solidFill>
                <a:schemeClr val="tx1">
                  <a:lumMod val="95000"/>
                </a:schemeClr>
              </a:solidFill>
            </a:endParaRPr>
          </a:p>
          <a:p>
            <a:pPr marL="285750" indent="-285750">
              <a:buFont typeface="Arial" panose="020B0604020202020204" pitchFamily="34" charset="0"/>
              <a:buChar char="•"/>
            </a:pPr>
            <a:r>
              <a:rPr lang="en-GB" sz="2400" dirty="0">
                <a:solidFill>
                  <a:schemeClr val="tx1">
                    <a:lumMod val="95000"/>
                  </a:schemeClr>
                </a:solidFill>
                <a:latin typeface="TimesNewRomanPSMT"/>
              </a:rPr>
              <a:t>and 3 </a:t>
            </a:r>
            <a:r>
              <a:rPr lang="en-GB" sz="2400" dirty="0">
                <a:solidFill>
                  <a:schemeClr val="tx1">
                    <a:lumMod val="95000"/>
                  </a:schemeClr>
                </a:solidFill>
                <a:latin typeface="SymbolNew-Medium"/>
              </a:rPr>
              <a:t>=</a:t>
            </a:r>
            <a:r>
              <a:rPr lang="en-GB" sz="2400" dirty="0">
                <a:solidFill>
                  <a:schemeClr val="tx1">
                    <a:lumMod val="95000"/>
                  </a:schemeClr>
                </a:solidFill>
                <a:latin typeface="TimesNewRomanPSMT"/>
              </a:rPr>
              <a:t> more than two-thirds</a:t>
            </a:r>
            <a:r>
              <a:rPr lang="en-GB" dirty="0">
                <a:solidFill>
                  <a:schemeClr val="tx1">
                    <a:lumMod val="95000"/>
                  </a:schemeClr>
                </a:solidFill>
                <a:latin typeface="TimesNewRomanPSMT"/>
              </a:rPr>
              <a:t>.</a:t>
            </a:r>
            <a:endParaRPr lang="en-GB" sz="2400" dirty="0">
              <a:solidFill>
                <a:schemeClr val="accent2">
                  <a:lumMod val="40000"/>
                  <a:lumOff val="60000"/>
                </a:schemeClr>
              </a:solidFill>
              <a:latin typeface="Times New Roman" panose="02020603050405020304" pitchFamily="18" charset="0"/>
              <a:cs typeface="Times New Roman" panose="02020603050405020304" pitchFamily="18" charset="0"/>
            </a:endParaRPr>
          </a:p>
          <a:p>
            <a:pPr>
              <a:lnSpc>
                <a:spcPct val="150000"/>
              </a:lnSpc>
            </a:pPr>
            <a:endParaRPr lang="en-IN" dirty="0">
              <a:solidFill>
                <a:schemeClr val="tx1">
                  <a:lumMod val="95000"/>
                </a:schemeClr>
              </a:solidFill>
            </a:endParaRPr>
          </a:p>
        </p:txBody>
      </p:sp>
    </p:spTree>
    <p:extLst>
      <p:ext uri="{BB962C8B-B14F-4D97-AF65-F5344CB8AC3E}">
        <p14:creationId xmlns:p14="http://schemas.microsoft.com/office/powerpoint/2010/main" val="1552029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393B92-3DDC-44DA-B313-7903B07F6927}"/>
              </a:ext>
            </a:extLst>
          </p:cNvPr>
          <p:cNvSpPr txBox="1"/>
          <p:nvPr/>
        </p:nvSpPr>
        <p:spPr>
          <a:xfrm>
            <a:off x="326333" y="197346"/>
            <a:ext cx="10889975" cy="3231654"/>
          </a:xfrm>
          <a:prstGeom prst="rect">
            <a:avLst/>
          </a:prstGeom>
          <a:noFill/>
        </p:spPr>
        <p:txBody>
          <a:bodyPr wrap="square">
            <a:spAutoFit/>
          </a:bodyPr>
          <a:lstStyle/>
          <a:p>
            <a:r>
              <a:rPr lang="en-GB" sz="2000" dirty="0">
                <a:solidFill>
                  <a:schemeClr val="tx1">
                    <a:lumMod val="95000"/>
                  </a:schemeClr>
                </a:solidFill>
                <a:effectLst/>
                <a:latin typeface="TimesNewRomanPSMT"/>
              </a:rPr>
              <a:t>Winkel and </a:t>
            </a:r>
            <a:r>
              <a:rPr lang="en-GB" sz="2000" dirty="0" err="1">
                <a:solidFill>
                  <a:schemeClr val="tx1">
                    <a:lumMod val="95000"/>
                  </a:schemeClr>
                </a:solidFill>
                <a:effectLst/>
                <a:latin typeface="TimesNewRomanPSMT"/>
              </a:rPr>
              <a:t>coworkers</a:t>
            </a:r>
            <a:r>
              <a:rPr lang="en-GB" sz="2000" dirty="0">
                <a:solidFill>
                  <a:schemeClr val="tx1">
                    <a:lumMod val="95000"/>
                  </a:schemeClr>
                </a:solidFill>
                <a:effectLst/>
                <a:latin typeface="TimesNewRomanPSMT"/>
              </a:rPr>
              <a:t> considered both the extension and the thickness of the tongue coating. </a:t>
            </a:r>
          </a:p>
          <a:p>
            <a:endParaRPr lang="en-GB" dirty="0">
              <a:solidFill>
                <a:schemeClr val="tx1">
                  <a:lumMod val="95000"/>
                </a:schemeClr>
              </a:solidFill>
              <a:latin typeface="TimesNewRomanPSMT"/>
            </a:endParaRPr>
          </a:p>
          <a:p>
            <a:r>
              <a:rPr lang="en-GB" sz="2000" dirty="0">
                <a:solidFill>
                  <a:schemeClr val="tx1">
                    <a:lumMod val="95000"/>
                  </a:schemeClr>
                </a:solidFill>
                <a:effectLst/>
                <a:latin typeface="TimesNewRomanPSMT"/>
              </a:rPr>
              <a:t>The dorsum of the tongue is divided into six areas, three in the posterior and three in the anterior of the </a:t>
            </a:r>
            <a:endParaRPr lang="en-GB" sz="2000" dirty="0">
              <a:solidFill>
                <a:schemeClr val="tx1">
                  <a:lumMod val="95000"/>
                </a:schemeClr>
              </a:solidFill>
            </a:endParaRPr>
          </a:p>
          <a:p>
            <a:r>
              <a:rPr lang="en-GB" sz="2000" dirty="0">
                <a:solidFill>
                  <a:schemeClr val="tx1">
                    <a:lumMod val="95000"/>
                  </a:schemeClr>
                </a:solidFill>
                <a:effectLst/>
                <a:latin typeface="TimesNewRomanPSMT"/>
              </a:rPr>
              <a:t>tongue. </a:t>
            </a:r>
          </a:p>
          <a:p>
            <a:r>
              <a:rPr lang="en-GB" sz="1800" dirty="0">
                <a:solidFill>
                  <a:schemeClr val="tx1">
                    <a:lumMod val="95000"/>
                  </a:schemeClr>
                </a:solidFill>
                <a:effectLst/>
                <a:latin typeface="TimesNewRomanPSMT"/>
              </a:rPr>
              <a:t>The tongue coating in each sextant is scored </a:t>
            </a:r>
            <a:endParaRPr lang="en-GB" dirty="0">
              <a:solidFill>
                <a:schemeClr val="tx1">
                  <a:lumMod val="95000"/>
                </a:schemeClr>
              </a:solidFill>
            </a:endParaRPr>
          </a:p>
          <a:p>
            <a:r>
              <a:rPr lang="en-GB" sz="1800" dirty="0">
                <a:solidFill>
                  <a:schemeClr val="tx1">
                    <a:lumMod val="95000"/>
                  </a:schemeClr>
                </a:solidFill>
                <a:effectLst/>
                <a:latin typeface="TimesNewRomanPSMT"/>
              </a:rPr>
              <a:t>as follows:</a:t>
            </a:r>
          </a:p>
          <a:p>
            <a:pPr marL="285750" indent="-285750">
              <a:buFont typeface="Arial" panose="020B0604020202020204" pitchFamily="34" charset="0"/>
              <a:buChar char="•"/>
            </a:pPr>
            <a:r>
              <a:rPr lang="en-GB" sz="1800" dirty="0">
                <a:solidFill>
                  <a:srgbClr val="231F20"/>
                </a:solidFill>
                <a:effectLst/>
                <a:latin typeface="TimesNewRomanPSMT"/>
              </a:rPr>
              <a:t> </a:t>
            </a:r>
            <a:r>
              <a:rPr lang="en-GB" sz="2400" dirty="0">
                <a:solidFill>
                  <a:schemeClr val="accent4"/>
                </a:solidFill>
                <a:effectLst/>
                <a:latin typeface="TimesNewRomanPSMT"/>
              </a:rPr>
              <a:t>0 </a:t>
            </a:r>
            <a:r>
              <a:rPr lang="en-GB" sz="2400" dirty="0">
                <a:solidFill>
                  <a:schemeClr val="accent4"/>
                </a:solidFill>
                <a:effectLst/>
                <a:latin typeface="SymbolNew-Medium"/>
              </a:rPr>
              <a:t>=</a:t>
            </a:r>
            <a:r>
              <a:rPr lang="en-GB" sz="2400" dirty="0">
                <a:solidFill>
                  <a:schemeClr val="accent4"/>
                </a:solidFill>
                <a:effectLst/>
                <a:latin typeface="TimesNewRomanPSMT"/>
              </a:rPr>
              <a:t> no coating,</a:t>
            </a:r>
          </a:p>
          <a:p>
            <a:pPr marL="285750" indent="-285750">
              <a:buFont typeface="Arial" panose="020B0604020202020204" pitchFamily="34" charset="0"/>
              <a:buChar char="•"/>
            </a:pPr>
            <a:r>
              <a:rPr lang="en-GB" sz="2400" dirty="0">
                <a:solidFill>
                  <a:schemeClr val="accent4"/>
                </a:solidFill>
                <a:effectLst/>
                <a:latin typeface="TimesNewRomanPSMT"/>
              </a:rPr>
              <a:t> 1 </a:t>
            </a:r>
            <a:r>
              <a:rPr lang="en-GB" sz="2400" dirty="0">
                <a:solidFill>
                  <a:schemeClr val="accent4"/>
                </a:solidFill>
                <a:effectLst/>
                <a:latin typeface="SymbolNew-Medium"/>
              </a:rPr>
              <a:t>=</a:t>
            </a:r>
            <a:r>
              <a:rPr lang="en-GB" sz="2400" dirty="0">
                <a:solidFill>
                  <a:schemeClr val="accent4"/>
                </a:solidFill>
                <a:effectLst/>
                <a:latin typeface="TimesNewRomanPSMT"/>
              </a:rPr>
              <a:t> light coating, and </a:t>
            </a:r>
          </a:p>
          <a:p>
            <a:pPr marL="285750" indent="-285750">
              <a:buFont typeface="Arial" panose="020B0604020202020204" pitchFamily="34" charset="0"/>
              <a:buChar char="•"/>
            </a:pPr>
            <a:r>
              <a:rPr lang="en-GB" sz="2400" dirty="0">
                <a:solidFill>
                  <a:schemeClr val="accent4"/>
                </a:solidFill>
                <a:effectLst/>
                <a:latin typeface="TimesNewRomanPSMT"/>
              </a:rPr>
              <a:t>2 </a:t>
            </a:r>
            <a:r>
              <a:rPr lang="en-GB" sz="2400" dirty="0">
                <a:solidFill>
                  <a:schemeClr val="accent4"/>
                </a:solidFill>
                <a:effectLst/>
                <a:latin typeface="SymbolNew-Medium"/>
              </a:rPr>
              <a:t>=</a:t>
            </a:r>
            <a:r>
              <a:rPr lang="en-GB" sz="2400" dirty="0">
                <a:solidFill>
                  <a:schemeClr val="accent4"/>
                </a:solidFill>
                <a:effectLst/>
                <a:latin typeface="TimesNewRomanPSMT"/>
              </a:rPr>
              <a:t> severe coating</a:t>
            </a:r>
            <a:r>
              <a:rPr lang="en-GB" sz="1800" dirty="0">
                <a:solidFill>
                  <a:srgbClr val="231F20"/>
                </a:solidFill>
                <a:effectLst/>
                <a:latin typeface="TimesNewRomanPSMT"/>
              </a:rPr>
              <a:t>. </a:t>
            </a:r>
            <a:endParaRPr lang="en-GB" dirty="0"/>
          </a:p>
          <a:p>
            <a:r>
              <a:rPr lang="en-GB" sz="1800" dirty="0">
                <a:solidFill>
                  <a:schemeClr val="tx1">
                    <a:lumMod val="95000"/>
                  </a:schemeClr>
                </a:solidFill>
                <a:effectLst/>
                <a:latin typeface="TimesNewRomanPSMT"/>
              </a:rPr>
              <a:t>A score of 1 is given when the pink </a:t>
            </a:r>
            <a:r>
              <a:rPr lang="en-GB" sz="1800" dirty="0" err="1">
                <a:solidFill>
                  <a:schemeClr val="tx1">
                    <a:lumMod val="95000"/>
                  </a:schemeClr>
                </a:solidFill>
                <a:effectLst/>
                <a:latin typeface="TimesNewRomanPSMT"/>
              </a:rPr>
              <a:t>color</a:t>
            </a:r>
            <a:r>
              <a:rPr lang="en-GB" sz="1800" dirty="0">
                <a:solidFill>
                  <a:schemeClr val="tx1">
                    <a:lumMod val="95000"/>
                  </a:schemeClr>
                </a:solidFill>
                <a:effectLst/>
                <a:latin typeface="TimesNewRomanPSMT"/>
              </a:rPr>
              <a:t> underneath the coating is still visible; when this is not the case, 2 is given.</a:t>
            </a:r>
            <a:endParaRPr lang="en-IN" dirty="0">
              <a:solidFill>
                <a:schemeClr val="tx1">
                  <a:lumMod val="95000"/>
                </a:schemeClr>
              </a:solidFill>
            </a:endParaRPr>
          </a:p>
        </p:txBody>
      </p:sp>
      <p:pic>
        <p:nvPicPr>
          <p:cNvPr id="7" name="Picture 6">
            <a:extLst>
              <a:ext uri="{FF2B5EF4-FFF2-40B4-BE49-F238E27FC236}">
                <a16:creationId xmlns:a16="http://schemas.microsoft.com/office/drawing/2014/main" id="{8FE77FE9-D93A-4AC4-9237-5D88DF783A0A}"/>
              </a:ext>
            </a:extLst>
          </p:cNvPr>
          <p:cNvPicPr>
            <a:picLocks noChangeAspect="1"/>
          </p:cNvPicPr>
          <p:nvPr/>
        </p:nvPicPr>
        <p:blipFill rotWithShape="1">
          <a:blip r:embed="rId2">
            <a:extLst>
              <a:ext uri="{28A0092B-C50C-407E-A947-70E740481C1C}">
                <a14:useLocalDpi xmlns:a14="http://schemas.microsoft.com/office/drawing/2010/main" val="0"/>
              </a:ext>
            </a:extLst>
          </a:blip>
          <a:srcRect l="30435" t="30676" r="26304" b="25270"/>
          <a:stretch/>
        </p:blipFill>
        <p:spPr>
          <a:xfrm>
            <a:off x="2471531" y="3595092"/>
            <a:ext cx="7248938" cy="32316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26647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0894E92-1413-4400-813B-BE061CFC3589}"/>
              </a:ext>
            </a:extLst>
          </p:cNvPr>
          <p:cNvSpPr txBox="1"/>
          <p:nvPr/>
        </p:nvSpPr>
        <p:spPr>
          <a:xfrm>
            <a:off x="2574234" y="196049"/>
            <a:ext cx="8025704" cy="461665"/>
          </a:xfrm>
          <a:prstGeom prst="rect">
            <a:avLst/>
          </a:prstGeom>
          <a:noFill/>
        </p:spPr>
        <p:txBody>
          <a:bodyPr wrap="square">
            <a:spAutoFit/>
          </a:bodyPr>
          <a:lstStyle/>
          <a:p>
            <a:r>
              <a:rPr lang="en-US" sz="2400" b="1" dirty="0">
                <a:solidFill>
                  <a:schemeClr val="accent1">
                    <a:lumMod val="20000"/>
                    <a:lumOff val="80000"/>
                  </a:schemeClr>
                </a:solidFill>
              </a:rPr>
              <a:t>BANA (Benzoyl-DL-arginine- 2-Naphthylamide) test </a:t>
            </a:r>
            <a:endParaRPr lang="en-IN" sz="2400" dirty="0">
              <a:solidFill>
                <a:schemeClr val="accent1">
                  <a:lumMod val="20000"/>
                  <a:lumOff val="80000"/>
                </a:schemeClr>
              </a:solidFill>
            </a:endParaRPr>
          </a:p>
        </p:txBody>
      </p:sp>
      <p:pic>
        <p:nvPicPr>
          <p:cNvPr id="6" name="Picture 2" descr="Image result for bana test for halitosis">
            <a:extLst>
              <a:ext uri="{FF2B5EF4-FFF2-40B4-BE49-F238E27FC236}">
                <a16:creationId xmlns:a16="http://schemas.microsoft.com/office/drawing/2014/main" id="{80D1DD7D-5512-46DA-A343-B1C09CEAEF74}"/>
              </a:ext>
            </a:extLst>
          </p:cNvPr>
          <p:cNvPicPr>
            <a:picLocks noChangeAspect="1" noChangeArrowheads="1"/>
          </p:cNvPicPr>
          <p:nvPr/>
        </p:nvPicPr>
        <p:blipFill>
          <a:blip r:embed="rId2"/>
          <a:srcRect/>
          <a:stretch>
            <a:fillRect/>
          </a:stretch>
        </p:blipFill>
        <p:spPr bwMode="auto">
          <a:xfrm>
            <a:off x="2988365" y="4534298"/>
            <a:ext cx="5751443" cy="2190315"/>
          </a:xfrm>
          <a:prstGeom prst="rect">
            <a:avLst/>
          </a:prstGeom>
          <a:noFill/>
        </p:spPr>
      </p:pic>
      <p:sp>
        <p:nvSpPr>
          <p:cNvPr id="8" name="TextBox 7">
            <a:extLst>
              <a:ext uri="{FF2B5EF4-FFF2-40B4-BE49-F238E27FC236}">
                <a16:creationId xmlns:a16="http://schemas.microsoft.com/office/drawing/2014/main" id="{4E07A322-7537-4AF7-9BC2-27511D613C72}"/>
              </a:ext>
            </a:extLst>
          </p:cNvPr>
          <p:cNvSpPr txBox="1"/>
          <p:nvPr/>
        </p:nvSpPr>
        <p:spPr>
          <a:xfrm>
            <a:off x="200439" y="630345"/>
            <a:ext cx="11327296" cy="390395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400" i="0" kern="1200" baseline="0" dirty="0">
                <a:solidFill>
                  <a:schemeClr val="tx1"/>
                </a:solidFill>
                <a:latin typeface="Times New Roman" panose="02020603050405020304" pitchFamily="18" charset="0"/>
                <a:cs typeface="Times New Roman" panose="02020603050405020304" pitchFamily="18" charset="0"/>
              </a:rPr>
              <a:t>Many of the anaerobic bacteria in the dorsum of the tongue and subgingival plaques can produce VSCs and malodorous volatile fatty acids. </a:t>
            </a:r>
          </a:p>
          <a:p>
            <a:pPr marL="285750" indent="-285750">
              <a:lnSpc>
                <a:spcPct val="150000"/>
              </a:lnSpc>
              <a:buFont typeface="Arial" panose="020B0604020202020204" pitchFamily="34" charset="0"/>
              <a:buChar char="•"/>
            </a:pPr>
            <a:r>
              <a:rPr lang="en-US" sz="2400" i="0" kern="1200" baseline="0" dirty="0">
                <a:solidFill>
                  <a:schemeClr val="tx1"/>
                </a:solidFill>
                <a:latin typeface="Times New Roman" panose="02020603050405020304" pitchFamily="18" charset="0"/>
                <a:cs typeface="Times New Roman" panose="02020603050405020304" pitchFamily="18" charset="0"/>
              </a:rPr>
              <a:t>BANA test is used to identify 3 major bacteria such as Treponema </a:t>
            </a:r>
            <a:r>
              <a:rPr lang="en-US" sz="2400" i="0" kern="1200" baseline="0" dirty="0" err="1">
                <a:solidFill>
                  <a:schemeClr val="tx1"/>
                </a:solidFill>
                <a:latin typeface="Times New Roman" panose="02020603050405020304" pitchFamily="18" charset="0"/>
                <a:cs typeface="Times New Roman" panose="02020603050405020304" pitchFamily="18" charset="0"/>
              </a:rPr>
              <a:t>denticola</a:t>
            </a:r>
            <a:r>
              <a:rPr lang="en-US" sz="2400" i="0" kern="1200" baseline="0" dirty="0">
                <a:solidFill>
                  <a:schemeClr val="tx1"/>
                </a:solidFill>
                <a:latin typeface="Times New Roman" panose="02020603050405020304" pitchFamily="18" charset="0"/>
                <a:cs typeface="Times New Roman" panose="02020603050405020304" pitchFamily="18" charset="0"/>
              </a:rPr>
              <a:t>, Porphyromonas </a:t>
            </a:r>
            <a:r>
              <a:rPr lang="en-US" sz="2400" i="0" kern="1200" baseline="0" dirty="0" err="1">
                <a:solidFill>
                  <a:schemeClr val="tx1"/>
                </a:solidFill>
                <a:latin typeface="Times New Roman" panose="02020603050405020304" pitchFamily="18" charset="0"/>
                <a:cs typeface="Times New Roman" panose="02020603050405020304" pitchFamily="18" charset="0"/>
              </a:rPr>
              <a:t>gingivalis</a:t>
            </a:r>
            <a:r>
              <a:rPr lang="en-US" sz="2400" i="0" kern="1200" baseline="0" dirty="0">
                <a:solidFill>
                  <a:schemeClr val="tx1"/>
                </a:solidFill>
                <a:latin typeface="Times New Roman" panose="02020603050405020304" pitchFamily="18" charset="0"/>
                <a:cs typeface="Times New Roman" panose="02020603050405020304" pitchFamily="18" charset="0"/>
              </a:rPr>
              <a:t>, and Bacteroides forsythia . </a:t>
            </a:r>
          </a:p>
          <a:p>
            <a:pPr marL="285750" indent="-285750">
              <a:lnSpc>
                <a:spcPct val="150000"/>
              </a:lnSpc>
              <a:buFont typeface="Arial" panose="020B0604020202020204" pitchFamily="34" charset="0"/>
              <a:buChar char="•"/>
            </a:pPr>
            <a:r>
              <a:rPr lang="en-US" sz="2400" i="0" kern="1200" baseline="0" dirty="0">
                <a:solidFill>
                  <a:schemeClr val="tx1"/>
                </a:solidFill>
                <a:latin typeface="Times New Roman" panose="02020603050405020304" pitchFamily="18" charset="0"/>
                <a:cs typeface="Times New Roman" panose="02020603050405020304" pitchFamily="18" charset="0"/>
              </a:rPr>
              <a:t>When these proteolytic bacteria are treated with a synthetic trypsin substrate BANA, the arginine hydrolase enzyme which is a colored compound is released. Thus, the presence of bacteria is proved and the test can be done within a 5-10 minutes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3542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512956-178C-4F99-BCD4-DD3EC596E54D}"/>
              </a:ext>
            </a:extLst>
          </p:cNvPr>
          <p:cNvSpPr txBox="1"/>
          <p:nvPr/>
        </p:nvSpPr>
        <p:spPr>
          <a:xfrm>
            <a:off x="372717" y="323288"/>
            <a:ext cx="11446565" cy="5878532"/>
          </a:xfrm>
          <a:prstGeom prst="rect">
            <a:avLst/>
          </a:prstGeom>
          <a:noFill/>
        </p:spPr>
        <p:txBody>
          <a:bodyPr wrap="square">
            <a:spAutoFit/>
          </a:bodyPr>
          <a:lstStyle/>
          <a:p>
            <a:r>
              <a:rPr lang="en-GB" sz="2800" b="1" dirty="0">
                <a:solidFill>
                  <a:schemeClr val="accent1">
                    <a:lumMod val="20000"/>
                    <a:lumOff val="80000"/>
                  </a:schemeClr>
                </a:solidFill>
                <a:effectLst/>
                <a:latin typeface="Univers-Bold"/>
              </a:rPr>
              <a:t>Treatment of Oral </a:t>
            </a:r>
            <a:r>
              <a:rPr lang="en-GB" sz="2800" b="1" dirty="0" err="1">
                <a:solidFill>
                  <a:schemeClr val="accent1">
                    <a:lumMod val="20000"/>
                    <a:lumOff val="80000"/>
                  </a:schemeClr>
                </a:solidFill>
                <a:effectLst/>
                <a:latin typeface="Univers-Bold"/>
              </a:rPr>
              <a:t>Malodor</a:t>
            </a:r>
            <a:r>
              <a:rPr lang="en-GB" sz="2800" b="1" dirty="0">
                <a:solidFill>
                  <a:schemeClr val="accent1">
                    <a:lumMod val="20000"/>
                    <a:lumOff val="80000"/>
                  </a:schemeClr>
                </a:solidFill>
                <a:effectLst/>
                <a:latin typeface="Univers-Bold"/>
              </a:rPr>
              <a:t> </a:t>
            </a:r>
            <a:endParaRPr lang="en-GB" dirty="0">
              <a:solidFill>
                <a:schemeClr val="accent1">
                  <a:lumMod val="20000"/>
                  <a:lumOff val="80000"/>
                </a:schemeClr>
              </a:solidFill>
            </a:endParaRPr>
          </a:p>
          <a:p>
            <a:endParaRPr lang="en-GB" sz="1800" dirty="0">
              <a:solidFill>
                <a:srgbClr val="231F20"/>
              </a:solidFill>
              <a:effectLst/>
              <a:latin typeface="TimesNewRomanPSMT"/>
            </a:endParaRPr>
          </a:p>
          <a:p>
            <a:pPr>
              <a:lnSpc>
                <a:spcPct val="150000"/>
              </a:lnSpc>
            </a:pPr>
            <a:r>
              <a:rPr lang="en-GB" sz="2400" dirty="0">
                <a:effectLst/>
                <a:latin typeface="TimesNewRomanPSMT"/>
              </a:rPr>
              <a:t>The treatment of oral </a:t>
            </a:r>
            <a:r>
              <a:rPr lang="en-GB" sz="2400" dirty="0" err="1">
                <a:effectLst/>
                <a:latin typeface="TimesNewRomanPSMT"/>
              </a:rPr>
              <a:t>malodor</a:t>
            </a:r>
            <a:r>
              <a:rPr lang="en-GB" sz="2400" dirty="0">
                <a:effectLst/>
                <a:latin typeface="TimesNewRomanPSMT"/>
              </a:rPr>
              <a:t> (with an intraoral origin) should preferably be cause related. </a:t>
            </a:r>
          </a:p>
          <a:p>
            <a:pPr>
              <a:lnSpc>
                <a:spcPct val="150000"/>
              </a:lnSpc>
            </a:pPr>
            <a:r>
              <a:rPr lang="en-GB" sz="2400" dirty="0">
                <a:effectLst/>
                <a:latin typeface="TimesNewRomanPSMT"/>
              </a:rPr>
              <a:t>Because oral </a:t>
            </a:r>
            <a:r>
              <a:rPr lang="en-GB" sz="2400" dirty="0" err="1">
                <a:effectLst/>
                <a:latin typeface="TimesNewRomanPSMT"/>
              </a:rPr>
              <a:t>malodor</a:t>
            </a:r>
            <a:r>
              <a:rPr lang="en-GB" sz="2400" dirty="0">
                <a:effectLst/>
                <a:latin typeface="TimesNewRomanPSMT"/>
              </a:rPr>
              <a:t> is caused by the metabolic degradation of available proteins to malodorous gases by certain oral microorganisms, the following general treatment strategies can be applied: </a:t>
            </a:r>
          </a:p>
          <a:p>
            <a:endParaRPr lang="en-GB" dirty="0"/>
          </a:p>
          <a:p>
            <a:r>
              <a:rPr lang="en-GB" sz="1800" dirty="0">
                <a:solidFill>
                  <a:srgbClr val="231F20"/>
                </a:solidFill>
                <a:effectLst/>
                <a:latin typeface="TimesNewRomanPSMT"/>
              </a:rPr>
              <a:t>• </a:t>
            </a:r>
            <a:r>
              <a:rPr lang="en-GB" sz="2400" dirty="0">
                <a:solidFill>
                  <a:schemeClr val="accent5"/>
                </a:solidFill>
                <a:effectLst/>
                <a:latin typeface="Times New Roman" panose="02020603050405020304" pitchFamily="18" charset="0"/>
                <a:cs typeface="Times New Roman" panose="02020603050405020304" pitchFamily="18" charset="0"/>
              </a:rPr>
              <a:t>Mechanical reduction of intraoral nutrients (substrates) and microorganisms </a:t>
            </a:r>
          </a:p>
          <a:p>
            <a:endParaRPr lang="en-GB" sz="2400" dirty="0">
              <a:solidFill>
                <a:schemeClr val="accent5"/>
              </a:solidFill>
              <a:latin typeface="Times New Roman" panose="02020603050405020304" pitchFamily="18" charset="0"/>
              <a:cs typeface="Times New Roman" panose="02020603050405020304" pitchFamily="18" charset="0"/>
            </a:endParaRPr>
          </a:p>
          <a:p>
            <a:r>
              <a:rPr lang="en-GB" sz="2400" dirty="0">
                <a:solidFill>
                  <a:schemeClr val="accent5"/>
                </a:solidFill>
                <a:effectLst/>
                <a:latin typeface="Times New Roman" panose="02020603050405020304" pitchFamily="18" charset="0"/>
                <a:cs typeface="Times New Roman" panose="02020603050405020304" pitchFamily="18" charset="0"/>
              </a:rPr>
              <a:t>• Chemical reduction of oral microbial load </a:t>
            </a:r>
          </a:p>
          <a:p>
            <a:endParaRPr lang="en-GB" sz="2400" dirty="0">
              <a:solidFill>
                <a:schemeClr val="accent5"/>
              </a:solidFill>
              <a:latin typeface="Times New Roman" panose="02020603050405020304" pitchFamily="18" charset="0"/>
              <a:cs typeface="Times New Roman" panose="02020603050405020304" pitchFamily="18" charset="0"/>
            </a:endParaRPr>
          </a:p>
          <a:p>
            <a:r>
              <a:rPr lang="en-GB" sz="2400" dirty="0">
                <a:solidFill>
                  <a:schemeClr val="accent5"/>
                </a:solidFill>
                <a:effectLst/>
                <a:latin typeface="Times New Roman" panose="02020603050405020304" pitchFamily="18" charset="0"/>
                <a:cs typeface="Times New Roman" panose="02020603050405020304" pitchFamily="18" charset="0"/>
              </a:rPr>
              <a:t>• Rendering malodorous gases </a:t>
            </a:r>
            <a:r>
              <a:rPr lang="en-GB" sz="2400" dirty="0" err="1">
                <a:solidFill>
                  <a:schemeClr val="accent5"/>
                </a:solidFill>
                <a:effectLst/>
                <a:latin typeface="Times New Roman" panose="02020603050405020304" pitchFamily="18" charset="0"/>
                <a:cs typeface="Times New Roman" panose="02020603050405020304" pitchFamily="18" charset="0"/>
              </a:rPr>
              <a:t>nonvolatile</a:t>
            </a:r>
            <a:r>
              <a:rPr lang="en-GB" sz="2400" dirty="0">
                <a:solidFill>
                  <a:schemeClr val="accent5"/>
                </a:solidFill>
                <a:effectLst/>
                <a:latin typeface="Times New Roman" panose="02020603050405020304" pitchFamily="18" charset="0"/>
                <a:cs typeface="Times New Roman" panose="02020603050405020304" pitchFamily="18" charset="0"/>
              </a:rPr>
              <a:t> </a:t>
            </a:r>
          </a:p>
          <a:p>
            <a:endParaRPr lang="en-GB" sz="2400" dirty="0">
              <a:solidFill>
                <a:schemeClr val="accent5"/>
              </a:solidFill>
              <a:latin typeface="Times New Roman" panose="02020603050405020304" pitchFamily="18" charset="0"/>
              <a:cs typeface="Times New Roman" panose="02020603050405020304" pitchFamily="18" charset="0"/>
            </a:endParaRPr>
          </a:p>
          <a:p>
            <a:r>
              <a:rPr lang="en-GB" sz="2400" dirty="0">
                <a:solidFill>
                  <a:schemeClr val="accent5"/>
                </a:solidFill>
                <a:effectLst/>
                <a:latin typeface="Times New Roman" panose="02020603050405020304" pitchFamily="18" charset="0"/>
                <a:cs typeface="Times New Roman" panose="02020603050405020304" pitchFamily="18" charset="0"/>
              </a:rPr>
              <a:t>• Masking the </a:t>
            </a:r>
            <a:r>
              <a:rPr lang="en-GB" sz="2400" dirty="0" err="1">
                <a:solidFill>
                  <a:schemeClr val="accent5"/>
                </a:solidFill>
                <a:effectLst/>
                <a:latin typeface="Times New Roman" panose="02020603050405020304" pitchFamily="18" charset="0"/>
                <a:cs typeface="Times New Roman" panose="02020603050405020304" pitchFamily="18" charset="0"/>
              </a:rPr>
              <a:t>malodor</a:t>
            </a:r>
            <a:endParaRPr lang="en-IN" sz="2800" dirty="0">
              <a:solidFill>
                <a:schemeClr val="accent5"/>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7881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61CDF0-D865-4F4D-A13D-296C0F3EDC81}"/>
              </a:ext>
            </a:extLst>
          </p:cNvPr>
          <p:cNvSpPr txBox="1"/>
          <p:nvPr/>
        </p:nvSpPr>
        <p:spPr>
          <a:xfrm>
            <a:off x="1790700" y="259930"/>
            <a:ext cx="8800360" cy="461665"/>
          </a:xfrm>
          <a:prstGeom prst="rect">
            <a:avLst/>
          </a:prstGeom>
          <a:noFill/>
        </p:spPr>
        <p:txBody>
          <a:bodyPr wrap="square">
            <a:spAutoFit/>
          </a:bodyPr>
          <a:lstStyle/>
          <a:p>
            <a:r>
              <a:rPr lang="en-GB" sz="2400" b="1" i="1" dirty="0">
                <a:solidFill>
                  <a:schemeClr val="accent3">
                    <a:lumMod val="60000"/>
                    <a:lumOff val="40000"/>
                  </a:schemeClr>
                </a:solidFill>
                <a:effectLst/>
                <a:latin typeface="Times New Roman" panose="02020603050405020304" pitchFamily="18" charset="0"/>
                <a:cs typeface="Times New Roman" panose="02020603050405020304" pitchFamily="18" charset="0"/>
              </a:rPr>
              <a:t>Mechanical Reduction of Intraoral Nutrients and Microorganisms</a:t>
            </a:r>
            <a:endParaRPr lang="en-IN" sz="2400" b="1" i="1"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D9FA93B1-95B1-4DBD-BD5D-169C765400EE}"/>
              </a:ext>
            </a:extLst>
          </p:cNvPr>
          <p:cNvSpPr txBox="1"/>
          <p:nvPr/>
        </p:nvSpPr>
        <p:spPr>
          <a:xfrm>
            <a:off x="313082" y="819114"/>
            <a:ext cx="11565835" cy="279570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solidFill>
                  <a:schemeClr val="accent1">
                    <a:lumMod val="20000"/>
                    <a:lumOff val="80000"/>
                  </a:schemeClr>
                </a:solidFill>
                <a:effectLst/>
                <a:latin typeface="TimesNewRomanPSMT"/>
              </a:rPr>
              <a:t>Previous investigations demonstrated that tongue cleaning reduces both the amount of coating (and thus bacterial nutrients) and the number of bacteria and thereby improves oral </a:t>
            </a:r>
            <a:r>
              <a:rPr lang="en-GB" sz="2400" dirty="0" err="1">
                <a:solidFill>
                  <a:schemeClr val="accent1">
                    <a:lumMod val="20000"/>
                    <a:lumOff val="80000"/>
                  </a:schemeClr>
                </a:solidFill>
                <a:effectLst/>
                <a:latin typeface="TimesNewRomanPSMT"/>
              </a:rPr>
              <a:t>malodor</a:t>
            </a:r>
            <a:r>
              <a:rPr lang="en-GB" sz="2400" dirty="0">
                <a:solidFill>
                  <a:schemeClr val="accent1">
                    <a:lumMod val="20000"/>
                    <a:lumOff val="80000"/>
                  </a:schemeClr>
                </a:solidFill>
                <a:effectLst/>
                <a:latin typeface="TimesNewRomanPSMT"/>
              </a:rPr>
              <a:t> effectively</a:t>
            </a:r>
          </a:p>
          <a:p>
            <a:pPr marL="342900" indent="-342900">
              <a:lnSpc>
                <a:spcPct val="150000"/>
              </a:lnSpc>
              <a:buFont typeface="Arial" panose="020B0604020202020204" pitchFamily="34" charset="0"/>
              <a:buChar char="•"/>
            </a:pPr>
            <a:r>
              <a:rPr lang="en-GB" sz="2400" dirty="0">
                <a:solidFill>
                  <a:schemeClr val="accent1">
                    <a:lumMod val="20000"/>
                    <a:lumOff val="80000"/>
                  </a:schemeClr>
                </a:solidFill>
                <a:effectLst/>
                <a:latin typeface="TimesNewRomanPSMT"/>
              </a:rPr>
              <a:t>interdental cleaning and toothbrushing are essential mechanical means of dental plaque control. Both remove residual food particles and organisms </a:t>
            </a:r>
            <a:r>
              <a:rPr lang="en-GB" sz="2400" dirty="0">
                <a:solidFill>
                  <a:srgbClr val="231F20"/>
                </a:solidFill>
                <a:effectLst/>
                <a:latin typeface="TimesNewRomanPSMT"/>
              </a:rPr>
              <a:t>that cause putrefaction. </a:t>
            </a:r>
            <a:endParaRPr lang="en-IN" sz="2400" dirty="0"/>
          </a:p>
        </p:txBody>
      </p:sp>
      <p:pic>
        <p:nvPicPr>
          <p:cNvPr id="8" name="Picture 7" descr="is_toothbrush_070807_mn.jpg">
            <a:extLst>
              <a:ext uri="{FF2B5EF4-FFF2-40B4-BE49-F238E27FC236}">
                <a16:creationId xmlns:a16="http://schemas.microsoft.com/office/drawing/2014/main" id="{68D3170E-4014-4FBE-9EA1-9E0421BBD091}"/>
              </a:ext>
            </a:extLst>
          </p:cNvPr>
          <p:cNvPicPr>
            <a:picLocks noChangeAspect="1"/>
          </p:cNvPicPr>
          <p:nvPr/>
        </p:nvPicPr>
        <p:blipFill>
          <a:blip r:embed="rId2"/>
          <a:stretch>
            <a:fillRect/>
          </a:stretch>
        </p:blipFill>
        <p:spPr>
          <a:xfrm>
            <a:off x="304239" y="4038636"/>
            <a:ext cx="3429000" cy="2000250"/>
          </a:xfrm>
          <a:prstGeom prst="rect">
            <a:avLst/>
          </a:prstGeom>
          <a:ln w="38100" cap="sq">
            <a:solidFill>
              <a:srgbClr val="E125CB"/>
            </a:solidFill>
            <a:prstDash val="solid"/>
            <a:miter lim="800000"/>
          </a:ln>
          <a:effectLst>
            <a:outerShdw blurRad="50800" dist="38100" dir="2700000" algn="tl" rotWithShape="0">
              <a:srgbClr val="000000">
                <a:alpha val="43000"/>
              </a:srgbClr>
            </a:outerShdw>
          </a:effectLst>
        </p:spPr>
      </p:pic>
      <p:pic>
        <p:nvPicPr>
          <p:cNvPr id="9" name="Picture 8" descr="Bad-Breath-Pic2.jpg">
            <a:extLst>
              <a:ext uri="{FF2B5EF4-FFF2-40B4-BE49-F238E27FC236}">
                <a16:creationId xmlns:a16="http://schemas.microsoft.com/office/drawing/2014/main" id="{24CF9AE1-AADB-43B5-961A-5E8399E50FA5}"/>
              </a:ext>
            </a:extLst>
          </p:cNvPr>
          <p:cNvPicPr>
            <a:picLocks noChangeAspect="1"/>
          </p:cNvPicPr>
          <p:nvPr/>
        </p:nvPicPr>
        <p:blipFill>
          <a:blip r:embed="rId3"/>
          <a:stretch>
            <a:fillRect/>
          </a:stretch>
        </p:blipFill>
        <p:spPr>
          <a:xfrm>
            <a:off x="8458758" y="4055481"/>
            <a:ext cx="3571875" cy="2000250"/>
          </a:xfrm>
          <a:prstGeom prst="rect">
            <a:avLst/>
          </a:prstGeom>
          <a:ln w="38100" cap="sq">
            <a:solidFill>
              <a:srgbClr val="E125CB"/>
            </a:solidFill>
            <a:prstDash val="solid"/>
            <a:miter lim="800000"/>
          </a:ln>
          <a:effectLst>
            <a:outerShdw blurRad="50800" dist="38100" dir="2700000" algn="tl" rotWithShape="0">
              <a:srgbClr val="000000">
                <a:alpha val="43000"/>
              </a:srgbClr>
            </a:outerShdw>
          </a:effectLst>
        </p:spPr>
      </p:pic>
      <p:pic>
        <p:nvPicPr>
          <p:cNvPr id="10" name="Picture 9" descr="6_large.jpg">
            <a:extLst>
              <a:ext uri="{FF2B5EF4-FFF2-40B4-BE49-F238E27FC236}">
                <a16:creationId xmlns:a16="http://schemas.microsoft.com/office/drawing/2014/main" id="{B5F084D8-D3D4-4D3D-94EF-A3D6FF0C504C}"/>
              </a:ext>
            </a:extLst>
          </p:cNvPr>
          <p:cNvPicPr>
            <a:picLocks noChangeAspect="1"/>
          </p:cNvPicPr>
          <p:nvPr/>
        </p:nvPicPr>
        <p:blipFill>
          <a:blip r:embed="rId4"/>
          <a:stretch>
            <a:fillRect/>
          </a:stretch>
        </p:blipFill>
        <p:spPr>
          <a:xfrm>
            <a:off x="3839258" y="5055606"/>
            <a:ext cx="4513481" cy="1616769"/>
          </a:xfrm>
          <a:prstGeom prst="rect">
            <a:avLst/>
          </a:prstGeom>
          <a:ln w="38100" cap="sq">
            <a:solidFill>
              <a:srgbClr val="E125CB"/>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62278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4A2EEC-A8BB-452C-9DEB-F948B7656C75}"/>
              </a:ext>
            </a:extLst>
          </p:cNvPr>
          <p:cNvSpPr txBox="1"/>
          <p:nvPr/>
        </p:nvSpPr>
        <p:spPr>
          <a:xfrm>
            <a:off x="3395869" y="279160"/>
            <a:ext cx="6622773" cy="461665"/>
          </a:xfrm>
          <a:prstGeom prst="rect">
            <a:avLst/>
          </a:prstGeom>
          <a:noFill/>
        </p:spPr>
        <p:txBody>
          <a:bodyPr wrap="square">
            <a:spAutoFit/>
          </a:bodyPr>
          <a:lstStyle/>
          <a:p>
            <a:r>
              <a:rPr lang="en-GB" sz="2400" b="1" dirty="0">
                <a:solidFill>
                  <a:schemeClr val="accent3">
                    <a:lumMod val="40000"/>
                    <a:lumOff val="60000"/>
                  </a:schemeClr>
                </a:solidFill>
                <a:effectLst/>
                <a:latin typeface="Comic Sans MS" panose="030F0702030302020204" pitchFamily="66" charset="0"/>
              </a:rPr>
              <a:t>Chemical Reduction of Oral Microbial Load </a:t>
            </a:r>
            <a:endParaRPr lang="en-IN" sz="2400" dirty="0">
              <a:solidFill>
                <a:schemeClr val="accent3">
                  <a:lumMod val="40000"/>
                  <a:lumOff val="60000"/>
                </a:schemeClr>
              </a:solidFill>
              <a:latin typeface="Comic Sans MS" panose="030F0702030302020204" pitchFamily="66" charset="0"/>
            </a:endParaRPr>
          </a:p>
        </p:txBody>
      </p:sp>
      <p:sp>
        <p:nvSpPr>
          <p:cNvPr id="7" name="TextBox 6">
            <a:extLst>
              <a:ext uri="{FF2B5EF4-FFF2-40B4-BE49-F238E27FC236}">
                <a16:creationId xmlns:a16="http://schemas.microsoft.com/office/drawing/2014/main" id="{9ADEDFB6-1CA2-4499-A0BA-4CB59415459D}"/>
              </a:ext>
            </a:extLst>
          </p:cNvPr>
          <p:cNvSpPr txBox="1"/>
          <p:nvPr/>
        </p:nvSpPr>
        <p:spPr>
          <a:xfrm>
            <a:off x="374375" y="646115"/>
            <a:ext cx="11300790" cy="176888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IN" sz="2400" dirty="0">
                <a:effectLst/>
                <a:latin typeface="TimesNewRomanPSMT"/>
              </a:rPr>
              <a:t>The active ingredients usually include anti microbial agents such as chlorhexidine, </a:t>
            </a:r>
            <a:r>
              <a:rPr lang="en-IN" sz="2400" dirty="0" err="1">
                <a:effectLst/>
                <a:latin typeface="TimesNewRomanPSMT"/>
              </a:rPr>
              <a:t>cetyl</a:t>
            </a:r>
            <a:r>
              <a:rPr lang="en-IN" sz="2400" dirty="0">
                <a:effectLst/>
                <a:latin typeface="TimesNewRomanPSMT"/>
              </a:rPr>
              <a:t> pyridinium chloride (CPC), essential oils, chlorine dioxide, triclosan, amine fluoride and stannous fluoride, hydrogen peroxide, and baking soda</a:t>
            </a:r>
            <a:r>
              <a:rPr lang="en-IN" sz="2800" dirty="0">
                <a:solidFill>
                  <a:srgbClr val="231F20"/>
                </a:solidFill>
                <a:effectLst/>
                <a:latin typeface="TimesNewRomanPSMT"/>
              </a:rPr>
              <a:t>. </a:t>
            </a:r>
            <a:endParaRPr lang="en-IN" sz="2800" dirty="0"/>
          </a:p>
        </p:txBody>
      </p:sp>
      <p:pic>
        <p:nvPicPr>
          <p:cNvPr id="8" name="Picture 3" descr="chlorhex mw.jpg">
            <a:extLst>
              <a:ext uri="{FF2B5EF4-FFF2-40B4-BE49-F238E27FC236}">
                <a16:creationId xmlns:a16="http://schemas.microsoft.com/office/drawing/2014/main" id="{67068BEC-63EF-4977-83B3-8CF375638B07}"/>
              </a:ext>
            </a:extLst>
          </p:cNvPr>
          <p:cNvPicPr>
            <a:picLocks noChangeAspect="1"/>
          </p:cNvPicPr>
          <p:nvPr/>
        </p:nvPicPr>
        <p:blipFill rotWithShape="1">
          <a:blip r:embed="rId2"/>
          <a:srcRect l="18312" r="20648"/>
          <a:stretch/>
        </p:blipFill>
        <p:spPr bwMode="auto">
          <a:xfrm>
            <a:off x="8649109" y="4776198"/>
            <a:ext cx="1369533" cy="20448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2" descr="Image result for chlorhexidine mouthwash">
            <a:extLst>
              <a:ext uri="{FF2B5EF4-FFF2-40B4-BE49-F238E27FC236}">
                <a16:creationId xmlns:a16="http://schemas.microsoft.com/office/drawing/2014/main" id="{71508396-A8BB-4A08-A1BB-AB3E10A51EF0}"/>
              </a:ext>
            </a:extLst>
          </p:cNvPr>
          <p:cNvPicPr>
            <a:picLocks noChangeAspect="1" noChangeArrowheads="1"/>
          </p:cNvPicPr>
          <p:nvPr/>
        </p:nvPicPr>
        <p:blipFill rotWithShape="1">
          <a:blip r:embed="rId3"/>
          <a:srcRect l="26667" t="12689" r="24474" b="12665"/>
          <a:stretch/>
        </p:blipFill>
        <p:spPr bwMode="auto">
          <a:xfrm>
            <a:off x="6096000" y="4697385"/>
            <a:ext cx="1369533" cy="22711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a:extLst>
              <a:ext uri="{FF2B5EF4-FFF2-40B4-BE49-F238E27FC236}">
                <a16:creationId xmlns:a16="http://schemas.microsoft.com/office/drawing/2014/main" id="{DCAAEC8B-D967-4750-8FFE-2A805102A77A}"/>
              </a:ext>
            </a:extLst>
          </p:cNvPr>
          <p:cNvSpPr txBox="1"/>
          <p:nvPr/>
        </p:nvSpPr>
        <p:spPr>
          <a:xfrm>
            <a:off x="220319" y="2578478"/>
            <a:ext cx="11141764" cy="113396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400" dirty="0">
                <a:solidFill>
                  <a:srgbClr val="E125CB"/>
                </a:solidFill>
                <a:latin typeface="Times New Roman" panose="02020603050405020304" pitchFamily="18" charset="0"/>
                <a:cs typeface="Times New Roman" panose="02020603050405020304" pitchFamily="18" charset="0"/>
              </a:rPr>
              <a:t>Rosenberg et al </a:t>
            </a:r>
            <a:r>
              <a:rPr lang="en-US" sz="2400" dirty="0">
                <a:latin typeface="Times New Roman" panose="02020603050405020304" pitchFamily="18" charset="0"/>
                <a:cs typeface="Times New Roman" panose="02020603050405020304" pitchFamily="18" charset="0"/>
              </a:rPr>
              <a:t>showed that a 0.2% chlorhexidine regimen produced 43% reduction in VSC values and a greater than 50 %</a:t>
            </a:r>
            <a:r>
              <a:rPr lang="en-US" sz="2400" baseline="30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reduction in organoleptic mouth odor ratings</a:t>
            </a:r>
            <a:endParaRPr lang="en-IN" sz="24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F39A8A65-2090-4FD8-B5C4-59C05BEABB89}"/>
              </a:ext>
            </a:extLst>
          </p:cNvPr>
          <p:cNvSpPr txBox="1"/>
          <p:nvPr/>
        </p:nvSpPr>
        <p:spPr>
          <a:xfrm>
            <a:off x="374374" y="3920567"/>
            <a:ext cx="11300789" cy="168770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effectLst/>
                <a:latin typeface="TimesNewRomanPSMT"/>
              </a:rPr>
              <a:t>Its antibacterial action can be explained by disruption of the bacterial cell membrane by the chlorhexidine molecules, thus increasing its permeability and resulting in cell lysis and death.</a:t>
            </a:r>
            <a:endParaRPr lang="en-IN" sz="2400" dirty="0"/>
          </a:p>
        </p:txBody>
      </p:sp>
    </p:spTree>
    <p:extLst>
      <p:ext uri="{BB962C8B-B14F-4D97-AF65-F5344CB8AC3E}">
        <p14:creationId xmlns:p14="http://schemas.microsoft.com/office/powerpoint/2010/main" val="2476946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FC9AB2-8507-4F84-8D48-C6347272B370}"/>
              </a:ext>
            </a:extLst>
          </p:cNvPr>
          <p:cNvSpPr txBox="1"/>
          <p:nvPr/>
        </p:nvSpPr>
        <p:spPr>
          <a:xfrm>
            <a:off x="1245705" y="427253"/>
            <a:ext cx="5306015" cy="461665"/>
          </a:xfrm>
          <a:prstGeom prst="rect">
            <a:avLst/>
          </a:prstGeom>
          <a:noFill/>
        </p:spPr>
        <p:txBody>
          <a:bodyPr wrap="square">
            <a:spAutoFit/>
          </a:bodyPr>
          <a:lstStyle/>
          <a:p>
            <a:r>
              <a:rPr lang="en-IN" sz="2400" b="1" dirty="0">
                <a:effectLst/>
                <a:latin typeface="Modern Love" panose="04090805081005020601" pitchFamily="82" charset="0"/>
              </a:rPr>
              <a:t>Essential</a:t>
            </a:r>
            <a:r>
              <a:rPr lang="en-IN" sz="2400" b="1" dirty="0">
                <a:effectLst/>
                <a:latin typeface="Univers-BoldOblique"/>
              </a:rPr>
              <a:t> </a:t>
            </a:r>
            <a:r>
              <a:rPr lang="en-IN" sz="2400" b="1" dirty="0">
                <a:effectLst/>
                <a:latin typeface="Modern Love" panose="04090805081005020601" pitchFamily="82" charset="0"/>
              </a:rPr>
              <a:t>Oils</a:t>
            </a:r>
            <a:endParaRPr lang="en-IN" sz="2400" dirty="0">
              <a:latin typeface="Modern Love" panose="04090805081005020601" pitchFamily="82" charset="0"/>
            </a:endParaRPr>
          </a:p>
        </p:txBody>
      </p:sp>
      <p:sp>
        <p:nvSpPr>
          <p:cNvPr id="8" name="TextBox 7">
            <a:extLst>
              <a:ext uri="{FF2B5EF4-FFF2-40B4-BE49-F238E27FC236}">
                <a16:creationId xmlns:a16="http://schemas.microsoft.com/office/drawing/2014/main" id="{E8529FB3-8254-4C60-A0CC-62642A18BDEE}"/>
              </a:ext>
            </a:extLst>
          </p:cNvPr>
          <p:cNvSpPr txBox="1"/>
          <p:nvPr/>
        </p:nvSpPr>
        <p:spPr>
          <a:xfrm>
            <a:off x="7238999" y="398196"/>
            <a:ext cx="3325428" cy="461665"/>
          </a:xfrm>
          <a:prstGeom prst="rect">
            <a:avLst/>
          </a:prstGeom>
          <a:noFill/>
        </p:spPr>
        <p:txBody>
          <a:bodyPr wrap="square">
            <a:spAutoFit/>
          </a:bodyPr>
          <a:lstStyle/>
          <a:p>
            <a:r>
              <a:rPr lang="en-IN" sz="2400" b="1" dirty="0">
                <a:effectLst/>
                <a:latin typeface="Modern Love" panose="04090805081005020601" pitchFamily="82" charset="0"/>
              </a:rPr>
              <a:t>Chlorine Dioxide </a:t>
            </a:r>
            <a:endParaRPr lang="en-IN" sz="2400" dirty="0">
              <a:latin typeface="Modern Love" panose="04090805081005020601" pitchFamily="82" charset="0"/>
            </a:endParaRPr>
          </a:p>
        </p:txBody>
      </p:sp>
      <p:pic>
        <p:nvPicPr>
          <p:cNvPr id="9" name="Picture 2" descr="Image result for chlorine dioxide">
            <a:extLst>
              <a:ext uri="{FF2B5EF4-FFF2-40B4-BE49-F238E27FC236}">
                <a16:creationId xmlns:a16="http://schemas.microsoft.com/office/drawing/2014/main" id="{8F58291D-4CA4-4CC7-ABFA-1AEB5A5A8CD0}"/>
              </a:ext>
            </a:extLst>
          </p:cNvPr>
          <p:cNvPicPr>
            <a:picLocks noChangeAspect="1" noChangeArrowheads="1"/>
          </p:cNvPicPr>
          <p:nvPr/>
        </p:nvPicPr>
        <p:blipFill>
          <a:blip r:embed="rId2"/>
          <a:srcRect/>
          <a:stretch>
            <a:fillRect/>
          </a:stretch>
        </p:blipFill>
        <p:spPr bwMode="auto">
          <a:xfrm>
            <a:off x="7348331" y="934979"/>
            <a:ext cx="2109108" cy="2754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0DEA46E2-AE5B-42B1-815B-057F3A446EB0}"/>
              </a:ext>
            </a:extLst>
          </p:cNvPr>
          <p:cNvSpPr txBox="1"/>
          <p:nvPr/>
        </p:nvSpPr>
        <p:spPr>
          <a:xfrm>
            <a:off x="351183" y="4012888"/>
            <a:ext cx="11244467" cy="1953868"/>
          </a:xfrm>
          <a:prstGeom prst="rect">
            <a:avLst/>
          </a:prstGeom>
          <a:noFill/>
        </p:spPr>
        <p:txBody>
          <a:bodyPr wrap="square">
            <a:spAutoFit/>
          </a:bodyPr>
          <a:lstStyle/>
          <a:p>
            <a:pPr>
              <a:lnSpc>
                <a:spcPct val="150000"/>
              </a:lnSpc>
            </a:pPr>
            <a:r>
              <a:rPr lang="en-US" sz="2800" dirty="0">
                <a:latin typeface="Times New Roman" panose="02020603050405020304" pitchFamily="18" charset="0"/>
                <a:cs typeface="Times New Roman" panose="02020603050405020304" pitchFamily="18" charset="0"/>
              </a:rPr>
              <a:t>Chlorine dioxide (ClO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is a powerful oxidizing agent that can eliminate bad breath by oxidation of hydrogen sulfide, </a:t>
            </a:r>
            <a:r>
              <a:rPr lang="en-US" sz="2800" dirty="0" err="1">
                <a:latin typeface="Times New Roman" panose="02020603050405020304" pitchFamily="18" charset="0"/>
                <a:cs typeface="Times New Roman" panose="02020603050405020304" pitchFamily="18" charset="0"/>
              </a:rPr>
              <a:t>methylmercaptan</a:t>
            </a:r>
            <a:r>
              <a:rPr lang="en-US" sz="2800" dirty="0">
                <a:latin typeface="Times New Roman" panose="02020603050405020304" pitchFamily="18" charset="0"/>
                <a:cs typeface="Times New Roman" panose="02020603050405020304" pitchFamily="18" charset="0"/>
              </a:rPr>
              <a:t>, and the amino acids methionine and cysteine</a:t>
            </a:r>
            <a:r>
              <a:rPr lang="en-US" sz="2000" dirty="0">
                <a:latin typeface="Times New Roman" panose="02020603050405020304" pitchFamily="18" charset="0"/>
                <a:cs typeface="Times New Roman" panose="02020603050405020304" pitchFamily="18" charset="0"/>
              </a:rPr>
              <a:t>.</a:t>
            </a:r>
            <a:r>
              <a:rPr lang="en-US" sz="1800" dirty="0">
                <a:latin typeface="Calibri" pitchFamily="34" charset="0"/>
              </a:rPr>
              <a:t> </a:t>
            </a:r>
            <a:endParaRPr lang="en-IN" dirty="0"/>
          </a:p>
        </p:txBody>
      </p:sp>
      <p:pic>
        <p:nvPicPr>
          <p:cNvPr id="13" name="Picture 12">
            <a:extLst>
              <a:ext uri="{FF2B5EF4-FFF2-40B4-BE49-F238E27FC236}">
                <a16:creationId xmlns:a16="http://schemas.microsoft.com/office/drawing/2014/main" id="{4FF9EFFB-06A0-4F6F-B581-1238A6333008}"/>
              </a:ext>
            </a:extLst>
          </p:cNvPr>
          <p:cNvPicPr>
            <a:picLocks noChangeAspect="1"/>
          </p:cNvPicPr>
          <p:nvPr/>
        </p:nvPicPr>
        <p:blipFill rotWithShape="1">
          <a:blip r:embed="rId3">
            <a:extLst>
              <a:ext uri="{28A0092B-C50C-407E-A947-70E740481C1C}">
                <a14:useLocalDpi xmlns:a14="http://schemas.microsoft.com/office/drawing/2010/main" val="0"/>
              </a:ext>
            </a:extLst>
          </a:blip>
          <a:srcRect l="23440" r="20084"/>
          <a:stretch/>
        </p:blipFill>
        <p:spPr>
          <a:xfrm>
            <a:off x="1290075" y="1012784"/>
            <a:ext cx="1969960" cy="2754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578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BA57467-6D29-4F21-BD0B-EDD3F29427D9}"/>
              </a:ext>
            </a:extLst>
          </p:cNvPr>
          <p:cNvSpPr txBox="1"/>
          <p:nvPr/>
        </p:nvSpPr>
        <p:spPr>
          <a:xfrm>
            <a:off x="639417" y="371925"/>
            <a:ext cx="6102626" cy="461665"/>
          </a:xfrm>
          <a:prstGeom prst="rect">
            <a:avLst/>
          </a:prstGeom>
          <a:noFill/>
        </p:spPr>
        <p:txBody>
          <a:bodyPr wrap="square">
            <a:spAutoFit/>
          </a:bodyPr>
          <a:lstStyle/>
          <a:p>
            <a:r>
              <a:rPr lang="en-IN" sz="2400" b="1" dirty="0">
                <a:solidFill>
                  <a:schemeClr val="accent3">
                    <a:lumMod val="40000"/>
                    <a:lumOff val="60000"/>
                  </a:schemeClr>
                </a:solidFill>
                <a:effectLst/>
                <a:latin typeface="Modern Love" panose="04090805081005020601" pitchFamily="82" charset="0"/>
              </a:rPr>
              <a:t>Triclosan</a:t>
            </a:r>
            <a:endParaRPr lang="en-IN" sz="2400" dirty="0">
              <a:solidFill>
                <a:schemeClr val="accent3">
                  <a:lumMod val="40000"/>
                  <a:lumOff val="60000"/>
                </a:schemeClr>
              </a:solidFill>
              <a:latin typeface="Modern Love" panose="04090805081005020601" pitchFamily="82" charset="0"/>
            </a:endParaRPr>
          </a:p>
        </p:txBody>
      </p:sp>
      <p:sp>
        <p:nvSpPr>
          <p:cNvPr id="9" name="TextBox 8">
            <a:extLst>
              <a:ext uri="{FF2B5EF4-FFF2-40B4-BE49-F238E27FC236}">
                <a16:creationId xmlns:a16="http://schemas.microsoft.com/office/drawing/2014/main" id="{6AC911FF-6EE6-44E7-9D01-49A7ED0BED5F}"/>
              </a:ext>
            </a:extLst>
          </p:cNvPr>
          <p:cNvSpPr txBox="1"/>
          <p:nvPr/>
        </p:nvSpPr>
        <p:spPr>
          <a:xfrm>
            <a:off x="533398" y="2237024"/>
            <a:ext cx="10015331" cy="224196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effectLst/>
                <a:latin typeface="TimesNewRomanPSMT"/>
              </a:rPr>
              <a:t>The anti VSC effect of triclosan, seems strongly dependent on the solubilizing agents. Flavouring oils or anionic detergents and copolymers are added to increase the oral retention and decrease the rate of release in toothpaste formulations containing triclosan</a:t>
            </a:r>
            <a:r>
              <a:rPr lang="en-GB" sz="1800" dirty="0">
                <a:effectLst/>
                <a:latin typeface="TimesNewRomanPSMT"/>
              </a:rPr>
              <a:t>. </a:t>
            </a:r>
            <a:endParaRPr lang="en-IN" dirty="0"/>
          </a:p>
        </p:txBody>
      </p:sp>
      <p:sp>
        <p:nvSpPr>
          <p:cNvPr id="11" name="TextBox 10">
            <a:extLst>
              <a:ext uri="{FF2B5EF4-FFF2-40B4-BE49-F238E27FC236}">
                <a16:creationId xmlns:a16="http://schemas.microsoft.com/office/drawing/2014/main" id="{FB4F610B-9D6F-476A-84A9-5353E3F0B544}"/>
              </a:ext>
            </a:extLst>
          </p:cNvPr>
          <p:cNvSpPr txBox="1"/>
          <p:nvPr/>
        </p:nvSpPr>
        <p:spPr>
          <a:xfrm>
            <a:off x="533400" y="857575"/>
            <a:ext cx="10863470" cy="113370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effectLst/>
                <a:latin typeface="TimesNewRomanPSMT"/>
              </a:rPr>
              <a:t>Triclosan, a broad-spectrum antibacterial agent, has been found to be effective against most oral bacteria and has good compatibility</a:t>
            </a:r>
            <a:endParaRPr lang="en-IN" sz="2400" dirty="0"/>
          </a:p>
        </p:txBody>
      </p:sp>
      <p:pic>
        <p:nvPicPr>
          <p:cNvPr id="12" name="Picture 2" descr="Image result for triclosan mouthwash">
            <a:extLst>
              <a:ext uri="{FF2B5EF4-FFF2-40B4-BE49-F238E27FC236}">
                <a16:creationId xmlns:a16="http://schemas.microsoft.com/office/drawing/2014/main" id="{4FD5E22F-EAB8-4A60-A64F-C96E457E9D06}"/>
              </a:ext>
            </a:extLst>
          </p:cNvPr>
          <p:cNvPicPr>
            <a:picLocks noChangeAspect="1" noChangeArrowheads="1"/>
          </p:cNvPicPr>
          <p:nvPr/>
        </p:nvPicPr>
        <p:blipFill>
          <a:blip r:embed="rId2"/>
          <a:srcRect/>
          <a:stretch>
            <a:fillRect/>
          </a:stretch>
        </p:blipFill>
        <p:spPr bwMode="auto">
          <a:xfrm>
            <a:off x="8574155" y="4322648"/>
            <a:ext cx="3084447" cy="22300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ectangle 12">
            <a:extLst>
              <a:ext uri="{FF2B5EF4-FFF2-40B4-BE49-F238E27FC236}">
                <a16:creationId xmlns:a16="http://schemas.microsoft.com/office/drawing/2014/main" id="{E7468674-696B-4C12-915C-5CA9BAA2C001}"/>
              </a:ext>
            </a:extLst>
          </p:cNvPr>
          <p:cNvSpPr/>
          <p:nvPr/>
        </p:nvSpPr>
        <p:spPr>
          <a:xfrm>
            <a:off x="3879688" y="5769592"/>
            <a:ext cx="4432624" cy="461665"/>
          </a:xfrm>
          <a:prstGeom prst="rect">
            <a:avLst/>
          </a:prstGeom>
        </p:spPr>
        <p:txBody>
          <a:bodyPr wrap="none">
            <a:spAutoFit/>
          </a:bodyPr>
          <a:lstStyle/>
          <a:p>
            <a:r>
              <a:rPr lang="en-US" sz="2400" b="1" dirty="0">
                <a:solidFill>
                  <a:srgbClr val="FC04FC"/>
                </a:solidFill>
                <a:latin typeface="Times New Roman" panose="02020603050405020304" pitchFamily="18" charset="0"/>
                <a:cs typeface="Times New Roman" panose="02020603050405020304" pitchFamily="18" charset="0"/>
              </a:rPr>
              <a:t>0.15% </a:t>
            </a:r>
            <a:r>
              <a:rPr lang="en-US" sz="2400" b="1" dirty="0" err="1">
                <a:solidFill>
                  <a:srgbClr val="FC04FC"/>
                </a:solidFill>
                <a:latin typeface="Times New Roman" panose="02020603050405020304" pitchFamily="18" charset="0"/>
                <a:cs typeface="Times New Roman" panose="02020603050405020304" pitchFamily="18" charset="0"/>
              </a:rPr>
              <a:t>triclosan</a:t>
            </a:r>
            <a:r>
              <a:rPr lang="en-US" sz="2400" b="1" dirty="0">
                <a:solidFill>
                  <a:srgbClr val="FC04FC"/>
                </a:solidFill>
                <a:latin typeface="Times New Roman" panose="02020603050405020304" pitchFamily="18" charset="0"/>
                <a:cs typeface="Times New Roman" panose="02020603050405020304" pitchFamily="18" charset="0"/>
              </a:rPr>
              <a:t> and 0.84% zinc </a:t>
            </a:r>
          </a:p>
        </p:txBody>
      </p:sp>
    </p:spTree>
    <p:extLst>
      <p:ext uri="{BB962C8B-B14F-4D97-AF65-F5344CB8AC3E}">
        <p14:creationId xmlns:p14="http://schemas.microsoft.com/office/powerpoint/2010/main" val="2781191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7577375-26C2-439F-947A-E60B18F7A926}"/>
              </a:ext>
            </a:extLst>
          </p:cNvPr>
          <p:cNvSpPr txBox="1"/>
          <p:nvPr/>
        </p:nvSpPr>
        <p:spPr>
          <a:xfrm>
            <a:off x="333590" y="5450191"/>
            <a:ext cx="4309432" cy="707886"/>
          </a:xfrm>
          <a:prstGeom prst="rect">
            <a:avLst/>
          </a:prstGeom>
          <a:noFill/>
        </p:spPr>
        <p:txBody>
          <a:bodyPr wrap="square">
            <a:spAutoFit/>
          </a:bodyPr>
          <a:lstStyle/>
          <a:p>
            <a:r>
              <a:rPr lang="en-GB" sz="2000" b="1" dirty="0">
                <a:solidFill>
                  <a:schemeClr val="accent2">
                    <a:lumMod val="40000"/>
                    <a:lumOff val="60000"/>
                  </a:schemeClr>
                </a:solidFill>
                <a:effectLst/>
                <a:latin typeface="Univers-BoldOblique"/>
              </a:rPr>
              <a:t>Amine Fluoride or Stannous Fluoride</a:t>
            </a:r>
            <a:endParaRPr lang="en-IN" sz="2000" dirty="0">
              <a:solidFill>
                <a:schemeClr val="accent2">
                  <a:lumMod val="40000"/>
                  <a:lumOff val="60000"/>
                </a:schemeClr>
              </a:solidFill>
            </a:endParaRPr>
          </a:p>
        </p:txBody>
      </p:sp>
      <p:pic>
        <p:nvPicPr>
          <p:cNvPr id="6" name="Picture 2" descr="Image result for stannous fluoride">
            <a:extLst>
              <a:ext uri="{FF2B5EF4-FFF2-40B4-BE49-F238E27FC236}">
                <a16:creationId xmlns:a16="http://schemas.microsoft.com/office/drawing/2014/main" id="{643A4BDA-A7D4-4409-8551-8544C594CB25}"/>
              </a:ext>
            </a:extLst>
          </p:cNvPr>
          <p:cNvPicPr>
            <a:picLocks noChangeAspect="1" noChangeArrowheads="1"/>
          </p:cNvPicPr>
          <p:nvPr/>
        </p:nvPicPr>
        <p:blipFill>
          <a:blip r:embed="rId2"/>
          <a:srcRect/>
          <a:stretch>
            <a:fillRect/>
          </a:stretch>
        </p:blipFill>
        <p:spPr bwMode="auto">
          <a:xfrm>
            <a:off x="514088" y="2540791"/>
            <a:ext cx="3673601" cy="28247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C42663C7-D2FE-4E29-94B2-9B671090D131}"/>
              </a:ext>
            </a:extLst>
          </p:cNvPr>
          <p:cNvSpPr txBox="1"/>
          <p:nvPr/>
        </p:nvSpPr>
        <p:spPr>
          <a:xfrm>
            <a:off x="135834" y="497086"/>
            <a:ext cx="11592340" cy="113319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effectLst/>
                <a:latin typeface="TimesNewRomanPSMT"/>
              </a:rPr>
              <a:t>The association of amine fluoride with stannous fluoride resulted in encouraging reductions of morning breath odour, even when oral hygiene was insufficient</a:t>
            </a:r>
            <a:endParaRPr lang="en-IN" sz="2400" dirty="0"/>
          </a:p>
        </p:txBody>
      </p:sp>
      <p:pic>
        <p:nvPicPr>
          <p:cNvPr id="9" name="Picture 2" descr="Image result for h2o2">
            <a:extLst>
              <a:ext uri="{FF2B5EF4-FFF2-40B4-BE49-F238E27FC236}">
                <a16:creationId xmlns:a16="http://schemas.microsoft.com/office/drawing/2014/main" id="{71D99805-DDFB-41CF-95B4-5EC9EBCFD5BD}"/>
              </a:ext>
            </a:extLst>
          </p:cNvPr>
          <p:cNvPicPr>
            <a:picLocks noChangeAspect="1" noChangeArrowheads="1"/>
          </p:cNvPicPr>
          <p:nvPr/>
        </p:nvPicPr>
        <p:blipFill rotWithShape="1">
          <a:blip r:embed="rId3"/>
          <a:srcRect l="24366" r="18144"/>
          <a:stretch/>
        </p:blipFill>
        <p:spPr bwMode="auto">
          <a:xfrm>
            <a:off x="7224719" y="2271031"/>
            <a:ext cx="2588516" cy="28247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618EAB68-3DF2-4022-A74D-76D82A3E0016}"/>
              </a:ext>
            </a:extLst>
          </p:cNvPr>
          <p:cNvSpPr txBox="1"/>
          <p:nvPr/>
        </p:nvSpPr>
        <p:spPr>
          <a:xfrm>
            <a:off x="7464287" y="5142893"/>
            <a:ext cx="6102626" cy="369332"/>
          </a:xfrm>
          <a:prstGeom prst="rect">
            <a:avLst/>
          </a:prstGeom>
          <a:noFill/>
        </p:spPr>
        <p:txBody>
          <a:bodyPr wrap="square">
            <a:spAutoFit/>
          </a:bodyPr>
          <a:lstStyle/>
          <a:p>
            <a:r>
              <a:rPr lang="en-IN" sz="1800" b="1" dirty="0">
                <a:solidFill>
                  <a:srgbClr val="0F6032"/>
                </a:solidFill>
                <a:effectLst/>
                <a:latin typeface="Univers-BoldOblique"/>
              </a:rPr>
              <a:t>Hydrogen Peroxide</a:t>
            </a:r>
            <a:endParaRPr lang="en-IN" dirty="0"/>
          </a:p>
        </p:txBody>
      </p:sp>
      <p:sp>
        <p:nvSpPr>
          <p:cNvPr id="13" name="TextBox 12">
            <a:extLst>
              <a:ext uri="{FF2B5EF4-FFF2-40B4-BE49-F238E27FC236}">
                <a16:creationId xmlns:a16="http://schemas.microsoft.com/office/drawing/2014/main" id="{8A504577-B910-4153-8578-36FE9BB1EBB3}"/>
              </a:ext>
            </a:extLst>
          </p:cNvPr>
          <p:cNvSpPr txBox="1"/>
          <p:nvPr/>
        </p:nvSpPr>
        <p:spPr>
          <a:xfrm>
            <a:off x="5215761" y="5327559"/>
            <a:ext cx="7305260" cy="168770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2400" dirty="0">
                <a:solidFill>
                  <a:schemeClr val="accent2">
                    <a:lumMod val="60000"/>
                    <a:lumOff val="40000"/>
                  </a:schemeClr>
                </a:solidFill>
                <a:effectLst/>
                <a:latin typeface="TimesNewRomanPSMT"/>
              </a:rPr>
              <a:t>3% hydrogen peroxide (H2O2) produced impressive reductions (</a:t>
            </a:r>
            <a:r>
              <a:rPr lang="en-GB" sz="2400" dirty="0">
                <a:solidFill>
                  <a:schemeClr val="accent2">
                    <a:lumMod val="60000"/>
                    <a:lumOff val="40000"/>
                  </a:schemeClr>
                </a:solidFill>
                <a:effectLst/>
                <a:latin typeface="SymbolNew-Medium"/>
              </a:rPr>
              <a:t>±</a:t>
            </a:r>
            <a:r>
              <a:rPr lang="en-GB" sz="2400" dirty="0">
                <a:solidFill>
                  <a:schemeClr val="accent2">
                    <a:lumMod val="60000"/>
                    <a:lumOff val="40000"/>
                  </a:schemeClr>
                </a:solidFill>
                <a:effectLst/>
                <a:latin typeface="TimesNewRomanPSMT"/>
              </a:rPr>
              <a:t>90%) in </a:t>
            </a:r>
            <a:r>
              <a:rPr lang="en-GB" sz="2400" dirty="0" err="1">
                <a:solidFill>
                  <a:schemeClr val="accent2">
                    <a:lumMod val="60000"/>
                    <a:lumOff val="40000"/>
                  </a:schemeClr>
                </a:solidFill>
                <a:effectLst/>
                <a:latin typeface="TimesNewRomanPSMT"/>
              </a:rPr>
              <a:t>sulfur</a:t>
            </a:r>
            <a:r>
              <a:rPr lang="en-GB" sz="2400" dirty="0">
                <a:solidFill>
                  <a:schemeClr val="accent2">
                    <a:lumMod val="60000"/>
                    <a:lumOff val="40000"/>
                  </a:schemeClr>
                </a:solidFill>
                <a:effectLst/>
                <a:latin typeface="TimesNewRomanPSMT"/>
              </a:rPr>
              <a:t> gases that persisted for 8 hours.</a:t>
            </a:r>
            <a:endParaRPr lang="en-IN" sz="2400" dirty="0">
              <a:solidFill>
                <a:schemeClr val="accent2">
                  <a:lumMod val="60000"/>
                  <a:lumOff val="40000"/>
                </a:schemeClr>
              </a:solidFill>
            </a:endParaRPr>
          </a:p>
        </p:txBody>
      </p:sp>
    </p:spTree>
    <p:extLst>
      <p:ext uri="{BB962C8B-B14F-4D97-AF65-F5344CB8AC3E}">
        <p14:creationId xmlns:p14="http://schemas.microsoft.com/office/powerpoint/2010/main" val="2927282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4D6D46-E82D-4BCA-8060-91FF4C979C35}"/>
              </a:ext>
            </a:extLst>
          </p:cNvPr>
          <p:cNvSpPr txBox="1"/>
          <p:nvPr/>
        </p:nvSpPr>
        <p:spPr>
          <a:xfrm>
            <a:off x="310718" y="568171"/>
            <a:ext cx="11733143" cy="3072188"/>
          </a:xfrm>
          <a:prstGeom prst="rect">
            <a:avLst/>
          </a:prstGeom>
          <a:noFill/>
        </p:spPr>
        <p:txBody>
          <a:bodyPr wrap="square">
            <a:spAutoFit/>
          </a:bodyPr>
          <a:lstStyle/>
          <a:p>
            <a:pPr algn="just">
              <a:lnSpc>
                <a:spcPct val="150000"/>
              </a:lnSpc>
            </a:pPr>
            <a:r>
              <a:rPr lang="en-GB" sz="2000" b="1" dirty="0">
                <a:solidFill>
                  <a:schemeClr val="accent5">
                    <a:lumMod val="60000"/>
                    <a:lumOff val="40000"/>
                  </a:schemeClr>
                </a:solidFill>
                <a:effectLst/>
                <a:latin typeface="Modern Love" panose="04090805081005020601" pitchFamily="82" charset="0"/>
              </a:rPr>
              <a:t>Oxidizing Lozenges </a:t>
            </a:r>
            <a:endParaRPr lang="en-GB" sz="2800" dirty="0">
              <a:solidFill>
                <a:schemeClr val="accent5">
                  <a:lumMod val="60000"/>
                  <a:lumOff val="40000"/>
                </a:schemeClr>
              </a:solidFill>
              <a:latin typeface="Modern Love" panose="04090805081005020601" pitchFamily="82" charset="0"/>
            </a:endParaRPr>
          </a:p>
          <a:p>
            <a:pPr marL="285750" indent="-285750" algn="just">
              <a:lnSpc>
                <a:spcPct val="150000"/>
              </a:lnSpc>
              <a:buFont typeface="Arial" panose="020B0604020202020204" pitchFamily="34" charset="0"/>
              <a:buChar char="•"/>
            </a:pPr>
            <a:r>
              <a:rPr lang="en-GB" sz="2000" dirty="0">
                <a:solidFill>
                  <a:schemeClr val="accent2">
                    <a:lumMod val="20000"/>
                    <a:lumOff val="80000"/>
                  </a:schemeClr>
                </a:solidFill>
                <a:effectLst/>
                <a:latin typeface="TimesNewRomanPSMT"/>
              </a:rPr>
              <a:t>Greenstein and associates reported that sucking a lozenge with oxidizing properties reduced tongue dorsum </a:t>
            </a:r>
            <a:r>
              <a:rPr lang="en-GB" sz="2000" dirty="0" err="1">
                <a:solidFill>
                  <a:schemeClr val="accent2">
                    <a:lumMod val="20000"/>
                    <a:lumOff val="80000"/>
                  </a:schemeClr>
                </a:solidFill>
                <a:effectLst/>
                <a:latin typeface="TimesNewRomanPSMT"/>
              </a:rPr>
              <a:t>malodor</a:t>
            </a:r>
            <a:r>
              <a:rPr lang="en-GB" sz="2000" dirty="0">
                <a:solidFill>
                  <a:schemeClr val="accent2">
                    <a:lumMod val="20000"/>
                    <a:lumOff val="80000"/>
                  </a:schemeClr>
                </a:solidFill>
                <a:effectLst/>
                <a:latin typeface="TimesNewRomanPSMT"/>
              </a:rPr>
              <a:t> for 3 h</a:t>
            </a:r>
            <a:r>
              <a:rPr lang="en-GB" sz="2400" dirty="0">
                <a:solidFill>
                  <a:schemeClr val="accent2">
                    <a:lumMod val="20000"/>
                    <a:lumOff val="80000"/>
                  </a:schemeClr>
                </a:solidFill>
                <a:effectLst/>
                <a:latin typeface="TimesNewRomanPSMT"/>
              </a:rPr>
              <a:t>ours. </a:t>
            </a:r>
          </a:p>
          <a:p>
            <a:pPr marL="285750" indent="-285750" algn="just">
              <a:lnSpc>
                <a:spcPct val="150000"/>
              </a:lnSpc>
              <a:buFont typeface="Arial" panose="020B0604020202020204" pitchFamily="34" charset="0"/>
              <a:buChar char="•"/>
            </a:pPr>
            <a:endParaRPr lang="en-GB" sz="2400" dirty="0">
              <a:solidFill>
                <a:schemeClr val="accent2">
                  <a:lumMod val="20000"/>
                  <a:lumOff val="80000"/>
                </a:schemeClr>
              </a:solidFill>
            </a:endParaRPr>
          </a:p>
          <a:p>
            <a:pPr marL="285750" indent="-285750" algn="just">
              <a:lnSpc>
                <a:spcPct val="150000"/>
              </a:lnSpc>
              <a:buFont typeface="Arial" panose="020B0604020202020204" pitchFamily="34" charset="0"/>
              <a:buChar char="•"/>
            </a:pPr>
            <a:r>
              <a:rPr lang="en-GB" sz="2000" dirty="0">
                <a:solidFill>
                  <a:schemeClr val="accent2">
                    <a:lumMod val="20000"/>
                    <a:lumOff val="80000"/>
                  </a:schemeClr>
                </a:solidFill>
                <a:effectLst/>
                <a:latin typeface="TimesNewRomanPSMT"/>
              </a:rPr>
              <a:t>This </a:t>
            </a:r>
            <a:r>
              <a:rPr lang="en-GB" sz="2000" dirty="0" err="1">
                <a:solidFill>
                  <a:schemeClr val="accent2">
                    <a:lumMod val="20000"/>
                    <a:lumOff val="80000"/>
                  </a:schemeClr>
                </a:solidFill>
                <a:effectLst/>
                <a:latin typeface="TimesNewRomanPSMT"/>
              </a:rPr>
              <a:t>antimalodor</a:t>
            </a:r>
            <a:r>
              <a:rPr lang="en-GB" sz="2000" dirty="0">
                <a:solidFill>
                  <a:schemeClr val="accent2">
                    <a:lumMod val="20000"/>
                    <a:lumOff val="80000"/>
                  </a:schemeClr>
                </a:solidFill>
                <a:effectLst/>
                <a:latin typeface="TimesNewRomanPSMT"/>
              </a:rPr>
              <a:t> effect may be caused by the activity of dehydroascorbic acid, which is generated by peroxide-mediated oxidation of ascorbate in lozenges</a:t>
            </a:r>
            <a:r>
              <a:rPr lang="en-GB" sz="2400" dirty="0">
                <a:solidFill>
                  <a:schemeClr val="accent2">
                    <a:lumMod val="20000"/>
                    <a:lumOff val="80000"/>
                  </a:schemeClr>
                </a:solidFill>
                <a:effectLst/>
                <a:latin typeface="TimesNewRomanPSMT"/>
              </a:rPr>
              <a:t>.</a:t>
            </a:r>
            <a:endParaRPr lang="en-IN" sz="2400" dirty="0">
              <a:solidFill>
                <a:schemeClr val="accent2">
                  <a:lumMod val="20000"/>
                  <a:lumOff val="80000"/>
                </a:schemeClr>
              </a:solidFill>
            </a:endParaRPr>
          </a:p>
        </p:txBody>
      </p:sp>
      <p:pic>
        <p:nvPicPr>
          <p:cNvPr id="6" name="Picture 2" descr="Image result for oxidising lozenges">
            <a:extLst>
              <a:ext uri="{FF2B5EF4-FFF2-40B4-BE49-F238E27FC236}">
                <a16:creationId xmlns:a16="http://schemas.microsoft.com/office/drawing/2014/main" id="{E3FF913B-162C-4497-89B7-A6B0B9142BB3}"/>
              </a:ext>
            </a:extLst>
          </p:cNvPr>
          <p:cNvPicPr>
            <a:picLocks noChangeAspect="1" noChangeArrowheads="1"/>
          </p:cNvPicPr>
          <p:nvPr/>
        </p:nvPicPr>
        <p:blipFill rotWithShape="1">
          <a:blip r:embed="rId2"/>
          <a:srcRect l="24278" t="7236" r="17293" b="11270"/>
          <a:stretch/>
        </p:blipFill>
        <p:spPr bwMode="auto">
          <a:xfrm>
            <a:off x="3879542" y="4279036"/>
            <a:ext cx="2636668" cy="22993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47507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3C2A4A-2200-4F22-AE26-902DC1A46165}"/>
              </a:ext>
            </a:extLst>
          </p:cNvPr>
          <p:cNvSpPr txBox="1"/>
          <p:nvPr/>
        </p:nvSpPr>
        <p:spPr>
          <a:xfrm>
            <a:off x="506896" y="242035"/>
            <a:ext cx="8042300" cy="1200329"/>
          </a:xfrm>
          <a:prstGeom prst="rect">
            <a:avLst/>
          </a:prstGeom>
          <a:noFill/>
        </p:spPr>
        <p:txBody>
          <a:bodyPr wrap="square">
            <a:spAutoFit/>
          </a:bodyPr>
          <a:lstStyle/>
          <a:p>
            <a:r>
              <a:rPr lang="en-GB" sz="2400" b="1" dirty="0">
                <a:solidFill>
                  <a:schemeClr val="accent4">
                    <a:lumMod val="40000"/>
                    <a:lumOff val="60000"/>
                  </a:schemeClr>
                </a:solidFill>
                <a:effectLst/>
                <a:latin typeface="Modern Love" panose="04090805081005020601" pitchFamily="82" charset="0"/>
              </a:rPr>
              <a:t>Conversion of Volatile </a:t>
            </a:r>
            <a:r>
              <a:rPr lang="en-GB" sz="2400" b="1" dirty="0" err="1">
                <a:solidFill>
                  <a:schemeClr val="accent4">
                    <a:lumMod val="40000"/>
                    <a:lumOff val="60000"/>
                  </a:schemeClr>
                </a:solidFill>
                <a:effectLst/>
                <a:latin typeface="Modern Love" panose="04090805081005020601" pitchFamily="82" charset="0"/>
              </a:rPr>
              <a:t>Sulfur</a:t>
            </a:r>
            <a:r>
              <a:rPr lang="en-GB" sz="2400" b="1" dirty="0">
                <a:solidFill>
                  <a:schemeClr val="accent4">
                    <a:lumMod val="40000"/>
                    <a:lumOff val="60000"/>
                  </a:schemeClr>
                </a:solidFill>
                <a:effectLst/>
                <a:latin typeface="Modern Love" panose="04090805081005020601" pitchFamily="82" charset="0"/>
              </a:rPr>
              <a:t> Compounds</a:t>
            </a:r>
          </a:p>
          <a:p>
            <a:r>
              <a:rPr lang="en-GB" sz="2400" b="1" dirty="0">
                <a:solidFill>
                  <a:schemeClr val="accent4">
                    <a:lumMod val="40000"/>
                    <a:lumOff val="60000"/>
                  </a:schemeClr>
                </a:solidFill>
                <a:effectLst/>
                <a:latin typeface="Modern Love" panose="04090805081005020601" pitchFamily="82" charset="0"/>
              </a:rPr>
              <a:t> </a:t>
            </a:r>
            <a:endParaRPr lang="en-GB" sz="2400" dirty="0">
              <a:solidFill>
                <a:schemeClr val="accent4">
                  <a:lumMod val="40000"/>
                  <a:lumOff val="60000"/>
                </a:schemeClr>
              </a:solidFill>
              <a:latin typeface="Modern Love" panose="04090805081005020601" pitchFamily="82" charset="0"/>
            </a:endParaRPr>
          </a:p>
          <a:p>
            <a:r>
              <a:rPr lang="en-GB" sz="2400" b="1" dirty="0">
                <a:solidFill>
                  <a:schemeClr val="accent4">
                    <a:lumMod val="40000"/>
                    <a:lumOff val="60000"/>
                  </a:schemeClr>
                </a:solidFill>
                <a:effectLst/>
                <a:latin typeface="Modern Love" panose="04090805081005020601" pitchFamily="82" charset="0"/>
              </a:rPr>
              <a:t>Metal Salt Solutions</a:t>
            </a:r>
            <a:endParaRPr lang="en-IN" sz="2400" dirty="0">
              <a:solidFill>
                <a:schemeClr val="accent4">
                  <a:lumMod val="40000"/>
                  <a:lumOff val="60000"/>
                </a:schemeClr>
              </a:solidFill>
              <a:latin typeface="Modern Love" panose="04090805081005020601" pitchFamily="82" charset="0"/>
            </a:endParaRPr>
          </a:p>
        </p:txBody>
      </p:sp>
      <p:sp>
        <p:nvSpPr>
          <p:cNvPr id="7" name="TextBox 6">
            <a:extLst>
              <a:ext uri="{FF2B5EF4-FFF2-40B4-BE49-F238E27FC236}">
                <a16:creationId xmlns:a16="http://schemas.microsoft.com/office/drawing/2014/main" id="{25961180-A3F1-4C20-88E2-CD780EEE315E}"/>
              </a:ext>
            </a:extLst>
          </p:cNvPr>
          <p:cNvSpPr txBox="1"/>
          <p:nvPr/>
        </p:nvSpPr>
        <p:spPr>
          <a:xfrm>
            <a:off x="106017" y="1152939"/>
            <a:ext cx="12085982" cy="378565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GB" sz="2400" dirty="0">
                <a:solidFill>
                  <a:schemeClr val="accent3">
                    <a:lumMod val="20000"/>
                    <a:lumOff val="80000"/>
                  </a:schemeClr>
                </a:solidFill>
                <a:effectLst/>
                <a:latin typeface="TimesNewRomanPSMT"/>
              </a:rPr>
              <a:t>Metal ions with an affinity for </a:t>
            </a:r>
            <a:r>
              <a:rPr lang="en-GB" sz="2400" dirty="0" err="1">
                <a:solidFill>
                  <a:schemeClr val="accent3">
                    <a:lumMod val="20000"/>
                    <a:lumOff val="80000"/>
                  </a:schemeClr>
                </a:solidFill>
                <a:effectLst/>
                <a:latin typeface="TimesNewRomanPSMT"/>
              </a:rPr>
              <a:t>sulfur</a:t>
            </a:r>
            <a:r>
              <a:rPr lang="en-GB" sz="2400" dirty="0">
                <a:solidFill>
                  <a:schemeClr val="accent3">
                    <a:lumMod val="20000"/>
                    <a:lumOff val="80000"/>
                  </a:schemeClr>
                </a:solidFill>
                <a:effectLst/>
                <a:latin typeface="TimesNewRomanPSMT"/>
              </a:rPr>
              <a:t> are efficient in capturing the </a:t>
            </a:r>
            <a:r>
              <a:rPr lang="en-GB" sz="2400" dirty="0" err="1">
                <a:solidFill>
                  <a:schemeClr val="accent3">
                    <a:lumMod val="20000"/>
                    <a:lumOff val="80000"/>
                  </a:schemeClr>
                </a:solidFill>
                <a:effectLst/>
                <a:latin typeface="TimesNewRomanPSMT"/>
              </a:rPr>
              <a:t>sulfur</a:t>
            </a:r>
            <a:r>
              <a:rPr lang="en-GB" sz="2400" dirty="0">
                <a:solidFill>
                  <a:schemeClr val="accent3">
                    <a:lumMod val="20000"/>
                    <a:lumOff val="80000"/>
                  </a:schemeClr>
                </a:solidFill>
                <a:effectLst/>
                <a:latin typeface="TimesNewRomanPSMT"/>
              </a:rPr>
              <a:t>-containing gases.</a:t>
            </a:r>
          </a:p>
          <a:p>
            <a:pPr algn="just"/>
            <a:endParaRPr lang="en-GB" sz="2800" dirty="0">
              <a:solidFill>
                <a:schemeClr val="accent3">
                  <a:lumMod val="20000"/>
                  <a:lumOff val="80000"/>
                </a:schemeClr>
              </a:solidFill>
              <a:latin typeface="TimesNewRomanPSMT"/>
            </a:endParaRPr>
          </a:p>
          <a:p>
            <a:pPr marL="285750" indent="-285750" algn="just">
              <a:buFont typeface="Arial" panose="020B0604020202020204" pitchFamily="34" charset="0"/>
              <a:buChar char="•"/>
            </a:pPr>
            <a:r>
              <a:rPr lang="en-GB" sz="2800" dirty="0">
                <a:solidFill>
                  <a:schemeClr val="accent3">
                    <a:lumMod val="20000"/>
                    <a:lumOff val="80000"/>
                  </a:schemeClr>
                </a:solidFill>
                <a:effectLst/>
                <a:latin typeface="TimesNewRomanPSMT"/>
              </a:rPr>
              <a:t> </a:t>
            </a:r>
            <a:r>
              <a:rPr lang="en-GB" sz="2400" dirty="0">
                <a:solidFill>
                  <a:schemeClr val="accent3">
                    <a:lumMod val="20000"/>
                    <a:lumOff val="80000"/>
                  </a:schemeClr>
                </a:solidFill>
                <a:effectLst/>
                <a:latin typeface="TimesNewRomanPSMT"/>
              </a:rPr>
              <a:t>Zinc is an ion with two positive charges (Zn</a:t>
            </a:r>
            <a:r>
              <a:rPr lang="en-GB" sz="2400" dirty="0">
                <a:solidFill>
                  <a:schemeClr val="accent3">
                    <a:lumMod val="20000"/>
                    <a:lumOff val="80000"/>
                  </a:schemeClr>
                </a:solidFill>
                <a:effectLst/>
                <a:latin typeface="SymbolNew-Medium"/>
              </a:rPr>
              <a:t>++</a:t>
            </a:r>
            <a:r>
              <a:rPr lang="en-GB" sz="2400" dirty="0">
                <a:solidFill>
                  <a:schemeClr val="accent3">
                    <a:lumMod val="20000"/>
                    <a:lumOff val="80000"/>
                  </a:schemeClr>
                </a:solidFill>
                <a:effectLst/>
                <a:latin typeface="TimesNewRomanPSMT"/>
              </a:rPr>
              <a:t>), which will bind to the twice-negatively loaded </a:t>
            </a:r>
            <a:r>
              <a:rPr lang="en-GB" sz="2400" dirty="0" err="1">
                <a:solidFill>
                  <a:schemeClr val="accent3">
                    <a:lumMod val="20000"/>
                    <a:lumOff val="80000"/>
                  </a:schemeClr>
                </a:solidFill>
                <a:effectLst/>
                <a:latin typeface="TimesNewRomanPSMT"/>
              </a:rPr>
              <a:t>sulfur</a:t>
            </a:r>
            <a:r>
              <a:rPr lang="en-GB" sz="2400" dirty="0">
                <a:solidFill>
                  <a:schemeClr val="accent3">
                    <a:lumMod val="20000"/>
                    <a:lumOff val="80000"/>
                  </a:schemeClr>
                </a:solidFill>
                <a:effectLst/>
                <a:latin typeface="TimesNewRomanPSMT"/>
              </a:rPr>
              <a:t> radicals </a:t>
            </a:r>
            <a:endParaRPr lang="en-GB" sz="2400" dirty="0">
              <a:solidFill>
                <a:schemeClr val="accent3">
                  <a:lumMod val="20000"/>
                  <a:lumOff val="80000"/>
                </a:schemeClr>
              </a:solidFill>
            </a:endParaRPr>
          </a:p>
          <a:p>
            <a:pPr algn="just"/>
            <a:r>
              <a:rPr lang="en-GB" sz="2400" dirty="0">
                <a:solidFill>
                  <a:schemeClr val="accent3">
                    <a:lumMod val="20000"/>
                    <a:lumOff val="80000"/>
                  </a:schemeClr>
                </a:solidFill>
                <a:effectLst/>
                <a:latin typeface="TimesNewRomanPSMT"/>
              </a:rPr>
              <a:t>and thus reduce the expression of VSCs. The same applies for other metal ions such as stannous, mercury, and copper. </a:t>
            </a:r>
          </a:p>
          <a:p>
            <a:pPr algn="just"/>
            <a:endParaRPr lang="en-GB" sz="2800" dirty="0">
              <a:solidFill>
                <a:schemeClr val="accent3">
                  <a:lumMod val="20000"/>
                  <a:lumOff val="80000"/>
                </a:schemeClr>
              </a:solidFill>
              <a:latin typeface="TimesNewRomanPSMT"/>
            </a:endParaRPr>
          </a:p>
          <a:p>
            <a:pPr marL="285750" indent="-285750" algn="just">
              <a:buFont typeface="Arial" panose="020B0604020202020204" pitchFamily="34" charset="0"/>
              <a:buChar char="•"/>
            </a:pPr>
            <a:r>
              <a:rPr lang="en-GB" sz="2400" dirty="0">
                <a:solidFill>
                  <a:schemeClr val="accent3">
                    <a:lumMod val="20000"/>
                    <a:lumOff val="80000"/>
                  </a:schemeClr>
                </a:solidFill>
                <a:effectLst/>
                <a:latin typeface="TimesNewRomanPSMT"/>
              </a:rPr>
              <a:t>Clinically, the VSC inhibitory effect was </a:t>
            </a:r>
            <a:r>
              <a:rPr lang="en-GB" sz="2400" dirty="0">
                <a:solidFill>
                  <a:schemeClr val="accent3">
                    <a:lumMod val="20000"/>
                    <a:lumOff val="80000"/>
                  </a:schemeClr>
                </a:solidFill>
                <a:effectLst/>
                <a:latin typeface="Times New Roman" panose="02020603050405020304" pitchFamily="18" charset="0"/>
                <a:cs typeface="Times New Roman" panose="02020603050405020304" pitchFamily="18" charset="0"/>
              </a:rPr>
              <a:t>copper chloride &gt; stannous fluoride &gt; zinc chloride (CuCl2 &gt; SnF2 &gt; ZnCl2). </a:t>
            </a:r>
            <a:endParaRPr lang="en-IN" sz="2400" dirty="0">
              <a:solidFill>
                <a:schemeClr val="accent3">
                  <a:lumMod val="20000"/>
                  <a:lumOff val="80000"/>
                </a:schemeClr>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6CD8346F-1EBC-4A82-BEE2-5DA62DFE191E}"/>
              </a:ext>
            </a:extLst>
          </p:cNvPr>
          <p:cNvSpPr/>
          <p:nvPr/>
        </p:nvSpPr>
        <p:spPr>
          <a:xfrm>
            <a:off x="7127852" y="6396335"/>
            <a:ext cx="2084225" cy="461665"/>
          </a:xfrm>
          <a:prstGeom prst="rect">
            <a:avLst/>
          </a:prstGeom>
        </p:spPr>
        <p:txBody>
          <a:bodyPr wrap="none">
            <a:spAutoFit/>
          </a:bodyPr>
          <a:lstStyle/>
          <a:p>
            <a:r>
              <a:rPr lang="en-US" sz="2400" b="1" dirty="0">
                <a:latin typeface="Times New Roman" panose="02020603050405020304" pitchFamily="18" charset="0"/>
                <a:cs typeface="Times New Roman" panose="02020603050405020304" pitchFamily="18" charset="0"/>
              </a:rPr>
              <a:t>Chewing gum </a:t>
            </a:r>
          </a:p>
        </p:txBody>
      </p:sp>
      <p:pic>
        <p:nvPicPr>
          <p:cNvPr id="9" name="Picture 3" descr="C:\Users\Nazia\Desktop\DCIM\101MSDCF\DSC04667.JPG">
            <a:extLst>
              <a:ext uri="{FF2B5EF4-FFF2-40B4-BE49-F238E27FC236}">
                <a16:creationId xmlns:a16="http://schemas.microsoft.com/office/drawing/2014/main" id="{C46453FD-E526-44C9-9F68-747F1E7520E2}"/>
              </a:ext>
            </a:extLst>
          </p:cNvPr>
          <p:cNvPicPr>
            <a:picLocks noChangeAspect="1" noChangeArrowheads="1"/>
          </p:cNvPicPr>
          <p:nvPr/>
        </p:nvPicPr>
        <p:blipFill>
          <a:blip r:embed="rId2"/>
          <a:srcRect/>
          <a:stretch>
            <a:fillRect/>
          </a:stretch>
        </p:blipFill>
        <p:spPr bwMode="auto">
          <a:xfrm>
            <a:off x="6493565" y="5208104"/>
            <a:ext cx="3352801" cy="1175551"/>
          </a:xfrm>
          <a:prstGeom prst="rect">
            <a:avLst/>
          </a:prstGeom>
          <a:noFill/>
          <a:ln w="9525">
            <a:noFill/>
            <a:miter lim="800000"/>
            <a:headEnd/>
            <a:tailEnd/>
          </a:ln>
        </p:spPr>
      </p:pic>
    </p:spTree>
    <p:extLst>
      <p:ext uri="{BB962C8B-B14F-4D97-AF65-F5344CB8AC3E}">
        <p14:creationId xmlns:p14="http://schemas.microsoft.com/office/powerpoint/2010/main" val="31957800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nclusion 2.jpg">
            <a:extLst>
              <a:ext uri="{FF2B5EF4-FFF2-40B4-BE49-F238E27FC236}">
                <a16:creationId xmlns:a16="http://schemas.microsoft.com/office/drawing/2014/main" id="{6680EF8E-B9E5-46B2-BF56-200076CBBFBF}"/>
              </a:ext>
            </a:extLst>
          </p:cNvPr>
          <p:cNvPicPr>
            <a:picLocks noChangeAspect="1"/>
          </p:cNvPicPr>
          <p:nvPr/>
        </p:nvPicPr>
        <p:blipFill>
          <a:blip r:embed="rId2"/>
          <a:stretch>
            <a:fillRect/>
          </a:stretch>
        </p:blipFill>
        <p:spPr>
          <a:xfrm>
            <a:off x="2093192" y="727608"/>
            <a:ext cx="8462743" cy="5643602"/>
          </a:xfrm>
          <a:prstGeom prst="rect">
            <a:avLst/>
          </a:prstGeom>
        </p:spPr>
      </p:pic>
    </p:spTree>
    <p:extLst>
      <p:ext uri="{BB962C8B-B14F-4D97-AF65-F5344CB8AC3E}">
        <p14:creationId xmlns:p14="http://schemas.microsoft.com/office/powerpoint/2010/main" val="42120772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D0D880-B53C-4845-991B-623108D60D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1886777"/>
            <a:ext cx="6546573" cy="366588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786927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449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81AFC4-0922-40A5-B0FA-428CEDE0A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3687" y="1086678"/>
            <a:ext cx="6745356" cy="506233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1803834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1580</TotalTime>
  <Words>2387</Words>
  <Application>Microsoft Office PowerPoint</Application>
  <PresentationFormat>Widescreen</PresentationFormat>
  <Paragraphs>236</Paragraphs>
  <Slides>45</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45</vt:i4>
      </vt:variant>
    </vt:vector>
  </HeadingPairs>
  <TitlesOfParts>
    <vt:vector size="60" baseType="lpstr">
      <vt:lpstr>Algerian</vt:lpstr>
      <vt:lpstr>Arial</vt:lpstr>
      <vt:lpstr>Calibri</vt:lpstr>
      <vt:lpstr>Century Gothic</vt:lpstr>
      <vt:lpstr>Comic Sans MS</vt:lpstr>
      <vt:lpstr>Courier New</vt:lpstr>
      <vt:lpstr>Modern Love</vt:lpstr>
      <vt:lpstr>SymbolNew-Medium</vt:lpstr>
      <vt:lpstr>Times New Roman</vt:lpstr>
      <vt:lpstr>TimesNewRomanPS-ItalicMT</vt:lpstr>
      <vt:lpstr>TimesNewRomanPSMT</vt:lpstr>
      <vt:lpstr>Univers-Bold</vt:lpstr>
      <vt:lpstr>Univers-BoldOblique</vt:lpstr>
      <vt:lpstr>Wingdings</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haneesha patcha</dc:creator>
  <cp:lastModifiedBy>haneesha patcha</cp:lastModifiedBy>
  <cp:revision>36</cp:revision>
  <dcterms:created xsi:type="dcterms:W3CDTF">2021-11-25T13:16:28Z</dcterms:created>
  <dcterms:modified xsi:type="dcterms:W3CDTF">2025-01-24T06:57:25Z</dcterms:modified>
</cp:coreProperties>
</file>