
<file path=[Content_Types].xml><?xml version="1.0" encoding="utf-8"?>
<Types xmlns="http://schemas.openxmlformats.org/package/2006/content-types">
  <Default Extension="bin" ContentType="application/vnd.openxmlformats-officedocument.oleObject"/>
  <Default Extension="jpeg" ContentType="image/jpeg"/>
  <Default Extension="png" ContentType="image/png"/>
  <Default Extension="rels" ContentType="application/vnd.openxmlformats-package.relationships+xml"/>
  <Default Extension="wmf" ContentType="image/x-wmf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Masters/slideMaster4.xml" ContentType="application/vnd.openxmlformats-officedocument.presentationml.slideMaster+xml"/>
  <Override PartName="/ppt/slideMasters/slideMaster5.xml" ContentType="application/vnd.openxmlformats-officedocument.presentationml.slideMaster+xml"/>
  <Override PartName="/ppt/slideMasters/slideMaster6.xml" ContentType="application/vnd.openxmlformats-officedocument.presentationml.slideMaster+xml"/>
  <Override PartName="/ppt/slideMasters/slideMaster7.xml" ContentType="application/vnd.openxmlformats-officedocument.presentationml.slideMaster+xml"/>
  <Override PartName="/ppt/slideMasters/slideMaster8.xml" ContentType="application/vnd.openxmlformats-officedocument.presentationml.slideMaster+xml"/>
  <Override PartName="/ppt/slideMasters/slideMaster9.xml" ContentType="application/vnd.openxmlformats-officedocument.presentationml.slideMaster+xml"/>
  <Override PartName="/ppt/slideMasters/slideMaster10.xml" ContentType="application/vnd.openxmlformats-officedocument.presentationml.slideMaster+xml"/>
  <Override PartName="/ppt/slideMasters/slideMaster11.xml" ContentType="application/vnd.openxmlformats-officedocument.presentationml.slideMaster+xml"/>
  <Override PartName="/ppt/slideMasters/slideMaster12.xml" ContentType="application/vnd.openxmlformats-officedocument.presentationml.slideMaster+xml"/>
  <Override PartName="/ppt/slideMasters/slideMaster13.xml" ContentType="application/vnd.openxmlformats-officedocument.presentationml.slideMaster+xml"/>
  <Override PartName="/ppt/slideMasters/slideMaster14.xml" ContentType="application/vnd.openxmlformats-officedocument.presentationml.slideMaster+xml"/>
  <Override PartName="/ppt/slideMasters/slideMaster15.xml" ContentType="application/vnd.openxmlformats-officedocument.presentationml.slideMaster+xml"/>
  <Override PartName="/ppt/slideMasters/slideMaster16.xml" ContentType="application/vnd.openxmlformats-officedocument.presentationml.slideMaster+xml"/>
  <Override PartName="/ppt/slideMasters/slideMaster17.xml" ContentType="application/vnd.openxmlformats-officedocument.presentationml.slideMaster+xml"/>
  <Override PartName="/ppt/slideMasters/slideMaster18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0.xml" ContentType="application/vnd.openxmlformats-officedocument.presentationml.slide+xml"/>
  <Override PartName="/ppt/slides/slide51.xml" ContentType="application/vnd.openxmlformats-officedocument.presentationml.slide+xml"/>
  <Override PartName="/ppt/slides/slide52.xml" ContentType="application/vnd.openxmlformats-officedocument.presentationml.slide+xml"/>
  <Override PartName="/ppt/slides/slide53.xml" ContentType="application/vnd.openxmlformats-officedocument.presentationml.slide+xml"/>
  <Override PartName="/ppt/slides/slide54.xml" ContentType="application/vnd.openxmlformats-officedocument.presentationml.slide+xml"/>
  <Override PartName="/ppt/slides/slide55.xml" ContentType="application/vnd.openxmlformats-officedocument.presentationml.slide+xml"/>
  <Override PartName="/ppt/slides/slide56.xml" ContentType="application/vnd.openxmlformats-officedocument.presentationml.slide+xml"/>
  <Override PartName="/ppt/slides/slide57.xml" ContentType="application/vnd.openxmlformats-officedocument.presentationml.slide+xml"/>
  <Override PartName="/ppt/slides/slide58.xml" ContentType="application/vnd.openxmlformats-officedocument.presentationml.slide+xml"/>
  <Override PartName="/ppt/slides/slide59.xml" ContentType="application/vnd.openxmlformats-officedocument.presentationml.slide+xml"/>
  <Override PartName="/ppt/slides/slide60.xml" ContentType="application/vnd.openxmlformats-officedocument.presentationml.slide+xml"/>
  <Override PartName="/ppt/slides/slide61.xml" ContentType="application/vnd.openxmlformats-officedocument.presentationml.slide+xml"/>
  <Override PartName="/ppt/slides/slide62.xml" ContentType="application/vnd.openxmlformats-officedocument.presentationml.slide+xml"/>
  <Override PartName="/ppt/slides/slide63.xml" ContentType="application/vnd.openxmlformats-officedocument.presentationml.slide+xml"/>
  <Override PartName="/ppt/slides/slide64.xml" ContentType="application/vnd.openxmlformats-officedocument.presentationml.slide+xml"/>
  <Override PartName="/ppt/slides/slide65.xml" ContentType="application/vnd.openxmlformats-officedocument.presentationml.slide+xml"/>
  <Override PartName="/ppt/slides/slide66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theme/theme2.xml" ContentType="application/vnd.openxmlformats-officedocument.theme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ppt/slideLayouts/slideLayout34.xml" ContentType="application/vnd.openxmlformats-officedocument.presentationml.slideLayout+xml"/>
  <Override PartName="/ppt/slideLayouts/slideLayout35.xml" ContentType="application/vnd.openxmlformats-officedocument.presentationml.slideLayout+xml"/>
  <Override PartName="/ppt/slideLayouts/slideLayout36.xml" ContentType="application/vnd.openxmlformats-officedocument.presentationml.slideLayout+xml"/>
  <Override PartName="/ppt/slideLayouts/slideLayout37.xml" ContentType="application/vnd.openxmlformats-officedocument.presentationml.slideLayout+xml"/>
  <Override PartName="/ppt/slideLayouts/slideLayout38.xml" ContentType="application/vnd.openxmlformats-officedocument.presentationml.slideLayout+xml"/>
  <Override PartName="/ppt/theme/theme3.xml" ContentType="application/vnd.openxmlformats-officedocument.theme+xml"/>
  <Override PartName="/ppt/slideLayouts/slideLayout39.xml" ContentType="application/vnd.openxmlformats-officedocument.presentationml.slideLayout+xml"/>
  <Override PartName="/ppt/slideLayouts/slideLayout40.xml" ContentType="application/vnd.openxmlformats-officedocument.presentationml.slideLayout+xml"/>
  <Override PartName="/ppt/slideLayouts/slideLayout41.xml" ContentType="application/vnd.openxmlformats-officedocument.presentationml.slideLayout+xml"/>
  <Override PartName="/ppt/slideLayouts/slideLayout42.xml" ContentType="application/vnd.openxmlformats-officedocument.presentationml.slideLayout+xml"/>
  <Override PartName="/ppt/slideLayouts/slideLayout43.xml" ContentType="application/vnd.openxmlformats-officedocument.presentationml.slideLayout+xml"/>
  <Override PartName="/ppt/slideLayouts/slideLayout44.xml" ContentType="application/vnd.openxmlformats-officedocument.presentationml.slideLayout+xml"/>
  <Override PartName="/ppt/slideLayouts/slideLayout45.xml" ContentType="application/vnd.openxmlformats-officedocument.presentationml.slideLayout+xml"/>
  <Override PartName="/ppt/slideLayouts/slideLayout46.xml" ContentType="application/vnd.openxmlformats-officedocument.presentationml.slideLayout+xml"/>
  <Override PartName="/ppt/slideLayouts/slideLayout47.xml" ContentType="application/vnd.openxmlformats-officedocument.presentationml.slideLayout+xml"/>
  <Override PartName="/ppt/slideLayouts/slideLayout48.xml" ContentType="application/vnd.openxmlformats-officedocument.presentationml.slideLayout+xml"/>
  <Override PartName="/ppt/slideLayouts/slideLayout49.xml" ContentType="application/vnd.openxmlformats-officedocument.presentationml.slideLayout+xml"/>
  <Override PartName="/ppt/slideLayouts/slideLayout50.xml" ContentType="application/vnd.openxmlformats-officedocument.presentationml.slideLayout+xml"/>
  <Override PartName="/ppt/slideLayouts/slideLayout51.xml" ContentType="application/vnd.openxmlformats-officedocument.presentationml.slideLayout+xml"/>
  <Override PartName="/ppt/slideLayouts/slideLayout52.xml" ContentType="application/vnd.openxmlformats-officedocument.presentationml.slideLayout+xml"/>
  <Override PartName="/ppt/slideLayouts/slideLayout53.xml" ContentType="application/vnd.openxmlformats-officedocument.presentationml.slideLayout+xml"/>
  <Override PartName="/ppt/slideLayouts/slideLayout54.xml" ContentType="application/vnd.openxmlformats-officedocument.presentationml.slideLayout+xml"/>
  <Override PartName="/ppt/theme/theme4.xml" ContentType="application/vnd.openxmlformats-officedocument.theme+xml"/>
  <Override PartName="/ppt/slideLayouts/slideLayout55.xml" ContentType="application/vnd.openxmlformats-officedocument.presentationml.slideLayout+xml"/>
  <Override PartName="/ppt/slideLayouts/slideLayout56.xml" ContentType="application/vnd.openxmlformats-officedocument.presentationml.slideLayout+xml"/>
  <Override PartName="/ppt/slideLayouts/slideLayout57.xml" ContentType="application/vnd.openxmlformats-officedocument.presentationml.slideLayout+xml"/>
  <Override PartName="/ppt/slideLayouts/slideLayout58.xml" ContentType="application/vnd.openxmlformats-officedocument.presentationml.slideLayout+xml"/>
  <Override PartName="/ppt/slideLayouts/slideLayout59.xml" ContentType="application/vnd.openxmlformats-officedocument.presentationml.slideLayout+xml"/>
  <Override PartName="/ppt/slideLayouts/slideLayout60.xml" ContentType="application/vnd.openxmlformats-officedocument.presentationml.slideLayout+xml"/>
  <Override PartName="/ppt/slideLayouts/slideLayout61.xml" ContentType="application/vnd.openxmlformats-officedocument.presentationml.slideLayout+xml"/>
  <Override PartName="/ppt/slideLayouts/slideLayout62.xml" ContentType="application/vnd.openxmlformats-officedocument.presentationml.slideLayout+xml"/>
  <Override PartName="/ppt/slideLayouts/slideLayout63.xml" ContentType="application/vnd.openxmlformats-officedocument.presentationml.slideLayout+xml"/>
  <Override PartName="/ppt/slideLayouts/slideLayout64.xml" ContentType="application/vnd.openxmlformats-officedocument.presentationml.slideLayout+xml"/>
  <Override PartName="/ppt/slideLayouts/slideLayout65.xml" ContentType="application/vnd.openxmlformats-officedocument.presentationml.slideLayout+xml"/>
  <Override PartName="/ppt/theme/theme5.xml" ContentType="application/vnd.openxmlformats-officedocument.theme+xml"/>
  <Override PartName="/ppt/slideLayouts/slideLayout66.xml" ContentType="application/vnd.openxmlformats-officedocument.presentationml.slideLayout+xml"/>
  <Override PartName="/ppt/slideLayouts/slideLayout67.xml" ContentType="application/vnd.openxmlformats-officedocument.presentationml.slideLayout+xml"/>
  <Override PartName="/ppt/slideLayouts/slideLayout68.xml" ContentType="application/vnd.openxmlformats-officedocument.presentationml.slideLayout+xml"/>
  <Override PartName="/ppt/slideLayouts/slideLayout69.xml" ContentType="application/vnd.openxmlformats-officedocument.presentationml.slideLayout+xml"/>
  <Override PartName="/ppt/slideLayouts/slideLayout70.xml" ContentType="application/vnd.openxmlformats-officedocument.presentationml.slideLayout+xml"/>
  <Override PartName="/ppt/slideLayouts/slideLayout71.xml" ContentType="application/vnd.openxmlformats-officedocument.presentationml.slideLayout+xml"/>
  <Override PartName="/ppt/slideLayouts/slideLayout72.xml" ContentType="application/vnd.openxmlformats-officedocument.presentationml.slideLayout+xml"/>
  <Override PartName="/ppt/slideLayouts/slideLayout73.xml" ContentType="application/vnd.openxmlformats-officedocument.presentationml.slideLayout+xml"/>
  <Override PartName="/ppt/slideLayouts/slideLayout74.xml" ContentType="application/vnd.openxmlformats-officedocument.presentationml.slideLayout+xml"/>
  <Override PartName="/ppt/slideLayouts/slideLayout75.xml" ContentType="application/vnd.openxmlformats-officedocument.presentationml.slideLayout+xml"/>
  <Override PartName="/ppt/slideLayouts/slideLayout76.xml" ContentType="application/vnd.openxmlformats-officedocument.presentationml.slideLayout+xml"/>
  <Override PartName="/ppt/theme/theme6.xml" ContentType="application/vnd.openxmlformats-officedocument.theme+xml"/>
  <Override PartName="/ppt/slideLayouts/slideLayout77.xml" ContentType="application/vnd.openxmlformats-officedocument.presentationml.slideLayout+xml"/>
  <Override PartName="/ppt/slideLayouts/slideLayout78.xml" ContentType="application/vnd.openxmlformats-officedocument.presentationml.slideLayout+xml"/>
  <Override PartName="/ppt/slideLayouts/slideLayout79.xml" ContentType="application/vnd.openxmlformats-officedocument.presentationml.slideLayout+xml"/>
  <Override PartName="/ppt/slideLayouts/slideLayout80.xml" ContentType="application/vnd.openxmlformats-officedocument.presentationml.slideLayout+xml"/>
  <Override PartName="/ppt/slideLayouts/slideLayout81.xml" ContentType="application/vnd.openxmlformats-officedocument.presentationml.slideLayout+xml"/>
  <Override PartName="/ppt/slideLayouts/slideLayout82.xml" ContentType="application/vnd.openxmlformats-officedocument.presentationml.slideLayout+xml"/>
  <Override PartName="/ppt/slideLayouts/slideLayout83.xml" ContentType="application/vnd.openxmlformats-officedocument.presentationml.slideLayout+xml"/>
  <Override PartName="/ppt/slideLayouts/slideLayout84.xml" ContentType="application/vnd.openxmlformats-officedocument.presentationml.slideLayout+xml"/>
  <Override PartName="/ppt/slideLayouts/slideLayout85.xml" ContentType="application/vnd.openxmlformats-officedocument.presentationml.slideLayout+xml"/>
  <Override PartName="/ppt/slideLayouts/slideLayout86.xml" ContentType="application/vnd.openxmlformats-officedocument.presentationml.slideLayout+xml"/>
  <Override PartName="/ppt/slideLayouts/slideLayout87.xml" ContentType="application/vnd.openxmlformats-officedocument.presentationml.slideLayout+xml"/>
  <Override PartName="/ppt/theme/theme7.xml" ContentType="application/vnd.openxmlformats-officedocument.theme+xml"/>
  <Override PartName="/ppt/slideLayouts/slideLayout88.xml" ContentType="application/vnd.openxmlformats-officedocument.presentationml.slideLayout+xml"/>
  <Override PartName="/ppt/slideLayouts/slideLayout89.xml" ContentType="application/vnd.openxmlformats-officedocument.presentationml.slideLayout+xml"/>
  <Override PartName="/ppt/slideLayouts/slideLayout90.xml" ContentType="application/vnd.openxmlformats-officedocument.presentationml.slideLayout+xml"/>
  <Override PartName="/ppt/slideLayouts/slideLayout91.xml" ContentType="application/vnd.openxmlformats-officedocument.presentationml.slideLayout+xml"/>
  <Override PartName="/ppt/slideLayouts/slideLayout92.xml" ContentType="application/vnd.openxmlformats-officedocument.presentationml.slideLayout+xml"/>
  <Override PartName="/ppt/slideLayouts/slideLayout93.xml" ContentType="application/vnd.openxmlformats-officedocument.presentationml.slideLayout+xml"/>
  <Override PartName="/ppt/slideLayouts/slideLayout94.xml" ContentType="application/vnd.openxmlformats-officedocument.presentationml.slideLayout+xml"/>
  <Override PartName="/ppt/slideLayouts/slideLayout95.xml" ContentType="application/vnd.openxmlformats-officedocument.presentationml.slideLayout+xml"/>
  <Override PartName="/ppt/slideLayouts/slideLayout96.xml" ContentType="application/vnd.openxmlformats-officedocument.presentationml.slideLayout+xml"/>
  <Override PartName="/ppt/slideLayouts/slideLayout97.xml" ContentType="application/vnd.openxmlformats-officedocument.presentationml.slideLayout+xml"/>
  <Override PartName="/ppt/slideLayouts/slideLayout98.xml" ContentType="application/vnd.openxmlformats-officedocument.presentationml.slideLayout+xml"/>
  <Override PartName="/ppt/theme/theme8.xml" ContentType="application/vnd.openxmlformats-officedocument.theme+xml"/>
  <Override PartName="/ppt/slideLayouts/slideLayout99.xml" ContentType="application/vnd.openxmlformats-officedocument.presentationml.slideLayout+xml"/>
  <Override PartName="/ppt/slideLayouts/slideLayout100.xml" ContentType="application/vnd.openxmlformats-officedocument.presentationml.slideLayout+xml"/>
  <Override PartName="/ppt/slideLayouts/slideLayout101.xml" ContentType="application/vnd.openxmlformats-officedocument.presentationml.slideLayout+xml"/>
  <Override PartName="/ppt/slideLayouts/slideLayout102.xml" ContentType="application/vnd.openxmlformats-officedocument.presentationml.slideLayout+xml"/>
  <Override PartName="/ppt/slideLayouts/slideLayout103.xml" ContentType="application/vnd.openxmlformats-officedocument.presentationml.slideLayout+xml"/>
  <Override PartName="/ppt/slideLayouts/slideLayout104.xml" ContentType="application/vnd.openxmlformats-officedocument.presentationml.slideLayout+xml"/>
  <Override PartName="/ppt/slideLayouts/slideLayout105.xml" ContentType="application/vnd.openxmlformats-officedocument.presentationml.slideLayout+xml"/>
  <Override PartName="/ppt/slideLayouts/slideLayout106.xml" ContentType="application/vnd.openxmlformats-officedocument.presentationml.slideLayout+xml"/>
  <Override PartName="/ppt/slideLayouts/slideLayout107.xml" ContentType="application/vnd.openxmlformats-officedocument.presentationml.slideLayout+xml"/>
  <Override PartName="/ppt/slideLayouts/slideLayout108.xml" ContentType="application/vnd.openxmlformats-officedocument.presentationml.slideLayout+xml"/>
  <Override PartName="/ppt/slideLayouts/slideLayout109.xml" ContentType="application/vnd.openxmlformats-officedocument.presentationml.slideLayout+xml"/>
  <Override PartName="/ppt/theme/theme9.xml" ContentType="application/vnd.openxmlformats-officedocument.theme+xml"/>
  <Override PartName="/ppt/slideLayouts/slideLayout110.xml" ContentType="application/vnd.openxmlformats-officedocument.presentationml.slideLayout+xml"/>
  <Override PartName="/ppt/slideLayouts/slideLayout111.xml" ContentType="application/vnd.openxmlformats-officedocument.presentationml.slideLayout+xml"/>
  <Override PartName="/ppt/slideLayouts/slideLayout112.xml" ContentType="application/vnd.openxmlformats-officedocument.presentationml.slideLayout+xml"/>
  <Override PartName="/ppt/slideLayouts/slideLayout113.xml" ContentType="application/vnd.openxmlformats-officedocument.presentationml.slideLayout+xml"/>
  <Override PartName="/ppt/slideLayouts/slideLayout114.xml" ContentType="application/vnd.openxmlformats-officedocument.presentationml.slideLayout+xml"/>
  <Override PartName="/ppt/slideLayouts/slideLayout115.xml" ContentType="application/vnd.openxmlformats-officedocument.presentationml.slideLayout+xml"/>
  <Override PartName="/ppt/slideLayouts/slideLayout116.xml" ContentType="application/vnd.openxmlformats-officedocument.presentationml.slideLayout+xml"/>
  <Override PartName="/ppt/slideLayouts/slideLayout117.xml" ContentType="application/vnd.openxmlformats-officedocument.presentationml.slideLayout+xml"/>
  <Override PartName="/ppt/slideLayouts/slideLayout118.xml" ContentType="application/vnd.openxmlformats-officedocument.presentationml.slideLayout+xml"/>
  <Override PartName="/ppt/slideLayouts/slideLayout119.xml" ContentType="application/vnd.openxmlformats-officedocument.presentationml.slideLayout+xml"/>
  <Override PartName="/ppt/slideLayouts/slideLayout120.xml" ContentType="application/vnd.openxmlformats-officedocument.presentationml.slideLayout+xml"/>
  <Override PartName="/ppt/slideLayouts/slideLayout121.xml" ContentType="application/vnd.openxmlformats-officedocument.presentationml.slideLayout+xml"/>
  <Override PartName="/ppt/slideLayouts/slideLayout122.xml" ContentType="application/vnd.openxmlformats-officedocument.presentationml.slideLayout+xml"/>
  <Override PartName="/ppt/slideLayouts/slideLayout123.xml" ContentType="application/vnd.openxmlformats-officedocument.presentationml.slideLayout+xml"/>
  <Override PartName="/ppt/slideLayouts/slideLayout124.xml" ContentType="application/vnd.openxmlformats-officedocument.presentationml.slideLayout+xml"/>
  <Override PartName="/ppt/slideLayouts/slideLayout125.xml" ContentType="application/vnd.openxmlformats-officedocument.presentationml.slideLayout+xml"/>
  <Override PartName="/ppt/slideLayouts/slideLayout126.xml" ContentType="application/vnd.openxmlformats-officedocument.presentationml.slideLayout+xml"/>
  <Override PartName="/ppt/theme/theme10.xml" ContentType="application/vnd.openxmlformats-officedocument.theme+xml"/>
  <Override PartName="/ppt/slideLayouts/slideLayout127.xml" ContentType="application/vnd.openxmlformats-officedocument.presentationml.slideLayout+xml"/>
  <Override PartName="/ppt/slideLayouts/slideLayout128.xml" ContentType="application/vnd.openxmlformats-officedocument.presentationml.slideLayout+xml"/>
  <Override PartName="/ppt/slideLayouts/slideLayout129.xml" ContentType="application/vnd.openxmlformats-officedocument.presentationml.slideLayout+xml"/>
  <Override PartName="/ppt/slideLayouts/slideLayout130.xml" ContentType="application/vnd.openxmlformats-officedocument.presentationml.slideLayout+xml"/>
  <Override PartName="/ppt/slideLayouts/slideLayout131.xml" ContentType="application/vnd.openxmlformats-officedocument.presentationml.slideLayout+xml"/>
  <Override PartName="/ppt/slideLayouts/slideLayout132.xml" ContentType="application/vnd.openxmlformats-officedocument.presentationml.slideLayout+xml"/>
  <Override PartName="/ppt/slideLayouts/slideLayout133.xml" ContentType="application/vnd.openxmlformats-officedocument.presentationml.slideLayout+xml"/>
  <Override PartName="/ppt/slideLayouts/slideLayout134.xml" ContentType="application/vnd.openxmlformats-officedocument.presentationml.slideLayout+xml"/>
  <Override PartName="/ppt/slideLayouts/slideLayout135.xml" ContentType="application/vnd.openxmlformats-officedocument.presentationml.slideLayout+xml"/>
  <Override PartName="/ppt/slideLayouts/slideLayout136.xml" ContentType="application/vnd.openxmlformats-officedocument.presentationml.slideLayout+xml"/>
  <Override PartName="/ppt/slideLayouts/slideLayout137.xml" ContentType="application/vnd.openxmlformats-officedocument.presentationml.slideLayout+xml"/>
  <Override PartName="/ppt/theme/theme11.xml" ContentType="application/vnd.openxmlformats-officedocument.theme+xml"/>
  <Override PartName="/ppt/slideLayouts/slideLayout138.xml" ContentType="application/vnd.openxmlformats-officedocument.presentationml.slideLayout+xml"/>
  <Override PartName="/ppt/slideLayouts/slideLayout139.xml" ContentType="application/vnd.openxmlformats-officedocument.presentationml.slideLayout+xml"/>
  <Override PartName="/ppt/slideLayouts/slideLayout140.xml" ContentType="application/vnd.openxmlformats-officedocument.presentationml.slideLayout+xml"/>
  <Override PartName="/ppt/slideLayouts/slideLayout141.xml" ContentType="application/vnd.openxmlformats-officedocument.presentationml.slideLayout+xml"/>
  <Override PartName="/ppt/slideLayouts/slideLayout142.xml" ContentType="application/vnd.openxmlformats-officedocument.presentationml.slideLayout+xml"/>
  <Override PartName="/ppt/slideLayouts/slideLayout143.xml" ContentType="application/vnd.openxmlformats-officedocument.presentationml.slideLayout+xml"/>
  <Override PartName="/ppt/slideLayouts/slideLayout144.xml" ContentType="application/vnd.openxmlformats-officedocument.presentationml.slideLayout+xml"/>
  <Override PartName="/ppt/slideLayouts/slideLayout145.xml" ContentType="application/vnd.openxmlformats-officedocument.presentationml.slideLayout+xml"/>
  <Override PartName="/ppt/slideLayouts/slideLayout146.xml" ContentType="application/vnd.openxmlformats-officedocument.presentationml.slideLayout+xml"/>
  <Override PartName="/ppt/slideLayouts/slideLayout147.xml" ContentType="application/vnd.openxmlformats-officedocument.presentationml.slideLayout+xml"/>
  <Override PartName="/ppt/slideLayouts/slideLayout148.xml" ContentType="application/vnd.openxmlformats-officedocument.presentationml.slideLayout+xml"/>
  <Override PartName="/ppt/slideLayouts/slideLayout149.xml" ContentType="application/vnd.openxmlformats-officedocument.presentationml.slideLayout+xml"/>
  <Override PartName="/ppt/theme/theme12.xml" ContentType="application/vnd.openxmlformats-officedocument.theme+xml"/>
  <Override PartName="/ppt/slideLayouts/slideLayout150.xml" ContentType="application/vnd.openxmlformats-officedocument.presentationml.slideLayout+xml"/>
  <Override PartName="/ppt/slideLayouts/slideLayout151.xml" ContentType="application/vnd.openxmlformats-officedocument.presentationml.slideLayout+xml"/>
  <Override PartName="/ppt/slideLayouts/slideLayout152.xml" ContentType="application/vnd.openxmlformats-officedocument.presentationml.slideLayout+xml"/>
  <Override PartName="/ppt/slideLayouts/slideLayout153.xml" ContentType="application/vnd.openxmlformats-officedocument.presentationml.slideLayout+xml"/>
  <Override PartName="/ppt/slideLayouts/slideLayout154.xml" ContentType="application/vnd.openxmlformats-officedocument.presentationml.slideLayout+xml"/>
  <Override PartName="/ppt/slideLayouts/slideLayout155.xml" ContentType="application/vnd.openxmlformats-officedocument.presentationml.slideLayout+xml"/>
  <Override PartName="/ppt/slideLayouts/slideLayout156.xml" ContentType="application/vnd.openxmlformats-officedocument.presentationml.slideLayout+xml"/>
  <Override PartName="/ppt/slideLayouts/slideLayout157.xml" ContentType="application/vnd.openxmlformats-officedocument.presentationml.slideLayout+xml"/>
  <Override PartName="/ppt/slideLayouts/slideLayout158.xml" ContentType="application/vnd.openxmlformats-officedocument.presentationml.slideLayout+xml"/>
  <Override PartName="/ppt/slideLayouts/slideLayout159.xml" ContentType="application/vnd.openxmlformats-officedocument.presentationml.slideLayout+xml"/>
  <Override PartName="/ppt/slideLayouts/slideLayout160.xml" ContentType="application/vnd.openxmlformats-officedocument.presentationml.slideLayout+xml"/>
  <Override PartName="/ppt/theme/theme13.xml" ContentType="application/vnd.openxmlformats-officedocument.theme+xml"/>
  <Override PartName="/ppt/slideLayouts/slideLayout161.xml" ContentType="application/vnd.openxmlformats-officedocument.presentationml.slideLayout+xml"/>
  <Override PartName="/ppt/slideLayouts/slideLayout162.xml" ContentType="application/vnd.openxmlformats-officedocument.presentationml.slideLayout+xml"/>
  <Override PartName="/ppt/slideLayouts/slideLayout163.xml" ContentType="application/vnd.openxmlformats-officedocument.presentationml.slideLayout+xml"/>
  <Override PartName="/ppt/slideLayouts/slideLayout164.xml" ContentType="application/vnd.openxmlformats-officedocument.presentationml.slideLayout+xml"/>
  <Override PartName="/ppt/slideLayouts/slideLayout165.xml" ContentType="application/vnd.openxmlformats-officedocument.presentationml.slideLayout+xml"/>
  <Override PartName="/ppt/slideLayouts/slideLayout166.xml" ContentType="application/vnd.openxmlformats-officedocument.presentationml.slideLayout+xml"/>
  <Override PartName="/ppt/slideLayouts/slideLayout167.xml" ContentType="application/vnd.openxmlformats-officedocument.presentationml.slideLayout+xml"/>
  <Override PartName="/ppt/slideLayouts/slideLayout168.xml" ContentType="application/vnd.openxmlformats-officedocument.presentationml.slideLayout+xml"/>
  <Override PartName="/ppt/slideLayouts/slideLayout169.xml" ContentType="application/vnd.openxmlformats-officedocument.presentationml.slideLayout+xml"/>
  <Override PartName="/ppt/slideLayouts/slideLayout170.xml" ContentType="application/vnd.openxmlformats-officedocument.presentationml.slideLayout+xml"/>
  <Override PartName="/ppt/slideLayouts/slideLayout171.xml" ContentType="application/vnd.openxmlformats-officedocument.presentationml.slideLayout+xml"/>
  <Override PartName="/ppt/slideLayouts/slideLayout172.xml" ContentType="application/vnd.openxmlformats-officedocument.presentationml.slideLayout+xml"/>
  <Override PartName="/ppt/slideLayouts/slideLayout173.xml" ContentType="application/vnd.openxmlformats-officedocument.presentationml.slideLayout+xml"/>
  <Override PartName="/ppt/slideLayouts/slideLayout174.xml" ContentType="application/vnd.openxmlformats-officedocument.presentationml.slideLayout+xml"/>
  <Override PartName="/ppt/slideLayouts/slideLayout175.xml" ContentType="application/vnd.openxmlformats-officedocument.presentationml.slideLayout+xml"/>
  <Override PartName="/ppt/slideLayouts/slideLayout176.xml" ContentType="application/vnd.openxmlformats-officedocument.presentationml.slideLayout+xml"/>
  <Override PartName="/ppt/slideLayouts/slideLayout177.xml" ContentType="application/vnd.openxmlformats-officedocument.presentationml.slideLayout+xml"/>
  <Override PartName="/ppt/theme/theme14.xml" ContentType="application/vnd.openxmlformats-officedocument.theme+xml"/>
  <Override PartName="/ppt/slideLayouts/slideLayout178.xml" ContentType="application/vnd.openxmlformats-officedocument.presentationml.slideLayout+xml"/>
  <Override PartName="/ppt/slideLayouts/slideLayout179.xml" ContentType="application/vnd.openxmlformats-officedocument.presentationml.slideLayout+xml"/>
  <Override PartName="/ppt/slideLayouts/slideLayout180.xml" ContentType="application/vnd.openxmlformats-officedocument.presentationml.slideLayout+xml"/>
  <Override PartName="/ppt/slideLayouts/slideLayout181.xml" ContentType="application/vnd.openxmlformats-officedocument.presentationml.slideLayout+xml"/>
  <Override PartName="/ppt/slideLayouts/slideLayout182.xml" ContentType="application/vnd.openxmlformats-officedocument.presentationml.slideLayout+xml"/>
  <Override PartName="/ppt/slideLayouts/slideLayout183.xml" ContentType="application/vnd.openxmlformats-officedocument.presentationml.slideLayout+xml"/>
  <Override PartName="/ppt/slideLayouts/slideLayout184.xml" ContentType="application/vnd.openxmlformats-officedocument.presentationml.slideLayout+xml"/>
  <Override PartName="/ppt/slideLayouts/slideLayout185.xml" ContentType="application/vnd.openxmlformats-officedocument.presentationml.slideLayout+xml"/>
  <Override PartName="/ppt/slideLayouts/slideLayout186.xml" ContentType="application/vnd.openxmlformats-officedocument.presentationml.slideLayout+xml"/>
  <Override PartName="/ppt/slideLayouts/slideLayout187.xml" ContentType="application/vnd.openxmlformats-officedocument.presentationml.slideLayout+xml"/>
  <Override PartName="/ppt/slideLayouts/slideLayout188.xml" ContentType="application/vnd.openxmlformats-officedocument.presentationml.slideLayout+xml"/>
  <Override PartName="/ppt/slideLayouts/slideLayout189.xml" ContentType="application/vnd.openxmlformats-officedocument.presentationml.slideLayout+xml"/>
  <Override PartName="/ppt/slideLayouts/slideLayout190.xml" ContentType="application/vnd.openxmlformats-officedocument.presentationml.slideLayout+xml"/>
  <Override PartName="/ppt/slideLayouts/slideLayout191.xml" ContentType="application/vnd.openxmlformats-officedocument.presentationml.slideLayout+xml"/>
  <Override PartName="/ppt/slideLayouts/slideLayout192.xml" ContentType="application/vnd.openxmlformats-officedocument.presentationml.slideLayout+xml"/>
  <Override PartName="/ppt/slideLayouts/slideLayout193.xml" ContentType="application/vnd.openxmlformats-officedocument.presentationml.slideLayout+xml"/>
  <Override PartName="/ppt/slideLayouts/slideLayout194.xml" ContentType="application/vnd.openxmlformats-officedocument.presentationml.slideLayout+xml"/>
  <Override PartName="/ppt/theme/theme15.xml" ContentType="application/vnd.openxmlformats-officedocument.theme+xml"/>
  <Override PartName="/ppt/slideLayouts/slideLayout195.xml" ContentType="application/vnd.openxmlformats-officedocument.presentationml.slideLayout+xml"/>
  <Override PartName="/ppt/slideLayouts/slideLayout196.xml" ContentType="application/vnd.openxmlformats-officedocument.presentationml.slideLayout+xml"/>
  <Override PartName="/ppt/slideLayouts/slideLayout197.xml" ContentType="application/vnd.openxmlformats-officedocument.presentationml.slideLayout+xml"/>
  <Override PartName="/ppt/slideLayouts/slideLayout198.xml" ContentType="application/vnd.openxmlformats-officedocument.presentationml.slideLayout+xml"/>
  <Override PartName="/ppt/slideLayouts/slideLayout199.xml" ContentType="application/vnd.openxmlformats-officedocument.presentationml.slideLayout+xml"/>
  <Override PartName="/ppt/slideLayouts/slideLayout200.xml" ContentType="application/vnd.openxmlformats-officedocument.presentationml.slideLayout+xml"/>
  <Override PartName="/ppt/slideLayouts/slideLayout201.xml" ContentType="application/vnd.openxmlformats-officedocument.presentationml.slideLayout+xml"/>
  <Override PartName="/ppt/slideLayouts/slideLayout202.xml" ContentType="application/vnd.openxmlformats-officedocument.presentationml.slideLayout+xml"/>
  <Override PartName="/ppt/slideLayouts/slideLayout203.xml" ContentType="application/vnd.openxmlformats-officedocument.presentationml.slideLayout+xml"/>
  <Override PartName="/ppt/slideLayouts/slideLayout204.xml" ContentType="application/vnd.openxmlformats-officedocument.presentationml.slideLayout+xml"/>
  <Override PartName="/ppt/slideLayouts/slideLayout205.xml" ContentType="application/vnd.openxmlformats-officedocument.presentationml.slideLayout+xml"/>
  <Override PartName="/ppt/theme/theme16.xml" ContentType="application/vnd.openxmlformats-officedocument.theme+xml"/>
  <Override PartName="/ppt/slideLayouts/slideLayout206.xml" ContentType="application/vnd.openxmlformats-officedocument.presentationml.slideLayout+xml"/>
  <Override PartName="/ppt/slideLayouts/slideLayout207.xml" ContentType="application/vnd.openxmlformats-officedocument.presentationml.slideLayout+xml"/>
  <Override PartName="/ppt/slideLayouts/slideLayout208.xml" ContentType="application/vnd.openxmlformats-officedocument.presentationml.slideLayout+xml"/>
  <Override PartName="/ppt/slideLayouts/slideLayout209.xml" ContentType="application/vnd.openxmlformats-officedocument.presentationml.slideLayout+xml"/>
  <Override PartName="/ppt/slideLayouts/slideLayout210.xml" ContentType="application/vnd.openxmlformats-officedocument.presentationml.slideLayout+xml"/>
  <Override PartName="/ppt/slideLayouts/slideLayout211.xml" ContentType="application/vnd.openxmlformats-officedocument.presentationml.slideLayout+xml"/>
  <Override PartName="/ppt/slideLayouts/slideLayout212.xml" ContentType="application/vnd.openxmlformats-officedocument.presentationml.slideLayout+xml"/>
  <Override PartName="/ppt/slideLayouts/slideLayout213.xml" ContentType="application/vnd.openxmlformats-officedocument.presentationml.slideLayout+xml"/>
  <Override PartName="/ppt/slideLayouts/slideLayout214.xml" ContentType="application/vnd.openxmlformats-officedocument.presentationml.slideLayout+xml"/>
  <Override PartName="/ppt/slideLayouts/slideLayout215.xml" ContentType="application/vnd.openxmlformats-officedocument.presentationml.slideLayout+xml"/>
  <Override PartName="/ppt/slideLayouts/slideLayout216.xml" ContentType="application/vnd.openxmlformats-officedocument.presentationml.slideLayout+xml"/>
  <Override PartName="/ppt/slideLayouts/slideLayout217.xml" ContentType="application/vnd.openxmlformats-officedocument.presentationml.slideLayout+xml"/>
  <Override PartName="/ppt/slideLayouts/slideLayout218.xml" ContentType="application/vnd.openxmlformats-officedocument.presentationml.slideLayout+xml"/>
  <Override PartName="/ppt/slideLayouts/slideLayout219.xml" ContentType="application/vnd.openxmlformats-officedocument.presentationml.slideLayout+xml"/>
  <Override PartName="/ppt/slideLayouts/slideLayout220.xml" ContentType="application/vnd.openxmlformats-officedocument.presentationml.slideLayout+xml"/>
  <Override PartName="/ppt/slideLayouts/slideLayout221.xml" ContentType="application/vnd.openxmlformats-officedocument.presentationml.slideLayout+xml"/>
  <Override PartName="/ppt/theme/theme17.xml" ContentType="application/vnd.openxmlformats-officedocument.theme+xml"/>
  <Override PartName="/ppt/slideLayouts/slideLayout222.xml" ContentType="application/vnd.openxmlformats-officedocument.presentationml.slideLayout+xml"/>
  <Override PartName="/ppt/slideLayouts/slideLayout223.xml" ContentType="application/vnd.openxmlformats-officedocument.presentationml.slideLayout+xml"/>
  <Override PartName="/ppt/slideLayouts/slideLayout224.xml" ContentType="application/vnd.openxmlformats-officedocument.presentationml.slideLayout+xml"/>
  <Override PartName="/ppt/slideLayouts/slideLayout225.xml" ContentType="application/vnd.openxmlformats-officedocument.presentationml.slideLayout+xml"/>
  <Override PartName="/ppt/slideLayouts/slideLayout226.xml" ContentType="application/vnd.openxmlformats-officedocument.presentationml.slideLayout+xml"/>
  <Override PartName="/ppt/slideLayouts/slideLayout227.xml" ContentType="application/vnd.openxmlformats-officedocument.presentationml.slideLayout+xml"/>
  <Override PartName="/ppt/slideLayouts/slideLayout228.xml" ContentType="application/vnd.openxmlformats-officedocument.presentationml.slideLayout+xml"/>
  <Override PartName="/ppt/slideLayouts/slideLayout229.xml" ContentType="application/vnd.openxmlformats-officedocument.presentationml.slideLayout+xml"/>
  <Override PartName="/ppt/slideLayouts/slideLayout230.xml" ContentType="application/vnd.openxmlformats-officedocument.presentationml.slideLayout+xml"/>
  <Override PartName="/ppt/slideLayouts/slideLayout231.xml" ContentType="application/vnd.openxmlformats-officedocument.presentationml.slideLayout+xml"/>
  <Override PartName="/ppt/slideLayouts/slideLayout232.xml" ContentType="application/vnd.openxmlformats-officedocument.presentationml.slideLayout+xml"/>
  <Override PartName="/ppt/slideLayouts/slideLayout233.xml" ContentType="application/vnd.openxmlformats-officedocument.presentationml.slideLayout+xml"/>
  <Override PartName="/ppt/slideLayouts/slideLayout234.xml" ContentType="application/vnd.openxmlformats-officedocument.presentationml.slideLayout+xml"/>
  <Override PartName="/ppt/slideLayouts/slideLayout235.xml" ContentType="application/vnd.openxmlformats-officedocument.presentationml.slideLayout+xml"/>
  <Override PartName="/ppt/slideLayouts/slideLayout236.xml" ContentType="application/vnd.openxmlformats-officedocument.presentationml.slideLayout+xml"/>
  <Override PartName="/ppt/slideLayouts/slideLayout237.xml" ContentType="application/vnd.openxmlformats-officedocument.presentationml.slideLayout+xml"/>
  <Override PartName="/ppt/theme/theme18.xml" ContentType="application/vnd.openxmlformats-officedocument.theme+xml"/>
  <Override PartName="/ppt/theme/theme19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729" r:id="rId1"/>
    <p:sldMasterId id="2147483746" r:id="rId2"/>
    <p:sldMasterId id="2147483758" r:id="rId3"/>
    <p:sldMasterId id="2147483770" r:id="rId4"/>
    <p:sldMasterId id="2147483782" r:id="rId5"/>
    <p:sldMasterId id="2147483794" r:id="rId6"/>
    <p:sldMasterId id="2147483806" r:id="rId7"/>
    <p:sldMasterId id="2147483818" r:id="rId8"/>
    <p:sldMasterId id="2147483830" r:id="rId9"/>
    <p:sldMasterId id="2147483842" r:id="rId10"/>
    <p:sldMasterId id="2147483860" r:id="rId11"/>
    <p:sldMasterId id="2147483872" r:id="rId12"/>
    <p:sldMasterId id="2147483885" r:id="rId13"/>
    <p:sldMasterId id="2147483897" r:id="rId14"/>
    <p:sldMasterId id="2147483952" r:id="rId15"/>
    <p:sldMasterId id="2147484007" r:id="rId16"/>
    <p:sldMasterId id="2147484041" r:id="rId17"/>
    <p:sldMasterId id="2147484058" r:id="rId18"/>
  </p:sldMasterIdLst>
  <p:notesMasterIdLst>
    <p:notesMasterId r:id="rId85"/>
  </p:notesMasterIdLst>
  <p:sldIdLst>
    <p:sldId id="256" r:id="rId19"/>
    <p:sldId id="444" r:id="rId20"/>
    <p:sldId id="257" r:id="rId21"/>
    <p:sldId id="258" r:id="rId22"/>
    <p:sldId id="419" r:id="rId23"/>
    <p:sldId id="259" r:id="rId24"/>
    <p:sldId id="260" r:id="rId25"/>
    <p:sldId id="262" r:id="rId26"/>
    <p:sldId id="263" r:id="rId27"/>
    <p:sldId id="264" r:id="rId28"/>
    <p:sldId id="265" r:id="rId29"/>
    <p:sldId id="326" r:id="rId30"/>
    <p:sldId id="328" r:id="rId31"/>
    <p:sldId id="329" r:id="rId32"/>
    <p:sldId id="331" r:id="rId33"/>
    <p:sldId id="332" r:id="rId34"/>
    <p:sldId id="397" r:id="rId35"/>
    <p:sldId id="352" r:id="rId36"/>
    <p:sldId id="333" r:id="rId37"/>
    <p:sldId id="334" r:id="rId38"/>
    <p:sldId id="337" r:id="rId39"/>
    <p:sldId id="338" r:id="rId40"/>
    <p:sldId id="339" r:id="rId41"/>
    <p:sldId id="421" r:id="rId42"/>
    <p:sldId id="398" r:id="rId43"/>
    <p:sldId id="340" r:id="rId44"/>
    <p:sldId id="341" r:id="rId45"/>
    <p:sldId id="342" r:id="rId46"/>
    <p:sldId id="399" r:id="rId47"/>
    <p:sldId id="343" r:id="rId48"/>
    <p:sldId id="344" r:id="rId49"/>
    <p:sldId id="420" r:id="rId50"/>
    <p:sldId id="346" r:id="rId51"/>
    <p:sldId id="416" r:id="rId52"/>
    <p:sldId id="400" r:id="rId53"/>
    <p:sldId id="349" r:id="rId54"/>
    <p:sldId id="350" r:id="rId55"/>
    <p:sldId id="351" r:id="rId56"/>
    <p:sldId id="354" r:id="rId57"/>
    <p:sldId id="355" r:id="rId58"/>
    <p:sldId id="356" r:id="rId59"/>
    <p:sldId id="360" r:id="rId60"/>
    <p:sldId id="437" r:id="rId61"/>
    <p:sldId id="368" r:id="rId62"/>
    <p:sldId id="442" r:id="rId63"/>
    <p:sldId id="434" r:id="rId64"/>
    <p:sldId id="435" r:id="rId65"/>
    <p:sldId id="373" r:id="rId66"/>
    <p:sldId id="438" r:id="rId67"/>
    <p:sldId id="439" r:id="rId68"/>
    <p:sldId id="440" r:id="rId69"/>
    <p:sldId id="374" r:id="rId70"/>
    <p:sldId id="401" r:id="rId71"/>
    <p:sldId id="379" r:id="rId72"/>
    <p:sldId id="409" r:id="rId73"/>
    <p:sldId id="382" r:id="rId74"/>
    <p:sldId id="383" r:id="rId75"/>
    <p:sldId id="405" r:id="rId76"/>
    <p:sldId id="443" r:id="rId77"/>
    <p:sldId id="407" r:id="rId78"/>
    <p:sldId id="406" r:id="rId79"/>
    <p:sldId id="408" r:id="rId80"/>
    <p:sldId id="385" r:id="rId81"/>
    <p:sldId id="410" r:id="rId82"/>
    <p:sldId id="417" r:id="rId83"/>
    <p:sldId id="418" r:id="rId84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B800B8"/>
    <a:srgbClr val="00A236"/>
    <a:srgbClr val="286262"/>
    <a:srgbClr val="800000"/>
    <a:srgbClr val="008000"/>
    <a:srgbClr val="0000FF"/>
    <a:srgbClr val="FF00FF"/>
    <a:srgbClr val="808000"/>
    <a:srgbClr val="FF3300"/>
    <a:srgbClr val="005828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597" autoAdjust="0"/>
    <p:restoredTop sz="92989" autoAdjust="0"/>
  </p:normalViewPr>
  <p:slideViewPr>
    <p:cSldViewPr>
      <p:cViewPr varScale="1">
        <p:scale>
          <a:sx n="64" d="100"/>
          <a:sy n="64" d="100"/>
        </p:scale>
        <p:origin x="1566" y="60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Master" Target="slideMasters/slideMaster13.xml"/><Relationship Id="rId18" Type="http://schemas.openxmlformats.org/officeDocument/2006/relationships/slideMaster" Target="slideMasters/slideMaster18.xml"/><Relationship Id="rId26" Type="http://schemas.openxmlformats.org/officeDocument/2006/relationships/slide" Target="slides/slide8.xml"/><Relationship Id="rId39" Type="http://schemas.openxmlformats.org/officeDocument/2006/relationships/slide" Target="slides/slide21.xml"/><Relationship Id="rId21" Type="http://schemas.openxmlformats.org/officeDocument/2006/relationships/slide" Target="slides/slide3.xml"/><Relationship Id="rId34" Type="http://schemas.openxmlformats.org/officeDocument/2006/relationships/slide" Target="slides/slide16.xml"/><Relationship Id="rId42" Type="http://schemas.openxmlformats.org/officeDocument/2006/relationships/slide" Target="slides/slide24.xml"/><Relationship Id="rId47" Type="http://schemas.openxmlformats.org/officeDocument/2006/relationships/slide" Target="slides/slide29.xml"/><Relationship Id="rId50" Type="http://schemas.openxmlformats.org/officeDocument/2006/relationships/slide" Target="slides/slide32.xml"/><Relationship Id="rId55" Type="http://schemas.openxmlformats.org/officeDocument/2006/relationships/slide" Target="slides/slide37.xml"/><Relationship Id="rId63" Type="http://schemas.openxmlformats.org/officeDocument/2006/relationships/slide" Target="slides/slide45.xml"/><Relationship Id="rId68" Type="http://schemas.openxmlformats.org/officeDocument/2006/relationships/slide" Target="slides/slide50.xml"/><Relationship Id="rId76" Type="http://schemas.openxmlformats.org/officeDocument/2006/relationships/slide" Target="slides/slide58.xml"/><Relationship Id="rId84" Type="http://schemas.openxmlformats.org/officeDocument/2006/relationships/slide" Target="slides/slide66.xml"/><Relationship Id="rId89" Type="http://schemas.openxmlformats.org/officeDocument/2006/relationships/tableStyles" Target="tableStyles.xml"/><Relationship Id="rId7" Type="http://schemas.openxmlformats.org/officeDocument/2006/relationships/slideMaster" Target="slideMasters/slideMaster7.xml"/><Relationship Id="rId71" Type="http://schemas.openxmlformats.org/officeDocument/2006/relationships/slide" Target="slides/slide53.xml"/><Relationship Id="rId2" Type="http://schemas.openxmlformats.org/officeDocument/2006/relationships/slideMaster" Target="slideMasters/slideMaster2.xml"/><Relationship Id="rId16" Type="http://schemas.openxmlformats.org/officeDocument/2006/relationships/slideMaster" Target="slideMasters/slideMaster16.xml"/><Relationship Id="rId29" Type="http://schemas.openxmlformats.org/officeDocument/2006/relationships/slide" Target="slides/slide11.xml"/><Relationship Id="rId11" Type="http://schemas.openxmlformats.org/officeDocument/2006/relationships/slideMaster" Target="slideMasters/slideMaster11.xml"/><Relationship Id="rId24" Type="http://schemas.openxmlformats.org/officeDocument/2006/relationships/slide" Target="slides/slide6.xml"/><Relationship Id="rId32" Type="http://schemas.openxmlformats.org/officeDocument/2006/relationships/slide" Target="slides/slide14.xml"/><Relationship Id="rId37" Type="http://schemas.openxmlformats.org/officeDocument/2006/relationships/slide" Target="slides/slide19.xml"/><Relationship Id="rId40" Type="http://schemas.openxmlformats.org/officeDocument/2006/relationships/slide" Target="slides/slide22.xml"/><Relationship Id="rId45" Type="http://schemas.openxmlformats.org/officeDocument/2006/relationships/slide" Target="slides/slide27.xml"/><Relationship Id="rId53" Type="http://schemas.openxmlformats.org/officeDocument/2006/relationships/slide" Target="slides/slide35.xml"/><Relationship Id="rId58" Type="http://schemas.openxmlformats.org/officeDocument/2006/relationships/slide" Target="slides/slide40.xml"/><Relationship Id="rId66" Type="http://schemas.openxmlformats.org/officeDocument/2006/relationships/slide" Target="slides/slide48.xml"/><Relationship Id="rId74" Type="http://schemas.openxmlformats.org/officeDocument/2006/relationships/slide" Target="slides/slide56.xml"/><Relationship Id="rId79" Type="http://schemas.openxmlformats.org/officeDocument/2006/relationships/slide" Target="slides/slide61.xml"/><Relationship Id="rId87" Type="http://schemas.openxmlformats.org/officeDocument/2006/relationships/viewProps" Target="viewProps.xml"/><Relationship Id="rId5" Type="http://schemas.openxmlformats.org/officeDocument/2006/relationships/slideMaster" Target="slideMasters/slideMaster5.xml"/><Relationship Id="rId61" Type="http://schemas.openxmlformats.org/officeDocument/2006/relationships/slide" Target="slides/slide43.xml"/><Relationship Id="rId82" Type="http://schemas.openxmlformats.org/officeDocument/2006/relationships/slide" Target="slides/slide64.xml"/><Relationship Id="rId19" Type="http://schemas.openxmlformats.org/officeDocument/2006/relationships/slide" Target="slides/slide1.xml"/><Relationship Id="rId4" Type="http://schemas.openxmlformats.org/officeDocument/2006/relationships/slideMaster" Target="slideMasters/slideMaster4.xml"/><Relationship Id="rId9" Type="http://schemas.openxmlformats.org/officeDocument/2006/relationships/slideMaster" Target="slideMasters/slideMaster9.xml"/><Relationship Id="rId14" Type="http://schemas.openxmlformats.org/officeDocument/2006/relationships/slideMaster" Target="slideMasters/slideMaster14.xml"/><Relationship Id="rId22" Type="http://schemas.openxmlformats.org/officeDocument/2006/relationships/slide" Target="slides/slide4.xml"/><Relationship Id="rId27" Type="http://schemas.openxmlformats.org/officeDocument/2006/relationships/slide" Target="slides/slide9.xml"/><Relationship Id="rId30" Type="http://schemas.openxmlformats.org/officeDocument/2006/relationships/slide" Target="slides/slide12.xml"/><Relationship Id="rId35" Type="http://schemas.openxmlformats.org/officeDocument/2006/relationships/slide" Target="slides/slide17.xml"/><Relationship Id="rId43" Type="http://schemas.openxmlformats.org/officeDocument/2006/relationships/slide" Target="slides/slide25.xml"/><Relationship Id="rId48" Type="http://schemas.openxmlformats.org/officeDocument/2006/relationships/slide" Target="slides/slide30.xml"/><Relationship Id="rId56" Type="http://schemas.openxmlformats.org/officeDocument/2006/relationships/slide" Target="slides/slide38.xml"/><Relationship Id="rId64" Type="http://schemas.openxmlformats.org/officeDocument/2006/relationships/slide" Target="slides/slide46.xml"/><Relationship Id="rId69" Type="http://schemas.openxmlformats.org/officeDocument/2006/relationships/slide" Target="slides/slide51.xml"/><Relationship Id="rId77" Type="http://schemas.openxmlformats.org/officeDocument/2006/relationships/slide" Target="slides/slide59.xml"/><Relationship Id="rId8" Type="http://schemas.openxmlformats.org/officeDocument/2006/relationships/slideMaster" Target="slideMasters/slideMaster8.xml"/><Relationship Id="rId51" Type="http://schemas.openxmlformats.org/officeDocument/2006/relationships/slide" Target="slides/slide33.xml"/><Relationship Id="rId72" Type="http://schemas.openxmlformats.org/officeDocument/2006/relationships/slide" Target="slides/slide54.xml"/><Relationship Id="rId80" Type="http://schemas.openxmlformats.org/officeDocument/2006/relationships/slide" Target="slides/slide62.xml"/><Relationship Id="rId85" Type="http://schemas.openxmlformats.org/officeDocument/2006/relationships/notesMaster" Target="notesMasters/notesMaster1.xml"/><Relationship Id="rId3" Type="http://schemas.openxmlformats.org/officeDocument/2006/relationships/slideMaster" Target="slideMasters/slideMaster3.xml"/><Relationship Id="rId12" Type="http://schemas.openxmlformats.org/officeDocument/2006/relationships/slideMaster" Target="slideMasters/slideMaster12.xml"/><Relationship Id="rId17" Type="http://schemas.openxmlformats.org/officeDocument/2006/relationships/slideMaster" Target="slideMasters/slideMaster17.xml"/><Relationship Id="rId25" Type="http://schemas.openxmlformats.org/officeDocument/2006/relationships/slide" Target="slides/slide7.xml"/><Relationship Id="rId33" Type="http://schemas.openxmlformats.org/officeDocument/2006/relationships/slide" Target="slides/slide15.xml"/><Relationship Id="rId38" Type="http://schemas.openxmlformats.org/officeDocument/2006/relationships/slide" Target="slides/slide20.xml"/><Relationship Id="rId46" Type="http://schemas.openxmlformats.org/officeDocument/2006/relationships/slide" Target="slides/slide28.xml"/><Relationship Id="rId59" Type="http://schemas.openxmlformats.org/officeDocument/2006/relationships/slide" Target="slides/slide41.xml"/><Relationship Id="rId67" Type="http://schemas.openxmlformats.org/officeDocument/2006/relationships/slide" Target="slides/slide49.xml"/><Relationship Id="rId20" Type="http://schemas.openxmlformats.org/officeDocument/2006/relationships/slide" Target="slides/slide2.xml"/><Relationship Id="rId41" Type="http://schemas.openxmlformats.org/officeDocument/2006/relationships/slide" Target="slides/slide23.xml"/><Relationship Id="rId54" Type="http://schemas.openxmlformats.org/officeDocument/2006/relationships/slide" Target="slides/slide36.xml"/><Relationship Id="rId62" Type="http://schemas.openxmlformats.org/officeDocument/2006/relationships/slide" Target="slides/slide44.xml"/><Relationship Id="rId70" Type="http://schemas.openxmlformats.org/officeDocument/2006/relationships/slide" Target="slides/slide52.xml"/><Relationship Id="rId75" Type="http://schemas.openxmlformats.org/officeDocument/2006/relationships/slide" Target="slides/slide57.xml"/><Relationship Id="rId83" Type="http://schemas.openxmlformats.org/officeDocument/2006/relationships/slide" Target="slides/slide65.xml"/><Relationship Id="rId88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Master" Target="slideMasters/slideMaster6.xml"/><Relationship Id="rId15" Type="http://schemas.openxmlformats.org/officeDocument/2006/relationships/slideMaster" Target="slideMasters/slideMaster15.xml"/><Relationship Id="rId23" Type="http://schemas.openxmlformats.org/officeDocument/2006/relationships/slide" Target="slides/slide5.xml"/><Relationship Id="rId28" Type="http://schemas.openxmlformats.org/officeDocument/2006/relationships/slide" Target="slides/slide10.xml"/><Relationship Id="rId36" Type="http://schemas.openxmlformats.org/officeDocument/2006/relationships/slide" Target="slides/slide18.xml"/><Relationship Id="rId49" Type="http://schemas.openxmlformats.org/officeDocument/2006/relationships/slide" Target="slides/slide31.xml"/><Relationship Id="rId57" Type="http://schemas.openxmlformats.org/officeDocument/2006/relationships/slide" Target="slides/slide39.xml"/><Relationship Id="rId10" Type="http://schemas.openxmlformats.org/officeDocument/2006/relationships/slideMaster" Target="slideMasters/slideMaster10.xml"/><Relationship Id="rId31" Type="http://schemas.openxmlformats.org/officeDocument/2006/relationships/slide" Target="slides/slide13.xml"/><Relationship Id="rId44" Type="http://schemas.openxmlformats.org/officeDocument/2006/relationships/slide" Target="slides/slide26.xml"/><Relationship Id="rId52" Type="http://schemas.openxmlformats.org/officeDocument/2006/relationships/slide" Target="slides/slide34.xml"/><Relationship Id="rId60" Type="http://schemas.openxmlformats.org/officeDocument/2006/relationships/slide" Target="slides/slide42.xml"/><Relationship Id="rId65" Type="http://schemas.openxmlformats.org/officeDocument/2006/relationships/slide" Target="slides/slide47.xml"/><Relationship Id="rId73" Type="http://schemas.openxmlformats.org/officeDocument/2006/relationships/slide" Target="slides/slide55.xml"/><Relationship Id="rId78" Type="http://schemas.openxmlformats.org/officeDocument/2006/relationships/slide" Target="slides/slide60.xml"/><Relationship Id="rId81" Type="http://schemas.openxmlformats.org/officeDocument/2006/relationships/slide" Target="slides/slide63.xml"/><Relationship Id="rId86" Type="http://schemas.openxmlformats.org/officeDocument/2006/relationships/presProps" Target="pres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19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F8989516-04A6-46B3-B3EA-917390EFBBDC}" type="datetimeFigureOut">
              <a:rPr lang="en-US" smtClean="0"/>
              <a:pPr/>
              <a:t>07/18/2023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64046C2D-773F-426A-9CF0-2F689F2EC682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2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3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9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98FF130D-2699-43F0-AB83-58A7AFE270B3}" type="slidenum">
              <a:rPr lang="en-US"/>
              <a:pPr/>
              <a:t>32</a:t>
            </a:fld>
            <a:endParaRPr lang="en-US"/>
          </a:p>
        </p:txBody>
      </p:sp>
      <p:sp>
        <p:nvSpPr>
          <p:cNvPr id="229378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29379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1AA8F12C-CC09-4C0C-88A1-A201AFCB710F}" type="slidenum">
              <a:rPr lang="en-US"/>
              <a:pPr/>
              <a:t>43</a:t>
            </a:fld>
            <a:endParaRPr lang="en-US"/>
          </a:p>
        </p:txBody>
      </p:sp>
      <p:sp>
        <p:nvSpPr>
          <p:cNvPr id="292866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92867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4046C2D-773F-426A-9CF0-2F689F2EC682}" type="slidenum">
              <a:rPr lang="en-US" smtClean="0"/>
              <a:pPr/>
              <a:t>59</a:t>
            </a:fld>
            <a:endParaRPr lang="en-US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Master" Target="../slideMasters/slideMaster3.xml"/></Relationships>
</file>

<file path=ppt/slideLayouts/_rels/slideLayout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9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4.xml"/></Relationships>
</file>

<file path=ppt/slideLayouts/_rels/slideLayout4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5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5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5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5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5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55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Master" Target="../slideMasters/slideMaster5.xml"/></Relationships>
</file>

<file path=ppt/slideLayouts/_rels/slideLayout5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6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6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6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6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6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6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6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eg"/><Relationship Id="rId1" Type="http://schemas.openxmlformats.org/officeDocument/2006/relationships/slideMaster" Target="../slideMasters/slideMaster6.xml"/></Relationships>
</file>

<file path=ppt/slideLayouts/_rels/slideLayout6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7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7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7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7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7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7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7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7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jpeg"/><Relationship Id="rId1" Type="http://schemas.openxmlformats.org/officeDocument/2006/relationships/slideMaster" Target="../slideMasters/slideMaster7.xml"/></Relationships>
</file>

<file path=ppt/slideLayouts/_rels/slideLayout7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7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8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8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8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8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8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8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8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8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8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jpeg"/><Relationship Id="rId1" Type="http://schemas.openxmlformats.org/officeDocument/2006/relationships/slideMaster" Target="../slideMasters/slideMaster8.xml"/></Relationships>
</file>

<file path=ppt/slideLayouts/_rels/slideLayout8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9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9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9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9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9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9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9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9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9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9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png"/><Relationship Id="rId1" Type="http://schemas.openxmlformats.org/officeDocument/2006/relationships/slideMaster" Target="../slideMasters/slideMaster9.xml"/></Relationships>
</file>

<file path=ppt/slideLayouts/_rels/slideLayout10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10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10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10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10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10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10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10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10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10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1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1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1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1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1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1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1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13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13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13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13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13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13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14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14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14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14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14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14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14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14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14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14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15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15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15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15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15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15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15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15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15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15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16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16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4.xml"/></Relationships>
</file>

<file path=ppt/slideLayouts/_rels/slideLayout16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4.xml"/></Relationships>
</file>

<file path=ppt/slideLayouts/_rels/slideLayout16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4.xml"/></Relationships>
</file>

<file path=ppt/slideLayouts/_rels/slideLayout16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4.xml"/></Relationships>
</file>

<file path=ppt/slideLayouts/_rels/slideLayout16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4.xml"/></Relationships>
</file>

<file path=ppt/slideLayouts/_rels/slideLayout16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4.xml"/></Relationships>
</file>

<file path=ppt/slideLayouts/_rels/slideLayout16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4.xml"/></Relationships>
</file>

<file path=ppt/slideLayouts/_rels/slideLayout16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4.xml"/></Relationships>
</file>

<file path=ppt/slideLayouts/_rels/slideLayout16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4.xml"/></Relationships>
</file>

<file path=ppt/slideLayouts/_rels/slideLayout17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4.xml"/></Relationships>
</file>

<file path=ppt/slideLayouts/_rels/slideLayout17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4.xml"/></Relationships>
</file>

<file path=ppt/slideLayouts/_rels/slideLayout17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4.xml"/></Relationships>
</file>

<file path=ppt/slideLayouts/_rels/slideLayout17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4.xml"/></Relationships>
</file>

<file path=ppt/slideLayouts/_rels/slideLayout17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4.xml"/></Relationships>
</file>

<file path=ppt/slideLayouts/_rels/slideLayout17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4.xml"/></Relationships>
</file>

<file path=ppt/slideLayouts/_rels/slideLayout17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4.xml"/></Relationships>
</file>

<file path=ppt/slideLayouts/_rels/slideLayout17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4.xml"/></Relationships>
</file>

<file path=ppt/slideLayouts/_rels/slideLayout17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5.xml"/></Relationships>
</file>

<file path=ppt/slideLayouts/_rels/slideLayout17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5.xml"/></Relationships>
</file>

<file path=ppt/slideLayouts/_rels/slideLayout18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5.xml"/></Relationships>
</file>

<file path=ppt/slideLayouts/_rels/slideLayout18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5.xml"/></Relationships>
</file>

<file path=ppt/slideLayouts/_rels/slideLayout18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5.xml"/></Relationships>
</file>

<file path=ppt/slideLayouts/_rels/slideLayout18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5.xml"/></Relationships>
</file>

<file path=ppt/slideLayouts/_rels/slideLayout18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5.xml"/></Relationships>
</file>

<file path=ppt/slideLayouts/_rels/slideLayout18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5.xml"/></Relationships>
</file>

<file path=ppt/slideLayouts/_rels/slideLayout18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5.xml"/></Relationships>
</file>

<file path=ppt/slideLayouts/_rels/slideLayout18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5.xml"/></Relationships>
</file>

<file path=ppt/slideLayouts/_rels/slideLayout18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5.xml"/></Relationships>
</file>

<file path=ppt/slideLayouts/_rels/slideLayout18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5.xml"/></Relationships>
</file>

<file path=ppt/slideLayouts/_rels/slideLayout19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5.xml"/></Relationships>
</file>

<file path=ppt/slideLayouts/_rels/slideLayout19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5.xml"/></Relationships>
</file>

<file path=ppt/slideLayouts/_rels/slideLayout19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5.xml"/></Relationships>
</file>

<file path=ppt/slideLayouts/_rels/slideLayout19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5.xml"/></Relationships>
</file>

<file path=ppt/slideLayouts/_rels/slideLayout19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5.xml"/></Relationships>
</file>

<file path=ppt/slideLayouts/_rels/slideLayout19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6.xml"/></Relationships>
</file>

<file path=ppt/slideLayouts/_rels/slideLayout19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6.xml"/></Relationships>
</file>

<file path=ppt/slideLayouts/_rels/slideLayout19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6.xml"/></Relationships>
</file>

<file path=ppt/slideLayouts/_rels/slideLayout19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6.xml"/></Relationships>
</file>

<file path=ppt/slideLayouts/_rels/slideLayout19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6.xml"/></Relationships>
</file>

<file path=ppt/slideLayouts/_rels/slideLayout20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6.xml"/></Relationships>
</file>

<file path=ppt/slideLayouts/_rels/slideLayout20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6.xml"/></Relationships>
</file>

<file path=ppt/slideLayouts/_rels/slideLayout20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6.xml"/></Relationships>
</file>

<file path=ppt/slideLayouts/_rels/slideLayout20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6.xml"/></Relationships>
</file>

<file path=ppt/slideLayouts/_rels/slideLayout20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6.xml"/></Relationships>
</file>

<file path=ppt/slideLayouts/_rels/slideLayout20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6.xml"/></Relationships>
</file>

<file path=ppt/slideLayouts/_rels/slideLayout20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7.xml"/></Relationships>
</file>

<file path=ppt/slideLayouts/_rels/slideLayout20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7.xml"/></Relationships>
</file>

<file path=ppt/slideLayouts/_rels/slideLayout20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7.xml"/></Relationships>
</file>

<file path=ppt/slideLayouts/_rels/slideLayout20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7.xml"/></Relationships>
</file>

<file path=ppt/slideLayouts/_rels/slideLayout2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7.xml"/></Relationships>
</file>

<file path=ppt/slideLayouts/_rels/slideLayout2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7.xml"/></Relationships>
</file>

<file path=ppt/slideLayouts/_rels/slideLayout2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7.xml"/></Relationships>
</file>

<file path=ppt/slideLayouts/_rels/slideLayout2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7.xml"/></Relationships>
</file>

<file path=ppt/slideLayouts/_rels/slideLayout2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7.xml"/></Relationships>
</file>

<file path=ppt/slideLayouts/_rels/slideLayout2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7.xml"/></Relationships>
</file>

<file path=ppt/slideLayouts/_rels/slideLayout2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7.xml"/></Relationships>
</file>

<file path=ppt/slideLayouts/_rels/slideLayout2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7.xml"/></Relationships>
</file>

<file path=ppt/slideLayouts/_rels/slideLayout2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7.xml"/></Relationships>
</file>

<file path=ppt/slideLayouts/_rels/slideLayout2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7.xml"/></Relationships>
</file>

<file path=ppt/slideLayouts/_rels/slideLayout2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7.xml"/></Relationships>
</file>

<file path=ppt/slideLayouts/_rels/slideLayout2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7.xml"/></Relationships>
</file>

<file path=ppt/slideLayouts/_rels/slideLayout2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8.xml"/></Relationships>
</file>

<file path=ppt/slideLayouts/_rels/slideLayout2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8.xml"/></Relationships>
</file>

<file path=ppt/slideLayouts/_rels/slideLayout2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8.xml"/></Relationships>
</file>

<file path=ppt/slideLayouts/_rels/slideLayout2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8.xml"/></Relationships>
</file>

<file path=ppt/slideLayouts/_rels/slideLayout2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8.xml"/></Relationships>
</file>

<file path=ppt/slideLayouts/_rels/slideLayout2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8.xml"/></Relationships>
</file>

<file path=ppt/slideLayouts/_rels/slideLayout2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8.xml"/></Relationships>
</file>

<file path=ppt/slideLayouts/_rels/slideLayout2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8.xml"/></Relationships>
</file>

<file path=ppt/slideLayouts/_rels/slideLayout2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8.xml"/></Relationships>
</file>

<file path=ppt/slideLayouts/_rels/slideLayout2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8.xml"/></Relationships>
</file>

<file path=ppt/slideLayouts/_rels/slideLayout2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8.xml"/></Relationships>
</file>

<file path=ppt/slideLayouts/_rels/slideLayout2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8.xml"/></Relationships>
</file>

<file path=ppt/slideLayouts/_rels/slideLayout23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8.xml"/></Relationships>
</file>

<file path=ppt/slideLayouts/_rels/slideLayout23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8.xml"/></Relationships>
</file>

<file path=ppt/slideLayouts/_rels/slideLayout23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8.xml"/></Relationships>
</file>

<file path=ppt/slideLayouts/_rels/slideLayout23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8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bg bwMode="auto">
      <p:bgPr>
        <a:blipFill dpi="0" rotWithShape="0">
          <a:blip r:embed="rId2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154" name="Rectangle 2"/>
          <p:cNvSpPr>
            <a:spLocks noGrp="1" noChangeArrowheads="1"/>
          </p:cNvSpPr>
          <p:nvPr>
            <p:ph type="ctrTitle"/>
          </p:nvPr>
        </p:nvSpPr>
        <p:spPr>
          <a:xfrm>
            <a:off x="2743200" y="1752600"/>
            <a:ext cx="5486400" cy="838200"/>
          </a:xfrm>
        </p:spPr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49155" name="Rectangle 3"/>
          <p:cNvSpPr>
            <a:spLocks noGrp="1" noChangeArrowheads="1"/>
          </p:cNvSpPr>
          <p:nvPr>
            <p:ph type="subTitle" idx="1"/>
          </p:nvPr>
        </p:nvSpPr>
        <p:spPr>
          <a:xfrm>
            <a:off x="2743200" y="2743200"/>
            <a:ext cx="5486400" cy="457200"/>
          </a:xfrm>
        </p:spPr>
        <p:txBody>
          <a:bodyPr/>
          <a:lstStyle>
            <a:lvl1pPr marL="0" indent="0">
              <a:buFontTx/>
              <a:buNone/>
              <a:defRPr sz="2000"/>
            </a:lvl1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1D8BD707-D9CF-40AE-B4C6-C98DA3205C09}" type="datetimeFigureOut">
              <a:rPr lang="en-US" smtClean="0"/>
              <a:pPr/>
              <a:t>07/18/2023</a:t>
            </a:fld>
            <a:endParaRPr lang="en-US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  <p:transition spd="slow">
    <p:wipe dir="r"/>
  </p:transition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N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1D8BD707-D9CF-40AE-B4C6-C98DA3205C09}" type="datetimeFigureOut">
              <a:rPr lang="en-US" smtClean="0"/>
              <a:pPr/>
              <a:t>07/18/2023</a:t>
            </a:fld>
            <a:endParaRPr lang="en-US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  <p:transition spd="slow">
    <p:wipe dir="r"/>
  </p:transition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1D8BD707-D9CF-40AE-B4C6-C98DA3205C09}" type="datetimeFigureOut">
              <a:rPr lang="en-US" smtClean="0"/>
              <a:pPr/>
              <a:t>07/18/2023</a:t>
            </a:fld>
            <a:endParaRPr lang="en-US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  <p:transition spd="slow">
    <p:wipe dir="r"/>
  </p:transition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2741613" y="1828800"/>
            <a:ext cx="2665412" cy="38862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N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559425" y="1828800"/>
            <a:ext cx="2667000" cy="38862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N"/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1D8BD707-D9CF-40AE-B4C6-C98DA3205C09}" type="datetimeFigureOut">
              <a:rPr lang="en-US" smtClean="0"/>
              <a:pPr/>
              <a:t>07/18/2023</a:t>
            </a:fld>
            <a:endParaRPr lang="en-US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  <p:transition spd="slow">
    <p:wipe dir="r"/>
  </p:transition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N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N"/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1D8BD707-D9CF-40AE-B4C6-C98DA3205C09}" type="datetimeFigureOut">
              <a:rPr lang="en-US" smtClean="0"/>
              <a:pPr/>
              <a:t>07/18/2023</a:t>
            </a:fld>
            <a:endParaRPr lang="en-US"/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  <p:transition spd="slow">
    <p:wipe dir="r"/>
  </p:transition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1D8BD707-D9CF-40AE-B4C6-C98DA3205C09}" type="datetimeFigureOut">
              <a:rPr lang="en-US" smtClean="0"/>
              <a:pPr/>
              <a:t>07/18/2023</a:t>
            </a:fld>
            <a:endParaRPr lang="en-US"/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  <p:transition spd="slow">
    <p:wipe dir="r"/>
  </p:transition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1D8BD707-D9CF-40AE-B4C6-C98DA3205C09}" type="datetimeFigureOut">
              <a:rPr lang="en-US" smtClean="0"/>
              <a:pPr/>
              <a:t>07/18/2023</a:t>
            </a:fld>
            <a:endParaRPr lang="en-US"/>
          </a:p>
        </p:txBody>
      </p:sp>
      <p:sp>
        <p:nvSpPr>
          <p:cNvPr id="3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4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  <p:transition spd="slow">
    <p:wipe dir="r"/>
  </p:transition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N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1D8BD707-D9CF-40AE-B4C6-C98DA3205C09}" type="datetimeFigureOut">
              <a:rPr lang="en-US" smtClean="0"/>
              <a:pPr/>
              <a:t>07/18/2023</a:t>
            </a:fld>
            <a:endParaRPr lang="en-US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  <p:transition spd="slow">
    <p:wipe dir="r"/>
  </p:transition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r>
              <a:rPr lang="en-US" noProof="0"/>
              <a:t>Click icon to add picture</a:t>
            </a:r>
            <a:endParaRPr lang="en-IN" noProof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1D8BD707-D9CF-40AE-B4C6-C98DA3205C09}" type="datetimeFigureOut">
              <a:rPr lang="en-US" smtClean="0"/>
              <a:pPr/>
              <a:t>07/18/2023</a:t>
            </a:fld>
            <a:endParaRPr lang="en-US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  <p:transition spd="slow">
    <p:wipe dir="r"/>
  </p:transition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N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1D8BD707-D9CF-40AE-B4C6-C98DA3205C09}" type="datetimeFigureOut">
              <a:rPr lang="en-US" smtClean="0"/>
              <a:pPr/>
              <a:t>07/18/2023</a:t>
            </a:fld>
            <a:endParaRPr lang="en-US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  <p:transition spd="slow">
    <p:wipe dir="r"/>
  </p:transition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856413" y="762000"/>
            <a:ext cx="1370012" cy="4953000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2741613" y="762000"/>
            <a:ext cx="3962400" cy="4953000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N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1D8BD707-D9CF-40AE-B4C6-C98DA3205C09}" type="datetimeFigureOut">
              <a:rPr lang="en-US" smtClean="0"/>
              <a:pPr/>
              <a:t>07/18/2023</a:t>
            </a:fld>
            <a:endParaRPr lang="en-US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  <p:transition spd="slow">
    <p:wipe dir="r"/>
  </p:transition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xAndObj">
  <p:cSld name="Title, Text,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sz="half" idx="1"/>
          </p:nvPr>
        </p:nvSpPr>
        <p:spPr>
          <a:xfrm>
            <a:off x="228600" y="914400"/>
            <a:ext cx="4267200" cy="556260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914400"/>
            <a:ext cx="4267200" cy="556260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457200" y="6245225"/>
            <a:ext cx="2133600" cy="476250"/>
          </a:xfrm>
        </p:spPr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3124200" y="6245225"/>
            <a:ext cx="2895600" cy="476250"/>
          </a:xfrm>
        </p:spPr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6553200" y="6245225"/>
            <a:ext cx="2133600" cy="476250"/>
          </a:xfrm>
        </p:spPr>
        <p:txBody>
          <a:bodyPr/>
          <a:lstStyle>
            <a:lvl1pPr>
              <a:defRPr/>
            </a:lvl1pPr>
          </a:lstStyle>
          <a:p>
            <a:fld id="{EAC81F8A-876C-4426-B1F4-09299BE1FD02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  <p:transition>
    <p:wipe dir="r"/>
  </p:transition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txAndTwoObj">
  <p:cSld name="Title, Text, and 2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sz="half" idx="1"/>
          </p:nvPr>
        </p:nvSpPr>
        <p:spPr>
          <a:xfrm>
            <a:off x="228600" y="914400"/>
            <a:ext cx="4267200" cy="556260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quarter" idx="2"/>
          </p:nvPr>
        </p:nvSpPr>
        <p:spPr>
          <a:xfrm>
            <a:off x="4648200" y="914400"/>
            <a:ext cx="4267200" cy="270510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Content Placeholder 4"/>
          <p:cNvSpPr>
            <a:spLocks noGrp="1"/>
          </p:cNvSpPr>
          <p:nvPr>
            <p:ph sz="quarter" idx="3"/>
          </p:nvPr>
        </p:nvSpPr>
        <p:spPr>
          <a:xfrm>
            <a:off x="4648200" y="3771900"/>
            <a:ext cx="4267200" cy="270510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Date Placeholder 5"/>
          <p:cNvSpPr>
            <a:spLocks noGrp="1"/>
          </p:cNvSpPr>
          <p:nvPr>
            <p:ph type="dt" sz="half" idx="10"/>
          </p:nvPr>
        </p:nvSpPr>
        <p:spPr>
          <a:xfrm>
            <a:off x="457200" y="6245225"/>
            <a:ext cx="2133600" cy="476250"/>
          </a:xfrm>
        </p:spPr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7" name="Footer Placeholder 6"/>
          <p:cNvSpPr>
            <a:spLocks noGrp="1"/>
          </p:cNvSpPr>
          <p:nvPr>
            <p:ph type="ftr" sz="quarter" idx="11"/>
          </p:nvPr>
        </p:nvSpPr>
        <p:spPr>
          <a:xfrm>
            <a:off x="3124200" y="6245225"/>
            <a:ext cx="2895600" cy="476250"/>
          </a:xfrm>
        </p:spPr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8" name="Slide Number Placeholder 7"/>
          <p:cNvSpPr>
            <a:spLocks noGrp="1"/>
          </p:cNvSpPr>
          <p:nvPr>
            <p:ph type="sldNum" sz="quarter" idx="12"/>
          </p:nvPr>
        </p:nvSpPr>
        <p:spPr>
          <a:xfrm>
            <a:off x="6553200" y="6245225"/>
            <a:ext cx="2133600" cy="476250"/>
          </a:xfrm>
        </p:spPr>
        <p:txBody>
          <a:bodyPr/>
          <a:lstStyle>
            <a:lvl1pPr>
              <a:defRPr/>
            </a:lvl1pPr>
          </a:lstStyle>
          <a:p>
            <a:fld id="{8DC20C5F-E3F0-4C8F-A80D-8C798825D2C9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  <p:transition>
    <p:wipe dir="r"/>
  </p:transition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fourObj">
  <p:cSld name="Title and 4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sz="quarter"/>
          </p:nvPr>
        </p:nvSpPr>
        <p:spPr>
          <a:xfrm>
            <a:off x="457200" y="274638"/>
            <a:ext cx="8229600" cy="1143000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>
          <a:xfrm>
            <a:off x="228600" y="914400"/>
            <a:ext cx="4267200" cy="270510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quarter" idx="2"/>
          </p:nvPr>
        </p:nvSpPr>
        <p:spPr>
          <a:xfrm>
            <a:off x="4648200" y="914400"/>
            <a:ext cx="4267200" cy="270510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Content Placeholder 4"/>
          <p:cNvSpPr>
            <a:spLocks noGrp="1"/>
          </p:cNvSpPr>
          <p:nvPr>
            <p:ph sz="quarter" idx="3"/>
          </p:nvPr>
        </p:nvSpPr>
        <p:spPr>
          <a:xfrm>
            <a:off x="228600" y="3771900"/>
            <a:ext cx="4267200" cy="270510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8200" y="3771900"/>
            <a:ext cx="4267200" cy="270510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>
          <a:xfrm>
            <a:off x="457200" y="6245225"/>
            <a:ext cx="2133600" cy="476250"/>
          </a:xfrm>
        </p:spPr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>
          <a:xfrm>
            <a:off x="3124200" y="6245225"/>
            <a:ext cx="2895600" cy="476250"/>
          </a:xfrm>
        </p:spPr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>
          <a:xfrm>
            <a:off x="6553200" y="6245225"/>
            <a:ext cx="2133600" cy="476250"/>
          </a:xfrm>
        </p:spPr>
        <p:txBody>
          <a:bodyPr/>
          <a:lstStyle>
            <a:lvl1pPr>
              <a:defRPr/>
            </a:lvl1pPr>
          </a:lstStyle>
          <a:p>
            <a:fld id="{791A7E26-B106-41D0-AF85-1C265DE11686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  <p:transition>
    <p:wipe dir="r"/>
  </p:transition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objAndTwoObj">
  <p:cSld name="Title, Content, and 2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228600" y="914400"/>
            <a:ext cx="4267200" cy="556260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quarter" idx="2"/>
          </p:nvPr>
        </p:nvSpPr>
        <p:spPr>
          <a:xfrm>
            <a:off x="4648200" y="914400"/>
            <a:ext cx="4267200" cy="270510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Content Placeholder 4"/>
          <p:cNvSpPr>
            <a:spLocks noGrp="1"/>
          </p:cNvSpPr>
          <p:nvPr>
            <p:ph sz="quarter" idx="3"/>
          </p:nvPr>
        </p:nvSpPr>
        <p:spPr>
          <a:xfrm>
            <a:off x="4648200" y="3771900"/>
            <a:ext cx="4267200" cy="270510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Date Placeholder 5"/>
          <p:cNvSpPr>
            <a:spLocks noGrp="1"/>
          </p:cNvSpPr>
          <p:nvPr>
            <p:ph type="dt" sz="half" idx="10"/>
          </p:nvPr>
        </p:nvSpPr>
        <p:spPr>
          <a:xfrm>
            <a:off x="457200" y="6245225"/>
            <a:ext cx="2133600" cy="476250"/>
          </a:xfrm>
        </p:spPr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7" name="Footer Placeholder 6"/>
          <p:cNvSpPr>
            <a:spLocks noGrp="1"/>
          </p:cNvSpPr>
          <p:nvPr>
            <p:ph type="ftr" sz="quarter" idx="11"/>
          </p:nvPr>
        </p:nvSpPr>
        <p:spPr>
          <a:xfrm>
            <a:off x="3124200" y="6245225"/>
            <a:ext cx="2895600" cy="476250"/>
          </a:xfrm>
        </p:spPr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8" name="Slide Number Placeholder 7"/>
          <p:cNvSpPr>
            <a:spLocks noGrp="1"/>
          </p:cNvSpPr>
          <p:nvPr>
            <p:ph type="sldNum" sz="quarter" idx="12"/>
          </p:nvPr>
        </p:nvSpPr>
        <p:spPr>
          <a:xfrm>
            <a:off x="6553200" y="6245225"/>
            <a:ext cx="2133600" cy="476250"/>
          </a:xfrm>
        </p:spPr>
        <p:txBody>
          <a:bodyPr/>
          <a:lstStyle>
            <a:lvl1pPr>
              <a:defRPr/>
            </a:lvl1pPr>
          </a:lstStyle>
          <a:p>
            <a:fld id="{61083A42-57B2-4AF1-8F9E-C31300620E2E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  <p:transition>
    <p:wipe dir="r"/>
  </p:transition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bl">
  <p:cSld name="Title and 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able Placeholder 2"/>
          <p:cNvSpPr>
            <a:spLocks noGrp="1"/>
          </p:cNvSpPr>
          <p:nvPr>
            <p:ph type="tbl" idx="1"/>
          </p:nvPr>
        </p:nvSpPr>
        <p:spPr>
          <a:xfrm>
            <a:off x="228600" y="914400"/>
            <a:ext cx="8686800" cy="5562600"/>
          </a:xfrm>
        </p:spPr>
        <p:txBody>
          <a:bodyPr/>
          <a:lstStyle/>
          <a:p>
            <a:r>
              <a:rPr lang="en-US"/>
              <a:t>Click icon to add table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457200" y="6245225"/>
            <a:ext cx="2133600" cy="476250"/>
          </a:xfrm>
        </p:spPr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3124200" y="6245225"/>
            <a:ext cx="2895600" cy="476250"/>
          </a:xfrm>
        </p:spPr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6553200" y="6245225"/>
            <a:ext cx="2133600" cy="476250"/>
          </a:xfrm>
        </p:spPr>
        <p:txBody>
          <a:bodyPr/>
          <a:lstStyle>
            <a:lvl1pPr>
              <a:defRPr/>
            </a:lvl1pPr>
          </a:lstStyle>
          <a:p>
            <a:fld id="{76324458-163D-417E-AAC2-00723B379C2E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  <p:transition>
    <p:wipe dir="r"/>
  </p:transition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2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04451" name="Rectangle 3"/>
          <p:cNvSpPr>
            <a:spLocks noGrp="1" noChangeArrowheads="1"/>
          </p:cNvSpPr>
          <p:nvPr>
            <p:ph type="ctrTitle"/>
          </p:nvPr>
        </p:nvSpPr>
        <p:spPr>
          <a:xfrm>
            <a:off x="685800" y="2667000"/>
            <a:ext cx="7772400" cy="1143000"/>
          </a:xfrm>
        </p:spPr>
        <p:txBody>
          <a:bodyPr/>
          <a:lstStyle>
            <a:lvl1pPr>
              <a:defRPr sz="44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104452" name="Rectangle 4"/>
          <p:cNvSpPr>
            <a:spLocks noGrp="1" noChangeArrowheads="1"/>
          </p:cNvSpPr>
          <p:nvPr>
            <p:ph type="subTitle" idx="1"/>
          </p:nvPr>
        </p:nvSpPr>
        <p:spPr>
          <a:xfrm>
            <a:off x="1371600" y="4038600"/>
            <a:ext cx="6400800" cy="1752600"/>
          </a:xfrm>
        </p:spPr>
        <p:txBody>
          <a:bodyPr/>
          <a:lstStyle>
            <a:lvl1pPr marL="0" indent="0" algn="ctr">
              <a:buFontTx/>
              <a:buNone/>
              <a:defRPr/>
            </a:lvl1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5" name="Rectangle 5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Rectangle 7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A4219ED-3A5E-4AAE-AE45-18FA1E85805F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  <p:transition spd="slow">
    <p:wipe dir="r"/>
  </p:transition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N"/>
          </a:p>
        </p:txBody>
      </p:sp>
      <p:sp>
        <p:nvSpPr>
          <p:cNvPr id="4" name="Rectangle 5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6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7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E4BBDA92-FA89-43DE-B187-6B11D66FB40D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  <p:transition spd="slow">
    <p:wipe dir="r"/>
  </p:transition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Rectangle 5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6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7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05523DED-12B4-4638-912C-69C3B859DA6B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  <p:transition spd="slow">
    <p:wipe dir="r"/>
  </p:transition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85800" y="1905000"/>
            <a:ext cx="3810000" cy="4114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N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905000"/>
            <a:ext cx="3810000" cy="4114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N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Rectangle 7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032B32F6-DB6E-49D7-B82C-8EE69B76B157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  <p:transition spd="slow">
    <p:wipe dir="r"/>
  </p:transition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N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N"/>
          </a:p>
        </p:txBody>
      </p:sp>
      <p:sp>
        <p:nvSpPr>
          <p:cNvPr id="7" name="Rectangle 5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8" name="Rectangle 6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9" name="Rectangle 7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C15B5E2C-46AF-4240-959E-7EC952A5B84E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  <p:transition spd="slow">
    <p:wipe dir="r"/>
  </p:transition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Rectangle 5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4" name="Rectangle 6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7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E0AB1D18-4F6E-4D11-811E-81405A856E23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  <p:transition spd="slow">
    <p:wipe dir="r"/>
  </p:transition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5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3" name="Rectangle 6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4" name="Rectangle 7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3031312E-D5B2-48F0-A83B-0D853561E9A2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  <p:transition spd="slow">
    <p:wipe dir="r"/>
  </p:transition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N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Rectangle 5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Rectangle 7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DF8FCAF2-FFFA-4C04-8683-29A778D19E57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  <p:transition spd="slow">
    <p:wipe dir="r"/>
  </p:transition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r>
              <a:rPr lang="en-US" noProof="0"/>
              <a:t>Click icon to add picture</a:t>
            </a:r>
            <a:endParaRPr lang="en-IN" noProof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Rectangle 5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Rectangle 7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3E11BD7C-240E-414C-9A3A-5E5E2854E4BA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  <p:transition spd="slow">
    <p:wipe dir="r"/>
  </p:transition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N"/>
          </a:p>
        </p:txBody>
      </p:sp>
      <p:sp>
        <p:nvSpPr>
          <p:cNvPr id="4" name="Rectangle 5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6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7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18B6BC1E-1C03-4C69-9E8A-2EDA960803BF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  <p:transition spd="slow">
    <p:wipe dir="r"/>
  </p:transition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362700" y="642938"/>
            <a:ext cx="2095500" cy="5376862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76200" y="642938"/>
            <a:ext cx="6134100" cy="5376862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N"/>
          </a:p>
        </p:txBody>
      </p:sp>
      <p:sp>
        <p:nvSpPr>
          <p:cNvPr id="4" name="Rectangle 5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6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7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93294A3F-2611-48FA-A7EA-DA392F5FC355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  <p:transition spd="slow">
    <p:wipe dir="r"/>
  </p:transition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2" descr="048b"/>
          <p:cNvPicPr>
            <a:picLocks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39267" name="Rectangle 3"/>
          <p:cNvSpPr>
            <a:spLocks noGrp="1" noChangeArrowheads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139268" name="Rectangle 4"/>
          <p:cNvSpPr>
            <a:spLocks noGrp="1" noChangeArrowheads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FontTx/>
              <a:buNone/>
              <a:defRPr/>
            </a:lvl1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5" name="Rectangle 5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Rectangle 7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BE9E725-3AA5-4758-A772-254DC8B5EDAC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  <p:transition spd="slow">
    <p:wipe dir="r"/>
  </p:transition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N"/>
          </a:p>
        </p:txBody>
      </p:sp>
      <p:sp>
        <p:nvSpPr>
          <p:cNvPr id="4" name="Rectangle 5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6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7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A16C9672-1C29-4979-BF00-FDCF4A011025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  <p:transition spd="slow">
    <p:wipe dir="r"/>
  </p:transition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Rectangle 5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6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7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E69ECFBF-F553-4BD9-B323-699725FA39E5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  <p:transition spd="slow">
    <p:wipe dir="r"/>
  </p:transition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84188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N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75188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N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Rectangle 7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704075F4-5AA4-415F-814F-036A3A157F46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  <p:transition spd="slow">
    <p:wipe dir="r"/>
  </p:transition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N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N"/>
          </a:p>
        </p:txBody>
      </p:sp>
      <p:sp>
        <p:nvSpPr>
          <p:cNvPr id="7" name="Rectangle 5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8" name="Rectangle 6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9" name="Rectangle 7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38D0262E-5D9B-4409-AD90-2DAB392C1498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  <p:transition spd="slow">
    <p:wipe dir="r"/>
  </p:transition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Rectangle 5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4" name="Rectangle 6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7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61F39AB6-E9F6-47F3-91D1-ACF70C8269B9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  <p:transition spd="slow">
    <p:wipe dir="r"/>
  </p:transition>
</p:sldLayout>
</file>

<file path=ppt/slideLayouts/slideLayout34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5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3" name="Rectangle 6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4" name="Rectangle 7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E768C5D5-6B03-440B-869F-333536454593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  <p:transition spd="slow">
    <p:wipe dir="r"/>
  </p:transition>
</p:sldLayout>
</file>

<file path=ppt/slideLayouts/slideLayout35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N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Rectangle 5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Rectangle 7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A3F93165-C249-4391-95D3-A021A47B39FD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  <p:transition spd="slow">
    <p:wipe dir="r"/>
  </p:transition>
</p:sldLayout>
</file>

<file path=ppt/slideLayouts/slideLayout36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r>
              <a:rPr lang="en-US" noProof="0"/>
              <a:t>Click icon to add picture</a:t>
            </a:r>
            <a:endParaRPr lang="en-IN" noProof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Rectangle 5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Rectangle 7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AF589648-53D1-4A1F-8A0A-3564A00C8FED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  <p:transition spd="slow">
    <p:wipe dir="r"/>
  </p:transition>
</p:sldLayout>
</file>

<file path=ppt/slideLayouts/slideLayout3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N"/>
          </a:p>
        </p:txBody>
      </p:sp>
      <p:sp>
        <p:nvSpPr>
          <p:cNvPr id="4" name="Rectangle 5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6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7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2000FC5C-E6C6-4393-82D9-4507F0E73B10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  <p:transition spd="slow">
    <p:wipe dir="r"/>
  </p:transition>
</p:sldLayout>
</file>

<file path=ppt/slideLayouts/slideLayout38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50038" y="549275"/>
            <a:ext cx="2063750" cy="5576888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549275"/>
            <a:ext cx="6040438" cy="557688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N"/>
          </a:p>
        </p:txBody>
      </p:sp>
      <p:sp>
        <p:nvSpPr>
          <p:cNvPr id="4" name="Rectangle 5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6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7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26ED50B9-9259-4FC3-BE4A-D64445605980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  <p:transition spd="slow">
    <p:wipe dir="r"/>
  </p:transition>
</p:sldLayout>
</file>

<file path=ppt/slideLayouts/slideLayout39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bg bwMode="auto">
      <p:bgPr>
        <a:blipFill dpi="0" rotWithShape="0">
          <a:blip r:embed="rId2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2210" name="Rectangle 2"/>
          <p:cNvSpPr>
            <a:spLocks noGrp="1" noChangeArrowheads="1"/>
          </p:cNvSpPr>
          <p:nvPr>
            <p:ph type="ctrTitle"/>
          </p:nvPr>
        </p:nvSpPr>
        <p:spPr>
          <a:xfrm>
            <a:off x="1279525" y="1600200"/>
            <a:ext cx="7085013" cy="1066800"/>
          </a:xfrm>
        </p:spPr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222211" name="Rectangle 3"/>
          <p:cNvSpPr>
            <a:spLocks noGrp="1" noChangeArrowheads="1"/>
          </p:cNvSpPr>
          <p:nvPr>
            <p:ph type="subTitle" idx="1"/>
          </p:nvPr>
        </p:nvSpPr>
        <p:spPr>
          <a:xfrm>
            <a:off x="1279525" y="2819400"/>
            <a:ext cx="5256213" cy="1143000"/>
          </a:xfrm>
        </p:spPr>
        <p:txBody>
          <a:bodyPr/>
          <a:lstStyle>
            <a:lvl1pPr marL="0" indent="0">
              <a:buFontTx/>
              <a:buNone/>
              <a:defRPr/>
            </a:lvl1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E45A3A8-70DD-4143-BEDA-A76BD6AE8784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  <p:transition spd="slow">
    <p:wipe dir="r"/>
  </p:transition>
</p:sldLayout>
</file>

<file path=ppt/slideLayouts/slideLayout40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N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776BFD0A-613E-4777-ACB2-82959AD38153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  <p:transition spd="slow">
    <p:wipe dir="r"/>
  </p:transition>
</p:sldLayout>
</file>

<file path=ppt/slideLayouts/slideLayout41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1971F611-1615-48C0-ADBE-3BA493F7EF29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  <p:transition spd="slow">
    <p:wipe dir="r"/>
  </p:transition>
</p:sldLayout>
</file>

<file path=ppt/slideLayouts/slideLayout42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279525" y="1600200"/>
            <a:ext cx="25527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N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3984625" y="1600200"/>
            <a:ext cx="25527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N"/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C296081C-7A10-42DB-BEC8-1D0ADA1FB524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  <p:transition spd="slow">
    <p:wipe dir="r"/>
  </p:transition>
</p:sldLayout>
</file>

<file path=ppt/slideLayouts/slideLayout43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N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N"/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02B8F6AA-F937-4E43-B87E-029DCEBEB2CA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  <p:transition spd="slow">
    <p:wipe dir="r"/>
  </p:transition>
</p:sldLayout>
</file>

<file path=ppt/slideLayouts/slideLayout44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12176739-0254-4CD1-9C91-DD902E8206AE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  <p:transition spd="slow">
    <p:wipe dir="r"/>
  </p:transition>
</p:sldLayout>
</file>

<file path=ppt/slideLayouts/slideLayout45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3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4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58C762AC-C98A-4770-8282-48FCB07DC7FE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  <p:transition spd="slow">
    <p:wipe dir="r"/>
  </p:transition>
</p:sldLayout>
</file>

<file path=ppt/slideLayouts/slideLayout46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N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4ED763A9-54A3-4213-8557-9395A7605E86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  <p:transition spd="slow">
    <p:wipe dir="r"/>
  </p:transition>
</p:sldLayout>
</file>

<file path=ppt/slideLayouts/slideLayout47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r>
              <a:rPr lang="en-US" noProof="0"/>
              <a:t>Click icon to add picture</a:t>
            </a:r>
            <a:endParaRPr lang="en-IN" noProof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15A246CF-099A-4587-B76F-06D7C3638E5A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  <p:transition spd="slow">
    <p:wipe dir="r"/>
  </p:transition>
</p:sldLayout>
</file>

<file path=ppt/slideLayouts/slideLayout48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N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F51E466D-DE9A-4799-91EB-922B89E17B93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  <p:transition spd="slow">
    <p:wipe dir="r"/>
  </p:transition>
</p:sldLayout>
</file>

<file path=ppt/slideLayouts/slideLayout49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94475" y="685800"/>
            <a:ext cx="1771650" cy="5440363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279525" y="685800"/>
            <a:ext cx="5162550" cy="5440363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N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0C08B849-6F46-4F2D-8CE1-617B7FF40DC7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  <p:transition spd="slow">
    <p:wipe dir="r"/>
  </p:transition>
</p:sldLayout>
</file>

<file path=ppt/slideLayouts/slideLayout50.xml><?xml version="1.0" encoding="utf-8"?>
<p:sldLayout xmlns:a="http://schemas.openxmlformats.org/drawingml/2006/main" xmlns:r="http://schemas.openxmlformats.org/officeDocument/2006/relationships" xmlns:p="http://schemas.openxmlformats.org/presentationml/2006/main" type="txAndObj">
  <p:cSld name="Title, Text,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sz="half" idx="1"/>
          </p:nvPr>
        </p:nvSpPr>
        <p:spPr>
          <a:xfrm>
            <a:off x="228600" y="914400"/>
            <a:ext cx="4267200" cy="556260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914400"/>
            <a:ext cx="4267200" cy="556260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457200" y="6245225"/>
            <a:ext cx="2133600" cy="476250"/>
          </a:xfrm>
        </p:spPr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3124200" y="6245225"/>
            <a:ext cx="2895600" cy="476250"/>
          </a:xfrm>
        </p:spPr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6553200" y="6245225"/>
            <a:ext cx="2133600" cy="476250"/>
          </a:xfrm>
        </p:spPr>
        <p:txBody>
          <a:bodyPr/>
          <a:lstStyle>
            <a:lvl1pPr>
              <a:defRPr/>
            </a:lvl1pPr>
          </a:lstStyle>
          <a:p>
            <a:fld id="{EAC81F8A-876C-4426-B1F4-09299BE1FD02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  <p:transition>
    <p:wipe dir="r"/>
  </p:transition>
</p:sldLayout>
</file>

<file path=ppt/slideLayouts/slideLayout51.xml><?xml version="1.0" encoding="utf-8"?>
<p:sldLayout xmlns:a="http://schemas.openxmlformats.org/drawingml/2006/main" xmlns:r="http://schemas.openxmlformats.org/officeDocument/2006/relationships" xmlns:p="http://schemas.openxmlformats.org/presentationml/2006/main" type="txAndTwoObj">
  <p:cSld name="Title, Text, and 2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sz="half" idx="1"/>
          </p:nvPr>
        </p:nvSpPr>
        <p:spPr>
          <a:xfrm>
            <a:off x="228600" y="914400"/>
            <a:ext cx="4267200" cy="556260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quarter" idx="2"/>
          </p:nvPr>
        </p:nvSpPr>
        <p:spPr>
          <a:xfrm>
            <a:off x="4648200" y="914400"/>
            <a:ext cx="4267200" cy="270510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Content Placeholder 4"/>
          <p:cNvSpPr>
            <a:spLocks noGrp="1"/>
          </p:cNvSpPr>
          <p:nvPr>
            <p:ph sz="quarter" idx="3"/>
          </p:nvPr>
        </p:nvSpPr>
        <p:spPr>
          <a:xfrm>
            <a:off x="4648200" y="3771900"/>
            <a:ext cx="4267200" cy="270510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Date Placeholder 5"/>
          <p:cNvSpPr>
            <a:spLocks noGrp="1"/>
          </p:cNvSpPr>
          <p:nvPr>
            <p:ph type="dt" sz="half" idx="10"/>
          </p:nvPr>
        </p:nvSpPr>
        <p:spPr>
          <a:xfrm>
            <a:off x="457200" y="6245225"/>
            <a:ext cx="2133600" cy="476250"/>
          </a:xfrm>
        </p:spPr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7" name="Footer Placeholder 6"/>
          <p:cNvSpPr>
            <a:spLocks noGrp="1"/>
          </p:cNvSpPr>
          <p:nvPr>
            <p:ph type="ftr" sz="quarter" idx="11"/>
          </p:nvPr>
        </p:nvSpPr>
        <p:spPr>
          <a:xfrm>
            <a:off x="3124200" y="6245225"/>
            <a:ext cx="2895600" cy="476250"/>
          </a:xfrm>
        </p:spPr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8" name="Slide Number Placeholder 7"/>
          <p:cNvSpPr>
            <a:spLocks noGrp="1"/>
          </p:cNvSpPr>
          <p:nvPr>
            <p:ph type="sldNum" sz="quarter" idx="12"/>
          </p:nvPr>
        </p:nvSpPr>
        <p:spPr>
          <a:xfrm>
            <a:off x="6553200" y="6245225"/>
            <a:ext cx="2133600" cy="476250"/>
          </a:xfrm>
        </p:spPr>
        <p:txBody>
          <a:bodyPr/>
          <a:lstStyle>
            <a:lvl1pPr>
              <a:defRPr/>
            </a:lvl1pPr>
          </a:lstStyle>
          <a:p>
            <a:fld id="{8DC20C5F-E3F0-4C8F-A80D-8C798825D2C9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  <p:transition>
    <p:wipe dir="r"/>
  </p:transition>
</p:sldLayout>
</file>

<file path=ppt/slideLayouts/slideLayout52.xml><?xml version="1.0" encoding="utf-8"?>
<p:sldLayout xmlns:a="http://schemas.openxmlformats.org/drawingml/2006/main" xmlns:r="http://schemas.openxmlformats.org/officeDocument/2006/relationships" xmlns:p="http://schemas.openxmlformats.org/presentationml/2006/main" type="fourObj">
  <p:cSld name="Title and 4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sz="quarter"/>
          </p:nvPr>
        </p:nvSpPr>
        <p:spPr>
          <a:xfrm>
            <a:off x="457200" y="274638"/>
            <a:ext cx="8229600" cy="1143000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>
          <a:xfrm>
            <a:off x="228600" y="914400"/>
            <a:ext cx="4267200" cy="270510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quarter" idx="2"/>
          </p:nvPr>
        </p:nvSpPr>
        <p:spPr>
          <a:xfrm>
            <a:off x="4648200" y="914400"/>
            <a:ext cx="4267200" cy="270510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Content Placeholder 4"/>
          <p:cNvSpPr>
            <a:spLocks noGrp="1"/>
          </p:cNvSpPr>
          <p:nvPr>
            <p:ph sz="quarter" idx="3"/>
          </p:nvPr>
        </p:nvSpPr>
        <p:spPr>
          <a:xfrm>
            <a:off x="228600" y="3771900"/>
            <a:ext cx="4267200" cy="270510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8200" y="3771900"/>
            <a:ext cx="4267200" cy="270510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>
          <a:xfrm>
            <a:off x="457200" y="6245225"/>
            <a:ext cx="2133600" cy="476250"/>
          </a:xfrm>
        </p:spPr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>
          <a:xfrm>
            <a:off x="3124200" y="6245225"/>
            <a:ext cx="2895600" cy="476250"/>
          </a:xfrm>
        </p:spPr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>
          <a:xfrm>
            <a:off x="6553200" y="6245225"/>
            <a:ext cx="2133600" cy="476250"/>
          </a:xfrm>
        </p:spPr>
        <p:txBody>
          <a:bodyPr/>
          <a:lstStyle>
            <a:lvl1pPr>
              <a:defRPr/>
            </a:lvl1pPr>
          </a:lstStyle>
          <a:p>
            <a:fld id="{791A7E26-B106-41D0-AF85-1C265DE11686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  <p:transition>
    <p:wipe dir="r"/>
  </p:transition>
</p:sldLayout>
</file>

<file path=ppt/slideLayouts/slideLayout53.xml><?xml version="1.0" encoding="utf-8"?>
<p:sldLayout xmlns:a="http://schemas.openxmlformats.org/drawingml/2006/main" xmlns:r="http://schemas.openxmlformats.org/officeDocument/2006/relationships" xmlns:p="http://schemas.openxmlformats.org/presentationml/2006/main" type="objAndTwoObj">
  <p:cSld name="Title, Content, and 2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228600" y="914400"/>
            <a:ext cx="4267200" cy="556260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quarter" idx="2"/>
          </p:nvPr>
        </p:nvSpPr>
        <p:spPr>
          <a:xfrm>
            <a:off x="4648200" y="914400"/>
            <a:ext cx="4267200" cy="270510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Content Placeholder 4"/>
          <p:cNvSpPr>
            <a:spLocks noGrp="1"/>
          </p:cNvSpPr>
          <p:nvPr>
            <p:ph sz="quarter" idx="3"/>
          </p:nvPr>
        </p:nvSpPr>
        <p:spPr>
          <a:xfrm>
            <a:off x="4648200" y="3771900"/>
            <a:ext cx="4267200" cy="270510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Date Placeholder 5"/>
          <p:cNvSpPr>
            <a:spLocks noGrp="1"/>
          </p:cNvSpPr>
          <p:nvPr>
            <p:ph type="dt" sz="half" idx="10"/>
          </p:nvPr>
        </p:nvSpPr>
        <p:spPr>
          <a:xfrm>
            <a:off x="457200" y="6245225"/>
            <a:ext cx="2133600" cy="476250"/>
          </a:xfrm>
        </p:spPr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7" name="Footer Placeholder 6"/>
          <p:cNvSpPr>
            <a:spLocks noGrp="1"/>
          </p:cNvSpPr>
          <p:nvPr>
            <p:ph type="ftr" sz="quarter" idx="11"/>
          </p:nvPr>
        </p:nvSpPr>
        <p:spPr>
          <a:xfrm>
            <a:off x="3124200" y="6245225"/>
            <a:ext cx="2895600" cy="476250"/>
          </a:xfrm>
        </p:spPr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8" name="Slide Number Placeholder 7"/>
          <p:cNvSpPr>
            <a:spLocks noGrp="1"/>
          </p:cNvSpPr>
          <p:nvPr>
            <p:ph type="sldNum" sz="quarter" idx="12"/>
          </p:nvPr>
        </p:nvSpPr>
        <p:spPr>
          <a:xfrm>
            <a:off x="6553200" y="6245225"/>
            <a:ext cx="2133600" cy="476250"/>
          </a:xfrm>
        </p:spPr>
        <p:txBody>
          <a:bodyPr/>
          <a:lstStyle>
            <a:lvl1pPr>
              <a:defRPr/>
            </a:lvl1pPr>
          </a:lstStyle>
          <a:p>
            <a:fld id="{61083A42-57B2-4AF1-8F9E-C31300620E2E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  <p:transition>
    <p:wipe dir="r"/>
  </p:transition>
</p:sldLayout>
</file>

<file path=ppt/slideLayouts/slideLayout54.xml><?xml version="1.0" encoding="utf-8"?>
<p:sldLayout xmlns:a="http://schemas.openxmlformats.org/drawingml/2006/main" xmlns:r="http://schemas.openxmlformats.org/officeDocument/2006/relationships" xmlns:p="http://schemas.openxmlformats.org/presentationml/2006/main" type="tbl">
  <p:cSld name="Title and 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able Placeholder 2"/>
          <p:cNvSpPr>
            <a:spLocks noGrp="1"/>
          </p:cNvSpPr>
          <p:nvPr>
            <p:ph type="tbl" idx="1"/>
          </p:nvPr>
        </p:nvSpPr>
        <p:spPr>
          <a:xfrm>
            <a:off x="228600" y="914400"/>
            <a:ext cx="8686800" cy="5562600"/>
          </a:xfrm>
        </p:spPr>
        <p:txBody>
          <a:bodyPr/>
          <a:lstStyle/>
          <a:p>
            <a:r>
              <a:rPr lang="en-US"/>
              <a:t>Click icon to add table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457200" y="6245225"/>
            <a:ext cx="2133600" cy="476250"/>
          </a:xfrm>
        </p:spPr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3124200" y="6245225"/>
            <a:ext cx="2895600" cy="476250"/>
          </a:xfrm>
        </p:spPr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6553200" y="6245225"/>
            <a:ext cx="2133600" cy="476250"/>
          </a:xfrm>
        </p:spPr>
        <p:txBody>
          <a:bodyPr/>
          <a:lstStyle>
            <a:lvl1pPr>
              <a:defRPr/>
            </a:lvl1pPr>
          </a:lstStyle>
          <a:p>
            <a:fld id="{76324458-163D-417E-AAC2-00723B379C2E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  <p:transition>
    <p:wipe dir="r"/>
  </p:transition>
</p:sldLayout>
</file>

<file path=ppt/slideLayouts/slideLayout5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2" descr="015a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42691" name="Rectangle 3"/>
          <p:cNvSpPr>
            <a:spLocks noGrp="1" noChangeArrowheads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>
            <a:lvl1pPr algn="ctr"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242692" name="Rectangle 4"/>
          <p:cNvSpPr>
            <a:spLocks noGrp="1" noChangeArrowheads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FontTx/>
              <a:buNone/>
              <a:defRPr/>
            </a:lvl1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5" name="Rectangle 5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Rectangle 7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C229EB4-A9D8-40B8-BEEB-6A9BD39EC86F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  <p:transition spd="slow">
    <p:wipe dir="r"/>
  </p:transition>
</p:sldLayout>
</file>

<file path=ppt/slideLayouts/slideLayout56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N"/>
          </a:p>
        </p:txBody>
      </p:sp>
      <p:sp>
        <p:nvSpPr>
          <p:cNvPr id="4" name="Rectangle 5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6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7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5C223D6E-C1DF-4AC7-9F2D-C11698F8301D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  <p:transition spd="slow">
    <p:wipe dir="r"/>
  </p:transition>
</p:sldLayout>
</file>

<file path=ppt/slideLayouts/slideLayout57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Rectangle 5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6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7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DEDE9E51-D072-4163-9C08-6AA4C7D1A258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  <p:transition spd="slow">
    <p:wipe dir="r"/>
  </p:transition>
</p:sldLayout>
</file>

<file path=ppt/slideLayouts/slideLayout58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2411413" y="1600200"/>
            <a:ext cx="30607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N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624513" y="1600200"/>
            <a:ext cx="3062287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N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Rectangle 7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9D0707E7-E728-408C-9FE6-52D1DF9F81AA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  <p:transition spd="slow">
    <p:wipe dir="r"/>
  </p:transition>
</p:sldLayout>
</file>

<file path=ppt/slideLayouts/slideLayout59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N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N"/>
          </a:p>
        </p:txBody>
      </p:sp>
      <p:sp>
        <p:nvSpPr>
          <p:cNvPr id="7" name="Rectangle 5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8" name="Rectangle 6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9" name="Rectangle 7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1DDD6972-EF50-4B77-88FF-A2344F878748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  <p:transition spd="slow">
    <p:wipe dir="r"/>
  </p:transition>
</p:sldLayout>
</file>

<file path=ppt/slideLayouts/slideLayout60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Rectangle 5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4" name="Rectangle 6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7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5648AD1F-B73E-437B-99DA-635E7587527A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  <p:transition spd="slow">
    <p:wipe dir="r"/>
  </p:transition>
</p:sldLayout>
</file>

<file path=ppt/slideLayouts/slideLayout61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5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3" name="Rectangle 6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4" name="Rectangle 7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18E57CD3-0E61-4567-AC45-BA58A10AACD9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  <p:transition spd="slow">
    <p:wipe dir="r"/>
  </p:transition>
</p:sldLayout>
</file>

<file path=ppt/slideLayouts/slideLayout62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N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Rectangle 5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Rectangle 7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D5477E23-ED60-40C2-A4DA-9189244950A5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  <p:transition spd="slow">
    <p:wipe dir="r"/>
  </p:transition>
</p:sldLayout>
</file>

<file path=ppt/slideLayouts/slideLayout63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r>
              <a:rPr lang="en-US" noProof="0"/>
              <a:t>Click icon to add picture</a:t>
            </a:r>
            <a:endParaRPr lang="en-IN" noProof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Rectangle 5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Rectangle 7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B450F0BE-9671-42A4-9909-2017BC41A672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  <p:transition spd="slow">
    <p:wipe dir="r"/>
  </p:transition>
</p:sldLayout>
</file>

<file path=ppt/slideLayouts/slideLayout64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N"/>
          </a:p>
        </p:txBody>
      </p:sp>
      <p:sp>
        <p:nvSpPr>
          <p:cNvPr id="4" name="Rectangle 5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6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7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4C6FB944-44F7-40E3-8E15-5177A83F8B1D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  <p:transition spd="slow">
    <p:wipe dir="r"/>
  </p:transition>
</p:sldLayout>
</file>

<file path=ppt/slideLayouts/slideLayout6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7118350" y="549275"/>
            <a:ext cx="1568450" cy="5576888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2411413" y="549275"/>
            <a:ext cx="4554537" cy="557688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N"/>
          </a:p>
        </p:txBody>
      </p:sp>
      <p:sp>
        <p:nvSpPr>
          <p:cNvPr id="4" name="Rectangle 5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6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7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764F4192-BB35-4FE5-9F00-1AD3B9B17E30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  <p:transition spd="slow">
    <p:wipe dir="r"/>
  </p:transition>
</p:sldLayout>
</file>

<file path=ppt/slideLayouts/slideLayout6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bg>
      <p:bgPr>
        <a:blipFill dpi="0" rotWithShape="0">
          <a:blip r:embed="rId2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0818" name="Rectangle 2"/>
          <p:cNvSpPr>
            <a:spLocks noGrp="1" noChangeArrowheads="1"/>
          </p:cNvSpPr>
          <p:nvPr>
            <p:ph type="ctrTitle"/>
          </p:nvPr>
        </p:nvSpPr>
        <p:spPr>
          <a:xfrm>
            <a:off x="1371600" y="3352800"/>
            <a:ext cx="6172200" cy="762000"/>
          </a:xfrm>
        </p:spPr>
        <p:txBody>
          <a:bodyPr/>
          <a:lstStyle>
            <a:lvl1pPr>
              <a:defRPr sz="44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290819" name="Rectangle 3"/>
          <p:cNvSpPr>
            <a:spLocks noGrp="1" noChangeArrowheads="1"/>
          </p:cNvSpPr>
          <p:nvPr>
            <p:ph type="subTitle" idx="1"/>
          </p:nvPr>
        </p:nvSpPr>
        <p:spPr>
          <a:xfrm>
            <a:off x="1905000" y="4279900"/>
            <a:ext cx="5638800" cy="762000"/>
          </a:xfrm>
        </p:spPr>
        <p:txBody>
          <a:bodyPr/>
          <a:lstStyle>
            <a:lvl1pPr marL="0" indent="0">
              <a:buFontTx/>
              <a:buNone/>
              <a:defRPr b="0"/>
            </a:lvl1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B058A73-21CC-4C46-B815-D27045067826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  <p:transition spd="slow">
    <p:wipe dir="r"/>
  </p:transition>
</p:sldLayout>
</file>

<file path=ppt/slideLayouts/slideLayout67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N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735C917A-7FC2-48AF-A551-9F0539AEADF9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  <p:transition spd="slow">
    <p:wipe dir="r"/>
  </p:transition>
</p:sldLayout>
</file>

<file path=ppt/slideLayouts/slideLayout68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C6F9A32F-E55C-4267-B455-19A5B440BCE2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  <p:transition spd="slow">
    <p:wipe dir="r"/>
  </p:transition>
</p:sldLayout>
</file>

<file path=ppt/slideLayouts/slideLayout69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752600" y="838200"/>
            <a:ext cx="3543300" cy="54102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N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448300" y="838200"/>
            <a:ext cx="3543300" cy="54102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N"/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BD5A849A-65ED-4C6A-87FC-7F89C56597BC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  <p:transition spd="slow">
    <p:wipe dir="r"/>
  </p:transition>
</p:sldLayout>
</file>

<file path=ppt/slideLayouts/slideLayout70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N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N"/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EFB66EAF-AB01-44B3-A26F-ABF436724FC2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  <p:transition spd="slow">
    <p:wipe dir="r"/>
  </p:transition>
</p:sldLayout>
</file>

<file path=ppt/slideLayouts/slideLayout7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70039F0E-7EE4-4043-98F1-A7360702E3B6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  <p:transition spd="slow">
    <p:wipe dir="r"/>
  </p:transition>
</p:sldLayout>
</file>

<file path=ppt/slideLayouts/slideLayout72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3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4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95DDF786-A3BE-4A2F-AC93-01057B6622B8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  <p:transition spd="slow">
    <p:wipe dir="r"/>
  </p:transition>
</p:sldLayout>
</file>

<file path=ppt/slideLayouts/slideLayout73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N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E31101A2-6AF2-4A47-8E4B-241C8371265A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  <p:transition spd="slow">
    <p:wipe dir="r"/>
  </p:transition>
</p:sldLayout>
</file>

<file path=ppt/slideLayouts/slideLayout74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r>
              <a:rPr lang="en-US" noProof="0"/>
              <a:t>Click icon to add picture</a:t>
            </a:r>
            <a:endParaRPr lang="en-IN" noProof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DA0CCAD7-8904-49C0-AEAB-DF8EC323E31F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  <p:transition spd="slow">
    <p:wipe dir="r"/>
  </p:transition>
</p:sldLayout>
</file>

<file path=ppt/slideLayouts/slideLayout7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N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4BA23002-70A9-4A74-9E5E-703FAE4CBD86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  <p:transition spd="slow">
    <p:wipe dir="r"/>
  </p:transition>
</p:sldLayout>
</file>

<file path=ppt/slideLayouts/slideLayout7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743700" y="0"/>
            <a:ext cx="2247900" cy="6248400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0" y="0"/>
            <a:ext cx="6591300" cy="6248400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N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4DC971F4-5287-4783-971B-9FF2FAFF7873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  <p:transition spd="slow">
    <p:wipe dir="r"/>
  </p:transition>
</p:sldLayout>
</file>

<file path=ppt/slideLayouts/slideLayout7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bg>
      <p:bgPr>
        <a:blipFill dpi="0" rotWithShape="0">
          <a:blip r:embed="rId2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9250" name="Rectangle 2"/>
          <p:cNvSpPr>
            <a:spLocks noGrp="1" noChangeArrowheads="1"/>
          </p:cNvSpPr>
          <p:nvPr>
            <p:ph type="ctrTitle"/>
          </p:nvPr>
        </p:nvSpPr>
        <p:spPr>
          <a:xfrm>
            <a:off x="5029200" y="1676400"/>
            <a:ext cx="3276600" cy="2514600"/>
          </a:xfrm>
        </p:spPr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09251" name="Rectangle 3"/>
          <p:cNvSpPr>
            <a:spLocks noGrp="1" noChangeArrowheads="1"/>
          </p:cNvSpPr>
          <p:nvPr>
            <p:ph type="subTitle" idx="1"/>
          </p:nvPr>
        </p:nvSpPr>
        <p:spPr>
          <a:xfrm>
            <a:off x="5029200" y="4114800"/>
            <a:ext cx="3276600" cy="1143000"/>
          </a:xfrm>
        </p:spPr>
        <p:txBody>
          <a:bodyPr/>
          <a:lstStyle>
            <a:lvl1pPr marL="0" indent="0">
              <a:buFontTx/>
              <a:buNone/>
              <a:defRPr sz="2800"/>
            </a:lvl1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1660279-D9C0-425C-A2EB-E2BB1101BEFD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  <p:transition spd="slow">
    <p:wipe dir="r"/>
  </p:transition>
</p:sldLayout>
</file>

<file path=ppt/slideLayouts/slideLayout78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N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6E956F12-E161-40F2-8708-16CE65642FDE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  <p:transition spd="slow">
    <p:wipe dir="r"/>
  </p:transition>
</p:sldLayout>
</file>

<file path=ppt/slideLayouts/slideLayout79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43B46A76-4B1D-4FAF-BA41-3CEA926DA089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  <p:transition spd="slow">
    <p:wipe dir="r"/>
  </p:transition>
</p:sldLayout>
</file>

<file path=ppt/slideLayouts/slideLayout80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762000" y="1600200"/>
            <a:ext cx="3657600" cy="44196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N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0" y="1600200"/>
            <a:ext cx="3657600" cy="44196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N"/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F55AC485-FBF3-4271-B300-CFF02396EE08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  <p:transition spd="slow">
    <p:wipe dir="r"/>
  </p:transition>
</p:sldLayout>
</file>

<file path=ppt/slideLayouts/slideLayout81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N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N"/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D9C0FE6A-C0FF-44B8-9F0D-7CAD266552BD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  <p:transition spd="slow">
    <p:wipe dir="r"/>
  </p:transition>
</p:sldLayout>
</file>

<file path=ppt/slideLayouts/slideLayout8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F6B201AB-AFC7-4CB4-A329-8B2AE9AEE2F7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  <p:transition spd="slow">
    <p:wipe dir="r"/>
  </p:transition>
</p:sldLayout>
</file>

<file path=ppt/slideLayouts/slideLayout83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3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4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021AB740-BEE9-4505-A285-201506B21868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  <p:transition spd="slow">
    <p:wipe dir="r"/>
  </p:transition>
</p:sldLayout>
</file>

<file path=ppt/slideLayouts/slideLayout84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N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0746FD80-63AB-492B-90D3-D0E2E66F9799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  <p:transition spd="slow">
    <p:wipe dir="r"/>
  </p:transition>
</p:sldLayout>
</file>

<file path=ppt/slideLayouts/slideLayout85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r>
              <a:rPr lang="en-US" noProof="0"/>
              <a:t>Click icon to add picture</a:t>
            </a:r>
            <a:endParaRPr lang="en-IN" noProof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6EE9AEAE-0ED1-460E-88A8-B1C2FE0E4D38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  <p:transition spd="slow">
    <p:wipe dir="r"/>
  </p:transition>
</p:sldLayout>
</file>

<file path=ppt/slideLayouts/slideLayout8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N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C4AC6325-9CCC-4E22-B07B-9EA2D17A3489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  <p:transition spd="slow">
    <p:wipe dir="r"/>
  </p:transition>
</p:sldLayout>
</file>

<file path=ppt/slideLayouts/slideLayout8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362700" y="533400"/>
            <a:ext cx="1866900" cy="5486400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762000" y="533400"/>
            <a:ext cx="5448300" cy="5486400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N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549BD062-C7BC-45EC-AF40-962AE1561471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  <p:transition spd="slow">
    <p:wipe dir="r"/>
  </p:transition>
</p:sldLayout>
</file>

<file path=ppt/slideLayouts/slideLayout8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bg>
      <p:bgPr>
        <a:blipFill dpi="0" rotWithShape="0">
          <a:blip r:embed="rId2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3346" name="Rectangle 2"/>
          <p:cNvSpPr>
            <a:spLocks noGrp="1" noChangeArrowheads="1"/>
          </p:cNvSpPr>
          <p:nvPr>
            <p:ph type="ctrTitle"/>
          </p:nvPr>
        </p:nvSpPr>
        <p:spPr>
          <a:xfrm>
            <a:off x="2514600" y="3962400"/>
            <a:ext cx="5638800" cy="1295400"/>
          </a:xfrm>
        </p:spPr>
        <p:txBody>
          <a:bodyPr/>
          <a:lstStyle>
            <a:lvl1pPr>
              <a:lnSpc>
                <a:spcPct val="80000"/>
              </a:lnSpc>
              <a:defRPr sz="4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13347" name="Rectangle 3"/>
          <p:cNvSpPr>
            <a:spLocks noGrp="1" noChangeArrowheads="1"/>
          </p:cNvSpPr>
          <p:nvPr>
            <p:ph type="subTitle" idx="1"/>
          </p:nvPr>
        </p:nvSpPr>
        <p:spPr>
          <a:xfrm>
            <a:off x="2514600" y="5486400"/>
            <a:ext cx="5638800" cy="609600"/>
          </a:xfrm>
        </p:spPr>
        <p:txBody>
          <a:bodyPr/>
          <a:lstStyle>
            <a:lvl1pPr marL="0" indent="0">
              <a:buFontTx/>
              <a:buNone/>
              <a:defRPr sz="2800"/>
            </a:lvl1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xfrm>
            <a:off x="228600" y="6248400"/>
            <a:ext cx="1905000" cy="457200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xfrm>
            <a:off x="2362200" y="6248400"/>
            <a:ext cx="4343400" cy="457200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xfrm>
            <a:off x="7010400" y="6248400"/>
            <a:ext cx="1905000" cy="457200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D68C96B4-DF90-4A8F-B0C3-9ADB4D936684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  <p:transition spd="slow">
    <p:wipe dir="r"/>
  </p:transition>
</p:sldLayout>
</file>

<file path=ppt/slideLayouts/slideLayout89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N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F75FBDDB-77D9-46C3-8F71-021C8648F5BB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  <p:transition spd="slow">
    <p:wipe dir="r"/>
  </p:transition>
</p:sldLayout>
</file>

<file path=ppt/slideLayouts/slideLayout90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4A2D44F1-1DB1-410A-A40D-08A9204FC71F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  <p:transition spd="slow">
    <p:wipe dir="r"/>
  </p:transition>
</p:sldLayout>
</file>

<file path=ppt/slideLayouts/slideLayout91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371600"/>
            <a:ext cx="4000500" cy="45720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N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10100" y="1371600"/>
            <a:ext cx="4000500" cy="45720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N"/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93DF7ABE-B5C9-458D-8A8C-0515609851C1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  <p:transition spd="slow">
    <p:wipe dir="r"/>
  </p:transition>
</p:sldLayout>
</file>

<file path=ppt/slideLayouts/slideLayout92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N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N"/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69FE6E08-EBC6-48D1-88EC-9EE3AB3E69B7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  <p:transition spd="slow">
    <p:wipe dir="r"/>
  </p:transition>
</p:sldLayout>
</file>

<file path=ppt/slideLayouts/slideLayout93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9BB664F1-6E71-428A-A88F-D81CEB8157CE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  <p:transition spd="slow">
    <p:wipe dir="r"/>
  </p:transition>
</p:sldLayout>
</file>

<file path=ppt/slideLayouts/slideLayout94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3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4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9A2CC326-9316-4821-904A-496A0983262E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  <p:transition spd="slow">
    <p:wipe dir="r"/>
  </p:transition>
</p:sldLayout>
</file>

<file path=ppt/slideLayouts/slideLayout95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N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A6A29841-EB6D-44FF-849A-DD80B1FEC737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  <p:transition spd="slow">
    <p:wipe dir="r"/>
  </p:transition>
</p:sldLayout>
</file>

<file path=ppt/slideLayouts/slideLayout96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r>
              <a:rPr lang="en-US" noProof="0"/>
              <a:t>Click icon to add picture</a:t>
            </a:r>
            <a:endParaRPr lang="en-IN" noProof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7CDAB671-D692-4AB1-89FC-568D2C868126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  <p:transition spd="slow">
    <p:wipe dir="r"/>
  </p:transition>
</p:sldLayout>
</file>

<file path=ppt/slideLayouts/slideLayout9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N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AF4AA210-929B-4B64-A676-4C0A392EB616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  <p:transition spd="slow">
    <p:wipe dir="r"/>
  </p:transition>
</p:sldLayout>
</file>

<file path=ppt/slideLayouts/slideLayout98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72250" y="90488"/>
            <a:ext cx="2038350" cy="5853112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90488"/>
            <a:ext cx="5962650" cy="5853112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N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FC23C5A7-5E40-49BE-A3AF-82FAD34F7754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  <p:transition spd="slow">
    <p:wipe dir="r"/>
  </p:transition>
</p:sldLayout>
</file>

<file path=ppt/slideLayouts/slideLayout99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bg>
      <p:bgPr>
        <a:blipFill dpi="0" rotWithShape="0">
          <a:blip r:embed="rId2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3826" name="Rectangle 2"/>
          <p:cNvSpPr>
            <a:spLocks noGrp="1" noChangeArrowheads="1"/>
          </p:cNvSpPr>
          <p:nvPr>
            <p:ph type="ctrTitle"/>
          </p:nvPr>
        </p:nvSpPr>
        <p:spPr>
          <a:xfrm>
            <a:off x="2133600" y="838200"/>
            <a:ext cx="6629400" cy="1295400"/>
          </a:xfrm>
        </p:spPr>
        <p:txBody>
          <a:bodyPr/>
          <a:lstStyle>
            <a:lvl1pPr>
              <a:defRPr sz="48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33827" name="Rectangle 3"/>
          <p:cNvSpPr>
            <a:spLocks noGrp="1" noChangeArrowheads="1"/>
          </p:cNvSpPr>
          <p:nvPr>
            <p:ph type="subTitle" idx="1"/>
          </p:nvPr>
        </p:nvSpPr>
        <p:spPr>
          <a:xfrm>
            <a:off x="4191000" y="4876800"/>
            <a:ext cx="4495800" cy="1066800"/>
          </a:xfrm>
        </p:spPr>
        <p:txBody>
          <a:bodyPr/>
          <a:lstStyle>
            <a:lvl1pPr marL="0" indent="0">
              <a:buFontTx/>
              <a:buNone/>
              <a:defRPr/>
            </a:lvl1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xfrm>
            <a:off x="685800" y="6248400"/>
            <a:ext cx="1905000" cy="457200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xfrm>
            <a:off x="3124200" y="6248400"/>
            <a:ext cx="2895600" cy="457200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xfrm>
            <a:off x="6553200" y="6248400"/>
            <a:ext cx="1905000" cy="457200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ED8143C4-6C64-489C-B3F9-003AA49C810B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  <p:transition spd="slow">
    <p:wipe dir="r"/>
  </p:transition>
</p:sldLayout>
</file>

<file path=ppt/slideLayouts/slideLayout100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N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E614CAEF-B301-4E97-994F-112EE6126F1C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  <p:transition spd="slow">
    <p:wipe dir="r"/>
  </p:transition>
</p:sldLayout>
</file>

<file path=ppt/slideLayouts/slideLayout101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294D1ABD-39BA-4BAF-AC3B-BC59B6941D64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  <p:transition spd="slow">
    <p:wipe dir="r"/>
  </p:transition>
</p:sldLayout>
</file>

<file path=ppt/slideLayouts/slideLayout102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09600" y="1752600"/>
            <a:ext cx="4076700" cy="42672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N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838700" y="1752600"/>
            <a:ext cx="4076700" cy="42672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N"/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B88B49C3-273D-4FB8-8C8A-5EAD4D958FDF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  <p:transition spd="slow">
    <p:wipe dir="r"/>
  </p:transition>
</p:sldLayout>
</file>

<file path=ppt/slideLayouts/slideLayout103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N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N"/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9BDA75A2-0359-44A0-B6F3-80449DA57CB2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  <p:transition spd="slow">
    <p:wipe dir="r"/>
  </p:transition>
</p:sldLayout>
</file>

<file path=ppt/slideLayouts/slideLayout104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77AB3622-6F12-48D5-AB20-698DC912AD1F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  <p:transition spd="slow">
    <p:wipe dir="r"/>
  </p:transition>
</p:sldLayout>
</file>

<file path=ppt/slideLayouts/slideLayout105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3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4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23B75CAC-F44D-4058-91C6-CB3AE4A6E828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  <p:transition spd="slow">
    <p:wipe dir="r"/>
  </p:transition>
</p:sldLayout>
</file>

<file path=ppt/slideLayouts/slideLayout106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N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91D714D8-04AB-4551-8CA3-A7C3F7A7AF39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  <p:transition spd="slow">
    <p:wipe dir="r"/>
  </p:transition>
</p:sldLayout>
</file>

<file path=ppt/slideLayouts/slideLayout107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r>
              <a:rPr lang="en-US" noProof="0"/>
              <a:t>Click icon to add picture</a:t>
            </a:r>
            <a:endParaRPr lang="en-IN" noProof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E64EF060-A7B4-4770-A32F-917398AB9978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  <p:transition spd="slow">
    <p:wipe dir="r"/>
  </p:transition>
</p:sldLayout>
</file>

<file path=ppt/slideLayouts/slideLayout108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N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0A405424-9341-4A42-9F88-9041BAEBAE38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  <p:transition spd="slow">
    <p:wipe dir="r"/>
  </p:transition>
</p:sldLayout>
</file>

<file path=ppt/slideLayouts/slideLayout109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838950" y="381000"/>
            <a:ext cx="2076450" cy="5638800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09600" y="381000"/>
            <a:ext cx="6076950" cy="5638800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N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B8D7F852-65FF-4F12-BC88-A0DCE4DF9374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  <p:transition spd="slow">
    <p:wipe dir="r"/>
  </p:transition>
</p:sldLayout>
</file>

<file path=ppt/slideLayouts/slideLayout110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en-US"/>
              <a:t>Click to edit Master subtitle style</a:t>
            </a:r>
            <a:endParaRPr lang="en-IN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8CBE6FFC-3207-4182-8863-B4D3A7FD489A}" type="datetimeFigureOut">
              <a:rPr lang="en-US"/>
              <a:pPr>
                <a:defRPr/>
              </a:pPr>
              <a:t>07/18/2023</a:t>
            </a:fld>
            <a:endParaRPr lang="en-IN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IN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95E47100-3F3D-4440-890F-7D48DADDF8B7}" type="slidenum">
              <a:rPr lang="en-IN"/>
              <a:pPr>
                <a:defRPr/>
              </a:pPr>
              <a:t>‹#›</a:t>
            </a:fld>
            <a:endParaRPr lang="en-IN"/>
          </a:p>
        </p:txBody>
      </p:sp>
    </p:spTree>
  </p:cSld>
  <p:clrMapOvr>
    <a:masterClrMapping/>
  </p:clrMapOvr>
  <p:transition spd="slow">
    <p:wipe dir="r"/>
  </p:transition>
</p:sldLayout>
</file>

<file path=ppt/slideLayouts/slideLayout111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N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E8C300A1-5659-4E37-95EB-559B9050E440}" type="datetimeFigureOut">
              <a:rPr lang="en-US"/>
              <a:pPr>
                <a:defRPr/>
              </a:pPr>
              <a:t>07/18/2023</a:t>
            </a:fld>
            <a:endParaRPr lang="en-IN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IN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F2F1D663-B21B-45CD-B50E-250B1EDFBEAA}" type="slidenum">
              <a:rPr lang="en-IN"/>
              <a:pPr>
                <a:defRPr/>
              </a:pPr>
              <a:t>‹#›</a:t>
            </a:fld>
            <a:endParaRPr lang="en-IN"/>
          </a:p>
        </p:txBody>
      </p:sp>
    </p:spTree>
  </p:cSld>
  <p:clrMapOvr>
    <a:masterClrMapping/>
  </p:clrMapOvr>
  <p:transition spd="slow">
    <p:wipe dir="r"/>
  </p:transition>
</p:sldLayout>
</file>

<file path=ppt/slideLayouts/slideLayout112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FEC2E89B-C351-4F85-97FF-3EEC053A0A95}" type="datetimeFigureOut">
              <a:rPr lang="en-US"/>
              <a:pPr>
                <a:defRPr/>
              </a:pPr>
              <a:t>07/18/2023</a:t>
            </a:fld>
            <a:endParaRPr lang="en-IN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IN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FE1A84FB-708D-4385-A16B-1217F2A0EDD6}" type="slidenum">
              <a:rPr lang="en-IN"/>
              <a:pPr>
                <a:defRPr/>
              </a:pPr>
              <a:t>‹#›</a:t>
            </a:fld>
            <a:endParaRPr lang="en-IN"/>
          </a:p>
        </p:txBody>
      </p:sp>
    </p:spTree>
  </p:cSld>
  <p:clrMapOvr>
    <a:masterClrMapping/>
  </p:clrMapOvr>
  <p:transition spd="slow">
    <p:wipe dir="r"/>
  </p:transition>
</p:sldLayout>
</file>

<file path=ppt/slideLayouts/slideLayout113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N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N"/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A13350A7-2915-4533-A4E1-FE5CBB587BE9}" type="datetimeFigureOut">
              <a:rPr lang="en-US"/>
              <a:pPr>
                <a:defRPr/>
              </a:pPr>
              <a:t>07/18/2023</a:t>
            </a:fld>
            <a:endParaRPr lang="en-IN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IN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53D27E8E-7DD3-47F0-B715-CE617A14A439}" type="slidenum">
              <a:rPr lang="en-IN"/>
              <a:pPr>
                <a:defRPr/>
              </a:pPr>
              <a:t>‹#›</a:t>
            </a:fld>
            <a:endParaRPr lang="en-IN"/>
          </a:p>
        </p:txBody>
      </p:sp>
    </p:spTree>
  </p:cSld>
  <p:clrMapOvr>
    <a:masterClrMapping/>
  </p:clrMapOvr>
  <p:transition spd="slow">
    <p:wipe dir="r"/>
  </p:transition>
</p:sldLayout>
</file>

<file path=ppt/slideLayouts/slideLayout114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N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N"/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A1F6E62A-F847-4CAB-AAF3-ADA76A8887A3}" type="datetimeFigureOut">
              <a:rPr lang="en-US"/>
              <a:pPr>
                <a:defRPr/>
              </a:pPr>
              <a:t>07/18/2023</a:t>
            </a:fld>
            <a:endParaRPr lang="en-IN"/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IN"/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2B0BB4E4-5FE2-4C7D-943E-29F01E9E5285}" type="slidenum">
              <a:rPr lang="en-IN"/>
              <a:pPr>
                <a:defRPr/>
              </a:pPr>
              <a:t>‹#›</a:t>
            </a:fld>
            <a:endParaRPr lang="en-IN"/>
          </a:p>
        </p:txBody>
      </p:sp>
    </p:spTree>
  </p:cSld>
  <p:clrMapOvr>
    <a:masterClrMapping/>
  </p:clrMapOvr>
  <p:transition spd="slow">
    <p:wipe dir="r"/>
  </p:transition>
</p:sldLayout>
</file>

<file path=ppt/slideLayouts/slideLayout115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6E96AF6D-E07A-4981-BF06-1CE79C861222}" type="datetimeFigureOut">
              <a:rPr lang="en-US"/>
              <a:pPr>
                <a:defRPr/>
              </a:pPr>
              <a:t>07/18/2023</a:t>
            </a:fld>
            <a:endParaRPr lang="en-IN"/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IN"/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BBA5AB26-A1E9-40BB-B58D-628DA94FF4B7}" type="slidenum">
              <a:rPr lang="en-IN"/>
              <a:pPr>
                <a:defRPr/>
              </a:pPr>
              <a:t>‹#›</a:t>
            </a:fld>
            <a:endParaRPr lang="en-IN"/>
          </a:p>
        </p:txBody>
      </p:sp>
    </p:spTree>
  </p:cSld>
  <p:clrMapOvr>
    <a:masterClrMapping/>
  </p:clrMapOvr>
  <p:transition spd="slow">
    <p:wipe dir="r"/>
  </p:transition>
</p:sldLayout>
</file>

<file path=ppt/slideLayouts/slideLayout116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0FBA926C-D74E-4FB7-B3EB-48038A0AFB35}" type="datetimeFigureOut">
              <a:rPr lang="en-US"/>
              <a:pPr>
                <a:defRPr/>
              </a:pPr>
              <a:t>07/18/2023</a:t>
            </a:fld>
            <a:endParaRPr lang="en-IN"/>
          </a:p>
        </p:txBody>
      </p:sp>
      <p:sp>
        <p:nvSpPr>
          <p:cNvPr id="3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IN"/>
          </a:p>
        </p:txBody>
      </p:sp>
      <p:sp>
        <p:nvSpPr>
          <p:cNvPr id="4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9B7EE71E-60D6-494D-8FB7-4787DBEDFC79}" type="slidenum">
              <a:rPr lang="en-IN"/>
              <a:pPr>
                <a:defRPr/>
              </a:pPr>
              <a:t>‹#›</a:t>
            </a:fld>
            <a:endParaRPr lang="en-IN"/>
          </a:p>
        </p:txBody>
      </p:sp>
    </p:spTree>
  </p:cSld>
  <p:clrMapOvr>
    <a:masterClrMapping/>
  </p:clrMapOvr>
  <p:transition spd="slow">
    <p:wipe dir="r"/>
  </p:transition>
</p:sldLayout>
</file>

<file path=ppt/slideLayouts/slideLayout117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N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4AD8378A-073B-4C58-A134-918AB3016BB6}" type="datetimeFigureOut">
              <a:rPr lang="en-US"/>
              <a:pPr>
                <a:defRPr/>
              </a:pPr>
              <a:t>07/18/2023</a:t>
            </a:fld>
            <a:endParaRPr lang="en-IN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IN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E9CDF282-8DD6-4A3B-A84C-C67C11F0A43F}" type="slidenum">
              <a:rPr lang="en-IN"/>
              <a:pPr>
                <a:defRPr/>
              </a:pPr>
              <a:t>‹#›</a:t>
            </a:fld>
            <a:endParaRPr lang="en-IN"/>
          </a:p>
        </p:txBody>
      </p:sp>
    </p:spTree>
  </p:cSld>
  <p:clrMapOvr>
    <a:masterClrMapping/>
  </p:clrMapOvr>
  <p:transition spd="slow">
    <p:wipe dir="r"/>
  </p:transition>
</p:sldLayout>
</file>

<file path=ppt/slideLayouts/slideLayout118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r>
              <a:rPr lang="en-US" noProof="0"/>
              <a:t>Click icon to add picture</a:t>
            </a:r>
            <a:endParaRPr lang="en-IN" noProof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B2FC8808-EB42-43C1-AD01-6FB26538E759}" type="datetimeFigureOut">
              <a:rPr lang="en-US"/>
              <a:pPr>
                <a:defRPr/>
              </a:pPr>
              <a:t>07/18/2023</a:t>
            </a:fld>
            <a:endParaRPr lang="en-IN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IN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0213E32D-C605-47F0-BDE9-62D1F40F5241}" type="slidenum">
              <a:rPr lang="en-IN"/>
              <a:pPr>
                <a:defRPr/>
              </a:pPr>
              <a:t>‹#›</a:t>
            </a:fld>
            <a:endParaRPr lang="en-IN"/>
          </a:p>
        </p:txBody>
      </p:sp>
    </p:spTree>
  </p:cSld>
  <p:clrMapOvr>
    <a:masterClrMapping/>
  </p:clrMapOvr>
  <p:transition spd="slow">
    <p:wipe dir="r"/>
  </p:transition>
</p:sldLayout>
</file>

<file path=ppt/slideLayouts/slideLayout119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N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D80743FD-ECD5-4589-922C-D431793A4ADA}" type="datetimeFigureOut">
              <a:rPr lang="en-US"/>
              <a:pPr>
                <a:defRPr/>
              </a:pPr>
              <a:t>07/18/2023</a:t>
            </a:fld>
            <a:endParaRPr lang="en-IN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IN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AFE0FF1C-8B81-4875-AF86-ACE198031417}" type="slidenum">
              <a:rPr lang="en-IN"/>
              <a:pPr>
                <a:defRPr/>
              </a:pPr>
              <a:t>‹#›</a:t>
            </a:fld>
            <a:endParaRPr lang="en-IN"/>
          </a:p>
        </p:txBody>
      </p:sp>
    </p:spTree>
  </p:cSld>
  <p:clrMapOvr>
    <a:masterClrMapping/>
  </p:clrMapOvr>
  <p:transition spd="slow">
    <p:wipe dir="r"/>
  </p:transition>
</p:sldLayout>
</file>

<file path=ppt/slideLayouts/slideLayout12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N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50A06951-6C09-48E1-8398-16F5077DD343}" type="datetimeFigureOut">
              <a:rPr lang="en-US"/>
              <a:pPr>
                <a:defRPr/>
              </a:pPr>
              <a:t>07/18/2023</a:t>
            </a:fld>
            <a:endParaRPr lang="en-IN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IN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F65AA5D8-226E-40F1-9CB4-D26DD21C3285}" type="slidenum">
              <a:rPr lang="en-IN"/>
              <a:pPr>
                <a:defRPr/>
              </a:pPr>
              <a:t>‹#›</a:t>
            </a:fld>
            <a:endParaRPr lang="en-IN"/>
          </a:p>
        </p:txBody>
      </p:sp>
    </p:spTree>
  </p:cSld>
  <p:clrMapOvr>
    <a:masterClrMapping/>
  </p:clrMapOvr>
  <p:transition spd="slow">
    <p:wipe dir="r"/>
  </p:transition>
</p:sldLayout>
</file>

<file path=ppt/slideLayouts/slideLayout121.xml><?xml version="1.0" encoding="utf-8"?>
<p:sldLayout xmlns:a="http://schemas.openxmlformats.org/drawingml/2006/main" xmlns:r="http://schemas.openxmlformats.org/officeDocument/2006/relationships" xmlns:p="http://schemas.openxmlformats.org/presentationml/2006/main" type="tbl" preserve="1">
  <p:cSld name="Title and 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Table Placeholder 2"/>
          <p:cNvSpPr>
            <a:spLocks noGrp="1"/>
          </p:cNvSpPr>
          <p:nvPr>
            <p:ph type="tbl" idx="1"/>
          </p:nvPr>
        </p:nvSpPr>
        <p:spPr>
          <a:xfrm>
            <a:off x="457200" y="1600200"/>
            <a:ext cx="8229600" cy="4525963"/>
          </a:xfrm>
        </p:spPr>
        <p:txBody>
          <a:bodyPr/>
          <a:lstStyle/>
          <a:p>
            <a:pPr lvl="0"/>
            <a:r>
              <a:rPr lang="en-US" noProof="0"/>
              <a:t>Click icon to add table</a:t>
            </a:r>
            <a:endParaRPr lang="en-IN" noProof="0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3BCC6B9C-2882-472C-9E49-21DC1F17E452}" type="datetimeFigureOut">
              <a:rPr lang="en-US"/>
              <a:pPr>
                <a:defRPr/>
              </a:pPr>
              <a:t>07/18/2023</a:t>
            </a:fld>
            <a:endParaRPr lang="en-IN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IN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7219BA47-331D-474B-A2C4-3C8AEA5054EE}" type="slidenum">
              <a:rPr lang="en-IN"/>
              <a:pPr>
                <a:defRPr/>
              </a:pPr>
              <a:t>‹#›</a:t>
            </a:fld>
            <a:endParaRPr lang="en-IN"/>
          </a:p>
        </p:txBody>
      </p:sp>
    </p:spTree>
  </p:cSld>
  <p:clrMapOvr>
    <a:masterClrMapping/>
  </p:clrMapOvr>
</p:sldLayout>
</file>

<file path=ppt/slideLayouts/slideLayout122.xml><?xml version="1.0" encoding="utf-8"?>
<p:sldLayout xmlns:a="http://schemas.openxmlformats.org/drawingml/2006/main" xmlns:r="http://schemas.openxmlformats.org/officeDocument/2006/relationships" xmlns:p="http://schemas.openxmlformats.org/presentationml/2006/main" type="txAndObj" preserve="1">
  <p:cSld name="Title, Text,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Text Placeholder 2"/>
          <p:cNvSpPr>
            <a:spLocks noGrp="1"/>
          </p:cNvSpPr>
          <p:nvPr>
            <p:ph type="body"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N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N"/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0C9DB01C-85B3-4948-94F2-2150AB142674}" type="datetimeFigureOut">
              <a:rPr lang="en-US"/>
              <a:pPr>
                <a:defRPr/>
              </a:pPr>
              <a:t>07/18/2023</a:t>
            </a:fld>
            <a:endParaRPr lang="en-IN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IN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5DB4ED4E-49A2-4E34-B331-5A01035CB5DF}" type="slidenum">
              <a:rPr lang="en-IN"/>
              <a:pPr>
                <a:defRPr/>
              </a:pPr>
              <a:t>‹#›</a:t>
            </a:fld>
            <a:endParaRPr lang="en-IN"/>
          </a:p>
        </p:txBody>
      </p:sp>
    </p:spTree>
  </p:cSld>
  <p:clrMapOvr>
    <a:masterClrMapping/>
  </p:clrMapOvr>
</p:sldLayout>
</file>

<file path=ppt/slideLayouts/slideLayout123.xml><?xml version="1.0" encoding="utf-8"?>
<p:sldLayout xmlns:a="http://schemas.openxmlformats.org/drawingml/2006/main" xmlns:r="http://schemas.openxmlformats.org/officeDocument/2006/relationships" xmlns:p="http://schemas.openxmlformats.org/presentationml/2006/main" type="objAndTx" preserve="1">
  <p:cSld name="Title, Content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N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N"/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728DD38B-3D4C-42F2-8537-0CCB26EBD42E}" type="datetimeFigureOut">
              <a:rPr lang="en-US"/>
              <a:pPr>
                <a:defRPr/>
              </a:pPr>
              <a:t>07/18/2023</a:t>
            </a:fld>
            <a:endParaRPr lang="en-IN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IN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62D82A3E-B8E7-40EC-95AC-ABACD02F1C80}" type="slidenum">
              <a:rPr lang="en-IN"/>
              <a:pPr>
                <a:defRPr/>
              </a:pPr>
              <a:t>‹#›</a:t>
            </a:fld>
            <a:endParaRPr lang="en-IN"/>
          </a:p>
        </p:txBody>
      </p:sp>
    </p:spTree>
  </p:cSld>
  <p:clrMapOvr>
    <a:masterClrMapping/>
  </p:clrMapOvr>
</p:sldLayout>
</file>

<file path=ppt/slideLayouts/slideLayout12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OverTx" preserve="1">
  <p:cSld name="Title and 2 Content ov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>
          <a:xfrm>
            <a:off x="457200" y="1600200"/>
            <a:ext cx="4038600" cy="21859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N"/>
          </a:p>
        </p:txBody>
      </p:sp>
      <p:sp>
        <p:nvSpPr>
          <p:cNvPr id="4" name="Content Placeholder 3"/>
          <p:cNvSpPr>
            <a:spLocks noGrp="1"/>
          </p:cNvSpPr>
          <p:nvPr>
            <p:ph sz="quarter" idx="2"/>
          </p:nvPr>
        </p:nvSpPr>
        <p:spPr>
          <a:xfrm>
            <a:off x="4648200" y="1600200"/>
            <a:ext cx="4038600" cy="21859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N"/>
          </a:p>
        </p:txBody>
      </p:sp>
      <p:sp>
        <p:nvSpPr>
          <p:cNvPr id="5" name="Text Placeholder 4"/>
          <p:cNvSpPr>
            <a:spLocks noGrp="1"/>
          </p:cNvSpPr>
          <p:nvPr>
            <p:ph type="body" sz="half" idx="3"/>
          </p:nvPr>
        </p:nvSpPr>
        <p:spPr>
          <a:xfrm>
            <a:off x="457200" y="3938588"/>
            <a:ext cx="8229600" cy="2187575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N"/>
          </a:p>
        </p:txBody>
      </p:sp>
      <p:sp>
        <p:nvSpPr>
          <p:cNvPr id="6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271CD31E-49EB-43E4-A82D-00148349C207}" type="datetimeFigureOut">
              <a:rPr lang="en-US"/>
              <a:pPr>
                <a:defRPr/>
              </a:pPr>
              <a:t>07/18/2023</a:t>
            </a:fld>
            <a:endParaRPr lang="en-IN"/>
          </a:p>
        </p:txBody>
      </p:sp>
      <p:sp>
        <p:nvSpPr>
          <p:cNvPr id="7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IN"/>
          </a:p>
        </p:txBody>
      </p:sp>
      <p:sp>
        <p:nvSpPr>
          <p:cNvPr id="8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B20BDDDC-BBB4-46EE-AA2C-149BA9A570A6}" type="slidenum">
              <a:rPr lang="en-IN"/>
              <a:pPr>
                <a:defRPr/>
              </a:pPr>
              <a:t>‹#›</a:t>
            </a:fld>
            <a:endParaRPr lang="en-IN"/>
          </a:p>
        </p:txBody>
      </p:sp>
    </p:spTree>
  </p:cSld>
  <p:clrMapOvr>
    <a:masterClrMapping/>
  </p:clrMapOvr>
</p:sldLayout>
</file>

<file path=ppt/slideLayouts/slideLayout125.xml><?xml version="1.0" encoding="utf-8"?>
<p:sldLayout xmlns:a="http://schemas.openxmlformats.org/drawingml/2006/main" xmlns:r="http://schemas.openxmlformats.org/officeDocument/2006/relationships" xmlns:p="http://schemas.openxmlformats.org/presentationml/2006/main" type="fourObj" preserve="1">
  <p:cSld name="Title and 4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sz="quarter"/>
          </p:nvPr>
        </p:nvSpPr>
        <p:spPr>
          <a:xfrm>
            <a:off x="457200" y="274638"/>
            <a:ext cx="8229600" cy="1143000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>
          <a:xfrm>
            <a:off x="457200" y="1600200"/>
            <a:ext cx="4038600" cy="21859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N"/>
          </a:p>
        </p:txBody>
      </p:sp>
      <p:sp>
        <p:nvSpPr>
          <p:cNvPr id="4" name="Content Placeholder 3"/>
          <p:cNvSpPr>
            <a:spLocks noGrp="1"/>
          </p:cNvSpPr>
          <p:nvPr>
            <p:ph sz="quarter" idx="2"/>
          </p:nvPr>
        </p:nvSpPr>
        <p:spPr>
          <a:xfrm>
            <a:off x="4648200" y="1600200"/>
            <a:ext cx="4038600" cy="21859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N"/>
          </a:p>
        </p:txBody>
      </p:sp>
      <p:sp>
        <p:nvSpPr>
          <p:cNvPr id="5" name="Content Placeholder 4"/>
          <p:cNvSpPr>
            <a:spLocks noGrp="1"/>
          </p:cNvSpPr>
          <p:nvPr>
            <p:ph sz="quarter" idx="3"/>
          </p:nvPr>
        </p:nvSpPr>
        <p:spPr>
          <a:xfrm>
            <a:off x="457200" y="3938588"/>
            <a:ext cx="4038600" cy="2187575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N"/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8200" y="3938588"/>
            <a:ext cx="4038600" cy="2187575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N"/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A17B4762-A2B2-48A4-92E5-70DCC2367FCD}" type="datetimeFigureOut">
              <a:rPr lang="en-US"/>
              <a:pPr>
                <a:defRPr/>
              </a:pPr>
              <a:t>07/18/2023</a:t>
            </a:fld>
            <a:endParaRPr lang="en-IN"/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IN"/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31DE20DF-985B-485F-96E2-5984BF71AD2E}" type="slidenum">
              <a:rPr lang="en-IN"/>
              <a:pPr>
                <a:defRPr/>
              </a:pPr>
              <a:t>‹#›</a:t>
            </a:fld>
            <a:endParaRPr lang="en-IN"/>
          </a:p>
        </p:txBody>
      </p:sp>
    </p:spTree>
  </p:cSld>
  <p:clrMapOvr>
    <a:masterClrMapping/>
  </p:clrMapOvr>
</p:sldLayout>
</file>

<file path=ppt/slideLayouts/slideLayout126.xml><?xml version="1.0" encoding="utf-8"?>
<p:sldLayout xmlns:a="http://schemas.openxmlformats.org/drawingml/2006/main" xmlns:r="http://schemas.openxmlformats.org/officeDocument/2006/relationships" xmlns:p="http://schemas.openxmlformats.org/presentationml/2006/main" type="txOverObj" preserve="1">
  <p:cSld name="Title and Text over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Text Placeholder 2"/>
          <p:cNvSpPr>
            <a:spLocks noGrp="1"/>
          </p:cNvSpPr>
          <p:nvPr>
            <p:ph type="body" sz="half" idx="1"/>
          </p:nvPr>
        </p:nvSpPr>
        <p:spPr>
          <a:xfrm>
            <a:off x="457200" y="1600200"/>
            <a:ext cx="8229600" cy="21859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N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3938588"/>
            <a:ext cx="8229600" cy="2187575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N"/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7BB84D80-B9DE-4663-BACA-C5D8A383FBA7}" type="datetimeFigureOut">
              <a:rPr lang="en-US"/>
              <a:pPr>
                <a:defRPr/>
              </a:pPr>
              <a:t>07/18/2023</a:t>
            </a:fld>
            <a:endParaRPr lang="en-IN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IN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D15FCB27-C67E-46A8-864F-7336B9716281}" type="slidenum">
              <a:rPr lang="en-IN"/>
              <a:pPr>
                <a:defRPr/>
              </a:pPr>
              <a:t>‹#›</a:t>
            </a:fld>
            <a:endParaRPr lang="en-IN"/>
          </a:p>
        </p:txBody>
      </p:sp>
    </p:spTree>
  </p:cSld>
  <p:clrMapOvr>
    <a:masterClrMapping/>
  </p:clrMapOvr>
</p:sldLayout>
</file>

<file path=ppt/slideLayouts/slideLayout12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>
            <a:grpSpLocks/>
          </p:cNvGrpSpPr>
          <p:nvPr/>
        </p:nvGrpSpPr>
        <p:grpSpPr bwMode="auto">
          <a:xfrm>
            <a:off x="0" y="0"/>
            <a:ext cx="9144000" cy="6856413"/>
            <a:chOff x="0" y="0"/>
            <a:chExt cx="5760" cy="4319"/>
          </a:xfrm>
        </p:grpSpPr>
        <p:sp>
          <p:nvSpPr>
            <p:cNvPr id="5" name="Freeform 3"/>
            <p:cNvSpPr>
              <a:spLocks/>
            </p:cNvSpPr>
            <p:nvPr/>
          </p:nvSpPr>
          <p:spPr bwMode="hidden">
            <a:xfrm>
              <a:off x="0" y="12"/>
              <a:ext cx="5758" cy="3273"/>
            </a:xfrm>
            <a:custGeom>
              <a:avLst/>
              <a:gdLst/>
              <a:ahLst/>
              <a:cxnLst>
                <a:cxn ang="0">
                  <a:pos x="3193" y="1816"/>
                </a:cxn>
                <a:cxn ang="0">
                  <a:pos x="0" y="0"/>
                </a:cxn>
                <a:cxn ang="0">
                  <a:pos x="0" y="522"/>
                </a:cxn>
                <a:cxn ang="0">
                  <a:pos x="3037" y="1978"/>
                </a:cxn>
                <a:cxn ang="0">
                  <a:pos x="5740" y="3273"/>
                </a:cxn>
                <a:cxn ang="0">
                  <a:pos x="5740" y="3267"/>
                </a:cxn>
                <a:cxn ang="0">
                  <a:pos x="3193" y="1816"/>
                </a:cxn>
                <a:cxn ang="0">
                  <a:pos x="3193" y="1816"/>
                </a:cxn>
              </a:cxnLst>
              <a:rect l="0" t="0" r="r" b="b"/>
              <a:pathLst>
                <a:path w="5740" h="3273">
                  <a:moveTo>
                    <a:pt x="3193" y="1816"/>
                  </a:moveTo>
                  <a:lnTo>
                    <a:pt x="0" y="0"/>
                  </a:lnTo>
                  <a:lnTo>
                    <a:pt x="0" y="522"/>
                  </a:lnTo>
                  <a:lnTo>
                    <a:pt x="3037" y="1978"/>
                  </a:lnTo>
                  <a:lnTo>
                    <a:pt x="5740" y="3273"/>
                  </a:lnTo>
                  <a:lnTo>
                    <a:pt x="5740" y="3267"/>
                  </a:lnTo>
                  <a:lnTo>
                    <a:pt x="3193" y="1816"/>
                  </a:lnTo>
                  <a:lnTo>
                    <a:pt x="3193" y="1816"/>
                  </a:lnTo>
                  <a:close/>
                </a:path>
              </a:pathLst>
            </a:custGeom>
            <a:gradFill rotWithShape="0">
              <a:gsLst>
                <a:gs pos="0">
                  <a:schemeClr val="bg2">
                    <a:gamma/>
                    <a:shade val="63529"/>
                    <a:invGamma/>
                  </a:schemeClr>
                </a:gs>
                <a:gs pos="100000">
                  <a:schemeClr val="bg2"/>
                </a:gs>
              </a:gsLst>
              <a:lin ang="0" scaled="1"/>
            </a:gra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en-IN"/>
            </a:p>
          </p:txBody>
        </p:sp>
        <p:sp>
          <p:nvSpPr>
            <p:cNvPr id="6" name="Freeform 4"/>
            <p:cNvSpPr>
              <a:spLocks/>
            </p:cNvSpPr>
            <p:nvPr/>
          </p:nvSpPr>
          <p:spPr bwMode="hidden">
            <a:xfrm>
              <a:off x="149" y="0"/>
              <a:ext cx="5609" cy="3243"/>
            </a:xfrm>
            <a:custGeom>
              <a:avLst/>
              <a:gdLst/>
              <a:ahLst/>
              <a:cxnLst>
                <a:cxn ang="0">
                  <a:pos x="3163" y="1714"/>
                </a:cxn>
                <a:cxn ang="0">
                  <a:pos x="431" y="0"/>
                </a:cxn>
                <a:cxn ang="0">
                  <a:pos x="0" y="0"/>
                </a:cxn>
                <a:cxn ang="0">
                  <a:pos x="3086" y="1786"/>
                </a:cxn>
                <a:cxn ang="0">
                  <a:pos x="5591" y="3243"/>
                </a:cxn>
                <a:cxn ang="0">
                  <a:pos x="5591" y="3237"/>
                </a:cxn>
                <a:cxn ang="0">
                  <a:pos x="3163" y="1714"/>
                </a:cxn>
                <a:cxn ang="0">
                  <a:pos x="3163" y="1714"/>
                </a:cxn>
              </a:cxnLst>
              <a:rect l="0" t="0" r="r" b="b"/>
              <a:pathLst>
                <a:path w="5591" h="3243">
                  <a:moveTo>
                    <a:pt x="3163" y="1714"/>
                  </a:moveTo>
                  <a:lnTo>
                    <a:pt x="431" y="0"/>
                  </a:lnTo>
                  <a:lnTo>
                    <a:pt x="0" y="0"/>
                  </a:lnTo>
                  <a:lnTo>
                    <a:pt x="3086" y="1786"/>
                  </a:lnTo>
                  <a:lnTo>
                    <a:pt x="5591" y="3243"/>
                  </a:lnTo>
                  <a:lnTo>
                    <a:pt x="5591" y="3237"/>
                  </a:lnTo>
                  <a:lnTo>
                    <a:pt x="3163" y="1714"/>
                  </a:lnTo>
                  <a:lnTo>
                    <a:pt x="3163" y="1714"/>
                  </a:lnTo>
                  <a:close/>
                </a:path>
              </a:pathLst>
            </a:custGeom>
            <a:gradFill rotWithShape="0">
              <a:gsLst>
                <a:gs pos="0">
                  <a:schemeClr val="bg1">
                    <a:gamma/>
                    <a:shade val="60784"/>
                    <a:invGamma/>
                  </a:schemeClr>
                </a:gs>
                <a:gs pos="100000">
                  <a:schemeClr val="bg1"/>
                </a:gs>
              </a:gsLst>
              <a:lin ang="2700000" scaled="1"/>
            </a:gra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en-IN"/>
            </a:p>
          </p:txBody>
        </p:sp>
        <p:sp>
          <p:nvSpPr>
            <p:cNvPr id="7" name="Freeform 5"/>
            <p:cNvSpPr>
              <a:spLocks/>
            </p:cNvSpPr>
            <p:nvPr/>
          </p:nvSpPr>
          <p:spPr bwMode="hidden">
            <a:xfrm>
              <a:off x="0" y="3433"/>
              <a:ext cx="4038" cy="191"/>
            </a:xfrm>
            <a:custGeom>
              <a:avLst/>
              <a:gdLst/>
              <a:ahLst/>
              <a:cxnLst>
                <a:cxn ang="0">
                  <a:pos x="0" y="156"/>
                </a:cxn>
                <a:cxn ang="0">
                  <a:pos x="4042" y="192"/>
                </a:cxn>
                <a:cxn ang="0">
                  <a:pos x="4042" y="144"/>
                </a:cxn>
                <a:cxn ang="0">
                  <a:pos x="0" y="0"/>
                </a:cxn>
                <a:cxn ang="0">
                  <a:pos x="0" y="156"/>
                </a:cxn>
                <a:cxn ang="0">
                  <a:pos x="0" y="156"/>
                </a:cxn>
              </a:cxnLst>
              <a:rect l="0" t="0" r="r" b="b"/>
              <a:pathLst>
                <a:path w="4042" h="192">
                  <a:moveTo>
                    <a:pt x="0" y="156"/>
                  </a:moveTo>
                  <a:lnTo>
                    <a:pt x="4042" y="192"/>
                  </a:lnTo>
                  <a:lnTo>
                    <a:pt x="4042" y="144"/>
                  </a:lnTo>
                  <a:lnTo>
                    <a:pt x="0" y="0"/>
                  </a:lnTo>
                  <a:lnTo>
                    <a:pt x="0" y="156"/>
                  </a:lnTo>
                  <a:lnTo>
                    <a:pt x="0" y="156"/>
                  </a:lnTo>
                  <a:close/>
                </a:path>
              </a:pathLst>
            </a:custGeom>
            <a:gradFill rotWithShape="0">
              <a:gsLst>
                <a:gs pos="0">
                  <a:schemeClr val="bg2">
                    <a:gamma/>
                    <a:shade val="75686"/>
                    <a:invGamma/>
                  </a:schemeClr>
                </a:gs>
                <a:gs pos="100000">
                  <a:schemeClr val="bg2"/>
                </a:gs>
              </a:gsLst>
              <a:lin ang="0" scaled="1"/>
            </a:gra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en-IN"/>
            </a:p>
          </p:txBody>
        </p:sp>
        <p:sp>
          <p:nvSpPr>
            <p:cNvPr id="8" name="Freeform 6"/>
            <p:cNvSpPr>
              <a:spLocks/>
            </p:cNvSpPr>
            <p:nvPr/>
          </p:nvSpPr>
          <p:spPr bwMode="hidden">
            <a:xfrm>
              <a:off x="4038" y="3577"/>
              <a:ext cx="1720" cy="65"/>
            </a:xfrm>
            <a:custGeom>
              <a:avLst/>
              <a:gdLst/>
              <a:ahLst/>
              <a:cxnLst>
                <a:cxn ang="0">
                  <a:pos x="1722" y="66"/>
                </a:cxn>
                <a:cxn ang="0">
                  <a:pos x="1722" y="60"/>
                </a:cxn>
                <a:cxn ang="0">
                  <a:pos x="0" y="0"/>
                </a:cxn>
                <a:cxn ang="0">
                  <a:pos x="0" y="48"/>
                </a:cxn>
                <a:cxn ang="0">
                  <a:pos x="1722" y="66"/>
                </a:cxn>
                <a:cxn ang="0">
                  <a:pos x="1722" y="66"/>
                </a:cxn>
              </a:cxnLst>
              <a:rect l="0" t="0" r="r" b="b"/>
              <a:pathLst>
                <a:path w="1722" h="66">
                  <a:moveTo>
                    <a:pt x="1722" y="66"/>
                  </a:moveTo>
                  <a:lnTo>
                    <a:pt x="1722" y="60"/>
                  </a:lnTo>
                  <a:lnTo>
                    <a:pt x="0" y="0"/>
                  </a:lnTo>
                  <a:lnTo>
                    <a:pt x="0" y="48"/>
                  </a:lnTo>
                  <a:lnTo>
                    <a:pt x="1722" y="66"/>
                  </a:lnTo>
                  <a:lnTo>
                    <a:pt x="1722" y="66"/>
                  </a:lnTo>
                  <a:close/>
                </a:path>
              </a:pathLst>
            </a:custGeom>
            <a:gradFill rotWithShape="0">
              <a:gsLst>
                <a:gs pos="0">
                  <a:schemeClr val="bg2"/>
                </a:gs>
                <a:gs pos="100000">
                  <a:schemeClr val="bg1"/>
                </a:gs>
              </a:gsLst>
              <a:lin ang="0" scaled="1"/>
            </a:gra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en-IN"/>
            </a:p>
          </p:txBody>
        </p:sp>
        <p:sp>
          <p:nvSpPr>
            <p:cNvPr id="9" name="Freeform 7"/>
            <p:cNvSpPr>
              <a:spLocks/>
            </p:cNvSpPr>
            <p:nvPr/>
          </p:nvSpPr>
          <p:spPr bwMode="hidden">
            <a:xfrm>
              <a:off x="0" y="3726"/>
              <a:ext cx="4784" cy="329"/>
            </a:xfrm>
            <a:custGeom>
              <a:avLst/>
              <a:gdLst/>
              <a:ahLst/>
              <a:cxnLst>
                <a:cxn ang="0">
                  <a:pos x="0" y="329"/>
                </a:cxn>
                <a:cxn ang="0">
                  <a:pos x="4789" y="77"/>
                </a:cxn>
                <a:cxn ang="0">
                  <a:pos x="4789" y="0"/>
                </a:cxn>
                <a:cxn ang="0">
                  <a:pos x="0" y="107"/>
                </a:cxn>
                <a:cxn ang="0">
                  <a:pos x="0" y="329"/>
                </a:cxn>
                <a:cxn ang="0">
                  <a:pos x="0" y="329"/>
                </a:cxn>
              </a:cxnLst>
              <a:rect l="0" t="0" r="r" b="b"/>
              <a:pathLst>
                <a:path w="4789" h="329">
                  <a:moveTo>
                    <a:pt x="0" y="329"/>
                  </a:moveTo>
                  <a:lnTo>
                    <a:pt x="4789" y="77"/>
                  </a:lnTo>
                  <a:lnTo>
                    <a:pt x="4789" y="0"/>
                  </a:lnTo>
                  <a:lnTo>
                    <a:pt x="0" y="107"/>
                  </a:lnTo>
                  <a:lnTo>
                    <a:pt x="0" y="329"/>
                  </a:lnTo>
                  <a:lnTo>
                    <a:pt x="0" y="329"/>
                  </a:lnTo>
                  <a:close/>
                </a:path>
              </a:pathLst>
            </a:custGeom>
            <a:gradFill rotWithShape="0">
              <a:gsLst>
                <a:gs pos="0">
                  <a:schemeClr val="bg1">
                    <a:gamma/>
                    <a:shade val="81961"/>
                    <a:invGamma/>
                  </a:schemeClr>
                </a:gs>
                <a:gs pos="100000">
                  <a:schemeClr val="bg1"/>
                </a:gs>
              </a:gsLst>
              <a:lin ang="0" scaled="1"/>
            </a:gradFill>
            <a:ln w="9525" cap="flat" cmpd="sng">
              <a:noFill/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/>
            <a:lstStyle/>
            <a:p>
              <a:pPr>
                <a:defRPr/>
              </a:pPr>
              <a:endParaRPr lang="en-IN"/>
            </a:p>
          </p:txBody>
        </p:sp>
        <p:sp>
          <p:nvSpPr>
            <p:cNvPr id="10" name="Freeform 8"/>
            <p:cNvSpPr>
              <a:spLocks/>
            </p:cNvSpPr>
            <p:nvPr/>
          </p:nvSpPr>
          <p:spPr bwMode="hidden">
            <a:xfrm>
              <a:off x="4784" y="3702"/>
              <a:ext cx="974" cy="101"/>
            </a:xfrm>
            <a:custGeom>
              <a:avLst/>
              <a:gdLst/>
              <a:ahLst/>
              <a:cxnLst>
                <a:cxn ang="0">
                  <a:pos x="975" y="48"/>
                </a:cxn>
                <a:cxn ang="0">
                  <a:pos x="975" y="0"/>
                </a:cxn>
                <a:cxn ang="0">
                  <a:pos x="0" y="24"/>
                </a:cxn>
                <a:cxn ang="0">
                  <a:pos x="0" y="101"/>
                </a:cxn>
                <a:cxn ang="0">
                  <a:pos x="975" y="48"/>
                </a:cxn>
                <a:cxn ang="0">
                  <a:pos x="975" y="48"/>
                </a:cxn>
              </a:cxnLst>
              <a:rect l="0" t="0" r="r" b="b"/>
              <a:pathLst>
                <a:path w="975" h="101">
                  <a:moveTo>
                    <a:pt x="975" y="48"/>
                  </a:moveTo>
                  <a:lnTo>
                    <a:pt x="975" y="0"/>
                  </a:lnTo>
                  <a:lnTo>
                    <a:pt x="0" y="24"/>
                  </a:lnTo>
                  <a:lnTo>
                    <a:pt x="0" y="101"/>
                  </a:lnTo>
                  <a:lnTo>
                    <a:pt x="975" y="48"/>
                  </a:lnTo>
                  <a:lnTo>
                    <a:pt x="975" y="48"/>
                  </a:lnTo>
                  <a:close/>
                </a:path>
              </a:pathLst>
            </a:custGeom>
            <a:solidFill>
              <a:schemeClr val="bg1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en-IN"/>
            </a:p>
          </p:txBody>
        </p:sp>
        <p:sp>
          <p:nvSpPr>
            <p:cNvPr id="11" name="Freeform 9"/>
            <p:cNvSpPr>
              <a:spLocks/>
            </p:cNvSpPr>
            <p:nvPr/>
          </p:nvSpPr>
          <p:spPr bwMode="hidden">
            <a:xfrm>
              <a:off x="3619" y="3815"/>
              <a:ext cx="2139" cy="198"/>
            </a:xfrm>
            <a:custGeom>
              <a:avLst/>
              <a:gdLst/>
              <a:ahLst/>
              <a:cxnLst>
                <a:cxn ang="0">
                  <a:pos x="2141" y="0"/>
                </a:cxn>
                <a:cxn ang="0">
                  <a:pos x="0" y="156"/>
                </a:cxn>
                <a:cxn ang="0">
                  <a:pos x="0" y="198"/>
                </a:cxn>
                <a:cxn ang="0">
                  <a:pos x="2141" y="0"/>
                </a:cxn>
                <a:cxn ang="0">
                  <a:pos x="2141" y="0"/>
                </a:cxn>
              </a:cxnLst>
              <a:rect l="0" t="0" r="r" b="b"/>
              <a:pathLst>
                <a:path w="2141" h="198">
                  <a:moveTo>
                    <a:pt x="2141" y="0"/>
                  </a:moveTo>
                  <a:lnTo>
                    <a:pt x="0" y="156"/>
                  </a:lnTo>
                  <a:lnTo>
                    <a:pt x="0" y="198"/>
                  </a:lnTo>
                  <a:lnTo>
                    <a:pt x="2141" y="0"/>
                  </a:lnTo>
                  <a:lnTo>
                    <a:pt x="2141" y="0"/>
                  </a:lnTo>
                  <a:close/>
                </a:path>
              </a:pathLst>
            </a:custGeom>
            <a:solidFill>
              <a:schemeClr val="bg1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en-IN"/>
            </a:p>
          </p:txBody>
        </p:sp>
        <p:sp>
          <p:nvSpPr>
            <p:cNvPr id="12" name="Freeform 10"/>
            <p:cNvSpPr>
              <a:spLocks/>
            </p:cNvSpPr>
            <p:nvPr/>
          </p:nvSpPr>
          <p:spPr bwMode="hidden">
            <a:xfrm>
              <a:off x="0" y="3971"/>
              <a:ext cx="3619" cy="348"/>
            </a:xfrm>
            <a:custGeom>
              <a:avLst/>
              <a:gdLst/>
              <a:ahLst/>
              <a:cxnLst>
                <a:cxn ang="0">
                  <a:pos x="0" y="348"/>
                </a:cxn>
                <a:cxn ang="0">
                  <a:pos x="311" y="348"/>
                </a:cxn>
                <a:cxn ang="0">
                  <a:pos x="3623" y="42"/>
                </a:cxn>
                <a:cxn ang="0">
                  <a:pos x="3623" y="0"/>
                </a:cxn>
                <a:cxn ang="0">
                  <a:pos x="0" y="264"/>
                </a:cxn>
                <a:cxn ang="0">
                  <a:pos x="0" y="348"/>
                </a:cxn>
                <a:cxn ang="0">
                  <a:pos x="0" y="348"/>
                </a:cxn>
              </a:cxnLst>
              <a:rect l="0" t="0" r="r" b="b"/>
              <a:pathLst>
                <a:path w="3623" h="348">
                  <a:moveTo>
                    <a:pt x="0" y="348"/>
                  </a:moveTo>
                  <a:lnTo>
                    <a:pt x="311" y="348"/>
                  </a:lnTo>
                  <a:lnTo>
                    <a:pt x="3623" y="42"/>
                  </a:lnTo>
                  <a:lnTo>
                    <a:pt x="3623" y="0"/>
                  </a:lnTo>
                  <a:lnTo>
                    <a:pt x="0" y="264"/>
                  </a:lnTo>
                  <a:lnTo>
                    <a:pt x="0" y="348"/>
                  </a:lnTo>
                  <a:lnTo>
                    <a:pt x="0" y="348"/>
                  </a:lnTo>
                  <a:close/>
                </a:path>
              </a:pathLst>
            </a:custGeom>
            <a:gradFill rotWithShape="0">
              <a:gsLst>
                <a:gs pos="0">
                  <a:schemeClr val="bg1">
                    <a:gamma/>
                    <a:shade val="72549"/>
                    <a:invGamma/>
                  </a:schemeClr>
                </a:gs>
                <a:gs pos="100000">
                  <a:schemeClr val="bg1"/>
                </a:gs>
              </a:gsLst>
              <a:lin ang="0" scaled="1"/>
            </a:gra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en-IN"/>
            </a:p>
          </p:txBody>
        </p:sp>
        <p:sp>
          <p:nvSpPr>
            <p:cNvPr id="13" name="Freeform 11"/>
            <p:cNvSpPr>
              <a:spLocks/>
            </p:cNvSpPr>
            <p:nvPr/>
          </p:nvSpPr>
          <p:spPr bwMode="hidden">
            <a:xfrm>
              <a:off x="2097" y="4043"/>
              <a:ext cx="2514" cy="276"/>
            </a:xfrm>
            <a:custGeom>
              <a:avLst/>
              <a:gdLst/>
              <a:ahLst/>
              <a:cxnLst>
                <a:cxn ang="0">
                  <a:pos x="2182" y="276"/>
                </a:cxn>
                <a:cxn ang="0">
                  <a:pos x="2517" y="204"/>
                </a:cxn>
                <a:cxn ang="0">
                  <a:pos x="2260" y="0"/>
                </a:cxn>
                <a:cxn ang="0">
                  <a:pos x="0" y="276"/>
                </a:cxn>
                <a:cxn ang="0">
                  <a:pos x="2182" y="276"/>
                </a:cxn>
                <a:cxn ang="0">
                  <a:pos x="2182" y="276"/>
                </a:cxn>
              </a:cxnLst>
              <a:rect l="0" t="0" r="r" b="b"/>
              <a:pathLst>
                <a:path w="2517" h="276">
                  <a:moveTo>
                    <a:pt x="2182" y="276"/>
                  </a:moveTo>
                  <a:lnTo>
                    <a:pt x="2517" y="204"/>
                  </a:lnTo>
                  <a:lnTo>
                    <a:pt x="2260" y="0"/>
                  </a:lnTo>
                  <a:lnTo>
                    <a:pt x="0" y="276"/>
                  </a:lnTo>
                  <a:lnTo>
                    <a:pt x="2182" y="276"/>
                  </a:lnTo>
                  <a:lnTo>
                    <a:pt x="2182" y="276"/>
                  </a:lnTo>
                  <a:close/>
                </a:path>
              </a:pathLst>
            </a:custGeom>
            <a:solidFill>
              <a:schemeClr val="bg1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en-IN"/>
            </a:p>
          </p:txBody>
        </p:sp>
        <p:sp>
          <p:nvSpPr>
            <p:cNvPr id="14" name="Freeform 12"/>
            <p:cNvSpPr>
              <a:spLocks/>
            </p:cNvSpPr>
            <p:nvPr/>
          </p:nvSpPr>
          <p:spPr bwMode="hidden">
            <a:xfrm>
              <a:off x="4354" y="3869"/>
              <a:ext cx="1404" cy="378"/>
            </a:xfrm>
            <a:custGeom>
              <a:avLst/>
              <a:gdLst/>
              <a:ahLst/>
              <a:cxnLst>
                <a:cxn ang="0">
                  <a:pos x="1405" y="126"/>
                </a:cxn>
                <a:cxn ang="0">
                  <a:pos x="1405" y="0"/>
                </a:cxn>
                <a:cxn ang="0">
                  <a:pos x="0" y="174"/>
                </a:cxn>
                <a:cxn ang="0">
                  <a:pos x="257" y="378"/>
                </a:cxn>
                <a:cxn ang="0">
                  <a:pos x="1405" y="126"/>
                </a:cxn>
                <a:cxn ang="0">
                  <a:pos x="1405" y="126"/>
                </a:cxn>
              </a:cxnLst>
              <a:rect l="0" t="0" r="r" b="b"/>
              <a:pathLst>
                <a:path w="1405" h="378">
                  <a:moveTo>
                    <a:pt x="1405" y="126"/>
                  </a:moveTo>
                  <a:lnTo>
                    <a:pt x="1405" y="0"/>
                  </a:lnTo>
                  <a:lnTo>
                    <a:pt x="0" y="174"/>
                  </a:lnTo>
                  <a:lnTo>
                    <a:pt x="257" y="378"/>
                  </a:lnTo>
                  <a:lnTo>
                    <a:pt x="1405" y="126"/>
                  </a:lnTo>
                  <a:lnTo>
                    <a:pt x="1405" y="126"/>
                  </a:lnTo>
                  <a:close/>
                </a:path>
              </a:pathLst>
            </a:cu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tint val="96863"/>
                    <a:invGamma/>
                  </a:schemeClr>
                </a:gs>
              </a:gsLst>
              <a:lin ang="0" scaled="1"/>
            </a:gra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en-IN"/>
            </a:p>
          </p:txBody>
        </p:sp>
        <p:sp>
          <p:nvSpPr>
            <p:cNvPr id="15" name="Freeform 13"/>
            <p:cNvSpPr>
              <a:spLocks/>
            </p:cNvSpPr>
            <p:nvPr/>
          </p:nvSpPr>
          <p:spPr bwMode="hidden">
            <a:xfrm>
              <a:off x="5030" y="3151"/>
              <a:ext cx="728" cy="240"/>
            </a:xfrm>
            <a:custGeom>
              <a:avLst/>
              <a:gdLst/>
              <a:ahLst/>
              <a:cxnLst>
                <a:cxn ang="0">
                  <a:pos x="729" y="240"/>
                </a:cxn>
                <a:cxn ang="0">
                  <a:pos x="0" y="0"/>
                </a:cxn>
                <a:cxn ang="0">
                  <a:pos x="0" y="6"/>
                </a:cxn>
                <a:cxn ang="0">
                  <a:pos x="729" y="240"/>
                </a:cxn>
                <a:cxn ang="0">
                  <a:pos x="729" y="240"/>
                </a:cxn>
              </a:cxnLst>
              <a:rect l="0" t="0" r="r" b="b"/>
              <a:pathLst>
                <a:path w="729" h="240">
                  <a:moveTo>
                    <a:pt x="729" y="240"/>
                  </a:moveTo>
                  <a:lnTo>
                    <a:pt x="0" y="0"/>
                  </a:lnTo>
                  <a:lnTo>
                    <a:pt x="0" y="6"/>
                  </a:lnTo>
                  <a:lnTo>
                    <a:pt x="729" y="240"/>
                  </a:lnTo>
                  <a:lnTo>
                    <a:pt x="729" y="240"/>
                  </a:lnTo>
                  <a:close/>
                </a:path>
              </a:pathLst>
            </a:custGeom>
            <a:solidFill>
              <a:schemeClr val="bg1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en-IN"/>
            </a:p>
          </p:txBody>
        </p:sp>
        <p:sp>
          <p:nvSpPr>
            <p:cNvPr id="16" name="Freeform 14"/>
            <p:cNvSpPr>
              <a:spLocks/>
            </p:cNvSpPr>
            <p:nvPr/>
          </p:nvSpPr>
          <p:spPr bwMode="hidden">
            <a:xfrm>
              <a:off x="0" y="1486"/>
              <a:ext cx="5030" cy="1671"/>
            </a:xfrm>
            <a:custGeom>
              <a:avLst/>
              <a:gdLst/>
              <a:ahLst/>
              <a:cxnLst>
                <a:cxn ang="0">
                  <a:pos x="0" y="72"/>
                </a:cxn>
                <a:cxn ang="0">
                  <a:pos x="5035" y="1672"/>
                </a:cxn>
                <a:cxn ang="0">
                  <a:pos x="5035" y="1666"/>
                </a:cxn>
                <a:cxn ang="0">
                  <a:pos x="0" y="0"/>
                </a:cxn>
                <a:cxn ang="0">
                  <a:pos x="0" y="72"/>
                </a:cxn>
                <a:cxn ang="0">
                  <a:pos x="0" y="72"/>
                </a:cxn>
              </a:cxnLst>
              <a:rect l="0" t="0" r="r" b="b"/>
              <a:pathLst>
                <a:path w="5035" h="1672">
                  <a:moveTo>
                    <a:pt x="0" y="72"/>
                  </a:moveTo>
                  <a:lnTo>
                    <a:pt x="5035" y="1672"/>
                  </a:lnTo>
                  <a:lnTo>
                    <a:pt x="5035" y="1666"/>
                  </a:lnTo>
                  <a:lnTo>
                    <a:pt x="0" y="0"/>
                  </a:lnTo>
                  <a:lnTo>
                    <a:pt x="0" y="72"/>
                  </a:lnTo>
                  <a:lnTo>
                    <a:pt x="0" y="72"/>
                  </a:lnTo>
                  <a:close/>
                </a:path>
              </a:pathLst>
            </a:custGeom>
            <a:gradFill rotWithShape="0">
              <a:gsLst>
                <a:gs pos="0">
                  <a:schemeClr val="bg1">
                    <a:gamma/>
                    <a:shade val="54510"/>
                    <a:invGamma/>
                  </a:schemeClr>
                </a:gs>
                <a:gs pos="100000">
                  <a:schemeClr val="bg1"/>
                </a:gs>
              </a:gsLst>
              <a:lin ang="2700000" scaled="1"/>
            </a:gra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en-IN"/>
            </a:p>
          </p:txBody>
        </p:sp>
        <p:sp>
          <p:nvSpPr>
            <p:cNvPr id="17" name="Freeform 15"/>
            <p:cNvSpPr>
              <a:spLocks/>
            </p:cNvSpPr>
            <p:nvPr/>
          </p:nvSpPr>
          <p:spPr bwMode="hidden">
            <a:xfrm>
              <a:off x="5030" y="3049"/>
              <a:ext cx="728" cy="318"/>
            </a:xfrm>
            <a:custGeom>
              <a:avLst/>
              <a:gdLst/>
              <a:ahLst/>
              <a:cxnLst>
                <a:cxn ang="0">
                  <a:pos x="729" y="318"/>
                </a:cxn>
                <a:cxn ang="0">
                  <a:pos x="729" y="312"/>
                </a:cxn>
                <a:cxn ang="0">
                  <a:pos x="0" y="0"/>
                </a:cxn>
                <a:cxn ang="0">
                  <a:pos x="0" y="54"/>
                </a:cxn>
                <a:cxn ang="0">
                  <a:pos x="729" y="318"/>
                </a:cxn>
                <a:cxn ang="0">
                  <a:pos x="729" y="318"/>
                </a:cxn>
              </a:cxnLst>
              <a:rect l="0" t="0" r="r" b="b"/>
              <a:pathLst>
                <a:path w="729" h="318">
                  <a:moveTo>
                    <a:pt x="729" y="318"/>
                  </a:moveTo>
                  <a:lnTo>
                    <a:pt x="729" y="312"/>
                  </a:lnTo>
                  <a:lnTo>
                    <a:pt x="0" y="0"/>
                  </a:lnTo>
                  <a:lnTo>
                    <a:pt x="0" y="54"/>
                  </a:lnTo>
                  <a:lnTo>
                    <a:pt x="729" y="318"/>
                  </a:lnTo>
                  <a:lnTo>
                    <a:pt x="729" y="318"/>
                  </a:lnTo>
                  <a:close/>
                </a:path>
              </a:pathLst>
            </a:custGeom>
            <a:gradFill rotWithShape="0">
              <a:gsLst>
                <a:gs pos="0">
                  <a:schemeClr val="bg2"/>
                </a:gs>
                <a:gs pos="100000">
                  <a:schemeClr val="bg1"/>
                </a:gs>
              </a:gsLst>
              <a:lin ang="0" scaled="1"/>
            </a:gra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en-IN"/>
            </a:p>
          </p:txBody>
        </p:sp>
        <p:sp>
          <p:nvSpPr>
            <p:cNvPr id="18" name="Freeform 16"/>
            <p:cNvSpPr>
              <a:spLocks/>
            </p:cNvSpPr>
            <p:nvPr/>
          </p:nvSpPr>
          <p:spPr bwMode="hidden">
            <a:xfrm>
              <a:off x="0" y="916"/>
              <a:ext cx="5030" cy="2187"/>
            </a:xfrm>
            <a:custGeom>
              <a:avLst/>
              <a:gdLst/>
              <a:ahLst/>
              <a:cxnLst>
                <a:cxn ang="0">
                  <a:pos x="0" y="396"/>
                </a:cxn>
                <a:cxn ang="0">
                  <a:pos x="5035" y="2188"/>
                </a:cxn>
                <a:cxn ang="0">
                  <a:pos x="5035" y="2134"/>
                </a:cxn>
                <a:cxn ang="0">
                  <a:pos x="0" y="0"/>
                </a:cxn>
                <a:cxn ang="0">
                  <a:pos x="0" y="396"/>
                </a:cxn>
                <a:cxn ang="0">
                  <a:pos x="0" y="396"/>
                </a:cxn>
              </a:cxnLst>
              <a:rect l="0" t="0" r="r" b="b"/>
              <a:pathLst>
                <a:path w="5035" h="2188">
                  <a:moveTo>
                    <a:pt x="0" y="396"/>
                  </a:moveTo>
                  <a:lnTo>
                    <a:pt x="5035" y="2188"/>
                  </a:lnTo>
                  <a:lnTo>
                    <a:pt x="5035" y="2134"/>
                  </a:lnTo>
                  <a:lnTo>
                    <a:pt x="0" y="0"/>
                  </a:lnTo>
                  <a:lnTo>
                    <a:pt x="0" y="396"/>
                  </a:lnTo>
                  <a:lnTo>
                    <a:pt x="0" y="396"/>
                  </a:lnTo>
                  <a:close/>
                </a:path>
              </a:pathLst>
            </a:custGeom>
            <a:gradFill rotWithShape="0">
              <a:gsLst>
                <a:gs pos="0">
                  <a:schemeClr val="bg2">
                    <a:gamma/>
                    <a:shade val="66667"/>
                    <a:invGamma/>
                  </a:schemeClr>
                </a:gs>
                <a:gs pos="100000">
                  <a:schemeClr val="bg2"/>
                </a:gs>
              </a:gsLst>
              <a:lin ang="0" scaled="1"/>
            </a:gra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en-IN"/>
            </a:p>
          </p:txBody>
        </p:sp>
        <p:sp>
          <p:nvSpPr>
            <p:cNvPr id="19" name="Freeform 17"/>
            <p:cNvSpPr>
              <a:spLocks/>
            </p:cNvSpPr>
            <p:nvPr/>
          </p:nvSpPr>
          <p:spPr bwMode="hidden">
            <a:xfrm>
              <a:off x="2294" y="0"/>
              <a:ext cx="3159" cy="2725"/>
            </a:xfrm>
            <a:custGeom>
              <a:avLst/>
              <a:gdLst/>
              <a:ahLst/>
              <a:cxnLst>
                <a:cxn ang="0">
                  <a:pos x="0" y="0"/>
                </a:cxn>
                <a:cxn ang="0">
                  <a:pos x="3145" y="2727"/>
                </a:cxn>
                <a:cxn ang="0">
                  <a:pos x="3163" y="2704"/>
                </a:cxn>
                <a:cxn ang="0">
                  <a:pos x="102" y="0"/>
                </a:cxn>
                <a:cxn ang="0">
                  <a:pos x="0" y="0"/>
                </a:cxn>
                <a:cxn ang="0">
                  <a:pos x="0" y="0"/>
                </a:cxn>
              </a:cxnLst>
              <a:rect l="0" t="0" r="r" b="b"/>
              <a:pathLst>
                <a:path w="3163" h="2727">
                  <a:moveTo>
                    <a:pt x="0" y="0"/>
                  </a:moveTo>
                  <a:lnTo>
                    <a:pt x="3145" y="2727"/>
                  </a:lnTo>
                  <a:lnTo>
                    <a:pt x="3163" y="2704"/>
                  </a:lnTo>
                  <a:lnTo>
                    <a:pt x="102" y="0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gradFill rotWithShape="0">
              <a:gsLst>
                <a:gs pos="0">
                  <a:schemeClr val="bg1">
                    <a:gamma/>
                    <a:shade val="69804"/>
                    <a:invGamma/>
                  </a:schemeClr>
                </a:gs>
                <a:gs pos="100000">
                  <a:schemeClr val="bg1"/>
                </a:gs>
              </a:gsLst>
              <a:lin ang="2700000" scaled="1"/>
            </a:gra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en-IN"/>
            </a:p>
          </p:txBody>
        </p:sp>
        <p:sp>
          <p:nvSpPr>
            <p:cNvPr id="20" name="Freeform 18"/>
            <p:cNvSpPr>
              <a:spLocks/>
            </p:cNvSpPr>
            <p:nvPr/>
          </p:nvSpPr>
          <p:spPr bwMode="hidden">
            <a:xfrm>
              <a:off x="5435" y="2702"/>
              <a:ext cx="323" cy="299"/>
            </a:xfrm>
            <a:custGeom>
              <a:avLst/>
              <a:gdLst/>
              <a:ahLst/>
              <a:cxnLst>
                <a:cxn ang="0">
                  <a:pos x="323" y="299"/>
                </a:cxn>
                <a:cxn ang="0">
                  <a:pos x="323" y="263"/>
                </a:cxn>
                <a:cxn ang="0">
                  <a:pos x="18" y="0"/>
                </a:cxn>
                <a:cxn ang="0">
                  <a:pos x="0" y="23"/>
                </a:cxn>
                <a:cxn ang="0">
                  <a:pos x="323" y="299"/>
                </a:cxn>
                <a:cxn ang="0">
                  <a:pos x="323" y="299"/>
                </a:cxn>
              </a:cxnLst>
              <a:rect l="0" t="0" r="r" b="b"/>
              <a:pathLst>
                <a:path w="323" h="299">
                  <a:moveTo>
                    <a:pt x="323" y="299"/>
                  </a:moveTo>
                  <a:lnTo>
                    <a:pt x="323" y="263"/>
                  </a:lnTo>
                  <a:lnTo>
                    <a:pt x="18" y="0"/>
                  </a:lnTo>
                  <a:lnTo>
                    <a:pt x="0" y="23"/>
                  </a:lnTo>
                  <a:lnTo>
                    <a:pt x="323" y="299"/>
                  </a:lnTo>
                  <a:lnTo>
                    <a:pt x="323" y="299"/>
                  </a:lnTo>
                  <a:close/>
                </a:path>
              </a:pathLst>
            </a:cu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tint val="94118"/>
                    <a:invGamma/>
                  </a:schemeClr>
                </a:gs>
              </a:gsLst>
              <a:lin ang="2700000" scaled="1"/>
            </a:gra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en-IN"/>
            </a:p>
          </p:txBody>
        </p:sp>
        <p:sp>
          <p:nvSpPr>
            <p:cNvPr id="21" name="Freeform 19"/>
            <p:cNvSpPr>
              <a:spLocks/>
            </p:cNvSpPr>
            <p:nvPr/>
          </p:nvSpPr>
          <p:spPr bwMode="hidden">
            <a:xfrm>
              <a:off x="5477" y="2588"/>
              <a:ext cx="281" cy="335"/>
            </a:xfrm>
            <a:custGeom>
              <a:avLst/>
              <a:gdLst/>
              <a:ahLst/>
              <a:cxnLst>
                <a:cxn ang="0">
                  <a:pos x="281" y="335"/>
                </a:cxn>
                <a:cxn ang="0">
                  <a:pos x="281" y="173"/>
                </a:cxn>
                <a:cxn ang="0">
                  <a:pos x="96" y="0"/>
                </a:cxn>
                <a:cxn ang="0">
                  <a:pos x="0" y="90"/>
                </a:cxn>
                <a:cxn ang="0">
                  <a:pos x="281" y="335"/>
                </a:cxn>
                <a:cxn ang="0">
                  <a:pos x="281" y="335"/>
                </a:cxn>
              </a:cxnLst>
              <a:rect l="0" t="0" r="r" b="b"/>
              <a:pathLst>
                <a:path w="281" h="335">
                  <a:moveTo>
                    <a:pt x="281" y="335"/>
                  </a:moveTo>
                  <a:lnTo>
                    <a:pt x="281" y="173"/>
                  </a:lnTo>
                  <a:lnTo>
                    <a:pt x="96" y="0"/>
                  </a:lnTo>
                  <a:lnTo>
                    <a:pt x="0" y="90"/>
                  </a:lnTo>
                  <a:lnTo>
                    <a:pt x="281" y="335"/>
                  </a:lnTo>
                  <a:lnTo>
                    <a:pt x="281" y="335"/>
                  </a:lnTo>
                  <a:close/>
                </a:path>
              </a:pathLst>
            </a:custGeom>
            <a:solidFill>
              <a:schemeClr val="bg1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en-IN"/>
            </a:p>
          </p:txBody>
        </p:sp>
        <p:sp>
          <p:nvSpPr>
            <p:cNvPr id="22" name="Freeform 20"/>
            <p:cNvSpPr>
              <a:spLocks/>
            </p:cNvSpPr>
            <p:nvPr/>
          </p:nvSpPr>
          <p:spPr bwMode="hidden">
            <a:xfrm>
              <a:off x="2454" y="0"/>
              <a:ext cx="3119" cy="2678"/>
            </a:xfrm>
            <a:custGeom>
              <a:avLst/>
              <a:gdLst/>
              <a:ahLst/>
              <a:cxnLst>
                <a:cxn ang="0">
                  <a:pos x="0" y="0"/>
                </a:cxn>
                <a:cxn ang="0">
                  <a:pos x="3026" y="2680"/>
                </a:cxn>
                <a:cxn ang="0">
                  <a:pos x="3122" y="2590"/>
                </a:cxn>
                <a:cxn ang="0">
                  <a:pos x="383" y="0"/>
                </a:cxn>
                <a:cxn ang="0">
                  <a:pos x="0" y="0"/>
                </a:cxn>
                <a:cxn ang="0">
                  <a:pos x="0" y="0"/>
                </a:cxn>
              </a:cxnLst>
              <a:rect l="0" t="0" r="r" b="b"/>
              <a:pathLst>
                <a:path w="3122" h="2680">
                  <a:moveTo>
                    <a:pt x="0" y="0"/>
                  </a:moveTo>
                  <a:lnTo>
                    <a:pt x="3026" y="2680"/>
                  </a:lnTo>
                  <a:lnTo>
                    <a:pt x="3122" y="2590"/>
                  </a:lnTo>
                  <a:lnTo>
                    <a:pt x="383" y="0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gradFill rotWithShape="0">
              <a:gsLst>
                <a:gs pos="0">
                  <a:schemeClr val="bg1">
                    <a:gamma/>
                    <a:shade val="46275"/>
                    <a:invGamma/>
                  </a:schemeClr>
                </a:gs>
                <a:gs pos="100000">
                  <a:schemeClr val="bg1"/>
                </a:gs>
              </a:gsLst>
              <a:lin ang="2700000" scaled="1"/>
            </a:gra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en-IN"/>
            </a:p>
          </p:txBody>
        </p:sp>
        <p:sp>
          <p:nvSpPr>
            <p:cNvPr id="23" name="Freeform 21"/>
            <p:cNvSpPr>
              <a:spLocks/>
            </p:cNvSpPr>
            <p:nvPr/>
          </p:nvSpPr>
          <p:spPr bwMode="hidden">
            <a:xfrm>
              <a:off x="5626" y="2534"/>
              <a:ext cx="132" cy="132"/>
            </a:xfrm>
            <a:custGeom>
              <a:avLst/>
              <a:gdLst/>
              <a:ahLst/>
              <a:cxnLst>
                <a:cxn ang="0">
                  <a:pos x="132" y="132"/>
                </a:cxn>
                <a:cxn ang="0">
                  <a:pos x="0" y="0"/>
                </a:cxn>
                <a:cxn ang="0">
                  <a:pos x="0" y="0"/>
                </a:cxn>
                <a:cxn ang="0">
                  <a:pos x="132" y="132"/>
                </a:cxn>
                <a:cxn ang="0">
                  <a:pos x="132" y="132"/>
                </a:cxn>
              </a:cxnLst>
              <a:rect l="0" t="0" r="r" b="b"/>
              <a:pathLst>
                <a:path w="132" h="132">
                  <a:moveTo>
                    <a:pt x="132" y="132"/>
                  </a:moveTo>
                  <a:lnTo>
                    <a:pt x="0" y="0"/>
                  </a:lnTo>
                  <a:lnTo>
                    <a:pt x="0" y="0"/>
                  </a:lnTo>
                  <a:lnTo>
                    <a:pt x="132" y="132"/>
                  </a:lnTo>
                  <a:lnTo>
                    <a:pt x="132" y="132"/>
                  </a:lnTo>
                  <a:close/>
                </a:path>
              </a:pathLst>
            </a:custGeom>
            <a:solidFill>
              <a:srgbClr val="FF9999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en-IN"/>
            </a:p>
          </p:txBody>
        </p:sp>
        <p:sp>
          <p:nvSpPr>
            <p:cNvPr id="24" name="Freeform 22"/>
            <p:cNvSpPr>
              <a:spLocks/>
            </p:cNvSpPr>
            <p:nvPr/>
          </p:nvSpPr>
          <p:spPr bwMode="hidden">
            <a:xfrm>
              <a:off x="3112" y="0"/>
              <a:ext cx="2514" cy="2534"/>
            </a:xfrm>
            <a:custGeom>
              <a:avLst/>
              <a:gdLst/>
              <a:ahLst/>
              <a:cxnLst>
                <a:cxn ang="0">
                  <a:pos x="0" y="0"/>
                </a:cxn>
                <a:cxn ang="0">
                  <a:pos x="2517" y="2536"/>
                </a:cxn>
                <a:cxn ang="0">
                  <a:pos x="2517" y="2536"/>
                </a:cxn>
                <a:cxn ang="0">
                  <a:pos x="66" y="0"/>
                </a:cxn>
                <a:cxn ang="0">
                  <a:pos x="0" y="0"/>
                </a:cxn>
                <a:cxn ang="0">
                  <a:pos x="0" y="0"/>
                </a:cxn>
              </a:cxnLst>
              <a:rect l="0" t="0" r="r" b="b"/>
              <a:pathLst>
                <a:path w="2517" h="2536">
                  <a:moveTo>
                    <a:pt x="0" y="0"/>
                  </a:moveTo>
                  <a:lnTo>
                    <a:pt x="2517" y="2536"/>
                  </a:lnTo>
                  <a:lnTo>
                    <a:pt x="2517" y="2536"/>
                  </a:lnTo>
                  <a:lnTo>
                    <a:pt x="66" y="0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gradFill rotWithShape="0">
              <a:gsLst>
                <a:gs pos="0">
                  <a:schemeClr val="bg1">
                    <a:gamma/>
                    <a:shade val="51373"/>
                    <a:invGamma/>
                  </a:schemeClr>
                </a:gs>
                <a:gs pos="100000">
                  <a:schemeClr val="bg1"/>
                </a:gs>
              </a:gsLst>
              <a:lin ang="2700000" scaled="1"/>
            </a:gra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en-IN"/>
            </a:p>
          </p:txBody>
        </p:sp>
        <p:sp>
          <p:nvSpPr>
            <p:cNvPr id="25" name="Freeform 23"/>
            <p:cNvSpPr>
              <a:spLocks/>
            </p:cNvSpPr>
            <p:nvPr/>
          </p:nvSpPr>
          <p:spPr bwMode="hidden">
            <a:xfrm>
              <a:off x="3488" y="0"/>
              <a:ext cx="2198" cy="2480"/>
            </a:xfrm>
            <a:custGeom>
              <a:avLst/>
              <a:gdLst/>
              <a:ahLst/>
              <a:cxnLst>
                <a:cxn ang="0">
                  <a:pos x="0" y="0"/>
                </a:cxn>
                <a:cxn ang="0">
                  <a:pos x="2188" y="2482"/>
                </a:cxn>
                <a:cxn ang="0">
                  <a:pos x="2200" y="2476"/>
                </a:cxn>
                <a:cxn ang="0">
                  <a:pos x="317" y="0"/>
                </a:cxn>
                <a:cxn ang="0">
                  <a:pos x="0" y="0"/>
                </a:cxn>
                <a:cxn ang="0">
                  <a:pos x="0" y="0"/>
                </a:cxn>
              </a:cxnLst>
              <a:rect l="0" t="0" r="r" b="b"/>
              <a:pathLst>
                <a:path w="2200" h="2482">
                  <a:moveTo>
                    <a:pt x="0" y="0"/>
                  </a:moveTo>
                  <a:lnTo>
                    <a:pt x="2188" y="2482"/>
                  </a:lnTo>
                  <a:lnTo>
                    <a:pt x="2200" y="2476"/>
                  </a:lnTo>
                  <a:lnTo>
                    <a:pt x="317" y="0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gradFill rotWithShape="0">
              <a:gsLst>
                <a:gs pos="0">
                  <a:schemeClr val="bg2">
                    <a:gamma/>
                    <a:shade val="78824"/>
                    <a:invGamma/>
                  </a:schemeClr>
                </a:gs>
                <a:gs pos="100000">
                  <a:schemeClr val="bg2"/>
                </a:gs>
              </a:gsLst>
              <a:lin ang="5400000" scaled="1"/>
            </a:gradFill>
            <a:ln w="9525" cap="flat" cmpd="sng">
              <a:noFill/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/>
            <a:lstStyle/>
            <a:p>
              <a:pPr>
                <a:defRPr/>
              </a:pPr>
              <a:endParaRPr lang="en-IN"/>
            </a:p>
          </p:txBody>
        </p:sp>
        <p:sp>
          <p:nvSpPr>
            <p:cNvPr id="26" name="Freeform 24"/>
            <p:cNvSpPr>
              <a:spLocks/>
            </p:cNvSpPr>
            <p:nvPr/>
          </p:nvSpPr>
          <p:spPr bwMode="hidden">
            <a:xfrm>
              <a:off x="5674" y="2474"/>
              <a:ext cx="84" cy="96"/>
            </a:xfrm>
            <a:custGeom>
              <a:avLst/>
              <a:gdLst/>
              <a:ahLst/>
              <a:cxnLst>
                <a:cxn ang="0">
                  <a:pos x="84" y="96"/>
                </a:cxn>
                <a:cxn ang="0">
                  <a:pos x="84" y="90"/>
                </a:cxn>
                <a:cxn ang="0">
                  <a:pos x="12" y="0"/>
                </a:cxn>
                <a:cxn ang="0">
                  <a:pos x="0" y="6"/>
                </a:cxn>
                <a:cxn ang="0">
                  <a:pos x="84" y="96"/>
                </a:cxn>
                <a:cxn ang="0">
                  <a:pos x="84" y="96"/>
                </a:cxn>
              </a:cxnLst>
              <a:rect l="0" t="0" r="r" b="b"/>
              <a:pathLst>
                <a:path w="84" h="96">
                  <a:moveTo>
                    <a:pt x="84" y="96"/>
                  </a:moveTo>
                  <a:lnTo>
                    <a:pt x="84" y="90"/>
                  </a:lnTo>
                  <a:lnTo>
                    <a:pt x="12" y="0"/>
                  </a:lnTo>
                  <a:lnTo>
                    <a:pt x="0" y="6"/>
                  </a:lnTo>
                  <a:lnTo>
                    <a:pt x="84" y="96"/>
                  </a:lnTo>
                  <a:lnTo>
                    <a:pt x="84" y="96"/>
                  </a:lnTo>
                  <a:close/>
                </a:path>
              </a:pathLst>
            </a:cu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tint val="90980"/>
                    <a:invGamma/>
                  </a:schemeClr>
                </a:gs>
              </a:gsLst>
              <a:lin ang="2700000" scaled="1"/>
            </a:gra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en-IN"/>
            </a:p>
          </p:txBody>
        </p:sp>
        <p:sp>
          <p:nvSpPr>
            <p:cNvPr id="27" name="Freeform 25"/>
            <p:cNvSpPr>
              <a:spLocks/>
            </p:cNvSpPr>
            <p:nvPr/>
          </p:nvSpPr>
          <p:spPr bwMode="hidden">
            <a:xfrm>
              <a:off x="5603" y="850"/>
              <a:ext cx="155" cy="516"/>
            </a:xfrm>
            <a:custGeom>
              <a:avLst/>
              <a:gdLst/>
              <a:ahLst/>
              <a:cxnLst>
                <a:cxn ang="0">
                  <a:pos x="155" y="516"/>
                </a:cxn>
                <a:cxn ang="0">
                  <a:pos x="155" y="204"/>
                </a:cxn>
                <a:cxn ang="0">
                  <a:pos x="77" y="0"/>
                </a:cxn>
                <a:cxn ang="0">
                  <a:pos x="0" y="192"/>
                </a:cxn>
                <a:cxn ang="0">
                  <a:pos x="155" y="516"/>
                </a:cxn>
                <a:cxn ang="0">
                  <a:pos x="155" y="516"/>
                </a:cxn>
              </a:cxnLst>
              <a:rect l="0" t="0" r="r" b="b"/>
              <a:pathLst>
                <a:path w="155" h="516">
                  <a:moveTo>
                    <a:pt x="155" y="516"/>
                  </a:moveTo>
                  <a:lnTo>
                    <a:pt x="155" y="204"/>
                  </a:lnTo>
                  <a:lnTo>
                    <a:pt x="77" y="0"/>
                  </a:lnTo>
                  <a:lnTo>
                    <a:pt x="0" y="192"/>
                  </a:lnTo>
                  <a:lnTo>
                    <a:pt x="155" y="516"/>
                  </a:lnTo>
                  <a:lnTo>
                    <a:pt x="155" y="516"/>
                  </a:lnTo>
                  <a:close/>
                </a:path>
              </a:pathLst>
            </a:custGeom>
            <a:solidFill>
              <a:schemeClr val="bg2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en-IN"/>
            </a:p>
          </p:txBody>
        </p:sp>
        <p:sp>
          <p:nvSpPr>
            <p:cNvPr id="28" name="Freeform 26"/>
            <p:cNvSpPr>
              <a:spLocks/>
            </p:cNvSpPr>
            <p:nvPr/>
          </p:nvSpPr>
          <p:spPr bwMode="hidden">
            <a:xfrm>
              <a:off x="5107" y="0"/>
              <a:ext cx="573" cy="1042"/>
            </a:xfrm>
            <a:custGeom>
              <a:avLst/>
              <a:gdLst/>
              <a:ahLst/>
              <a:cxnLst>
                <a:cxn ang="0">
                  <a:pos x="0" y="0"/>
                </a:cxn>
                <a:cxn ang="0">
                  <a:pos x="497" y="1043"/>
                </a:cxn>
                <a:cxn ang="0">
                  <a:pos x="574" y="851"/>
                </a:cxn>
                <a:cxn ang="0">
                  <a:pos x="251" y="0"/>
                </a:cxn>
                <a:cxn ang="0">
                  <a:pos x="0" y="0"/>
                </a:cxn>
                <a:cxn ang="0">
                  <a:pos x="0" y="0"/>
                </a:cxn>
              </a:cxnLst>
              <a:rect l="0" t="0" r="r" b="b"/>
              <a:pathLst>
                <a:path w="574" h="1043">
                  <a:moveTo>
                    <a:pt x="0" y="0"/>
                  </a:moveTo>
                  <a:lnTo>
                    <a:pt x="497" y="1043"/>
                  </a:lnTo>
                  <a:lnTo>
                    <a:pt x="574" y="851"/>
                  </a:lnTo>
                  <a:lnTo>
                    <a:pt x="251" y="0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gradFill rotWithShape="0">
              <a:gsLst>
                <a:gs pos="0">
                  <a:schemeClr val="bg2">
                    <a:gamma/>
                    <a:shade val="66667"/>
                    <a:invGamma/>
                  </a:schemeClr>
                </a:gs>
                <a:gs pos="100000">
                  <a:schemeClr val="bg2"/>
                </a:gs>
              </a:gsLst>
              <a:lin ang="5400000" scaled="1"/>
            </a:gra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en-IN"/>
            </a:p>
          </p:txBody>
        </p:sp>
        <p:sp>
          <p:nvSpPr>
            <p:cNvPr id="29" name="Freeform 27"/>
            <p:cNvSpPr>
              <a:spLocks/>
            </p:cNvSpPr>
            <p:nvPr/>
          </p:nvSpPr>
          <p:spPr bwMode="hidden">
            <a:xfrm>
              <a:off x="5411" y="0"/>
              <a:ext cx="341" cy="796"/>
            </a:xfrm>
            <a:custGeom>
              <a:avLst/>
              <a:gdLst/>
              <a:ahLst/>
              <a:cxnLst>
                <a:cxn ang="0">
                  <a:pos x="144" y="0"/>
                </a:cxn>
                <a:cxn ang="0">
                  <a:pos x="0" y="0"/>
                </a:cxn>
                <a:cxn ang="0">
                  <a:pos x="287" y="797"/>
                </a:cxn>
                <a:cxn ang="0">
                  <a:pos x="341" y="653"/>
                </a:cxn>
                <a:cxn ang="0">
                  <a:pos x="144" y="0"/>
                </a:cxn>
                <a:cxn ang="0">
                  <a:pos x="144" y="0"/>
                </a:cxn>
              </a:cxnLst>
              <a:rect l="0" t="0" r="r" b="b"/>
              <a:pathLst>
                <a:path w="341" h="797">
                  <a:moveTo>
                    <a:pt x="144" y="0"/>
                  </a:moveTo>
                  <a:lnTo>
                    <a:pt x="0" y="0"/>
                  </a:lnTo>
                  <a:lnTo>
                    <a:pt x="287" y="797"/>
                  </a:lnTo>
                  <a:lnTo>
                    <a:pt x="341" y="653"/>
                  </a:lnTo>
                  <a:lnTo>
                    <a:pt x="144" y="0"/>
                  </a:lnTo>
                  <a:lnTo>
                    <a:pt x="144" y="0"/>
                  </a:lnTo>
                  <a:close/>
                </a:path>
              </a:pathLst>
            </a:custGeom>
            <a:gradFill rotWithShape="0">
              <a:gsLst>
                <a:gs pos="0">
                  <a:schemeClr val="bg2">
                    <a:gamma/>
                    <a:shade val="69804"/>
                    <a:invGamma/>
                  </a:schemeClr>
                </a:gs>
                <a:gs pos="100000">
                  <a:schemeClr val="bg2"/>
                </a:gs>
              </a:gsLst>
              <a:lin ang="5400000" scaled="1"/>
            </a:gra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en-IN"/>
            </a:p>
          </p:txBody>
        </p:sp>
        <p:sp>
          <p:nvSpPr>
            <p:cNvPr id="30" name="Freeform 28"/>
            <p:cNvSpPr>
              <a:spLocks/>
            </p:cNvSpPr>
            <p:nvPr/>
          </p:nvSpPr>
          <p:spPr bwMode="hidden">
            <a:xfrm>
              <a:off x="5698" y="653"/>
              <a:ext cx="60" cy="311"/>
            </a:xfrm>
            <a:custGeom>
              <a:avLst/>
              <a:gdLst/>
              <a:ahLst/>
              <a:cxnLst>
                <a:cxn ang="0">
                  <a:pos x="0" y="144"/>
                </a:cxn>
                <a:cxn ang="0">
                  <a:pos x="60" y="312"/>
                </a:cxn>
                <a:cxn ang="0">
                  <a:pos x="60" y="6"/>
                </a:cxn>
                <a:cxn ang="0">
                  <a:pos x="54" y="0"/>
                </a:cxn>
                <a:cxn ang="0">
                  <a:pos x="0" y="144"/>
                </a:cxn>
                <a:cxn ang="0">
                  <a:pos x="0" y="144"/>
                </a:cxn>
              </a:cxnLst>
              <a:rect l="0" t="0" r="r" b="b"/>
              <a:pathLst>
                <a:path w="60" h="312">
                  <a:moveTo>
                    <a:pt x="0" y="144"/>
                  </a:moveTo>
                  <a:lnTo>
                    <a:pt x="60" y="312"/>
                  </a:lnTo>
                  <a:lnTo>
                    <a:pt x="60" y="6"/>
                  </a:lnTo>
                  <a:lnTo>
                    <a:pt x="54" y="0"/>
                  </a:lnTo>
                  <a:lnTo>
                    <a:pt x="0" y="144"/>
                  </a:lnTo>
                  <a:lnTo>
                    <a:pt x="0" y="144"/>
                  </a:lnTo>
                  <a:close/>
                </a:path>
              </a:pathLst>
            </a:custGeom>
            <a:solidFill>
              <a:schemeClr val="bg2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en-IN"/>
            </a:p>
          </p:txBody>
        </p:sp>
        <p:sp>
          <p:nvSpPr>
            <p:cNvPr id="31" name="Freeform 29"/>
            <p:cNvSpPr>
              <a:spLocks/>
            </p:cNvSpPr>
            <p:nvPr/>
          </p:nvSpPr>
          <p:spPr bwMode="hidden">
            <a:xfrm>
              <a:off x="2" y="1601"/>
              <a:ext cx="5752" cy="1864"/>
            </a:xfrm>
            <a:custGeom>
              <a:avLst/>
              <a:gdLst/>
              <a:ahLst/>
              <a:cxnLst>
                <a:cxn ang="0">
                  <a:pos x="0" y="371"/>
                </a:cxn>
                <a:cxn ang="0">
                  <a:pos x="5740" y="1864"/>
                </a:cxn>
                <a:cxn ang="0">
                  <a:pos x="5740" y="1834"/>
                </a:cxn>
                <a:cxn ang="0">
                  <a:pos x="0" y="0"/>
                </a:cxn>
                <a:cxn ang="0">
                  <a:pos x="0" y="371"/>
                </a:cxn>
                <a:cxn ang="0">
                  <a:pos x="0" y="371"/>
                </a:cxn>
              </a:cxnLst>
              <a:rect l="0" t="0" r="r" b="b"/>
              <a:pathLst>
                <a:path w="5740" h="1864">
                  <a:moveTo>
                    <a:pt x="0" y="371"/>
                  </a:moveTo>
                  <a:lnTo>
                    <a:pt x="5740" y="1864"/>
                  </a:lnTo>
                  <a:lnTo>
                    <a:pt x="5740" y="1834"/>
                  </a:lnTo>
                  <a:lnTo>
                    <a:pt x="0" y="0"/>
                  </a:lnTo>
                  <a:lnTo>
                    <a:pt x="0" y="371"/>
                  </a:lnTo>
                  <a:lnTo>
                    <a:pt x="0" y="371"/>
                  </a:lnTo>
                  <a:close/>
                </a:path>
              </a:pathLst>
            </a:custGeom>
            <a:gradFill rotWithShape="0">
              <a:gsLst>
                <a:gs pos="0">
                  <a:schemeClr val="bg1">
                    <a:gamma/>
                    <a:shade val="63529"/>
                    <a:invGamma/>
                  </a:schemeClr>
                </a:gs>
                <a:gs pos="100000">
                  <a:schemeClr val="bg1"/>
                </a:gs>
              </a:gsLst>
              <a:lin ang="2700000" scaled="1"/>
            </a:gra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en-IN"/>
            </a:p>
          </p:txBody>
        </p:sp>
        <p:sp>
          <p:nvSpPr>
            <p:cNvPr id="32" name="Freeform 30"/>
            <p:cNvSpPr>
              <a:spLocks/>
            </p:cNvSpPr>
            <p:nvPr/>
          </p:nvSpPr>
          <p:spPr bwMode="hidden">
            <a:xfrm>
              <a:off x="5754" y="3483"/>
              <a:ext cx="6" cy="6"/>
            </a:xfrm>
            <a:custGeom>
              <a:avLst/>
              <a:gdLst/>
              <a:ahLst/>
              <a:cxnLst>
                <a:cxn ang="0">
                  <a:pos x="6" y="6"/>
                </a:cxn>
                <a:cxn ang="0">
                  <a:pos x="0" y="0"/>
                </a:cxn>
                <a:cxn ang="0">
                  <a:pos x="0" y="6"/>
                </a:cxn>
                <a:cxn ang="0">
                  <a:pos x="6" y="6"/>
                </a:cxn>
                <a:cxn ang="0">
                  <a:pos x="6" y="6"/>
                </a:cxn>
              </a:cxnLst>
              <a:rect l="0" t="0" r="r" b="b"/>
              <a:pathLst>
                <a:path w="6" h="6">
                  <a:moveTo>
                    <a:pt x="6" y="6"/>
                  </a:moveTo>
                  <a:lnTo>
                    <a:pt x="0" y="0"/>
                  </a:lnTo>
                  <a:lnTo>
                    <a:pt x="0" y="6"/>
                  </a:lnTo>
                  <a:lnTo>
                    <a:pt x="6" y="6"/>
                  </a:lnTo>
                  <a:lnTo>
                    <a:pt x="6" y="6"/>
                  </a:lnTo>
                  <a:close/>
                </a:path>
              </a:pathLst>
            </a:custGeom>
            <a:solidFill>
              <a:srgbClr val="18FF00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en-IN"/>
            </a:p>
          </p:txBody>
        </p:sp>
        <p:sp>
          <p:nvSpPr>
            <p:cNvPr id="33" name="Freeform 31"/>
            <p:cNvSpPr>
              <a:spLocks/>
            </p:cNvSpPr>
            <p:nvPr/>
          </p:nvSpPr>
          <p:spPr bwMode="hidden">
            <a:xfrm>
              <a:off x="2" y="2152"/>
              <a:ext cx="5752" cy="1337"/>
            </a:xfrm>
            <a:custGeom>
              <a:avLst/>
              <a:gdLst/>
              <a:ahLst/>
              <a:cxnLst>
                <a:cxn ang="0">
                  <a:pos x="0" y="366"/>
                </a:cxn>
                <a:cxn ang="0">
                  <a:pos x="5740" y="1337"/>
                </a:cxn>
                <a:cxn ang="0">
                  <a:pos x="5740" y="1331"/>
                </a:cxn>
                <a:cxn ang="0">
                  <a:pos x="0" y="0"/>
                </a:cxn>
                <a:cxn ang="0">
                  <a:pos x="0" y="366"/>
                </a:cxn>
                <a:cxn ang="0">
                  <a:pos x="0" y="366"/>
                </a:cxn>
              </a:cxnLst>
              <a:rect l="0" t="0" r="r" b="b"/>
              <a:pathLst>
                <a:path w="5740" h="1337">
                  <a:moveTo>
                    <a:pt x="0" y="366"/>
                  </a:moveTo>
                  <a:lnTo>
                    <a:pt x="5740" y="1337"/>
                  </a:lnTo>
                  <a:lnTo>
                    <a:pt x="5740" y="1331"/>
                  </a:lnTo>
                  <a:lnTo>
                    <a:pt x="0" y="0"/>
                  </a:lnTo>
                  <a:lnTo>
                    <a:pt x="0" y="366"/>
                  </a:lnTo>
                  <a:lnTo>
                    <a:pt x="0" y="366"/>
                  </a:lnTo>
                  <a:close/>
                </a:path>
              </a:pathLst>
            </a:custGeom>
            <a:gradFill rotWithShape="0">
              <a:gsLst>
                <a:gs pos="0">
                  <a:schemeClr val="bg1">
                    <a:gamma/>
                    <a:shade val="60784"/>
                    <a:invGamma/>
                  </a:schemeClr>
                </a:gs>
                <a:gs pos="100000">
                  <a:schemeClr val="bg1"/>
                </a:gs>
              </a:gsLst>
              <a:lin ang="2700000" scaled="1"/>
            </a:gra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en-IN"/>
            </a:p>
          </p:txBody>
        </p:sp>
        <p:sp>
          <p:nvSpPr>
            <p:cNvPr id="34" name="Freeform 32"/>
            <p:cNvSpPr>
              <a:spLocks/>
            </p:cNvSpPr>
            <p:nvPr/>
          </p:nvSpPr>
          <p:spPr bwMode="hidden">
            <a:xfrm>
              <a:off x="2" y="3177"/>
              <a:ext cx="5752" cy="414"/>
            </a:xfrm>
            <a:custGeom>
              <a:avLst/>
              <a:gdLst/>
              <a:ahLst/>
              <a:cxnLst>
                <a:cxn ang="0">
                  <a:pos x="0" y="48"/>
                </a:cxn>
                <a:cxn ang="0">
                  <a:pos x="5740" y="414"/>
                </a:cxn>
                <a:cxn ang="0">
                  <a:pos x="5740" y="402"/>
                </a:cxn>
                <a:cxn ang="0">
                  <a:pos x="0" y="0"/>
                </a:cxn>
                <a:cxn ang="0">
                  <a:pos x="0" y="48"/>
                </a:cxn>
                <a:cxn ang="0">
                  <a:pos x="0" y="48"/>
                </a:cxn>
              </a:cxnLst>
              <a:rect l="0" t="0" r="r" b="b"/>
              <a:pathLst>
                <a:path w="5740" h="414">
                  <a:moveTo>
                    <a:pt x="0" y="48"/>
                  </a:moveTo>
                  <a:lnTo>
                    <a:pt x="5740" y="414"/>
                  </a:lnTo>
                  <a:lnTo>
                    <a:pt x="5740" y="402"/>
                  </a:lnTo>
                  <a:lnTo>
                    <a:pt x="0" y="0"/>
                  </a:lnTo>
                  <a:lnTo>
                    <a:pt x="0" y="48"/>
                  </a:lnTo>
                  <a:lnTo>
                    <a:pt x="0" y="48"/>
                  </a:lnTo>
                  <a:close/>
                </a:path>
              </a:pathLst>
            </a:custGeom>
            <a:gradFill rotWithShape="0">
              <a:gsLst>
                <a:gs pos="0">
                  <a:schemeClr val="bg1">
                    <a:gamma/>
                    <a:shade val="84706"/>
                    <a:invGamma/>
                  </a:schemeClr>
                </a:gs>
                <a:gs pos="100000">
                  <a:schemeClr val="bg1"/>
                </a:gs>
              </a:gsLst>
              <a:lin ang="0" scaled="1"/>
            </a:gra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en-IN"/>
            </a:p>
          </p:txBody>
        </p:sp>
        <p:sp>
          <p:nvSpPr>
            <p:cNvPr id="35" name="Freeform 33"/>
            <p:cNvSpPr>
              <a:spLocks/>
            </p:cNvSpPr>
            <p:nvPr/>
          </p:nvSpPr>
          <p:spPr bwMode="hidden">
            <a:xfrm>
              <a:off x="1297" y="0"/>
              <a:ext cx="4457" cy="3177"/>
            </a:xfrm>
            <a:custGeom>
              <a:avLst/>
              <a:gdLst/>
              <a:ahLst/>
              <a:cxnLst>
                <a:cxn ang="0">
                  <a:pos x="0" y="0"/>
                </a:cxn>
                <a:cxn ang="0">
                  <a:pos x="4448" y="3177"/>
                </a:cxn>
                <a:cxn ang="0">
                  <a:pos x="4448" y="3153"/>
                </a:cxn>
                <a:cxn ang="0">
                  <a:pos x="125" y="0"/>
                </a:cxn>
                <a:cxn ang="0">
                  <a:pos x="0" y="0"/>
                </a:cxn>
                <a:cxn ang="0">
                  <a:pos x="0" y="0"/>
                </a:cxn>
              </a:cxnLst>
              <a:rect l="0" t="0" r="r" b="b"/>
              <a:pathLst>
                <a:path w="4448" h="3177">
                  <a:moveTo>
                    <a:pt x="0" y="0"/>
                  </a:moveTo>
                  <a:lnTo>
                    <a:pt x="4448" y="3177"/>
                  </a:lnTo>
                  <a:lnTo>
                    <a:pt x="4448" y="3153"/>
                  </a:lnTo>
                  <a:lnTo>
                    <a:pt x="125" y="0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gradFill rotWithShape="0">
              <a:gsLst>
                <a:gs pos="0">
                  <a:schemeClr val="bg1">
                    <a:gamma/>
                    <a:shade val="48627"/>
                    <a:invGamma/>
                  </a:schemeClr>
                </a:gs>
                <a:gs pos="100000">
                  <a:schemeClr val="bg1"/>
                </a:gs>
              </a:gsLst>
              <a:lin ang="2700000" scaled="1"/>
            </a:gra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en-IN"/>
            </a:p>
          </p:txBody>
        </p:sp>
        <p:sp>
          <p:nvSpPr>
            <p:cNvPr id="36" name="Freeform 34"/>
            <p:cNvSpPr>
              <a:spLocks/>
            </p:cNvSpPr>
            <p:nvPr/>
          </p:nvSpPr>
          <p:spPr bwMode="hidden">
            <a:xfrm>
              <a:off x="3321" y="0"/>
              <a:ext cx="2433" cy="2614"/>
            </a:xfrm>
            <a:custGeom>
              <a:avLst/>
              <a:gdLst/>
              <a:ahLst/>
              <a:cxnLst>
                <a:cxn ang="0">
                  <a:pos x="0" y="0"/>
                </a:cxn>
                <a:cxn ang="0">
                  <a:pos x="2428" y="2614"/>
                </a:cxn>
                <a:cxn ang="0">
                  <a:pos x="2428" y="2608"/>
                </a:cxn>
                <a:cxn ang="0">
                  <a:pos x="66" y="0"/>
                </a:cxn>
                <a:cxn ang="0">
                  <a:pos x="0" y="0"/>
                </a:cxn>
                <a:cxn ang="0">
                  <a:pos x="0" y="0"/>
                </a:cxn>
              </a:cxnLst>
              <a:rect l="0" t="0" r="r" b="b"/>
              <a:pathLst>
                <a:path w="2428" h="2614">
                  <a:moveTo>
                    <a:pt x="0" y="0"/>
                  </a:moveTo>
                  <a:lnTo>
                    <a:pt x="2428" y="2614"/>
                  </a:lnTo>
                  <a:lnTo>
                    <a:pt x="2428" y="2608"/>
                  </a:lnTo>
                  <a:lnTo>
                    <a:pt x="66" y="0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gradFill rotWithShape="0">
              <a:gsLst>
                <a:gs pos="0">
                  <a:schemeClr val="bg1">
                    <a:gamma/>
                    <a:shade val="84706"/>
                    <a:invGamma/>
                  </a:schemeClr>
                </a:gs>
                <a:gs pos="100000">
                  <a:schemeClr val="bg1"/>
                </a:gs>
              </a:gsLst>
              <a:lin ang="2700000" scaled="1"/>
            </a:gra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en-IN"/>
            </a:p>
          </p:txBody>
        </p:sp>
        <p:sp>
          <p:nvSpPr>
            <p:cNvPr id="37" name="Freeform 35"/>
            <p:cNvSpPr>
              <a:spLocks/>
            </p:cNvSpPr>
            <p:nvPr/>
          </p:nvSpPr>
          <p:spPr bwMode="hidden">
            <a:xfrm>
              <a:off x="3950" y="0"/>
              <a:ext cx="1804" cy="2464"/>
            </a:xfrm>
            <a:custGeom>
              <a:avLst/>
              <a:gdLst/>
              <a:ahLst/>
              <a:cxnLst>
                <a:cxn ang="0">
                  <a:pos x="485" y="0"/>
                </a:cxn>
                <a:cxn ang="0">
                  <a:pos x="0" y="0"/>
                </a:cxn>
                <a:cxn ang="0">
                  <a:pos x="1800" y="2464"/>
                </a:cxn>
                <a:cxn ang="0">
                  <a:pos x="1800" y="2248"/>
                </a:cxn>
                <a:cxn ang="0">
                  <a:pos x="1794" y="2248"/>
                </a:cxn>
                <a:cxn ang="0">
                  <a:pos x="485" y="0"/>
                </a:cxn>
                <a:cxn ang="0">
                  <a:pos x="485" y="0"/>
                </a:cxn>
              </a:cxnLst>
              <a:rect l="0" t="0" r="r" b="b"/>
              <a:pathLst>
                <a:path w="1800" h="2464">
                  <a:moveTo>
                    <a:pt x="485" y="0"/>
                  </a:moveTo>
                  <a:lnTo>
                    <a:pt x="0" y="0"/>
                  </a:lnTo>
                  <a:lnTo>
                    <a:pt x="1800" y="2464"/>
                  </a:lnTo>
                  <a:lnTo>
                    <a:pt x="1800" y="2248"/>
                  </a:lnTo>
                  <a:lnTo>
                    <a:pt x="1794" y="2248"/>
                  </a:lnTo>
                  <a:lnTo>
                    <a:pt x="485" y="0"/>
                  </a:lnTo>
                  <a:lnTo>
                    <a:pt x="485" y="0"/>
                  </a:lnTo>
                  <a:close/>
                </a:path>
              </a:pathLst>
            </a:custGeom>
            <a:gradFill rotWithShape="0">
              <a:gsLst>
                <a:gs pos="0">
                  <a:schemeClr val="bg2">
                    <a:gamma/>
                    <a:shade val="78824"/>
                    <a:invGamma/>
                  </a:schemeClr>
                </a:gs>
                <a:gs pos="100000">
                  <a:schemeClr val="bg2"/>
                </a:gs>
              </a:gsLst>
              <a:lin ang="5400000" scaled="1"/>
            </a:gra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en-IN"/>
            </a:p>
          </p:txBody>
        </p:sp>
        <p:sp>
          <p:nvSpPr>
            <p:cNvPr id="38" name="Freeform 36"/>
            <p:cNvSpPr>
              <a:spLocks/>
            </p:cNvSpPr>
            <p:nvPr/>
          </p:nvSpPr>
          <p:spPr bwMode="hidden">
            <a:xfrm>
              <a:off x="4519" y="0"/>
              <a:ext cx="1235" cy="2074"/>
            </a:xfrm>
            <a:custGeom>
              <a:avLst/>
              <a:gdLst/>
              <a:ahLst/>
              <a:cxnLst>
                <a:cxn ang="0">
                  <a:pos x="0" y="0"/>
                </a:cxn>
                <a:cxn ang="0">
                  <a:pos x="1232" y="2074"/>
                </a:cxn>
                <a:cxn ang="0">
                  <a:pos x="1232" y="2038"/>
                </a:cxn>
                <a:cxn ang="0">
                  <a:pos x="42" y="0"/>
                </a:cxn>
                <a:cxn ang="0">
                  <a:pos x="0" y="0"/>
                </a:cxn>
                <a:cxn ang="0">
                  <a:pos x="0" y="0"/>
                </a:cxn>
              </a:cxnLst>
              <a:rect l="0" t="0" r="r" b="b"/>
              <a:pathLst>
                <a:path w="1232" h="2074">
                  <a:moveTo>
                    <a:pt x="0" y="0"/>
                  </a:moveTo>
                  <a:lnTo>
                    <a:pt x="1232" y="2074"/>
                  </a:lnTo>
                  <a:lnTo>
                    <a:pt x="1232" y="2038"/>
                  </a:lnTo>
                  <a:lnTo>
                    <a:pt x="42" y="0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gradFill rotWithShape="0">
              <a:gsLst>
                <a:gs pos="0">
                  <a:schemeClr val="bg1">
                    <a:gamma/>
                    <a:shade val="57647"/>
                    <a:invGamma/>
                  </a:schemeClr>
                </a:gs>
                <a:gs pos="100000">
                  <a:schemeClr val="bg1"/>
                </a:gs>
              </a:gsLst>
              <a:lin ang="2700000" scaled="1"/>
            </a:gra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en-IN"/>
            </a:p>
          </p:txBody>
        </p:sp>
        <p:sp>
          <p:nvSpPr>
            <p:cNvPr id="39" name="Freeform 37"/>
            <p:cNvSpPr>
              <a:spLocks/>
            </p:cNvSpPr>
            <p:nvPr/>
          </p:nvSpPr>
          <p:spPr bwMode="hidden">
            <a:xfrm>
              <a:off x="4694" y="0"/>
              <a:ext cx="1060" cy="1936"/>
            </a:xfrm>
            <a:custGeom>
              <a:avLst/>
              <a:gdLst/>
              <a:ahLst/>
              <a:cxnLst>
                <a:cxn ang="0">
                  <a:pos x="0" y="0"/>
                </a:cxn>
                <a:cxn ang="0">
                  <a:pos x="1058" y="1936"/>
                </a:cxn>
                <a:cxn ang="0">
                  <a:pos x="1058" y="1930"/>
                </a:cxn>
                <a:cxn ang="0">
                  <a:pos x="54" y="0"/>
                </a:cxn>
                <a:cxn ang="0">
                  <a:pos x="0" y="0"/>
                </a:cxn>
                <a:cxn ang="0">
                  <a:pos x="0" y="0"/>
                </a:cxn>
              </a:cxnLst>
              <a:rect l="0" t="0" r="r" b="b"/>
              <a:pathLst>
                <a:path w="1058" h="1936">
                  <a:moveTo>
                    <a:pt x="0" y="0"/>
                  </a:moveTo>
                  <a:lnTo>
                    <a:pt x="1058" y="1936"/>
                  </a:lnTo>
                  <a:lnTo>
                    <a:pt x="1058" y="1930"/>
                  </a:lnTo>
                  <a:lnTo>
                    <a:pt x="54" y="0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gradFill rotWithShape="0">
              <a:gsLst>
                <a:gs pos="0">
                  <a:schemeClr val="bg1">
                    <a:gamma/>
                    <a:shade val="72549"/>
                    <a:invGamma/>
                  </a:schemeClr>
                </a:gs>
                <a:gs pos="100000">
                  <a:schemeClr val="bg1"/>
                </a:gs>
              </a:gsLst>
              <a:lin ang="2700000" scaled="1"/>
            </a:gra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en-IN"/>
            </a:p>
          </p:txBody>
        </p:sp>
        <p:sp>
          <p:nvSpPr>
            <p:cNvPr id="40" name="Freeform 38"/>
            <p:cNvSpPr>
              <a:spLocks/>
            </p:cNvSpPr>
            <p:nvPr/>
          </p:nvSpPr>
          <p:spPr bwMode="hidden">
            <a:xfrm>
              <a:off x="4981" y="0"/>
              <a:ext cx="773" cy="1487"/>
            </a:xfrm>
            <a:custGeom>
              <a:avLst/>
              <a:gdLst/>
              <a:ahLst/>
              <a:cxnLst>
                <a:cxn ang="0">
                  <a:pos x="771" y="1433"/>
                </a:cxn>
                <a:cxn ang="0">
                  <a:pos x="42" y="0"/>
                </a:cxn>
                <a:cxn ang="0">
                  <a:pos x="0" y="0"/>
                </a:cxn>
                <a:cxn ang="0">
                  <a:pos x="771" y="1487"/>
                </a:cxn>
                <a:cxn ang="0">
                  <a:pos x="771" y="1433"/>
                </a:cxn>
                <a:cxn ang="0">
                  <a:pos x="771" y="1433"/>
                </a:cxn>
              </a:cxnLst>
              <a:rect l="0" t="0" r="r" b="b"/>
              <a:pathLst>
                <a:path w="771" h="1487">
                  <a:moveTo>
                    <a:pt x="771" y="1433"/>
                  </a:moveTo>
                  <a:lnTo>
                    <a:pt x="42" y="0"/>
                  </a:lnTo>
                  <a:lnTo>
                    <a:pt x="0" y="0"/>
                  </a:lnTo>
                  <a:lnTo>
                    <a:pt x="771" y="1487"/>
                  </a:lnTo>
                  <a:lnTo>
                    <a:pt x="771" y="1433"/>
                  </a:lnTo>
                  <a:lnTo>
                    <a:pt x="771" y="1433"/>
                  </a:lnTo>
                  <a:close/>
                </a:path>
              </a:pathLst>
            </a:custGeom>
            <a:gradFill rotWithShape="0">
              <a:gsLst>
                <a:gs pos="0">
                  <a:schemeClr val="bg1">
                    <a:gamma/>
                    <a:shade val="78824"/>
                    <a:invGamma/>
                  </a:schemeClr>
                </a:gs>
                <a:gs pos="100000">
                  <a:schemeClr val="bg1"/>
                </a:gs>
              </a:gsLst>
              <a:lin ang="2700000" scaled="1"/>
            </a:gra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en-IN"/>
            </a:p>
          </p:txBody>
        </p:sp>
        <p:grpSp>
          <p:nvGrpSpPr>
            <p:cNvPr id="3" name="Group 39"/>
            <p:cNvGrpSpPr>
              <a:grpSpLocks/>
            </p:cNvGrpSpPr>
            <p:nvPr userDrawn="1"/>
          </p:nvGrpSpPr>
          <p:grpSpPr bwMode="auto">
            <a:xfrm>
              <a:off x="0" y="1632"/>
              <a:ext cx="5758" cy="1858"/>
              <a:chOff x="0" y="1632"/>
              <a:chExt cx="5758" cy="1858"/>
            </a:xfrm>
          </p:grpSpPr>
          <p:sp>
            <p:nvSpPr>
              <p:cNvPr id="42" name="Freeform 40"/>
              <p:cNvSpPr>
                <a:spLocks/>
              </p:cNvSpPr>
              <p:nvPr/>
            </p:nvSpPr>
            <p:spPr bwMode="hidden">
              <a:xfrm>
                <a:off x="0" y="1632"/>
                <a:ext cx="3670" cy="1313"/>
              </a:xfrm>
              <a:custGeom>
                <a:avLst/>
                <a:gdLst/>
                <a:ahLst/>
                <a:cxnLst>
                  <a:cxn ang="0">
                    <a:pos x="0" y="0"/>
                  </a:cxn>
                  <a:cxn ang="0">
                    <a:pos x="0" y="366"/>
                  </a:cxn>
                  <a:cxn ang="0">
                    <a:pos x="3635" y="1313"/>
                  </a:cxn>
                  <a:cxn ang="0">
                    <a:pos x="3647" y="1235"/>
                  </a:cxn>
                  <a:cxn ang="0">
                    <a:pos x="3659" y="1163"/>
                  </a:cxn>
                  <a:cxn ang="0">
                    <a:pos x="0" y="0"/>
                  </a:cxn>
                  <a:cxn ang="0">
                    <a:pos x="0" y="0"/>
                  </a:cxn>
                </a:cxnLst>
                <a:rect l="0" t="0" r="r" b="b"/>
                <a:pathLst>
                  <a:path w="3659" h="1313">
                    <a:moveTo>
                      <a:pt x="0" y="0"/>
                    </a:moveTo>
                    <a:lnTo>
                      <a:pt x="0" y="366"/>
                    </a:lnTo>
                    <a:lnTo>
                      <a:pt x="3635" y="1313"/>
                    </a:lnTo>
                    <a:lnTo>
                      <a:pt x="3647" y="1235"/>
                    </a:lnTo>
                    <a:lnTo>
                      <a:pt x="3659" y="1163"/>
                    </a:lnTo>
                    <a:lnTo>
                      <a:pt x="0" y="0"/>
                    </a:lnTo>
                    <a:lnTo>
                      <a:pt x="0" y="0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bg1">
                      <a:gamma/>
                      <a:shade val="72549"/>
                      <a:invGamma/>
                    </a:schemeClr>
                  </a:gs>
                  <a:gs pos="100000">
                    <a:schemeClr val="bg1"/>
                  </a:gs>
                </a:gsLst>
                <a:lin ang="0" scaled="1"/>
              </a:gra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>
                  <a:defRPr/>
                </a:pPr>
                <a:endParaRPr lang="en-IN"/>
              </a:p>
            </p:txBody>
          </p:sp>
          <p:sp>
            <p:nvSpPr>
              <p:cNvPr id="43" name="Freeform 41"/>
              <p:cNvSpPr>
                <a:spLocks/>
              </p:cNvSpPr>
              <p:nvPr/>
            </p:nvSpPr>
            <p:spPr bwMode="hidden">
              <a:xfrm>
                <a:off x="3646" y="2795"/>
                <a:ext cx="2112" cy="695"/>
              </a:xfrm>
              <a:custGeom>
                <a:avLst/>
                <a:gdLst/>
                <a:ahLst/>
                <a:cxnLst>
                  <a:cxn ang="0">
                    <a:pos x="2105" y="665"/>
                  </a:cxn>
                  <a:cxn ang="0">
                    <a:pos x="24" y="0"/>
                  </a:cxn>
                  <a:cxn ang="0">
                    <a:pos x="12" y="72"/>
                  </a:cxn>
                  <a:cxn ang="0">
                    <a:pos x="0" y="150"/>
                  </a:cxn>
                  <a:cxn ang="0">
                    <a:pos x="2105" y="695"/>
                  </a:cxn>
                  <a:cxn ang="0">
                    <a:pos x="2105" y="665"/>
                  </a:cxn>
                  <a:cxn ang="0">
                    <a:pos x="2105" y="665"/>
                  </a:cxn>
                </a:cxnLst>
                <a:rect l="0" t="0" r="r" b="b"/>
                <a:pathLst>
                  <a:path w="2105" h="695">
                    <a:moveTo>
                      <a:pt x="2105" y="665"/>
                    </a:moveTo>
                    <a:lnTo>
                      <a:pt x="24" y="0"/>
                    </a:lnTo>
                    <a:lnTo>
                      <a:pt x="12" y="72"/>
                    </a:lnTo>
                    <a:lnTo>
                      <a:pt x="0" y="150"/>
                    </a:lnTo>
                    <a:lnTo>
                      <a:pt x="2105" y="695"/>
                    </a:lnTo>
                    <a:lnTo>
                      <a:pt x="2105" y="665"/>
                    </a:lnTo>
                    <a:lnTo>
                      <a:pt x="2105" y="665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bg1"/>
                  </a:gs>
                  <a:gs pos="100000">
                    <a:schemeClr val="bg1">
                      <a:gamma/>
                      <a:tint val="90980"/>
                      <a:invGamma/>
                    </a:schemeClr>
                  </a:gs>
                </a:gsLst>
                <a:lin ang="0" scaled="1"/>
              </a:gra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>
                  <a:defRPr/>
                </a:pPr>
                <a:endParaRPr lang="en-IN"/>
              </a:p>
            </p:txBody>
          </p:sp>
        </p:grpSp>
      </p:grpSp>
      <p:sp>
        <p:nvSpPr>
          <p:cNvPr id="74794" name="Rectangle 42"/>
          <p:cNvSpPr>
            <a:spLocks noGrp="1" noChangeArrowheads="1"/>
          </p:cNvSpPr>
          <p:nvPr>
            <p:ph type="ctrTitle" sz="quarter"/>
          </p:nvPr>
        </p:nvSpPr>
        <p:spPr>
          <a:xfrm>
            <a:off x="457200" y="1600200"/>
            <a:ext cx="8229600" cy="1828800"/>
          </a:xfrm>
        </p:spPr>
        <p:txBody>
          <a:bodyPr/>
          <a:lstStyle>
            <a:lvl1pPr>
              <a:defRPr sz="48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74795" name="Rectangle 43"/>
          <p:cNvSpPr>
            <a:spLocks noGrp="1" noChangeArrowheads="1"/>
          </p:cNvSpPr>
          <p:nvPr>
            <p:ph type="subTitle" sz="quarter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Font typeface="Wingdings" pitchFamily="2" charset="2"/>
              <a:buNone/>
              <a:defRPr sz="3600"/>
            </a:lvl1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4" name="Rectangle 44"/>
          <p:cNvSpPr>
            <a:spLocks noGrp="1" noChangeArrowheads="1"/>
          </p:cNvSpPr>
          <p:nvPr>
            <p:ph type="dt" sz="quarter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45" name="Rectangle 4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46" name="Rectangle 4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DB52B42-36E0-4A66-9045-636EE2FFFF43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28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N"/>
          </a:p>
        </p:txBody>
      </p:sp>
      <p:sp>
        <p:nvSpPr>
          <p:cNvPr id="4" name="Rectangle 4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4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4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33B312B1-EAE3-4991-A935-C1954DE1070A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29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Rectangle 4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4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4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0CE061F3-81E0-474C-8D29-0427FC4FC9DC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30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30725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N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30725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N"/>
          </a:p>
        </p:txBody>
      </p:sp>
      <p:sp>
        <p:nvSpPr>
          <p:cNvPr id="5" name="Rectangle 4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4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Rectangle 4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77CF47B7-93F5-4B22-984F-E228B4C95540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31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N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N"/>
          </a:p>
        </p:txBody>
      </p:sp>
      <p:sp>
        <p:nvSpPr>
          <p:cNvPr id="7" name="Rectangle 4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8" name="Rectangle 4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9" name="Rectangle 4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D96F9325-4C6D-4225-BCA3-592D968E4D3A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3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Rectangle 4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4" name="Rectangle 4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4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F486D08F-B168-47EE-A189-E1BEC98C6AF3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33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3" name="Rectangle 4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4" name="Rectangle 4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27B2BA58-C0A4-47B8-9D76-024235B2E4E9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34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N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Rectangle 4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4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Rectangle 4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FDC5F121-CA20-4506-A47C-B795094DC6FB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35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r>
              <a:rPr lang="en-US" noProof="0"/>
              <a:t>Click icon to add picture</a:t>
            </a:r>
            <a:endParaRPr lang="en-IN" noProof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Rectangle 4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4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Rectangle 4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EA3E2BF9-C129-43C4-9AAA-4D2B8A13741D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3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N"/>
          </a:p>
        </p:txBody>
      </p:sp>
      <p:sp>
        <p:nvSpPr>
          <p:cNvPr id="4" name="Rectangle 4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4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4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8A68D6E7-21E2-42FE-953B-408429569BEE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3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7813"/>
            <a:ext cx="2057400" cy="5853112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7813"/>
            <a:ext cx="6019800" cy="5853112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N"/>
          </a:p>
        </p:txBody>
      </p:sp>
      <p:sp>
        <p:nvSpPr>
          <p:cNvPr id="4" name="Rectangle 4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4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4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7EFDF3B5-2F05-4BF0-894B-F1155C70A6F7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3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>
            <a:grpSpLocks/>
          </p:cNvGrpSpPr>
          <p:nvPr/>
        </p:nvGrpSpPr>
        <p:grpSpPr bwMode="auto">
          <a:xfrm>
            <a:off x="0" y="3902075"/>
            <a:ext cx="3400425" cy="2949575"/>
            <a:chOff x="0" y="2458"/>
            <a:chExt cx="2142" cy="1858"/>
          </a:xfrm>
        </p:grpSpPr>
        <p:sp>
          <p:nvSpPr>
            <p:cNvPr id="5" name="Freeform 3"/>
            <p:cNvSpPr>
              <a:spLocks/>
            </p:cNvSpPr>
            <p:nvPr/>
          </p:nvSpPr>
          <p:spPr bwMode="ltGray">
            <a:xfrm>
              <a:off x="0" y="2508"/>
              <a:ext cx="2142" cy="1804"/>
            </a:xfrm>
            <a:custGeom>
              <a:avLst/>
              <a:gdLst/>
              <a:ahLst/>
              <a:cxnLst>
                <a:cxn ang="0">
                  <a:pos x="329" y="66"/>
                </a:cxn>
                <a:cxn ang="0">
                  <a:pos x="161" y="30"/>
                </a:cxn>
                <a:cxn ang="0">
                  <a:pos x="0" y="0"/>
                </a:cxn>
                <a:cxn ang="0">
                  <a:pos x="0" y="12"/>
                </a:cxn>
                <a:cxn ang="0">
                  <a:pos x="161" y="42"/>
                </a:cxn>
                <a:cxn ang="0">
                  <a:pos x="323" y="78"/>
                </a:cxn>
                <a:cxn ang="0">
                  <a:pos x="556" y="150"/>
                </a:cxn>
                <a:cxn ang="0">
                  <a:pos x="777" y="245"/>
                </a:cxn>
                <a:cxn ang="0">
                  <a:pos x="993" y="365"/>
                </a:cxn>
                <a:cxn ang="0">
                  <a:pos x="1196" y="503"/>
                </a:cxn>
                <a:cxn ang="0">
                  <a:pos x="1381" y="653"/>
                </a:cxn>
                <a:cxn ang="0">
                  <a:pos x="1555" y="827"/>
                </a:cxn>
                <a:cxn ang="0">
                  <a:pos x="1710" y="1019"/>
                </a:cxn>
                <a:cxn ang="0">
                  <a:pos x="1854" y="1229"/>
                </a:cxn>
                <a:cxn ang="0">
                  <a:pos x="1937" y="1366"/>
                </a:cxn>
                <a:cxn ang="0">
                  <a:pos x="2009" y="1510"/>
                </a:cxn>
                <a:cxn ang="0">
                  <a:pos x="2069" y="1654"/>
                </a:cxn>
                <a:cxn ang="0">
                  <a:pos x="2123" y="1804"/>
                </a:cxn>
                <a:cxn ang="0">
                  <a:pos x="2135" y="1804"/>
                </a:cxn>
                <a:cxn ang="0">
                  <a:pos x="2081" y="1654"/>
                </a:cxn>
                <a:cxn ang="0">
                  <a:pos x="2021" y="1510"/>
                </a:cxn>
                <a:cxn ang="0">
                  <a:pos x="1949" y="1366"/>
                </a:cxn>
                <a:cxn ang="0">
                  <a:pos x="1866" y="1223"/>
                </a:cxn>
                <a:cxn ang="0">
                  <a:pos x="1722" y="1013"/>
                </a:cxn>
                <a:cxn ang="0">
                  <a:pos x="1561" y="821"/>
                </a:cxn>
                <a:cxn ang="0">
                  <a:pos x="1387" y="647"/>
                </a:cxn>
                <a:cxn ang="0">
                  <a:pos x="1202" y="491"/>
                </a:cxn>
                <a:cxn ang="0">
                  <a:pos x="999" y="353"/>
                </a:cxn>
                <a:cxn ang="0">
                  <a:pos x="783" y="239"/>
                </a:cxn>
                <a:cxn ang="0">
                  <a:pos x="562" y="138"/>
                </a:cxn>
                <a:cxn ang="0">
                  <a:pos x="329" y="66"/>
                </a:cxn>
                <a:cxn ang="0">
                  <a:pos x="329" y="66"/>
                </a:cxn>
              </a:cxnLst>
              <a:rect l="0" t="0" r="r" b="b"/>
              <a:pathLst>
                <a:path w="2135" h="1804">
                  <a:moveTo>
                    <a:pt x="329" y="66"/>
                  </a:moveTo>
                  <a:lnTo>
                    <a:pt x="161" y="30"/>
                  </a:lnTo>
                  <a:lnTo>
                    <a:pt x="0" y="0"/>
                  </a:lnTo>
                  <a:lnTo>
                    <a:pt x="0" y="12"/>
                  </a:lnTo>
                  <a:lnTo>
                    <a:pt x="161" y="42"/>
                  </a:lnTo>
                  <a:lnTo>
                    <a:pt x="323" y="78"/>
                  </a:lnTo>
                  <a:lnTo>
                    <a:pt x="556" y="150"/>
                  </a:lnTo>
                  <a:lnTo>
                    <a:pt x="777" y="245"/>
                  </a:lnTo>
                  <a:lnTo>
                    <a:pt x="993" y="365"/>
                  </a:lnTo>
                  <a:lnTo>
                    <a:pt x="1196" y="503"/>
                  </a:lnTo>
                  <a:lnTo>
                    <a:pt x="1381" y="653"/>
                  </a:lnTo>
                  <a:lnTo>
                    <a:pt x="1555" y="827"/>
                  </a:lnTo>
                  <a:lnTo>
                    <a:pt x="1710" y="1019"/>
                  </a:lnTo>
                  <a:lnTo>
                    <a:pt x="1854" y="1229"/>
                  </a:lnTo>
                  <a:lnTo>
                    <a:pt x="1937" y="1366"/>
                  </a:lnTo>
                  <a:lnTo>
                    <a:pt x="2009" y="1510"/>
                  </a:lnTo>
                  <a:lnTo>
                    <a:pt x="2069" y="1654"/>
                  </a:lnTo>
                  <a:lnTo>
                    <a:pt x="2123" y="1804"/>
                  </a:lnTo>
                  <a:lnTo>
                    <a:pt x="2135" y="1804"/>
                  </a:lnTo>
                  <a:lnTo>
                    <a:pt x="2081" y="1654"/>
                  </a:lnTo>
                  <a:lnTo>
                    <a:pt x="2021" y="1510"/>
                  </a:lnTo>
                  <a:lnTo>
                    <a:pt x="1949" y="1366"/>
                  </a:lnTo>
                  <a:lnTo>
                    <a:pt x="1866" y="1223"/>
                  </a:lnTo>
                  <a:lnTo>
                    <a:pt x="1722" y="1013"/>
                  </a:lnTo>
                  <a:lnTo>
                    <a:pt x="1561" y="821"/>
                  </a:lnTo>
                  <a:lnTo>
                    <a:pt x="1387" y="647"/>
                  </a:lnTo>
                  <a:lnTo>
                    <a:pt x="1202" y="491"/>
                  </a:lnTo>
                  <a:lnTo>
                    <a:pt x="999" y="353"/>
                  </a:lnTo>
                  <a:lnTo>
                    <a:pt x="783" y="239"/>
                  </a:lnTo>
                  <a:lnTo>
                    <a:pt x="562" y="138"/>
                  </a:lnTo>
                  <a:lnTo>
                    <a:pt x="329" y="66"/>
                  </a:lnTo>
                  <a:lnTo>
                    <a:pt x="329" y="66"/>
                  </a:lnTo>
                  <a:close/>
                </a:path>
              </a:pathLst>
            </a:custGeom>
            <a:gradFill rotWithShape="0">
              <a:gsLst>
                <a:gs pos="0">
                  <a:schemeClr val="bg1"/>
                </a:gs>
                <a:gs pos="50000">
                  <a:schemeClr val="bg2"/>
                </a:gs>
                <a:gs pos="100000">
                  <a:schemeClr val="bg1"/>
                </a:gs>
              </a:gsLst>
              <a:lin ang="2700000" scaled="1"/>
            </a:gra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en-IN"/>
            </a:p>
          </p:txBody>
        </p:sp>
        <p:sp>
          <p:nvSpPr>
            <p:cNvPr id="6" name="Freeform 4"/>
            <p:cNvSpPr>
              <a:spLocks/>
            </p:cNvSpPr>
            <p:nvPr/>
          </p:nvSpPr>
          <p:spPr bwMode="hidden">
            <a:xfrm>
              <a:off x="0" y="2458"/>
              <a:ext cx="1854" cy="1858"/>
            </a:xfrm>
            <a:custGeom>
              <a:avLst/>
              <a:gdLst/>
              <a:ahLst/>
              <a:cxnLst>
                <a:cxn ang="0">
                  <a:pos x="1854" y="1858"/>
                </a:cxn>
                <a:cxn ang="0">
                  <a:pos x="0" y="1858"/>
                </a:cxn>
                <a:cxn ang="0">
                  <a:pos x="0" y="0"/>
                </a:cxn>
                <a:cxn ang="0">
                  <a:pos x="1854" y="1858"/>
                </a:cxn>
                <a:cxn ang="0">
                  <a:pos x="1854" y="1858"/>
                </a:cxn>
              </a:cxnLst>
              <a:rect l="0" t="0" r="r" b="b"/>
              <a:pathLst>
                <a:path w="1854" h="1858">
                  <a:moveTo>
                    <a:pt x="1854" y="1858"/>
                  </a:moveTo>
                  <a:lnTo>
                    <a:pt x="0" y="1858"/>
                  </a:lnTo>
                  <a:lnTo>
                    <a:pt x="0" y="0"/>
                  </a:lnTo>
                  <a:lnTo>
                    <a:pt x="1854" y="1858"/>
                  </a:lnTo>
                  <a:lnTo>
                    <a:pt x="1854" y="1858"/>
                  </a:lnTo>
                  <a:close/>
                </a:path>
              </a:pathLst>
            </a:custGeom>
            <a:gradFill rotWithShape="0">
              <a:gsLst>
                <a:gs pos="0">
                  <a:schemeClr val="bg2"/>
                </a:gs>
                <a:gs pos="50000">
                  <a:schemeClr val="bg1"/>
                </a:gs>
                <a:gs pos="100000">
                  <a:schemeClr val="bg2"/>
                </a:gs>
              </a:gsLst>
              <a:lin ang="18900000" scaled="1"/>
            </a:gra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en-IN"/>
            </a:p>
          </p:txBody>
        </p:sp>
        <p:sp>
          <p:nvSpPr>
            <p:cNvPr id="7" name="Freeform 5"/>
            <p:cNvSpPr>
              <a:spLocks/>
            </p:cNvSpPr>
            <p:nvPr/>
          </p:nvSpPr>
          <p:spPr bwMode="ltGray">
            <a:xfrm>
              <a:off x="0" y="2735"/>
              <a:ext cx="1745" cy="1577"/>
            </a:xfrm>
            <a:custGeom>
              <a:avLst/>
              <a:gdLst/>
              <a:ahLst/>
              <a:cxnLst>
                <a:cxn ang="0">
                  <a:pos x="1640" y="1377"/>
                </a:cxn>
                <a:cxn ang="0">
                  <a:pos x="1692" y="1479"/>
                </a:cxn>
                <a:cxn ang="0">
                  <a:pos x="1732" y="1577"/>
                </a:cxn>
                <a:cxn ang="0">
                  <a:pos x="1745" y="1577"/>
                </a:cxn>
                <a:cxn ang="0">
                  <a:pos x="1703" y="1469"/>
                </a:cxn>
                <a:cxn ang="0">
                  <a:pos x="1649" y="1367"/>
                </a:cxn>
                <a:cxn ang="0">
                  <a:pos x="1535" y="1157"/>
                </a:cxn>
                <a:cxn ang="0">
                  <a:pos x="1395" y="951"/>
                </a:cxn>
                <a:cxn ang="0">
                  <a:pos x="1236" y="756"/>
                </a:cxn>
                <a:cxn ang="0">
                  <a:pos x="1061" y="582"/>
                </a:cxn>
                <a:cxn ang="0">
                  <a:pos x="876" y="426"/>
                </a:cxn>
                <a:cxn ang="0">
                  <a:pos x="672" y="294"/>
                </a:cxn>
                <a:cxn ang="0">
                  <a:pos x="455" y="174"/>
                </a:cxn>
                <a:cxn ang="0">
                  <a:pos x="234" y="78"/>
                </a:cxn>
                <a:cxn ang="0">
                  <a:pos x="0" y="0"/>
                </a:cxn>
                <a:cxn ang="0">
                  <a:pos x="0" y="12"/>
                </a:cxn>
                <a:cxn ang="0">
                  <a:pos x="222" y="89"/>
                </a:cxn>
                <a:cxn ang="0">
                  <a:pos x="446" y="185"/>
                </a:cxn>
                <a:cxn ang="0">
                  <a:pos x="662" y="305"/>
                </a:cxn>
                <a:cxn ang="0">
                  <a:pos x="866" y="437"/>
                </a:cxn>
                <a:cxn ang="0">
                  <a:pos x="1052" y="593"/>
                </a:cxn>
                <a:cxn ang="0">
                  <a:pos x="1226" y="767"/>
                </a:cxn>
                <a:cxn ang="0">
                  <a:pos x="1385" y="960"/>
                </a:cxn>
                <a:cxn ang="0">
                  <a:pos x="1526" y="1167"/>
                </a:cxn>
                <a:cxn ang="0">
                  <a:pos x="1640" y="1377"/>
                </a:cxn>
              </a:cxnLst>
              <a:rect l="0" t="0" r="r" b="b"/>
              <a:pathLst>
                <a:path w="1745" h="1577">
                  <a:moveTo>
                    <a:pt x="1640" y="1377"/>
                  </a:moveTo>
                  <a:lnTo>
                    <a:pt x="1692" y="1479"/>
                  </a:lnTo>
                  <a:lnTo>
                    <a:pt x="1732" y="1577"/>
                  </a:lnTo>
                  <a:lnTo>
                    <a:pt x="1745" y="1577"/>
                  </a:lnTo>
                  <a:lnTo>
                    <a:pt x="1703" y="1469"/>
                  </a:lnTo>
                  <a:lnTo>
                    <a:pt x="1649" y="1367"/>
                  </a:lnTo>
                  <a:lnTo>
                    <a:pt x="1535" y="1157"/>
                  </a:lnTo>
                  <a:lnTo>
                    <a:pt x="1395" y="951"/>
                  </a:lnTo>
                  <a:lnTo>
                    <a:pt x="1236" y="756"/>
                  </a:lnTo>
                  <a:lnTo>
                    <a:pt x="1061" y="582"/>
                  </a:lnTo>
                  <a:lnTo>
                    <a:pt x="876" y="426"/>
                  </a:lnTo>
                  <a:lnTo>
                    <a:pt x="672" y="294"/>
                  </a:lnTo>
                  <a:lnTo>
                    <a:pt x="455" y="174"/>
                  </a:lnTo>
                  <a:lnTo>
                    <a:pt x="234" y="78"/>
                  </a:lnTo>
                  <a:lnTo>
                    <a:pt x="0" y="0"/>
                  </a:lnTo>
                  <a:lnTo>
                    <a:pt x="0" y="12"/>
                  </a:lnTo>
                  <a:lnTo>
                    <a:pt x="222" y="89"/>
                  </a:lnTo>
                  <a:lnTo>
                    <a:pt x="446" y="185"/>
                  </a:lnTo>
                  <a:lnTo>
                    <a:pt x="662" y="305"/>
                  </a:lnTo>
                  <a:lnTo>
                    <a:pt x="866" y="437"/>
                  </a:lnTo>
                  <a:lnTo>
                    <a:pt x="1052" y="593"/>
                  </a:lnTo>
                  <a:lnTo>
                    <a:pt x="1226" y="767"/>
                  </a:lnTo>
                  <a:lnTo>
                    <a:pt x="1385" y="960"/>
                  </a:lnTo>
                  <a:lnTo>
                    <a:pt x="1526" y="1167"/>
                  </a:lnTo>
                  <a:lnTo>
                    <a:pt x="1640" y="1377"/>
                  </a:lnTo>
                  <a:close/>
                </a:path>
              </a:pathLst>
            </a:custGeom>
            <a:gradFill rotWithShape="0">
              <a:gsLst>
                <a:gs pos="0">
                  <a:schemeClr val="bg1"/>
                </a:gs>
                <a:gs pos="50000">
                  <a:schemeClr val="bg2"/>
                </a:gs>
                <a:gs pos="100000">
                  <a:schemeClr val="bg1"/>
                </a:gs>
              </a:gsLst>
              <a:lin ang="2700000" scaled="1"/>
            </a:gra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en-IN"/>
            </a:p>
          </p:txBody>
        </p:sp>
        <p:sp>
          <p:nvSpPr>
            <p:cNvPr id="8" name="Freeform 6"/>
            <p:cNvSpPr>
              <a:spLocks/>
            </p:cNvSpPr>
            <p:nvPr/>
          </p:nvSpPr>
          <p:spPr bwMode="ltGray">
            <a:xfrm>
              <a:off x="0" y="2544"/>
              <a:ext cx="1745" cy="1768"/>
            </a:xfrm>
            <a:custGeom>
              <a:avLst/>
              <a:gdLst/>
              <a:ahLst/>
              <a:cxnLst>
                <a:cxn ang="0">
                  <a:pos x="0" y="0"/>
                </a:cxn>
                <a:cxn ang="0">
                  <a:pos x="0" y="12"/>
                </a:cxn>
                <a:cxn ang="0">
                  <a:pos x="210" y="88"/>
                </a:cxn>
                <a:cxn ang="0">
                  <a:pos x="426" y="190"/>
                </a:cxn>
                <a:cxn ang="0">
                  <a:pos x="630" y="304"/>
                </a:cxn>
                <a:cxn ang="0">
                  <a:pos x="818" y="442"/>
                </a:cxn>
                <a:cxn ang="0">
                  <a:pos x="998" y="592"/>
                </a:cxn>
                <a:cxn ang="0">
                  <a:pos x="1164" y="766"/>
                </a:cxn>
                <a:cxn ang="0">
                  <a:pos x="1310" y="942"/>
                </a:cxn>
                <a:cxn ang="0">
                  <a:pos x="1454" y="1146"/>
                </a:cxn>
                <a:cxn ang="0">
                  <a:pos x="1536" y="1298"/>
                </a:cxn>
                <a:cxn ang="0">
                  <a:pos x="1614" y="1456"/>
                </a:cxn>
                <a:cxn ang="0">
                  <a:pos x="1682" y="1616"/>
                </a:cxn>
                <a:cxn ang="0">
                  <a:pos x="1733" y="1768"/>
                </a:cxn>
                <a:cxn ang="0">
                  <a:pos x="1745" y="1768"/>
                </a:cxn>
                <a:cxn ang="0">
                  <a:pos x="1691" y="1606"/>
                </a:cxn>
                <a:cxn ang="0">
                  <a:pos x="1623" y="1445"/>
                </a:cxn>
                <a:cxn ang="0">
                  <a:pos x="1547" y="1288"/>
                </a:cxn>
                <a:cxn ang="0">
                  <a:pos x="1463" y="1136"/>
                </a:cxn>
                <a:cxn ang="0">
                  <a:pos x="1320" y="932"/>
                </a:cxn>
                <a:cxn ang="0">
                  <a:pos x="1173" y="755"/>
                </a:cxn>
                <a:cxn ang="0">
                  <a:pos x="1008" y="581"/>
                </a:cxn>
                <a:cxn ang="0">
                  <a:pos x="827" y="431"/>
                </a:cxn>
                <a:cxn ang="0">
                  <a:pos x="642" y="293"/>
                </a:cxn>
                <a:cxn ang="0">
                  <a:pos x="437" y="179"/>
                </a:cxn>
                <a:cxn ang="0">
                  <a:pos x="222" y="78"/>
                </a:cxn>
                <a:cxn ang="0">
                  <a:pos x="0" y="0"/>
                </a:cxn>
                <a:cxn ang="0">
                  <a:pos x="0" y="0"/>
                </a:cxn>
              </a:cxnLst>
              <a:rect l="0" t="0" r="r" b="b"/>
              <a:pathLst>
                <a:path w="1745" h="1768">
                  <a:moveTo>
                    <a:pt x="0" y="0"/>
                  </a:moveTo>
                  <a:lnTo>
                    <a:pt x="0" y="12"/>
                  </a:lnTo>
                  <a:lnTo>
                    <a:pt x="210" y="88"/>
                  </a:lnTo>
                  <a:lnTo>
                    <a:pt x="426" y="190"/>
                  </a:lnTo>
                  <a:lnTo>
                    <a:pt x="630" y="304"/>
                  </a:lnTo>
                  <a:lnTo>
                    <a:pt x="818" y="442"/>
                  </a:lnTo>
                  <a:lnTo>
                    <a:pt x="998" y="592"/>
                  </a:lnTo>
                  <a:lnTo>
                    <a:pt x="1164" y="766"/>
                  </a:lnTo>
                  <a:lnTo>
                    <a:pt x="1310" y="942"/>
                  </a:lnTo>
                  <a:lnTo>
                    <a:pt x="1454" y="1146"/>
                  </a:lnTo>
                  <a:lnTo>
                    <a:pt x="1536" y="1298"/>
                  </a:lnTo>
                  <a:lnTo>
                    <a:pt x="1614" y="1456"/>
                  </a:lnTo>
                  <a:lnTo>
                    <a:pt x="1682" y="1616"/>
                  </a:lnTo>
                  <a:lnTo>
                    <a:pt x="1733" y="1768"/>
                  </a:lnTo>
                  <a:lnTo>
                    <a:pt x="1745" y="1768"/>
                  </a:lnTo>
                  <a:lnTo>
                    <a:pt x="1691" y="1606"/>
                  </a:lnTo>
                  <a:lnTo>
                    <a:pt x="1623" y="1445"/>
                  </a:lnTo>
                  <a:lnTo>
                    <a:pt x="1547" y="1288"/>
                  </a:lnTo>
                  <a:lnTo>
                    <a:pt x="1463" y="1136"/>
                  </a:lnTo>
                  <a:lnTo>
                    <a:pt x="1320" y="932"/>
                  </a:lnTo>
                  <a:lnTo>
                    <a:pt x="1173" y="755"/>
                  </a:lnTo>
                  <a:lnTo>
                    <a:pt x="1008" y="581"/>
                  </a:lnTo>
                  <a:lnTo>
                    <a:pt x="827" y="431"/>
                  </a:lnTo>
                  <a:lnTo>
                    <a:pt x="642" y="293"/>
                  </a:lnTo>
                  <a:lnTo>
                    <a:pt x="437" y="179"/>
                  </a:lnTo>
                  <a:lnTo>
                    <a:pt x="222" y="78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gradFill rotWithShape="0">
              <a:gsLst>
                <a:gs pos="0">
                  <a:schemeClr val="bg1"/>
                </a:gs>
                <a:gs pos="50000">
                  <a:schemeClr val="bg2"/>
                </a:gs>
                <a:gs pos="100000">
                  <a:schemeClr val="bg1"/>
                </a:gs>
              </a:gsLst>
              <a:lin ang="2700000" scaled="1"/>
            </a:gra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en-IN"/>
            </a:p>
          </p:txBody>
        </p:sp>
        <p:sp>
          <p:nvSpPr>
            <p:cNvPr id="9" name="Oval 7"/>
            <p:cNvSpPr>
              <a:spLocks noChangeArrowheads="1"/>
            </p:cNvSpPr>
            <p:nvPr/>
          </p:nvSpPr>
          <p:spPr bwMode="ltGray">
            <a:xfrm>
              <a:off x="209" y="2784"/>
              <a:ext cx="86" cy="86"/>
            </a:xfrm>
            <a:prstGeom prst="ellipse">
              <a:avLst/>
            </a:prstGeom>
            <a:gradFill rotWithShape="0">
              <a:gsLst>
                <a:gs pos="0">
                  <a:schemeClr val="bg2"/>
                </a:gs>
                <a:gs pos="100000">
                  <a:schemeClr val="bg1"/>
                </a:gs>
              </a:gsLst>
              <a:lin ang="18900000" scaled="1"/>
            </a:gradFill>
            <a:ln w="9525">
              <a:noFill/>
              <a:round/>
              <a:headEnd/>
              <a:tailEnd/>
            </a:ln>
            <a:effectLst/>
          </p:spPr>
          <p:txBody>
            <a:bodyPr/>
            <a:lstStyle/>
            <a:p>
              <a:pPr>
                <a:defRPr/>
              </a:pPr>
              <a:endParaRPr lang="en-IN"/>
            </a:p>
          </p:txBody>
        </p:sp>
        <p:sp>
          <p:nvSpPr>
            <p:cNvPr id="10" name="Oval 8"/>
            <p:cNvSpPr>
              <a:spLocks noChangeArrowheads="1"/>
            </p:cNvSpPr>
            <p:nvPr/>
          </p:nvSpPr>
          <p:spPr bwMode="ltGray">
            <a:xfrm>
              <a:off x="1536" y="3884"/>
              <a:ext cx="92" cy="92"/>
            </a:xfrm>
            <a:prstGeom prst="ellipse">
              <a:avLst/>
            </a:prstGeom>
            <a:gradFill rotWithShape="0">
              <a:gsLst>
                <a:gs pos="0">
                  <a:schemeClr val="bg2"/>
                </a:gs>
                <a:gs pos="100000">
                  <a:schemeClr val="bg1"/>
                </a:gs>
              </a:gsLst>
              <a:lin ang="2700000" scaled="1"/>
            </a:gradFill>
            <a:ln w="9525">
              <a:noFill/>
              <a:round/>
              <a:headEnd/>
              <a:tailEnd/>
            </a:ln>
            <a:effectLst/>
          </p:spPr>
          <p:txBody>
            <a:bodyPr/>
            <a:lstStyle/>
            <a:p>
              <a:pPr>
                <a:defRPr/>
              </a:pPr>
              <a:endParaRPr lang="en-IN"/>
            </a:p>
          </p:txBody>
        </p:sp>
        <p:sp>
          <p:nvSpPr>
            <p:cNvPr id="11" name="Oval 9"/>
            <p:cNvSpPr>
              <a:spLocks noChangeArrowheads="1"/>
            </p:cNvSpPr>
            <p:nvPr/>
          </p:nvSpPr>
          <p:spPr bwMode="ltGray">
            <a:xfrm>
              <a:off x="791" y="2723"/>
              <a:ext cx="121" cy="121"/>
            </a:xfrm>
            <a:prstGeom prst="ellipse">
              <a:avLst/>
            </a:prstGeom>
            <a:gradFill rotWithShape="0">
              <a:gsLst>
                <a:gs pos="0">
                  <a:schemeClr val="bg2"/>
                </a:gs>
                <a:gs pos="100000">
                  <a:schemeClr val="bg1"/>
                </a:gs>
              </a:gsLst>
              <a:lin ang="18900000" scaled="1"/>
            </a:gradFill>
            <a:ln w="9525">
              <a:noFill/>
              <a:round/>
              <a:headEnd/>
              <a:tailEnd/>
            </a:ln>
            <a:effectLst/>
          </p:spPr>
          <p:txBody>
            <a:bodyPr/>
            <a:lstStyle/>
            <a:p>
              <a:pPr>
                <a:defRPr/>
              </a:pPr>
              <a:endParaRPr lang="en-IN"/>
            </a:p>
          </p:txBody>
        </p:sp>
      </p:grpSp>
      <p:sp>
        <p:nvSpPr>
          <p:cNvPr id="81930" name="Rectangle 10"/>
          <p:cNvSpPr>
            <a:spLocks noGrp="1" noChangeArrowheads="1"/>
          </p:cNvSpPr>
          <p:nvPr>
            <p:ph type="ctrTitle" sz="quarter"/>
          </p:nvPr>
        </p:nvSpPr>
        <p:spPr>
          <a:xfrm>
            <a:off x="685800" y="1873250"/>
            <a:ext cx="7772400" cy="1555750"/>
          </a:xfrm>
        </p:spPr>
        <p:txBody>
          <a:bodyPr/>
          <a:lstStyle>
            <a:lvl1pPr>
              <a:defRPr sz="48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81931" name="Rectangle 11"/>
          <p:cNvSpPr>
            <a:spLocks noGrp="1" noChangeArrowheads="1"/>
          </p:cNvSpPr>
          <p:nvPr>
            <p:ph type="subTitle" sz="quarter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Font typeface="Wingdings" pitchFamily="2" charset="2"/>
              <a:buNone/>
              <a:defRPr/>
            </a:lvl1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12" name="Rectangle 12"/>
          <p:cNvSpPr>
            <a:spLocks noGrp="1" noChangeArrowheads="1"/>
          </p:cNvSpPr>
          <p:nvPr>
            <p:ph type="dt" sz="quarter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13" name="Rectangle 13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14" name="Rectangle 14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6FE01E1C-FDC5-4CF5-8BC4-879ED48BA35A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39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N"/>
          </a:p>
        </p:txBody>
      </p:sp>
      <p:sp>
        <p:nvSpPr>
          <p:cNvPr id="4" name="Rectangle 12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13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14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5BE2F6FB-8ACB-4A4A-904B-072D28AE3F2D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40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Rectangle 12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13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14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82E3DE64-6463-4901-B76E-74469794D4ED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41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30725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N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30725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N"/>
          </a:p>
        </p:txBody>
      </p:sp>
      <p:sp>
        <p:nvSpPr>
          <p:cNvPr id="5" name="Rectangle 12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13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Rectangle 14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656452E0-BE56-4943-92C0-293CF92C8AFD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42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N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N"/>
          </a:p>
        </p:txBody>
      </p:sp>
      <p:sp>
        <p:nvSpPr>
          <p:cNvPr id="7" name="Rectangle 12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8" name="Rectangle 13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9" name="Rectangle 14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0FC9F94F-9297-407B-8614-6AC5AC392FC4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43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Rectangle 12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4" name="Rectangle 13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14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D030DD22-A151-4CF3-AF66-4CD12D314E31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44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2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3" name="Rectangle 13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4" name="Rectangle 14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0010B1B2-46FD-48AC-9678-68E4D87B781B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45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N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Rectangle 12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13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Rectangle 14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6BAF0D76-3C45-49DE-B93D-61FFBF3046BA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46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r>
              <a:rPr lang="en-US" noProof="0"/>
              <a:t>Click icon to add picture</a:t>
            </a:r>
            <a:endParaRPr lang="en-IN" noProof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Rectangle 12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13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Rectangle 14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98E091FE-7CB5-4C55-B878-64735F39B2AF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4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N"/>
          </a:p>
        </p:txBody>
      </p:sp>
      <p:sp>
        <p:nvSpPr>
          <p:cNvPr id="4" name="Rectangle 12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13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14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405F5097-9D23-4151-B7EC-0120C31E8561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48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7813"/>
            <a:ext cx="2057400" cy="5853112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7813"/>
            <a:ext cx="6019800" cy="5853112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N"/>
          </a:p>
        </p:txBody>
      </p:sp>
      <p:sp>
        <p:nvSpPr>
          <p:cNvPr id="4" name="Rectangle 12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13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14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BC0F55B1-02CD-4E91-A975-02EB3CF93667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49.xml><?xml version="1.0" encoding="utf-8"?>
<p:sldLayout xmlns:a="http://schemas.openxmlformats.org/drawingml/2006/main" xmlns:r="http://schemas.openxmlformats.org/officeDocument/2006/relationships" xmlns:p="http://schemas.openxmlformats.org/presentationml/2006/main" type="tbl" preserve="1">
  <p:cSld name="Title and 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7813"/>
            <a:ext cx="8229600" cy="1139825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Table Placeholder 2"/>
          <p:cNvSpPr>
            <a:spLocks noGrp="1"/>
          </p:cNvSpPr>
          <p:nvPr>
            <p:ph type="tbl" idx="1"/>
          </p:nvPr>
        </p:nvSpPr>
        <p:spPr>
          <a:xfrm>
            <a:off x="457200" y="1600200"/>
            <a:ext cx="8229600" cy="4530725"/>
          </a:xfrm>
        </p:spPr>
        <p:txBody>
          <a:bodyPr/>
          <a:lstStyle/>
          <a:p>
            <a:pPr lvl="0"/>
            <a:r>
              <a:rPr lang="en-US" noProof="0"/>
              <a:t>Click icon to add table</a:t>
            </a:r>
            <a:endParaRPr lang="en-IN" noProof="0"/>
          </a:p>
        </p:txBody>
      </p:sp>
      <p:sp>
        <p:nvSpPr>
          <p:cNvPr id="4" name="Rectangle 12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13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14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42DC98E8-516C-4239-954B-3F3023DE2642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50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>
            <a:grpSpLocks/>
          </p:cNvGrpSpPr>
          <p:nvPr/>
        </p:nvGrpSpPr>
        <p:grpSpPr bwMode="auto">
          <a:xfrm>
            <a:off x="0" y="0"/>
            <a:ext cx="9140825" cy="6850063"/>
            <a:chOff x="0" y="0"/>
            <a:chExt cx="5758" cy="4315"/>
          </a:xfrm>
        </p:grpSpPr>
        <p:grpSp>
          <p:nvGrpSpPr>
            <p:cNvPr id="3" name="Group 3"/>
            <p:cNvGrpSpPr>
              <a:grpSpLocks/>
            </p:cNvGrpSpPr>
            <p:nvPr userDrawn="1"/>
          </p:nvGrpSpPr>
          <p:grpSpPr bwMode="auto">
            <a:xfrm>
              <a:off x="1728" y="2230"/>
              <a:ext cx="4027" cy="2085"/>
              <a:chOff x="1728" y="2230"/>
              <a:chExt cx="4027" cy="2085"/>
            </a:xfrm>
          </p:grpSpPr>
          <p:sp>
            <p:nvSpPr>
              <p:cNvPr id="8" name="Freeform 4"/>
              <p:cNvSpPr>
                <a:spLocks/>
              </p:cNvSpPr>
              <p:nvPr/>
            </p:nvSpPr>
            <p:spPr bwMode="hidden">
              <a:xfrm>
                <a:off x="1728" y="2644"/>
                <a:ext cx="2882" cy="1671"/>
              </a:xfrm>
              <a:custGeom>
                <a:avLst/>
                <a:gdLst/>
                <a:ahLst/>
                <a:cxnLst>
                  <a:cxn ang="0">
                    <a:pos x="2740" y="528"/>
                  </a:cxn>
                  <a:cxn ang="0">
                    <a:pos x="2632" y="484"/>
                  </a:cxn>
                  <a:cxn ang="0">
                    <a:pos x="2480" y="424"/>
                  </a:cxn>
                  <a:cxn ang="0">
                    <a:pos x="2203" y="343"/>
                  </a:cxn>
                  <a:cxn ang="0">
                    <a:pos x="1970" y="277"/>
                  </a:cxn>
                  <a:cxn ang="0">
                    <a:pos x="1807" y="212"/>
                  </a:cxn>
                  <a:cxn ang="0">
                    <a:pos x="1693" y="152"/>
                  </a:cxn>
                  <a:cxn ang="0">
                    <a:pos x="1628" y="103"/>
                  </a:cxn>
                  <a:cxn ang="0">
                    <a:pos x="1590" y="60"/>
                  </a:cxn>
                  <a:cxn ang="0">
                    <a:pos x="1579" y="27"/>
                  </a:cxn>
                  <a:cxn ang="0">
                    <a:pos x="1585" y="0"/>
                  </a:cxn>
                  <a:cxn ang="0">
                    <a:pos x="1557" y="49"/>
                  </a:cxn>
                  <a:cxn ang="0">
                    <a:pos x="1568" y="98"/>
                  </a:cxn>
                  <a:cxn ang="0">
                    <a:pos x="1617" y="141"/>
                  </a:cxn>
                  <a:cxn ang="0">
                    <a:pos x="1688" y="185"/>
                  </a:cxn>
                  <a:cxn ang="0">
                    <a:pos x="1791" y="228"/>
                  </a:cxn>
                  <a:cxn ang="0">
                    <a:pos x="2040" y="310"/>
                  </a:cxn>
                  <a:cxn ang="0">
                    <a:pos x="2285" y="381"/>
                  </a:cxn>
                  <a:cxn ang="0">
                    <a:pos x="2464" y="435"/>
                  </a:cxn>
                  <a:cxn ang="0">
                    <a:pos x="2605" y="484"/>
                  </a:cxn>
                  <a:cxn ang="0">
                    <a:pos x="2708" y="528"/>
                  </a:cxn>
                  <a:cxn ang="0">
                    <a:pos x="2768" y="560"/>
                  </a:cxn>
                  <a:cxn ang="0">
                    <a:pos x="2795" y="593"/>
                  </a:cxn>
                  <a:cxn ang="0">
                    <a:pos x="2795" y="642"/>
                  </a:cxn>
                  <a:cxn ang="0">
                    <a:pos x="2762" y="691"/>
                  </a:cxn>
                  <a:cxn ang="0">
                    <a:pos x="2692" y="735"/>
                  </a:cxn>
                  <a:cxn ang="0">
                    <a:pos x="2589" y="778"/>
                  </a:cxn>
                  <a:cxn ang="0">
                    <a:pos x="2458" y="822"/>
                  </a:cxn>
                  <a:cxn ang="0">
                    <a:pos x="2301" y="865"/>
                  </a:cxn>
                  <a:cxn ang="0">
                    <a:pos x="2030" y="930"/>
                  </a:cxn>
                  <a:cxn ang="0">
                    <a:pos x="1606" y="1034"/>
                  </a:cxn>
                  <a:cxn ang="0">
                    <a:pos x="1145" y="1164"/>
                  </a:cxn>
                  <a:cxn ang="0">
                    <a:pos x="673" y="1328"/>
                  </a:cxn>
                  <a:cxn ang="0">
                    <a:pos x="217" y="1545"/>
                  </a:cxn>
                  <a:cxn ang="0">
                    <a:pos x="353" y="1671"/>
                  </a:cxn>
                  <a:cxn ang="0">
                    <a:pos x="754" y="1469"/>
                  </a:cxn>
                  <a:cxn ang="0">
                    <a:pos x="1145" y="1311"/>
                  </a:cxn>
                  <a:cxn ang="0">
                    <a:pos x="1519" y="1186"/>
                  </a:cxn>
                  <a:cxn ang="0">
                    <a:pos x="1861" y="1083"/>
                  </a:cxn>
                  <a:cxn ang="0">
                    <a:pos x="2165" y="1007"/>
                  </a:cxn>
                  <a:cxn ang="0">
                    <a:pos x="2426" y="947"/>
                  </a:cxn>
                  <a:cxn ang="0">
                    <a:pos x="2626" y="892"/>
                  </a:cxn>
                  <a:cxn ang="0">
                    <a:pos x="2762" y="838"/>
                  </a:cxn>
                  <a:cxn ang="0">
                    <a:pos x="2827" y="794"/>
                  </a:cxn>
                  <a:cxn ang="0">
                    <a:pos x="2865" y="745"/>
                  </a:cxn>
                  <a:cxn ang="0">
                    <a:pos x="2882" y="702"/>
                  </a:cxn>
                  <a:cxn ang="0">
                    <a:pos x="2854" y="620"/>
                  </a:cxn>
                  <a:cxn ang="0">
                    <a:pos x="2800" y="560"/>
                  </a:cxn>
                  <a:cxn ang="0">
                    <a:pos x="2773" y="544"/>
                  </a:cxn>
                </a:cxnLst>
                <a:rect l="0" t="0" r="r" b="b"/>
                <a:pathLst>
                  <a:path w="2882" h="1671">
                    <a:moveTo>
                      <a:pt x="2773" y="544"/>
                    </a:moveTo>
                    <a:lnTo>
                      <a:pt x="2740" y="528"/>
                    </a:lnTo>
                    <a:lnTo>
                      <a:pt x="2692" y="506"/>
                    </a:lnTo>
                    <a:lnTo>
                      <a:pt x="2632" y="484"/>
                    </a:lnTo>
                    <a:lnTo>
                      <a:pt x="2561" y="457"/>
                    </a:lnTo>
                    <a:lnTo>
                      <a:pt x="2480" y="424"/>
                    </a:lnTo>
                    <a:lnTo>
                      <a:pt x="2388" y="397"/>
                    </a:lnTo>
                    <a:lnTo>
                      <a:pt x="2203" y="343"/>
                    </a:lnTo>
                    <a:lnTo>
                      <a:pt x="2078" y="310"/>
                    </a:lnTo>
                    <a:lnTo>
                      <a:pt x="1970" y="277"/>
                    </a:lnTo>
                    <a:lnTo>
                      <a:pt x="1878" y="245"/>
                    </a:lnTo>
                    <a:lnTo>
                      <a:pt x="1807" y="212"/>
                    </a:lnTo>
                    <a:lnTo>
                      <a:pt x="1742" y="179"/>
                    </a:lnTo>
                    <a:lnTo>
                      <a:pt x="1693" y="152"/>
                    </a:lnTo>
                    <a:lnTo>
                      <a:pt x="1655" y="125"/>
                    </a:lnTo>
                    <a:lnTo>
                      <a:pt x="1628" y="103"/>
                    </a:lnTo>
                    <a:lnTo>
                      <a:pt x="1606" y="81"/>
                    </a:lnTo>
                    <a:lnTo>
                      <a:pt x="1590" y="60"/>
                    </a:lnTo>
                    <a:lnTo>
                      <a:pt x="1585" y="43"/>
                    </a:lnTo>
                    <a:lnTo>
                      <a:pt x="1579" y="27"/>
                    </a:lnTo>
                    <a:lnTo>
                      <a:pt x="1585" y="5"/>
                    </a:lnTo>
                    <a:lnTo>
                      <a:pt x="1585" y="0"/>
                    </a:lnTo>
                    <a:lnTo>
                      <a:pt x="1568" y="27"/>
                    </a:lnTo>
                    <a:lnTo>
                      <a:pt x="1557" y="49"/>
                    </a:lnTo>
                    <a:lnTo>
                      <a:pt x="1557" y="76"/>
                    </a:lnTo>
                    <a:lnTo>
                      <a:pt x="1568" y="98"/>
                    </a:lnTo>
                    <a:lnTo>
                      <a:pt x="1590" y="120"/>
                    </a:lnTo>
                    <a:lnTo>
                      <a:pt x="1617" y="141"/>
                    </a:lnTo>
                    <a:lnTo>
                      <a:pt x="1650" y="163"/>
                    </a:lnTo>
                    <a:lnTo>
                      <a:pt x="1688" y="185"/>
                    </a:lnTo>
                    <a:lnTo>
                      <a:pt x="1737" y="207"/>
                    </a:lnTo>
                    <a:lnTo>
                      <a:pt x="1791" y="228"/>
                    </a:lnTo>
                    <a:lnTo>
                      <a:pt x="1905" y="267"/>
                    </a:lnTo>
                    <a:lnTo>
                      <a:pt x="2040" y="310"/>
                    </a:lnTo>
                    <a:lnTo>
                      <a:pt x="2182" y="348"/>
                    </a:lnTo>
                    <a:lnTo>
                      <a:pt x="2285" y="381"/>
                    </a:lnTo>
                    <a:lnTo>
                      <a:pt x="2382" y="408"/>
                    </a:lnTo>
                    <a:lnTo>
                      <a:pt x="2464" y="435"/>
                    </a:lnTo>
                    <a:lnTo>
                      <a:pt x="2540" y="462"/>
                    </a:lnTo>
                    <a:lnTo>
                      <a:pt x="2605" y="484"/>
                    </a:lnTo>
                    <a:lnTo>
                      <a:pt x="2659" y="506"/>
                    </a:lnTo>
                    <a:lnTo>
                      <a:pt x="2708" y="528"/>
                    </a:lnTo>
                    <a:lnTo>
                      <a:pt x="2740" y="544"/>
                    </a:lnTo>
                    <a:lnTo>
                      <a:pt x="2768" y="560"/>
                    </a:lnTo>
                    <a:lnTo>
                      <a:pt x="2784" y="577"/>
                    </a:lnTo>
                    <a:lnTo>
                      <a:pt x="2795" y="593"/>
                    </a:lnTo>
                    <a:lnTo>
                      <a:pt x="2800" y="615"/>
                    </a:lnTo>
                    <a:lnTo>
                      <a:pt x="2795" y="642"/>
                    </a:lnTo>
                    <a:lnTo>
                      <a:pt x="2784" y="664"/>
                    </a:lnTo>
                    <a:lnTo>
                      <a:pt x="2762" y="691"/>
                    </a:lnTo>
                    <a:lnTo>
                      <a:pt x="2730" y="713"/>
                    </a:lnTo>
                    <a:lnTo>
                      <a:pt x="2692" y="735"/>
                    </a:lnTo>
                    <a:lnTo>
                      <a:pt x="2643" y="756"/>
                    </a:lnTo>
                    <a:lnTo>
                      <a:pt x="2589" y="778"/>
                    </a:lnTo>
                    <a:lnTo>
                      <a:pt x="2529" y="800"/>
                    </a:lnTo>
                    <a:lnTo>
                      <a:pt x="2458" y="822"/>
                    </a:lnTo>
                    <a:lnTo>
                      <a:pt x="2382" y="843"/>
                    </a:lnTo>
                    <a:lnTo>
                      <a:pt x="2301" y="865"/>
                    </a:lnTo>
                    <a:lnTo>
                      <a:pt x="2214" y="887"/>
                    </a:lnTo>
                    <a:lnTo>
                      <a:pt x="2030" y="930"/>
                    </a:lnTo>
                    <a:lnTo>
                      <a:pt x="1823" y="979"/>
                    </a:lnTo>
                    <a:lnTo>
                      <a:pt x="1606" y="1034"/>
                    </a:lnTo>
                    <a:lnTo>
                      <a:pt x="1378" y="1094"/>
                    </a:lnTo>
                    <a:lnTo>
                      <a:pt x="1145" y="1164"/>
                    </a:lnTo>
                    <a:lnTo>
                      <a:pt x="912" y="1241"/>
                    </a:lnTo>
                    <a:lnTo>
                      <a:pt x="673" y="1328"/>
                    </a:lnTo>
                    <a:lnTo>
                      <a:pt x="440" y="1431"/>
                    </a:lnTo>
                    <a:lnTo>
                      <a:pt x="217" y="1545"/>
                    </a:lnTo>
                    <a:lnTo>
                      <a:pt x="0" y="1671"/>
                    </a:lnTo>
                    <a:lnTo>
                      <a:pt x="353" y="1671"/>
                    </a:lnTo>
                    <a:lnTo>
                      <a:pt x="554" y="1567"/>
                    </a:lnTo>
                    <a:lnTo>
                      <a:pt x="754" y="1469"/>
                    </a:lnTo>
                    <a:lnTo>
                      <a:pt x="955" y="1388"/>
                    </a:lnTo>
                    <a:lnTo>
                      <a:pt x="1145" y="1311"/>
                    </a:lnTo>
                    <a:lnTo>
                      <a:pt x="1335" y="1241"/>
                    </a:lnTo>
                    <a:lnTo>
                      <a:pt x="1519" y="1186"/>
                    </a:lnTo>
                    <a:lnTo>
                      <a:pt x="1693" y="1132"/>
                    </a:lnTo>
                    <a:lnTo>
                      <a:pt x="1861" y="1083"/>
                    </a:lnTo>
                    <a:lnTo>
                      <a:pt x="2019" y="1045"/>
                    </a:lnTo>
                    <a:lnTo>
                      <a:pt x="2165" y="1007"/>
                    </a:lnTo>
                    <a:lnTo>
                      <a:pt x="2301" y="974"/>
                    </a:lnTo>
                    <a:lnTo>
                      <a:pt x="2426" y="947"/>
                    </a:lnTo>
                    <a:lnTo>
                      <a:pt x="2534" y="914"/>
                    </a:lnTo>
                    <a:lnTo>
                      <a:pt x="2626" y="892"/>
                    </a:lnTo>
                    <a:lnTo>
                      <a:pt x="2702" y="865"/>
                    </a:lnTo>
                    <a:lnTo>
                      <a:pt x="2762" y="838"/>
                    </a:lnTo>
                    <a:lnTo>
                      <a:pt x="2800" y="816"/>
                    </a:lnTo>
                    <a:lnTo>
                      <a:pt x="2827" y="794"/>
                    </a:lnTo>
                    <a:lnTo>
                      <a:pt x="2849" y="767"/>
                    </a:lnTo>
                    <a:lnTo>
                      <a:pt x="2865" y="745"/>
                    </a:lnTo>
                    <a:lnTo>
                      <a:pt x="2876" y="724"/>
                    </a:lnTo>
                    <a:lnTo>
                      <a:pt x="2882" y="702"/>
                    </a:lnTo>
                    <a:lnTo>
                      <a:pt x="2876" y="658"/>
                    </a:lnTo>
                    <a:lnTo>
                      <a:pt x="2854" y="620"/>
                    </a:lnTo>
                    <a:lnTo>
                      <a:pt x="2833" y="588"/>
                    </a:lnTo>
                    <a:lnTo>
                      <a:pt x="2800" y="560"/>
                    </a:lnTo>
                    <a:lnTo>
                      <a:pt x="2773" y="544"/>
                    </a:lnTo>
                    <a:lnTo>
                      <a:pt x="2773" y="544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bg1"/>
                  </a:gs>
                  <a:gs pos="100000">
                    <a:schemeClr val="bg1">
                      <a:gamma/>
                      <a:shade val="90980"/>
                      <a:invGamma/>
                    </a:schemeClr>
                  </a:gs>
                </a:gsLst>
                <a:lin ang="0" scaled="1"/>
              </a:gra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>
                  <a:defRPr/>
                </a:pPr>
                <a:endParaRPr lang="en-IN"/>
              </a:p>
            </p:txBody>
          </p:sp>
          <p:sp>
            <p:nvSpPr>
              <p:cNvPr id="9" name="Freeform 5"/>
              <p:cNvSpPr>
                <a:spLocks/>
              </p:cNvSpPr>
              <p:nvPr/>
            </p:nvSpPr>
            <p:spPr bwMode="hidden">
              <a:xfrm>
                <a:off x="4170" y="2671"/>
                <a:ext cx="1259" cy="811"/>
              </a:xfrm>
              <a:custGeom>
                <a:avLst/>
                <a:gdLst/>
                <a:ahLst/>
                <a:cxnLst>
                  <a:cxn ang="0">
                    <a:pos x="1259" y="615"/>
                  </a:cxn>
                  <a:cxn ang="0">
                    <a:pos x="1248" y="588"/>
                  </a:cxn>
                  <a:cxn ang="0">
                    <a:pos x="1237" y="566"/>
                  </a:cxn>
                  <a:cxn ang="0">
                    <a:pos x="1216" y="539"/>
                  </a:cxn>
                  <a:cxn ang="0">
                    <a:pos x="1188" y="517"/>
                  </a:cxn>
                  <a:cxn ang="0">
                    <a:pos x="1123" y="479"/>
                  </a:cxn>
                  <a:cxn ang="0">
                    <a:pos x="1042" y="441"/>
                  </a:cxn>
                  <a:cxn ang="0">
                    <a:pos x="944" y="408"/>
                  </a:cxn>
                  <a:cxn ang="0">
                    <a:pos x="841" y="381"/>
                  </a:cxn>
                  <a:cxn ang="0">
                    <a:pos x="727" y="348"/>
                  </a:cxn>
                  <a:cxn ang="0">
                    <a:pos x="613" y="321"/>
                  </a:cxn>
                  <a:cxn ang="0">
                    <a:pos x="499" y="294"/>
                  </a:cxn>
                  <a:cxn ang="0">
                    <a:pos x="391" y="261"/>
                  </a:cxn>
                  <a:cxn ang="0">
                    <a:pos x="288" y="229"/>
                  </a:cxn>
                  <a:cxn ang="0">
                    <a:pos x="195" y="196"/>
                  </a:cxn>
                  <a:cxn ang="0">
                    <a:pos x="119" y="152"/>
                  </a:cxn>
                  <a:cxn ang="0">
                    <a:pos x="54" y="109"/>
                  </a:cxn>
                  <a:cxn ang="0">
                    <a:pos x="33" y="87"/>
                  </a:cxn>
                  <a:cxn ang="0">
                    <a:pos x="16" y="60"/>
                  </a:cxn>
                  <a:cxn ang="0">
                    <a:pos x="5" y="33"/>
                  </a:cxn>
                  <a:cxn ang="0">
                    <a:pos x="0" y="0"/>
                  </a:cxn>
                  <a:cxn ang="0">
                    <a:pos x="0" y="6"/>
                  </a:cxn>
                  <a:cxn ang="0">
                    <a:pos x="0" y="11"/>
                  </a:cxn>
                  <a:cxn ang="0">
                    <a:pos x="0" y="38"/>
                  </a:cxn>
                  <a:cxn ang="0">
                    <a:pos x="5" y="60"/>
                  </a:cxn>
                  <a:cxn ang="0">
                    <a:pos x="16" y="87"/>
                  </a:cxn>
                  <a:cxn ang="0">
                    <a:pos x="33" y="114"/>
                  </a:cxn>
                  <a:cxn ang="0">
                    <a:pos x="54" y="142"/>
                  </a:cxn>
                  <a:cxn ang="0">
                    <a:pos x="87" y="174"/>
                  </a:cxn>
                  <a:cxn ang="0">
                    <a:pos x="125" y="207"/>
                  </a:cxn>
                  <a:cxn ang="0">
                    <a:pos x="179" y="240"/>
                  </a:cxn>
                  <a:cxn ang="0">
                    <a:pos x="244" y="278"/>
                  </a:cxn>
                  <a:cxn ang="0">
                    <a:pos x="326" y="310"/>
                  </a:cxn>
                  <a:cxn ang="0">
                    <a:pos x="418" y="348"/>
                  </a:cxn>
                  <a:cxn ang="0">
                    <a:pos x="526" y="381"/>
                  </a:cxn>
                  <a:cxn ang="0">
                    <a:pos x="657" y="414"/>
                  </a:cxn>
                  <a:cxn ang="0">
                    <a:pos x="749" y="435"/>
                  </a:cxn>
                  <a:cxn ang="0">
                    <a:pos x="830" y="463"/>
                  </a:cxn>
                  <a:cxn ang="0">
                    <a:pos x="901" y="490"/>
                  </a:cxn>
                  <a:cxn ang="0">
                    <a:pos x="966" y="512"/>
                  </a:cxn>
                  <a:cxn ang="0">
                    <a:pos x="1015" y="539"/>
                  </a:cxn>
                  <a:cxn ang="0">
                    <a:pos x="1053" y="566"/>
                  </a:cxn>
                  <a:cxn ang="0">
                    <a:pos x="1080" y="593"/>
                  </a:cxn>
                  <a:cxn ang="0">
                    <a:pos x="1102" y="620"/>
                  </a:cxn>
                  <a:cxn ang="0">
                    <a:pos x="1112" y="648"/>
                  </a:cxn>
                  <a:cxn ang="0">
                    <a:pos x="1118" y="675"/>
                  </a:cxn>
                  <a:cxn ang="0">
                    <a:pos x="1112" y="697"/>
                  </a:cxn>
                  <a:cxn ang="0">
                    <a:pos x="1096" y="724"/>
                  </a:cxn>
                  <a:cxn ang="0">
                    <a:pos x="1080" y="746"/>
                  </a:cxn>
                  <a:cxn ang="0">
                    <a:pos x="1053" y="767"/>
                  </a:cxn>
                  <a:cxn ang="0">
                    <a:pos x="1015" y="789"/>
                  </a:cxn>
                  <a:cxn ang="0">
                    <a:pos x="977" y="811"/>
                  </a:cxn>
                  <a:cxn ang="0">
                    <a:pos x="1047" y="789"/>
                  </a:cxn>
                  <a:cxn ang="0">
                    <a:pos x="1107" y="767"/>
                  </a:cxn>
                  <a:cxn ang="0">
                    <a:pos x="1156" y="746"/>
                  </a:cxn>
                  <a:cxn ang="0">
                    <a:pos x="1199" y="724"/>
                  </a:cxn>
                  <a:cxn ang="0">
                    <a:pos x="1226" y="702"/>
                  </a:cxn>
                  <a:cxn ang="0">
                    <a:pos x="1248" y="675"/>
                  </a:cxn>
                  <a:cxn ang="0">
                    <a:pos x="1259" y="648"/>
                  </a:cxn>
                  <a:cxn ang="0">
                    <a:pos x="1259" y="615"/>
                  </a:cxn>
                  <a:cxn ang="0">
                    <a:pos x="1259" y="615"/>
                  </a:cxn>
                </a:cxnLst>
                <a:rect l="0" t="0" r="r" b="b"/>
                <a:pathLst>
                  <a:path w="1259" h="811">
                    <a:moveTo>
                      <a:pt x="1259" y="615"/>
                    </a:moveTo>
                    <a:lnTo>
                      <a:pt x="1248" y="588"/>
                    </a:lnTo>
                    <a:lnTo>
                      <a:pt x="1237" y="566"/>
                    </a:lnTo>
                    <a:lnTo>
                      <a:pt x="1216" y="539"/>
                    </a:lnTo>
                    <a:lnTo>
                      <a:pt x="1188" y="517"/>
                    </a:lnTo>
                    <a:lnTo>
                      <a:pt x="1123" y="479"/>
                    </a:lnTo>
                    <a:lnTo>
                      <a:pt x="1042" y="441"/>
                    </a:lnTo>
                    <a:lnTo>
                      <a:pt x="944" y="408"/>
                    </a:lnTo>
                    <a:lnTo>
                      <a:pt x="841" y="381"/>
                    </a:lnTo>
                    <a:lnTo>
                      <a:pt x="727" y="348"/>
                    </a:lnTo>
                    <a:lnTo>
                      <a:pt x="613" y="321"/>
                    </a:lnTo>
                    <a:lnTo>
                      <a:pt x="499" y="294"/>
                    </a:lnTo>
                    <a:lnTo>
                      <a:pt x="391" y="261"/>
                    </a:lnTo>
                    <a:lnTo>
                      <a:pt x="288" y="229"/>
                    </a:lnTo>
                    <a:lnTo>
                      <a:pt x="195" y="196"/>
                    </a:lnTo>
                    <a:lnTo>
                      <a:pt x="119" y="152"/>
                    </a:lnTo>
                    <a:lnTo>
                      <a:pt x="54" y="109"/>
                    </a:lnTo>
                    <a:lnTo>
                      <a:pt x="33" y="87"/>
                    </a:lnTo>
                    <a:lnTo>
                      <a:pt x="16" y="60"/>
                    </a:lnTo>
                    <a:lnTo>
                      <a:pt x="5" y="33"/>
                    </a:lnTo>
                    <a:lnTo>
                      <a:pt x="0" y="0"/>
                    </a:lnTo>
                    <a:lnTo>
                      <a:pt x="0" y="6"/>
                    </a:lnTo>
                    <a:lnTo>
                      <a:pt x="0" y="11"/>
                    </a:lnTo>
                    <a:lnTo>
                      <a:pt x="0" y="38"/>
                    </a:lnTo>
                    <a:lnTo>
                      <a:pt x="5" y="60"/>
                    </a:lnTo>
                    <a:lnTo>
                      <a:pt x="16" y="87"/>
                    </a:lnTo>
                    <a:lnTo>
                      <a:pt x="33" y="114"/>
                    </a:lnTo>
                    <a:lnTo>
                      <a:pt x="54" y="142"/>
                    </a:lnTo>
                    <a:lnTo>
                      <a:pt x="87" y="174"/>
                    </a:lnTo>
                    <a:lnTo>
                      <a:pt x="125" y="207"/>
                    </a:lnTo>
                    <a:lnTo>
                      <a:pt x="179" y="240"/>
                    </a:lnTo>
                    <a:lnTo>
                      <a:pt x="244" y="278"/>
                    </a:lnTo>
                    <a:lnTo>
                      <a:pt x="326" y="310"/>
                    </a:lnTo>
                    <a:lnTo>
                      <a:pt x="418" y="348"/>
                    </a:lnTo>
                    <a:lnTo>
                      <a:pt x="526" y="381"/>
                    </a:lnTo>
                    <a:lnTo>
                      <a:pt x="657" y="414"/>
                    </a:lnTo>
                    <a:lnTo>
                      <a:pt x="749" y="435"/>
                    </a:lnTo>
                    <a:lnTo>
                      <a:pt x="830" y="463"/>
                    </a:lnTo>
                    <a:lnTo>
                      <a:pt x="901" y="490"/>
                    </a:lnTo>
                    <a:lnTo>
                      <a:pt x="966" y="512"/>
                    </a:lnTo>
                    <a:lnTo>
                      <a:pt x="1015" y="539"/>
                    </a:lnTo>
                    <a:lnTo>
                      <a:pt x="1053" y="566"/>
                    </a:lnTo>
                    <a:lnTo>
                      <a:pt x="1080" y="593"/>
                    </a:lnTo>
                    <a:lnTo>
                      <a:pt x="1102" y="620"/>
                    </a:lnTo>
                    <a:lnTo>
                      <a:pt x="1112" y="648"/>
                    </a:lnTo>
                    <a:lnTo>
                      <a:pt x="1118" y="675"/>
                    </a:lnTo>
                    <a:lnTo>
                      <a:pt x="1112" y="697"/>
                    </a:lnTo>
                    <a:lnTo>
                      <a:pt x="1096" y="724"/>
                    </a:lnTo>
                    <a:lnTo>
                      <a:pt x="1080" y="746"/>
                    </a:lnTo>
                    <a:lnTo>
                      <a:pt x="1053" y="767"/>
                    </a:lnTo>
                    <a:lnTo>
                      <a:pt x="1015" y="789"/>
                    </a:lnTo>
                    <a:lnTo>
                      <a:pt x="977" y="811"/>
                    </a:lnTo>
                    <a:lnTo>
                      <a:pt x="1047" y="789"/>
                    </a:lnTo>
                    <a:lnTo>
                      <a:pt x="1107" y="767"/>
                    </a:lnTo>
                    <a:lnTo>
                      <a:pt x="1156" y="746"/>
                    </a:lnTo>
                    <a:lnTo>
                      <a:pt x="1199" y="724"/>
                    </a:lnTo>
                    <a:lnTo>
                      <a:pt x="1226" y="702"/>
                    </a:lnTo>
                    <a:lnTo>
                      <a:pt x="1248" y="675"/>
                    </a:lnTo>
                    <a:lnTo>
                      <a:pt x="1259" y="648"/>
                    </a:lnTo>
                    <a:lnTo>
                      <a:pt x="1259" y="615"/>
                    </a:lnTo>
                    <a:lnTo>
                      <a:pt x="1259" y="615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bg1"/>
                  </a:gs>
                  <a:gs pos="100000">
                    <a:schemeClr val="bg1">
                      <a:gamma/>
                      <a:shade val="90980"/>
                      <a:invGamma/>
                    </a:schemeClr>
                  </a:gs>
                </a:gsLst>
                <a:lin ang="2700000" scaled="1"/>
              </a:gra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>
                  <a:defRPr/>
                </a:pPr>
                <a:endParaRPr lang="en-IN"/>
              </a:p>
            </p:txBody>
          </p:sp>
          <p:sp>
            <p:nvSpPr>
              <p:cNvPr id="10" name="Freeform 6"/>
              <p:cNvSpPr>
                <a:spLocks/>
              </p:cNvSpPr>
              <p:nvPr/>
            </p:nvSpPr>
            <p:spPr bwMode="hidden">
              <a:xfrm>
                <a:off x="2900" y="3346"/>
                <a:ext cx="2849" cy="969"/>
              </a:xfrm>
              <a:custGeom>
                <a:avLst/>
                <a:gdLst/>
                <a:ahLst/>
                <a:cxnLst>
                  <a:cxn ang="0">
                    <a:pos x="92" y="958"/>
                  </a:cxn>
                  <a:cxn ang="0">
                    <a:pos x="0" y="969"/>
                  </a:cxn>
                  <a:cxn ang="0">
                    <a:pos x="391" y="969"/>
                  </a:cxn>
                  <a:cxn ang="0">
                    <a:pos x="434" y="947"/>
                  </a:cxn>
                  <a:cxn ang="0">
                    <a:pos x="483" y="914"/>
                  </a:cxn>
                  <a:cxn ang="0">
                    <a:pos x="554" y="876"/>
                  </a:cxn>
                  <a:cxn ang="0">
                    <a:pos x="635" y="838"/>
                  </a:cxn>
                  <a:cxn ang="0">
                    <a:pos x="727" y="794"/>
                  </a:cxn>
                  <a:cxn ang="0">
                    <a:pos x="836" y="745"/>
                  </a:cxn>
                  <a:cxn ang="0">
                    <a:pos x="961" y="696"/>
                  </a:cxn>
                  <a:cxn ang="0">
                    <a:pos x="1102" y="642"/>
                  </a:cxn>
                  <a:cxn ang="0">
                    <a:pos x="1259" y="582"/>
                  </a:cxn>
                  <a:cxn ang="0">
                    <a:pos x="1433" y="522"/>
                  </a:cxn>
                  <a:cxn ang="0">
                    <a:pos x="1623" y="462"/>
                  </a:cxn>
                  <a:cxn ang="0">
                    <a:pos x="1829" y="403"/>
                  </a:cxn>
                  <a:cxn ang="0">
                    <a:pos x="2057" y="343"/>
                  </a:cxn>
                  <a:cxn ang="0">
                    <a:pos x="2301" y="283"/>
                  </a:cxn>
                  <a:cxn ang="0">
                    <a:pos x="2567" y="223"/>
                  </a:cxn>
                  <a:cxn ang="0">
                    <a:pos x="2849" y="163"/>
                  </a:cxn>
                  <a:cxn ang="0">
                    <a:pos x="2849" y="0"/>
                  </a:cxn>
                  <a:cxn ang="0">
                    <a:pos x="2817" y="16"/>
                  </a:cxn>
                  <a:cxn ang="0">
                    <a:pos x="2773" y="33"/>
                  </a:cxn>
                  <a:cxn ang="0">
                    <a:pos x="2719" y="54"/>
                  </a:cxn>
                  <a:cxn ang="0">
                    <a:pos x="2648" y="76"/>
                  </a:cxn>
                  <a:cxn ang="0">
                    <a:pos x="2572" y="98"/>
                  </a:cxn>
                  <a:cxn ang="0">
                    <a:pos x="2491" y="120"/>
                  </a:cxn>
                  <a:cxn ang="0">
                    <a:pos x="2399" y="147"/>
                  </a:cxn>
                  <a:cxn ang="0">
                    <a:pos x="2301" y="169"/>
                  </a:cxn>
                  <a:cxn ang="0">
                    <a:pos x="2095" y="223"/>
                  </a:cxn>
                  <a:cxn ang="0">
                    <a:pos x="1889" y="277"/>
                  </a:cxn>
                  <a:cxn ang="0">
                    <a:pos x="1688" y="326"/>
                  </a:cxn>
                  <a:cxn ang="0">
                    <a:pos x="1590" y="354"/>
                  </a:cxn>
                  <a:cxn ang="0">
                    <a:pos x="1503" y="381"/>
                  </a:cxn>
                  <a:cxn ang="0">
                    <a:pos x="1107" y="506"/>
                  </a:cxn>
                  <a:cxn ang="0">
                    <a:pos x="912" y="577"/>
                  </a:cxn>
                  <a:cxn ang="0">
                    <a:pos x="727" y="647"/>
                  </a:cxn>
                  <a:cxn ang="0">
                    <a:pos x="548" y="718"/>
                  </a:cxn>
                  <a:cxn ang="0">
                    <a:pos x="380" y="794"/>
                  </a:cxn>
                  <a:cxn ang="0">
                    <a:pos x="228" y="876"/>
                  </a:cxn>
                  <a:cxn ang="0">
                    <a:pos x="92" y="958"/>
                  </a:cxn>
                  <a:cxn ang="0">
                    <a:pos x="92" y="958"/>
                  </a:cxn>
                </a:cxnLst>
                <a:rect l="0" t="0" r="r" b="b"/>
                <a:pathLst>
                  <a:path w="2849" h="969">
                    <a:moveTo>
                      <a:pt x="92" y="958"/>
                    </a:moveTo>
                    <a:lnTo>
                      <a:pt x="0" y="969"/>
                    </a:lnTo>
                    <a:lnTo>
                      <a:pt x="391" y="969"/>
                    </a:lnTo>
                    <a:lnTo>
                      <a:pt x="434" y="947"/>
                    </a:lnTo>
                    <a:lnTo>
                      <a:pt x="483" y="914"/>
                    </a:lnTo>
                    <a:lnTo>
                      <a:pt x="554" y="876"/>
                    </a:lnTo>
                    <a:lnTo>
                      <a:pt x="635" y="838"/>
                    </a:lnTo>
                    <a:lnTo>
                      <a:pt x="727" y="794"/>
                    </a:lnTo>
                    <a:lnTo>
                      <a:pt x="836" y="745"/>
                    </a:lnTo>
                    <a:lnTo>
                      <a:pt x="961" y="696"/>
                    </a:lnTo>
                    <a:lnTo>
                      <a:pt x="1102" y="642"/>
                    </a:lnTo>
                    <a:lnTo>
                      <a:pt x="1259" y="582"/>
                    </a:lnTo>
                    <a:lnTo>
                      <a:pt x="1433" y="522"/>
                    </a:lnTo>
                    <a:lnTo>
                      <a:pt x="1623" y="462"/>
                    </a:lnTo>
                    <a:lnTo>
                      <a:pt x="1829" y="403"/>
                    </a:lnTo>
                    <a:lnTo>
                      <a:pt x="2057" y="343"/>
                    </a:lnTo>
                    <a:lnTo>
                      <a:pt x="2301" y="283"/>
                    </a:lnTo>
                    <a:lnTo>
                      <a:pt x="2567" y="223"/>
                    </a:lnTo>
                    <a:lnTo>
                      <a:pt x="2849" y="163"/>
                    </a:lnTo>
                    <a:lnTo>
                      <a:pt x="2849" y="0"/>
                    </a:lnTo>
                    <a:lnTo>
                      <a:pt x="2817" y="16"/>
                    </a:lnTo>
                    <a:lnTo>
                      <a:pt x="2773" y="33"/>
                    </a:lnTo>
                    <a:lnTo>
                      <a:pt x="2719" y="54"/>
                    </a:lnTo>
                    <a:lnTo>
                      <a:pt x="2648" y="76"/>
                    </a:lnTo>
                    <a:lnTo>
                      <a:pt x="2572" y="98"/>
                    </a:lnTo>
                    <a:lnTo>
                      <a:pt x="2491" y="120"/>
                    </a:lnTo>
                    <a:lnTo>
                      <a:pt x="2399" y="147"/>
                    </a:lnTo>
                    <a:lnTo>
                      <a:pt x="2301" y="169"/>
                    </a:lnTo>
                    <a:lnTo>
                      <a:pt x="2095" y="223"/>
                    </a:lnTo>
                    <a:lnTo>
                      <a:pt x="1889" y="277"/>
                    </a:lnTo>
                    <a:lnTo>
                      <a:pt x="1688" y="326"/>
                    </a:lnTo>
                    <a:lnTo>
                      <a:pt x="1590" y="354"/>
                    </a:lnTo>
                    <a:lnTo>
                      <a:pt x="1503" y="381"/>
                    </a:lnTo>
                    <a:lnTo>
                      <a:pt x="1107" y="506"/>
                    </a:lnTo>
                    <a:lnTo>
                      <a:pt x="912" y="577"/>
                    </a:lnTo>
                    <a:lnTo>
                      <a:pt x="727" y="647"/>
                    </a:lnTo>
                    <a:lnTo>
                      <a:pt x="548" y="718"/>
                    </a:lnTo>
                    <a:lnTo>
                      <a:pt x="380" y="794"/>
                    </a:lnTo>
                    <a:lnTo>
                      <a:pt x="228" y="876"/>
                    </a:lnTo>
                    <a:lnTo>
                      <a:pt x="92" y="958"/>
                    </a:lnTo>
                    <a:lnTo>
                      <a:pt x="92" y="958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bg1">
                      <a:gamma/>
                      <a:shade val="81961"/>
                      <a:invGamma/>
                    </a:schemeClr>
                  </a:gs>
                  <a:gs pos="100000">
                    <a:schemeClr val="bg1"/>
                  </a:gs>
                </a:gsLst>
                <a:lin ang="5400000" scaled="1"/>
              </a:gra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>
                  <a:defRPr/>
                </a:pPr>
                <a:endParaRPr lang="en-IN"/>
              </a:p>
            </p:txBody>
          </p:sp>
          <p:sp>
            <p:nvSpPr>
              <p:cNvPr id="11" name="Freeform 7"/>
              <p:cNvSpPr>
                <a:spLocks/>
              </p:cNvSpPr>
              <p:nvPr/>
            </p:nvSpPr>
            <p:spPr bwMode="hidden">
              <a:xfrm>
                <a:off x="2748" y="2230"/>
                <a:ext cx="3007" cy="2085"/>
              </a:xfrm>
              <a:custGeom>
                <a:avLst/>
                <a:gdLst/>
                <a:ahLst/>
                <a:cxnLst>
                  <a:cxn ang="0">
                    <a:pos x="1433" y="474"/>
                  </a:cxn>
                  <a:cxn ang="0">
                    <a:pos x="1460" y="528"/>
                  </a:cxn>
                  <a:cxn ang="0">
                    <a:pos x="1541" y="593"/>
                  </a:cxn>
                  <a:cxn ang="0">
                    <a:pos x="1715" y="670"/>
                  </a:cxn>
                  <a:cxn ang="0">
                    <a:pos x="1927" y="735"/>
                  </a:cxn>
                  <a:cxn ang="0">
                    <a:pos x="2155" y="789"/>
                  </a:cxn>
                  <a:cxn ang="0">
                    <a:pos x="2372" y="849"/>
                  </a:cxn>
                  <a:cxn ang="0">
                    <a:pos x="2551" y="920"/>
                  </a:cxn>
                  <a:cxn ang="0">
                    <a:pos x="2638" y="980"/>
                  </a:cxn>
                  <a:cxn ang="0">
                    <a:pos x="2676" y="1029"/>
                  </a:cxn>
                  <a:cxn ang="0">
                    <a:pos x="2681" y="1083"/>
                  </a:cxn>
                  <a:cxn ang="0">
                    <a:pos x="2665" y="1127"/>
                  </a:cxn>
                  <a:cxn ang="0">
                    <a:pos x="2616" y="1170"/>
                  </a:cxn>
                  <a:cxn ang="0">
                    <a:pos x="2545" y="1208"/>
                  </a:cxn>
                  <a:cxn ang="0">
                    <a:pos x="2448" y="1241"/>
                  </a:cxn>
                  <a:cxn ang="0">
                    <a:pos x="2328" y="1274"/>
                  </a:cxn>
                  <a:cxn ang="0">
                    <a:pos x="2106" y="1328"/>
                  </a:cxn>
                  <a:cxn ang="0">
                    <a:pos x="1742" y="1421"/>
                  </a:cxn>
                  <a:cxn ang="0">
                    <a:pos x="1308" y="1540"/>
                  </a:cxn>
                  <a:cxn ang="0">
                    <a:pos x="820" y="1709"/>
                  </a:cxn>
                  <a:cxn ang="0">
                    <a:pos x="282" y="1943"/>
                  </a:cxn>
                  <a:cxn ang="0">
                    <a:pos x="152" y="2085"/>
                  </a:cxn>
                  <a:cxn ang="0">
                    <a:pos x="386" y="1992"/>
                  </a:cxn>
                  <a:cxn ang="0">
                    <a:pos x="700" y="1834"/>
                  </a:cxn>
                  <a:cxn ang="0">
                    <a:pos x="1064" y="1693"/>
                  </a:cxn>
                  <a:cxn ang="0">
                    <a:pos x="1661" y="1497"/>
                  </a:cxn>
                  <a:cxn ang="0">
                    <a:pos x="1845" y="1442"/>
                  </a:cxn>
                  <a:cxn ang="0">
                    <a:pos x="2252" y="1339"/>
                  </a:cxn>
                  <a:cxn ang="0">
                    <a:pos x="2551" y="1263"/>
                  </a:cxn>
                  <a:cxn ang="0">
                    <a:pos x="2730" y="1214"/>
                  </a:cxn>
                  <a:cxn ang="0">
                    <a:pos x="2876" y="1170"/>
                  </a:cxn>
                  <a:cxn ang="0">
                    <a:pos x="2974" y="1132"/>
                  </a:cxn>
                  <a:cxn ang="0">
                    <a:pos x="3007" y="871"/>
                  </a:cxn>
                  <a:cxn ang="0">
                    <a:pos x="2860" y="844"/>
                  </a:cxn>
                  <a:cxn ang="0">
                    <a:pos x="2670" y="806"/>
                  </a:cxn>
                  <a:cxn ang="0">
                    <a:pos x="2458" y="757"/>
                  </a:cxn>
                  <a:cxn ang="0">
                    <a:pos x="2138" y="670"/>
                  </a:cxn>
                  <a:cxn ang="0">
                    <a:pos x="1959" y="604"/>
                  </a:cxn>
                  <a:cxn ang="0">
                    <a:pos x="1824" y="534"/>
                  </a:cxn>
                  <a:cxn ang="0">
                    <a:pos x="1769" y="474"/>
                  </a:cxn>
                  <a:cxn ang="0">
                    <a:pos x="1753" y="436"/>
                  </a:cxn>
                  <a:cxn ang="0">
                    <a:pos x="1780" y="381"/>
                  </a:cxn>
                  <a:cxn ang="0">
                    <a:pos x="1862" y="316"/>
                  </a:cxn>
                  <a:cxn ang="0">
                    <a:pos x="1986" y="267"/>
                  </a:cxn>
                  <a:cxn ang="0">
                    <a:pos x="2149" y="229"/>
                  </a:cxn>
                  <a:cxn ang="0">
                    <a:pos x="2431" y="180"/>
                  </a:cxn>
                  <a:cxn ang="0">
                    <a:pos x="2827" y="125"/>
                  </a:cxn>
                  <a:cxn ang="0">
                    <a:pos x="3007" y="87"/>
                  </a:cxn>
                  <a:cxn ang="0">
                    <a:pos x="2909" y="22"/>
                  </a:cxn>
                  <a:cxn ang="0">
                    <a:pos x="2676" y="66"/>
                  </a:cxn>
                  <a:cxn ang="0">
                    <a:pos x="2285" y="120"/>
                  </a:cxn>
                  <a:cxn ang="0">
                    <a:pos x="2030" y="158"/>
                  </a:cxn>
                  <a:cxn ang="0">
                    <a:pos x="1791" y="202"/>
                  </a:cxn>
                  <a:cxn ang="0">
                    <a:pos x="1601" y="261"/>
                  </a:cxn>
                  <a:cxn ang="0">
                    <a:pos x="1471" y="338"/>
                  </a:cxn>
                  <a:cxn ang="0">
                    <a:pos x="1438" y="387"/>
                  </a:cxn>
                  <a:cxn ang="0">
                    <a:pos x="1427" y="441"/>
                  </a:cxn>
                </a:cxnLst>
                <a:rect l="0" t="0" r="r" b="b"/>
                <a:pathLst>
                  <a:path w="3007" h="2085">
                    <a:moveTo>
                      <a:pt x="1427" y="441"/>
                    </a:moveTo>
                    <a:lnTo>
                      <a:pt x="1433" y="474"/>
                    </a:lnTo>
                    <a:lnTo>
                      <a:pt x="1444" y="501"/>
                    </a:lnTo>
                    <a:lnTo>
                      <a:pt x="1460" y="528"/>
                    </a:lnTo>
                    <a:lnTo>
                      <a:pt x="1482" y="550"/>
                    </a:lnTo>
                    <a:lnTo>
                      <a:pt x="1541" y="593"/>
                    </a:lnTo>
                    <a:lnTo>
                      <a:pt x="1623" y="637"/>
                    </a:lnTo>
                    <a:lnTo>
                      <a:pt x="1715" y="670"/>
                    </a:lnTo>
                    <a:lnTo>
                      <a:pt x="1818" y="702"/>
                    </a:lnTo>
                    <a:lnTo>
                      <a:pt x="1927" y="735"/>
                    </a:lnTo>
                    <a:lnTo>
                      <a:pt x="2041" y="762"/>
                    </a:lnTo>
                    <a:lnTo>
                      <a:pt x="2155" y="789"/>
                    </a:lnTo>
                    <a:lnTo>
                      <a:pt x="2269" y="822"/>
                    </a:lnTo>
                    <a:lnTo>
                      <a:pt x="2372" y="849"/>
                    </a:lnTo>
                    <a:lnTo>
                      <a:pt x="2464" y="882"/>
                    </a:lnTo>
                    <a:lnTo>
                      <a:pt x="2551" y="920"/>
                    </a:lnTo>
                    <a:lnTo>
                      <a:pt x="2616" y="958"/>
                    </a:lnTo>
                    <a:lnTo>
                      <a:pt x="2638" y="980"/>
                    </a:lnTo>
                    <a:lnTo>
                      <a:pt x="2659" y="1007"/>
                    </a:lnTo>
                    <a:lnTo>
                      <a:pt x="2676" y="1029"/>
                    </a:lnTo>
                    <a:lnTo>
                      <a:pt x="2681" y="1056"/>
                    </a:lnTo>
                    <a:lnTo>
                      <a:pt x="2681" y="1083"/>
                    </a:lnTo>
                    <a:lnTo>
                      <a:pt x="2676" y="1105"/>
                    </a:lnTo>
                    <a:lnTo>
                      <a:pt x="2665" y="1127"/>
                    </a:lnTo>
                    <a:lnTo>
                      <a:pt x="2643" y="1149"/>
                    </a:lnTo>
                    <a:lnTo>
                      <a:pt x="2616" y="1170"/>
                    </a:lnTo>
                    <a:lnTo>
                      <a:pt x="2583" y="1187"/>
                    </a:lnTo>
                    <a:lnTo>
                      <a:pt x="2545" y="1208"/>
                    </a:lnTo>
                    <a:lnTo>
                      <a:pt x="2502" y="1225"/>
                    </a:lnTo>
                    <a:lnTo>
                      <a:pt x="2448" y="1241"/>
                    </a:lnTo>
                    <a:lnTo>
                      <a:pt x="2388" y="1257"/>
                    </a:lnTo>
                    <a:lnTo>
                      <a:pt x="2328" y="1274"/>
                    </a:lnTo>
                    <a:lnTo>
                      <a:pt x="2258" y="1290"/>
                    </a:lnTo>
                    <a:lnTo>
                      <a:pt x="2106" y="1328"/>
                    </a:lnTo>
                    <a:lnTo>
                      <a:pt x="1932" y="1372"/>
                    </a:lnTo>
                    <a:lnTo>
                      <a:pt x="1742" y="1421"/>
                    </a:lnTo>
                    <a:lnTo>
                      <a:pt x="1531" y="1475"/>
                    </a:lnTo>
                    <a:lnTo>
                      <a:pt x="1308" y="1540"/>
                    </a:lnTo>
                    <a:lnTo>
                      <a:pt x="1069" y="1617"/>
                    </a:lnTo>
                    <a:lnTo>
                      <a:pt x="820" y="1709"/>
                    </a:lnTo>
                    <a:lnTo>
                      <a:pt x="554" y="1818"/>
                    </a:lnTo>
                    <a:lnTo>
                      <a:pt x="282" y="1943"/>
                    </a:lnTo>
                    <a:lnTo>
                      <a:pt x="0" y="2085"/>
                    </a:lnTo>
                    <a:lnTo>
                      <a:pt x="152" y="2085"/>
                    </a:lnTo>
                    <a:lnTo>
                      <a:pt x="244" y="2074"/>
                    </a:lnTo>
                    <a:lnTo>
                      <a:pt x="386" y="1992"/>
                    </a:lnTo>
                    <a:lnTo>
                      <a:pt x="537" y="1910"/>
                    </a:lnTo>
                    <a:lnTo>
                      <a:pt x="700" y="1834"/>
                    </a:lnTo>
                    <a:lnTo>
                      <a:pt x="879" y="1763"/>
                    </a:lnTo>
                    <a:lnTo>
                      <a:pt x="1064" y="1693"/>
                    </a:lnTo>
                    <a:lnTo>
                      <a:pt x="1259" y="1622"/>
                    </a:lnTo>
                    <a:lnTo>
                      <a:pt x="1661" y="1497"/>
                    </a:lnTo>
                    <a:lnTo>
                      <a:pt x="1748" y="1470"/>
                    </a:lnTo>
                    <a:lnTo>
                      <a:pt x="1845" y="1442"/>
                    </a:lnTo>
                    <a:lnTo>
                      <a:pt x="2046" y="1393"/>
                    </a:lnTo>
                    <a:lnTo>
                      <a:pt x="2252" y="1339"/>
                    </a:lnTo>
                    <a:lnTo>
                      <a:pt x="2458" y="1285"/>
                    </a:lnTo>
                    <a:lnTo>
                      <a:pt x="2551" y="1263"/>
                    </a:lnTo>
                    <a:lnTo>
                      <a:pt x="2643" y="1236"/>
                    </a:lnTo>
                    <a:lnTo>
                      <a:pt x="2730" y="1214"/>
                    </a:lnTo>
                    <a:lnTo>
                      <a:pt x="2806" y="1192"/>
                    </a:lnTo>
                    <a:lnTo>
                      <a:pt x="2876" y="1170"/>
                    </a:lnTo>
                    <a:lnTo>
                      <a:pt x="2931" y="1149"/>
                    </a:lnTo>
                    <a:lnTo>
                      <a:pt x="2974" y="1132"/>
                    </a:lnTo>
                    <a:lnTo>
                      <a:pt x="3007" y="1116"/>
                    </a:lnTo>
                    <a:lnTo>
                      <a:pt x="3007" y="871"/>
                    </a:lnTo>
                    <a:lnTo>
                      <a:pt x="2941" y="860"/>
                    </a:lnTo>
                    <a:lnTo>
                      <a:pt x="2860" y="844"/>
                    </a:lnTo>
                    <a:lnTo>
                      <a:pt x="2773" y="827"/>
                    </a:lnTo>
                    <a:lnTo>
                      <a:pt x="2670" y="806"/>
                    </a:lnTo>
                    <a:lnTo>
                      <a:pt x="2567" y="784"/>
                    </a:lnTo>
                    <a:lnTo>
                      <a:pt x="2458" y="757"/>
                    </a:lnTo>
                    <a:lnTo>
                      <a:pt x="2241" y="702"/>
                    </a:lnTo>
                    <a:lnTo>
                      <a:pt x="2138" y="670"/>
                    </a:lnTo>
                    <a:lnTo>
                      <a:pt x="2046" y="637"/>
                    </a:lnTo>
                    <a:lnTo>
                      <a:pt x="1959" y="604"/>
                    </a:lnTo>
                    <a:lnTo>
                      <a:pt x="1883" y="566"/>
                    </a:lnTo>
                    <a:lnTo>
                      <a:pt x="1824" y="534"/>
                    </a:lnTo>
                    <a:lnTo>
                      <a:pt x="1780" y="495"/>
                    </a:lnTo>
                    <a:lnTo>
                      <a:pt x="1769" y="474"/>
                    </a:lnTo>
                    <a:lnTo>
                      <a:pt x="1758" y="457"/>
                    </a:lnTo>
                    <a:lnTo>
                      <a:pt x="1753" y="436"/>
                    </a:lnTo>
                    <a:lnTo>
                      <a:pt x="1758" y="419"/>
                    </a:lnTo>
                    <a:lnTo>
                      <a:pt x="1780" y="381"/>
                    </a:lnTo>
                    <a:lnTo>
                      <a:pt x="1813" y="343"/>
                    </a:lnTo>
                    <a:lnTo>
                      <a:pt x="1862" y="316"/>
                    </a:lnTo>
                    <a:lnTo>
                      <a:pt x="1921" y="289"/>
                    </a:lnTo>
                    <a:lnTo>
                      <a:pt x="1986" y="267"/>
                    </a:lnTo>
                    <a:lnTo>
                      <a:pt x="2062" y="245"/>
                    </a:lnTo>
                    <a:lnTo>
                      <a:pt x="2149" y="229"/>
                    </a:lnTo>
                    <a:lnTo>
                      <a:pt x="2236" y="213"/>
                    </a:lnTo>
                    <a:lnTo>
                      <a:pt x="2431" y="180"/>
                    </a:lnTo>
                    <a:lnTo>
                      <a:pt x="2627" y="158"/>
                    </a:lnTo>
                    <a:lnTo>
                      <a:pt x="2827" y="125"/>
                    </a:lnTo>
                    <a:lnTo>
                      <a:pt x="2920" y="109"/>
                    </a:lnTo>
                    <a:lnTo>
                      <a:pt x="3007" y="87"/>
                    </a:lnTo>
                    <a:lnTo>
                      <a:pt x="3007" y="0"/>
                    </a:lnTo>
                    <a:lnTo>
                      <a:pt x="2909" y="22"/>
                    </a:lnTo>
                    <a:lnTo>
                      <a:pt x="2795" y="44"/>
                    </a:lnTo>
                    <a:lnTo>
                      <a:pt x="2676" y="66"/>
                    </a:lnTo>
                    <a:lnTo>
                      <a:pt x="2551" y="82"/>
                    </a:lnTo>
                    <a:lnTo>
                      <a:pt x="2285" y="120"/>
                    </a:lnTo>
                    <a:lnTo>
                      <a:pt x="2155" y="136"/>
                    </a:lnTo>
                    <a:lnTo>
                      <a:pt x="2030" y="158"/>
                    </a:lnTo>
                    <a:lnTo>
                      <a:pt x="1905" y="174"/>
                    </a:lnTo>
                    <a:lnTo>
                      <a:pt x="1791" y="202"/>
                    </a:lnTo>
                    <a:lnTo>
                      <a:pt x="1688" y="229"/>
                    </a:lnTo>
                    <a:lnTo>
                      <a:pt x="1601" y="261"/>
                    </a:lnTo>
                    <a:lnTo>
                      <a:pt x="1525" y="300"/>
                    </a:lnTo>
                    <a:lnTo>
                      <a:pt x="1471" y="338"/>
                    </a:lnTo>
                    <a:lnTo>
                      <a:pt x="1455" y="359"/>
                    </a:lnTo>
                    <a:lnTo>
                      <a:pt x="1438" y="387"/>
                    </a:lnTo>
                    <a:lnTo>
                      <a:pt x="1427" y="414"/>
                    </a:lnTo>
                    <a:lnTo>
                      <a:pt x="1427" y="441"/>
                    </a:lnTo>
                    <a:lnTo>
                      <a:pt x="1427" y="441"/>
                    </a:lnTo>
                    <a:close/>
                  </a:path>
                </a:pathLst>
              </a:custGeom>
              <a:solidFill>
                <a:schemeClr val="bg1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>
                  <a:defRPr/>
                </a:pPr>
                <a:endParaRPr lang="en-IN"/>
              </a:p>
            </p:txBody>
          </p:sp>
          <p:sp>
            <p:nvSpPr>
              <p:cNvPr id="12" name="Freeform 8"/>
              <p:cNvSpPr>
                <a:spLocks/>
              </p:cNvSpPr>
              <p:nvPr/>
            </p:nvSpPr>
            <p:spPr bwMode="hidden">
              <a:xfrm>
                <a:off x="4501" y="2317"/>
                <a:ext cx="1248" cy="539"/>
              </a:xfrm>
              <a:custGeom>
                <a:avLst/>
                <a:gdLst/>
                <a:ahLst/>
                <a:cxnLst>
                  <a:cxn ang="0">
                    <a:pos x="0" y="332"/>
                  </a:cxn>
                  <a:cxn ang="0">
                    <a:pos x="0" y="360"/>
                  </a:cxn>
                  <a:cxn ang="0">
                    <a:pos x="5" y="387"/>
                  </a:cxn>
                  <a:cxn ang="0">
                    <a:pos x="27" y="414"/>
                  </a:cxn>
                  <a:cxn ang="0">
                    <a:pos x="54" y="436"/>
                  </a:cxn>
                  <a:cxn ang="0">
                    <a:pos x="92" y="463"/>
                  </a:cxn>
                  <a:cxn ang="0">
                    <a:pos x="141" y="490"/>
                  </a:cxn>
                  <a:cxn ang="0">
                    <a:pos x="195" y="512"/>
                  </a:cxn>
                  <a:cxn ang="0">
                    <a:pos x="255" y="539"/>
                  </a:cxn>
                  <a:cxn ang="0">
                    <a:pos x="212" y="517"/>
                  </a:cxn>
                  <a:cxn ang="0">
                    <a:pos x="179" y="490"/>
                  </a:cxn>
                  <a:cxn ang="0">
                    <a:pos x="157" y="468"/>
                  </a:cxn>
                  <a:cxn ang="0">
                    <a:pos x="141" y="447"/>
                  </a:cxn>
                  <a:cxn ang="0">
                    <a:pos x="136" y="425"/>
                  </a:cxn>
                  <a:cxn ang="0">
                    <a:pos x="136" y="403"/>
                  </a:cxn>
                  <a:cxn ang="0">
                    <a:pos x="141" y="381"/>
                  </a:cxn>
                  <a:cxn ang="0">
                    <a:pos x="157" y="365"/>
                  </a:cxn>
                  <a:cxn ang="0">
                    <a:pos x="179" y="343"/>
                  </a:cxn>
                  <a:cxn ang="0">
                    <a:pos x="201" y="327"/>
                  </a:cxn>
                  <a:cxn ang="0">
                    <a:pos x="266" y="294"/>
                  </a:cxn>
                  <a:cxn ang="0">
                    <a:pos x="353" y="262"/>
                  </a:cxn>
                  <a:cxn ang="0">
                    <a:pos x="445" y="234"/>
                  </a:cxn>
                  <a:cxn ang="0">
                    <a:pos x="554" y="213"/>
                  </a:cxn>
                  <a:cxn ang="0">
                    <a:pos x="662" y="191"/>
                  </a:cxn>
                  <a:cxn ang="0">
                    <a:pos x="890" y="153"/>
                  </a:cxn>
                  <a:cxn ang="0">
                    <a:pos x="993" y="136"/>
                  </a:cxn>
                  <a:cxn ang="0">
                    <a:pos x="1091" y="120"/>
                  </a:cxn>
                  <a:cxn ang="0">
                    <a:pos x="1178" y="115"/>
                  </a:cxn>
                  <a:cxn ang="0">
                    <a:pos x="1248" y="104"/>
                  </a:cxn>
                  <a:cxn ang="0">
                    <a:pos x="1248" y="0"/>
                  </a:cxn>
                  <a:cxn ang="0">
                    <a:pos x="1161" y="22"/>
                  </a:cxn>
                  <a:cxn ang="0">
                    <a:pos x="1069" y="38"/>
                  </a:cxn>
                  <a:cxn ang="0">
                    <a:pos x="874" y="71"/>
                  </a:cxn>
                  <a:cxn ang="0">
                    <a:pos x="673" y="93"/>
                  </a:cxn>
                  <a:cxn ang="0">
                    <a:pos x="483" y="126"/>
                  </a:cxn>
                  <a:cxn ang="0">
                    <a:pos x="391" y="142"/>
                  </a:cxn>
                  <a:cxn ang="0">
                    <a:pos x="309" y="158"/>
                  </a:cxn>
                  <a:cxn ang="0">
                    <a:pos x="228" y="180"/>
                  </a:cxn>
                  <a:cxn ang="0">
                    <a:pos x="163" y="202"/>
                  </a:cxn>
                  <a:cxn ang="0">
                    <a:pos x="103" y="229"/>
                  </a:cxn>
                  <a:cxn ang="0">
                    <a:pos x="54" y="256"/>
                  </a:cxn>
                  <a:cxn ang="0">
                    <a:pos x="22" y="294"/>
                  </a:cxn>
                  <a:cxn ang="0">
                    <a:pos x="0" y="332"/>
                  </a:cxn>
                  <a:cxn ang="0">
                    <a:pos x="0" y="332"/>
                  </a:cxn>
                </a:cxnLst>
                <a:rect l="0" t="0" r="r" b="b"/>
                <a:pathLst>
                  <a:path w="1248" h="539">
                    <a:moveTo>
                      <a:pt x="0" y="332"/>
                    </a:moveTo>
                    <a:lnTo>
                      <a:pt x="0" y="360"/>
                    </a:lnTo>
                    <a:lnTo>
                      <a:pt x="5" y="387"/>
                    </a:lnTo>
                    <a:lnTo>
                      <a:pt x="27" y="414"/>
                    </a:lnTo>
                    <a:lnTo>
                      <a:pt x="54" y="436"/>
                    </a:lnTo>
                    <a:lnTo>
                      <a:pt x="92" y="463"/>
                    </a:lnTo>
                    <a:lnTo>
                      <a:pt x="141" y="490"/>
                    </a:lnTo>
                    <a:lnTo>
                      <a:pt x="195" y="512"/>
                    </a:lnTo>
                    <a:lnTo>
                      <a:pt x="255" y="539"/>
                    </a:lnTo>
                    <a:lnTo>
                      <a:pt x="212" y="517"/>
                    </a:lnTo>
                    <a:lnTo>
                      <a:pt x="179" y="490"/>
                    </a:lnTo>
                    <a:lnTo>
                      <a:pt x="157" y="468"/>
                    </a:lnTo>
                    <a:lnTo>
                      <a:pt x="141" y="447"/>
                    </a:lnTo>
                    <a:lnTo>
                      <a:pt x="136" y="425"/>
                    </a:lnTo>
                    <a:lnTo>
                      <a:pt x="136" y="403"/>
                    </a:lnTo>
                    <a:lnTo>
                      <a:pt x="141" y="381"/>
                    </a:lnTo>
                    <a:lnTo>
                      <a:pt x="157" y="365"/>
                    </a:lnTo>
                    <a:lnTo>
                      <a:pt x="179" y="343"/>
                    </a:lnTo>
                    <a:lnTo>
                      <a:pt x="201" y="327"/>
                    </a:lnTo>
                    <a:lnTo>
                      <a:pt x="266" y="294"/>
                    </a:lnTo>
                    <a:lnTo>
                      <a:pt x="353" y="262"/>
                    </a:lnTo>
                    <a:lnTo>
                      <a:pt x="445" y="234"/>
                    </a:lnTo>
                    <a:lnTo>
                      <a:pt x="554" y="213"/>
                    </a:lnTo>
                    <a:lnTo>
                      <a:pt x="662" y="191"/>
                    </a:lnTo>
                    <a:lnTo>
                      <a:pt x="890" y="153"/>
                    </a:lnTo>
                    <a:lnTo>
                      <a:pt x="993" y="136"/>
                    </a:lnTo>
                    <a:lnTo>
                      <a:pt x="1091" y="120"/>
                    </a:lnTo>
                    <a:lnTo>
                      <a:pt x="1178" y="115"/>
                    </a:lnTo>
                    <a:lnTo>
                      <a:pt x="1248" y="104"/>
                    </a:lnTo>
                    <a:lnTo>
                      <a:pt x="1248" y="0"/>
                    </a:lnTo>
                    <a:lnTo>
                      <a:pt x="1161" y="22"/>
                    </a:lnTo>
                    <a:lnTo>
                      <a:pt x="1069" y="38"/>
                    </a:lnTo>
                    <a:lnTo>
                      <a:pt x="874" y="71"/>
                    </a:lnTo>
                    <a:lnTo>
                      <a:pt x="673" y="93"/>
                    </a:lnTo>
                    <a:lnTo>
                      <a:pt x="483" y="126"/>
                    </a:lnTo>
                    <a:lnTo>
                      <a:pt x="391" y="142"/>
                    </a:lnTo>
                    <a:lnTo>
                      <a:pt x="309" y="158"/>
                    </a:lnTo>
                    <a:lnTo>
                      <a:pt x="228" y="180"/>
                    </a:lnTo>
                    <a:lnTo>
                      <a:pt x="163" y="202"/>
                    </a:lnTo>
                    <a:lnTo>
                      <a:pt x="103" y="229"/>
                    </a:lnTo>
                    <a:lnTo>
                      <a:pt x="54" y="256"/>
                    </a:lnTo>
                    <a:lnTo>
                      <a:pt x="22" y="294"/>
                    </a:lnTo>
                    <a:lnTo>
                      <a:pt x="0" y="332"/>
                    </a:lnTo>
                    <a:lnTo>
                      <a:pt x="0" y="332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bg1">
                      <a:gamma/>
                      <a:shade val="87843"/>
                      <a:invGamma/>
                    </a:schemeClr>
                  </a:gs>
                  <a:gs pos="100000">
                    <a:schemeClr val="bg1"/>
                  </a:gs>
                </a:gsLst>
                <a:lin ang="2700000" scaled="1"/>
              </a:gra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>
                  <a:defRPr/>
                </a:pPr>
                <a:endParaRPr lang="en-IN"/>
              </a:p>
            </p:txBody>
          </p:sp>
        </p:grpSp>
        <p:sp>
          <p:nvSpPr>
            <p:cNvPr id="6" name="Freeform 9"/>
            <p:cNvSpPr>
              <a:spLocks/>
            </p:cNvSpPr>
            <p:nvPr/>
          </p:nvSpPr>
          <p:spPr bwMode="hidden">
            <a:xfrm>
              <a:off x="3322" y="1341"/>
              <a:ext cx="1825" cy="1537"/>
            </a:xfrm>
            <a:custGeom>
              <a:avLst/>
              <a:gdLst/>
              <a:ahLst/>
              <a:cxnLst>
                <a:cxn ang="0">
                  <a:pos x="982" y="1061"/>
                </a:cxn>
                <a:cxn ang="0">
                  <a:pos x="1357" y="1012"/>
                </a:cxn>
                <a:cxn ang="0">
                  <a:pos x="1666" y="957"/>
                </a:cxn>
                <a:cxn ang="0">
                  <a:pos x="1916" y="897"/>
                </a:cxn>
                <a:cxn ang="0">
                  <a:pos x="2100" y="832"/>
                </a:cxn>
                <a:cxn ang="0">
                  <a:pos x="2220" y="756"/>
                </a:cxn>
                <a:cxn ang="0">
                  <a:pos x="2285" y="669"/>
                </a:cxn>
                <a:cxn ang="0">
                  <a:pos x="2290" y="560"/>
                </a:cxn>
                <a:cxn ang="0">
                  <a:pos x="2241" y="457"/>
                </a:cxn>
                <a:cxn ang="0">
                  <a:pos x="2144" y="364"/>
                </a:cxn>
                <a:cxn ang="0">
                  <a:pos x="2008" y="277"/>
                </a:cxn>
                <a:cxn ang="0">
                  <a:pos x="1769" y="157"/>
                </a:cxn>
                <a:cxn ang="0">
                  <a:pos x="1612" y="92"/>
                </a:cxn>
                <a:cxn ang="0">
                  <a:pos x="1476" y="43"/>
                </a:cxn>
                <a:cxn ang="0">
                  <a:pos x="1384" y="10"/>
                </a:cxn>
                <a:cxn ang="0">
                  <a:pos x="1346" y="0"/>
                </a:cxn>
                <a:cxn ang="0">
                  <a:pos x="1655" y="119"/>
                </a:cxn>
                <a:cxn ang="0">
                  <a:pos x="1948" y="255"/>
                </a:cxn>
                <a:cxn ang="0">
                  <a:pos x="2068" y="326"/>
                </a:cxn>
                <a:cxn ang="0">
                  <a:pos x="2171" y="402"/>
                </a:cxn>
                <a:cxn ang="0">
                  <a:pos x="2236" y="478"/>
                </a:cxn>
                <a:cxn ang="0">
                  <a:pos x="2263" y="560"/>
                </a:cxn>
                <a:cxn ang="0">
                  <a:pos x="2241" y="636"/>
                </a:cxn>
                <a:cxn ang="0">
                  <a:pos x="2171" y="702"/>
                </a:cxn>
                <a:cxn ang="0">
                  <a:pos x="2062" y="756"/>
                </a:cxn>
                <a:cxn ang="0">
                  <a:pos x="1921" y="800"/>
                </a:cxn>
                <a:cxn ang="0">
                  <a:pos x="1748" y="843"/>
                </a:cxn>
                <a:cxn ang="0">
                  <a:pos x="1351" y="908"/>
                </a:cxn>
                <a:cxn ang="0">
                  <a:pos x="923" y="968"/>
                </a:cxn>
                <a:cxn ang="0">
                  <a:pos x="521" y="1028"/>
                </a:cxn>
                <a:cxn ang="0">
                  <a:pos x="353" y="1066"/>
                </a:cxn>
                <a:cxn ang="0">
                  <a:pos x="206" y="1104"/>
                </a:cxn>
                <a:cxn ang="0">
                  <a:pos x="92" y="1148"/>
                </a:cxn>
                <a:cxn ang="0">
                  <a:pos x="22" y="1202"/>
                </a:cxn>
                <a:cxn ang="0">
                  <a:pos x="0" y="1262"/>
                </a:cxn>
                <a:cxn ang="0">
                  <a:pos x="27" y="1327"/>
                </a:cxn>
                <a:cxn ang="0">
                  <a:pos x="98" y="1382"/>
                </a:cxn>
                <a:cxn ang="0">
                  <a:pos x="196" y="1425"/>
                </a:cxn>
                <a:cxn ang="0">
                  <a:pos x="326" y="1469"/>
                </a:cxn>
                <a:cxn ang="0">
                  <a:pos x="217" y="1414"/>
                </a:cxn>
                <a:cxn ang="0">
                  <a:pos x="147" y="1360"/>
                </a:cxn>
                <a:cxn ang="0">
                  <a:pos x="120" y="1306"/>
                </a:cxn>
                <a:cxn ang="0">
                  <a:pos x="141" y="1257"/>
                </a:cxn>
                <a:cxn ang="0">
                  <a:pos x="212" y="1208"/>
                </a:cxn>
                <a:cxn ang="0">
                  <a:pos x="342" y="1164"/>
                </a:cxn>
                <a:cxn ang="0">
                  <a:pos x="527" y="1121"/>
                </a:cxn>
                <a:cxn ang="0">
                  <a:pos x="771" y="1088"/>
                </a:cxn>
              </a:cxnLst>
              <a:rect l="0" t="0" r="r" b="b"/>
              <a:pathLst>
                <a:path w="2296" h="1469">
                  <a:moveTo>
                    <a:pt x="771" y="1088"/>
                  </a:moveTo>
                  <a:lnTo>
                    <a:pt x="982" y="1061"/>
                  </a:lnTo>
                  <a:lnTo>
                    <a:pt x="1178" y="1034"/>
                  </a:lnTo>
                  <a:lnTo>
                    <a:pt x="1357" y="1012"/>
                  </a:lnTo>
                  <a:lnTo>
                    <a:pt x="1520" y="985"/>
                  </a:lnTo>
                  <a:lnTo>
                    <a:pt x="1666" y="957"/>
                  </a:lnTo>
                  <a:lnTo>
                    <a:pt x="1796" y="930"/>
                  </a:lnTo>
                  <a:lnTo>
                    <a:pt x="1916" y="897"/>
                  </a:lnTo>
                  <a:lnTo>
                    <a:pt x="2013" y="870"/>
                  </a:lnTo>
                  <a:lnTo>
                    <a:pt x="2100" y="832"/>
                  </a:lnTo>
                  <a:lnTo>
                    <a:pt x="2171" y="800"/>
                  </a:lnTo>
                  <a:lnTo>
                    <a:pt x="2220" y="756"/>
                  </a:lnTo>
                  <a:lnTo>
                    <a:pt x="2263" y="712"/>
                  </a:lnTo>
                  <a:lnTo>
                    <a:pt x="2285" y="669"/>
                  </a:lnTo>
                  <a:lnTo>
                    <a:pt x="2296" y="614"/>
                  </a:lnTo>
                  <a:lnTo>
                    <a:pt x="2290" y="560"/>
                  </a:lnTo>
                  <a:lnTo>
                    <a:pt x="2269" y="500"/>
                  </a:lnTo>
                  <a:lnTo>
                    <a:pt x="2241" y="457"/>
                  </a:lnTo>
                  <a:lnTo>
                    <a:pt x="2198" y="408"/>
                  </a:lnTo>
                  <a:lnTo>
                    <a:pt x="2144" y="364"/>
                  </a:lnTo>
                  <a:lnTo>
                    <a:pt x="2079" y="321"/>
                  </a:lnTo>
                  <a:lnTo>
                    <a:pt x="2008" y="277"/>
                  </a:lnTo>
                  <a:lnTo>
                    <a:pt x="1927" y="234"/>
                  </a:lnTo>
                  <a:lnTo>
                    <a:pt x="1769" y="157"/>
                  </a:lnTo>
                  <a:lnTo>
                    <a:pt x="1688" y="125"/>
                  </a:lnTo>
                  <a:lnTo>
                    <a:pt x="1612" y="92"/>
                  </a:lnTo>
                  <a:lnTo>
                    <a:pt x="1536" y="65"/>
                  </a:lnTo>
                  <a:lnTo>
                    <a:pt x="1476" y="43"/>
                  </a:lnTo>
                  <a:lnTo>
                    <a:pt x="1422" y="27"/>
                  </a:lnTo>
                  <a:lnTo>
                    <a:pt x="1384" y="10"/>
                  </a:lnTo>
                  <a:lnTo>
                    <a:pt x="1357" y="5"/>
                  </a:lnTo>
                  <a:lnTo>
                    <a:pt x="1346" y="0"/>
                  </a:lnTo>
                  <a:lnTo>
                    <a:pt x="1498" y="54"/>
                  </a:lnTo>
                  <a:lnTo>
                    <a:pt x="1655" y="119"/>
                  </a:lnTo>
                  <a:lnTo>
                    <a:pt x="1807" y="185"/>
                  </a:lnTo>
                  <a:lnTo>
                    <a:pt x="1948" y="255"/>
                  </a:lnTo>
                  <a:lnTo>
                    <a:pt x="2013" y="288"/>
                  </a:lnTo>
                  <a:lnTo>
                    <a:pt x="2068" y="326"/>
                  </a:lnTo>
                  <a:lnTo>
                    <a:pt x="2122" y="364"/>
                  </a:lnTo>
                  <a:lnTo>
                    <a:pt x="2171" y="402"/>
                  </a:lnTo>
                  <a:lnTo>
                    <a:pt x="2209" y="440"/>
                  </a:lnTo>
                  <a:lnTo>
                    <a:pt x="2236" y="478"/>
                  </a:lnTo>
                  <a:lnTo>
                    <a:pt x="2252" y="522"/>
                  </a:lnTo>
                  <a:lnTo>
                    <a:pt x="2263" y="560"/>
                  </a:lnTo>
                  <a:lnTo>
                    <a:pt x="2258" y="598"/>
                  </a:lnTo>
                  <a:lnTo>
                    <a:pt x="2241" y="636"/>
                  </a:lnTo>
                  <a:lnTo>
                    <a:pt x="2214" y="669"/>
                  </a:lnTo>
                  <a:lnTo>
                    <a:pt x="2171" y="702"/>
                  </a:lnTo>
                  <a:lnTo>
                    <a:pt x="2122" y="729"/>
                  </a:lnTo>
                  <a:lnTo>
                    <a:pt x="2062" y="756"/>
                  </a:lnTo>
                  <a:lnTo>
                    <a:pt x="1997" y="778"/>
                  </a:lnTo>
                  <a:lnTo>
                    <a:pt x="1921" y="800"/>
                  </a:lnTo>
                  <a:lnTo>
                    <a:pt x="1834" y="821"/>
                  </a:lnTo>
                  <a:lnTo>
                    <a:pt x="1748" y="843"/>
                  </a:lnTo>
                  <a:lnTo>
                    <a:pt x="1552" y="876"/>
                  </a:lnTo>
                  <a:lnTo>
                    <a:pt x="1351" y="908"/>
                  </a:lnTo>
                  <a:lnTo>
                    <a:pt x="1134" y="941"/>
                  </a:lnTo>
                  <a:lnTo>
                    <a:pt x="923" y="968"/>
                  </a:lnTo>
                  <a:lnTo>
                    <a:pt x="716" y="995"/>
                  </a:lnTo>
                  <a:lnTo>
                    <a:pt x="521" y="1028"/>
                  </a:lnTo>
                  <a:lnTo>
                    <a:pt x="434" y="1044"/>
                  </a:lnTo>
                  <a:lnTo>
                    <a:pt x="353" y="1066"/>
                  </a:lnTo>
                  <a:lnTo>
                    <a:pt x="277" y="1082"/>
                  </a:lnTo>
                  <a:lnTo>
                    <a:pt x="206" y="1104"/>
                  </a:lnTo>
                  <a:lnTo>
                    <a:pt x="147" y="1126"/>
                  </a:lnTo>
                  <a:lnTo>
                    <a:pt x="92" y="1148"/>
                  </a:lnTo>
                  <a:lnTo>
                    <a:pt x="54" y="1175"/>
                  </a:lnTo>
                  <a:lnTo>
                    <a:pt x="22" y="1202"/>
                  </a:lnTo>
                  <a:lnTo>
                    <a:pt x="6" y="1229"/>
                  </a:lnTo>
                  <a:lnTo>
                    <a:pt x="0" y="1262"/>
                  </a:lnTo>
                  <a:lnTo>
                    <a:pt x="11" y="1295"/>
                  </a:lnTo>
                  <a:lnTo>
                    <a:pt x="27" y="1327"/>
                  </a:lnTo>
                  <a:lnTo>
                    <a:pt x="54" y="1355"/>
                  </a:lnTo>
                  <a:lnTo>
                    <a:pt x="98" y="1382"/>
                  </a:lnTo>
                  <a:lnTo>
                    <a:pt x="141" y="1404"/>
                  </a:lnTo>
                  <a:lnTo>
                    <a:pt x="196" y="1425"/>
                  </a:lnTo>
                  <a:lnTo>
                    <a:pt x="261" y="1447"/>
                  </a:lnTo>
                  <a:lnTo>
                    <a:pt x="326" y="1469"/>
                  </a:lnTo>
                  <a:lnTo>
                    <a:pt x="266" y="1442"/>
                  </a:lnTo>
                  <a:lnTo>
                    <a:pt x="217" y="1414"/>
                  </a:lnTo>
                  <a:lnTo>
                    <a:pt x="174" y="1387"/>
                  </a:lnTo>
                  <a:lnTo>
                    <a:pt x="147" y="1360"/>
                  </a:lnTo>
                  <a:lnTo>
                    <a:pt x="125" y="1333"/>
                  </a:lnTo>
                  <a:lnTo>
                    <a:pt x="120" y="1306"/>
                  </a:lnTo>
                  <a:lnTo>
                    <a:pt x="125" y="1278"/>
                  </a:lnTo>
                  <a:lnTo>
                    <a:pt x="141" y="1257"/>
                  </a:lnTo>
                  <a:lnTo>
                    <a:pt x="174" y="1229"/>
                  </a:lnTo>
                  <a:lnTo>
                    <a:pt x="212" y="1208"/>
                  </a:lnTo>
                  <a:lnTo>
                    <a:pt x="272" y="1186"/>
                  </a:lnTo>
                  <a:lnTo>
                    <a:pt x="342" y="1164"/>
                  </a:lnTo>
                  <a:lnTo>
                    <a:pt x="423" y="1142"/>
                  </a:lnTo>
                  <a:lnTo>
                    <a:pt x="527" y="1121"/>
                  </a:lnTo>
                  <a:lnTo>
                    <a:pt x="641" y="1104"/>
                  </a:lnTo>
                  <a:lnTo>
                    <a:pt x="771" y="1088"/>
                  </a:lnTo>
                  <a:lnTo>
                    <a:pt x="771" y="1088"/>
                  </a:lnTo>
                  <a:close/>
                </a:path>
              </a:pathLst>
            </a:custGeom>
            <a:gradFill rotWithShape="0">
              <a:gsLst>
                <a:gs pos="0">
                  <a:schemeClr val="bg1">
                    <a:gamma/>
                    <a:shade val="84706"/>
                    <a:invGamma/>
                  </a:schemeClr>
                </a:gs>
                <a:gs pos="100000">
                  <a:schemeClr val="bg1"/>
                </a:gs>
              </a:gsLst>
              <a:lin ang="2700000" scaled="1"/>
            </a:gra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en-IN"/>
            </a:p>
          </p:txBody>
        </p:sp>
        <p:sp>
          <p:nvSpPr>
            <p:cNvPr id="7" name="Freeform 10"/>
            <p:cNvSpPr>
              <a:spLocks/>
            </p:cNvSpPr>
            <p:nvPr/>
          </p:nvSpPr>
          <p:spPr bwMode="hidden">
            <a:xfrm>
              <a:off x="0" y="0"/>
              <a:ext cx="5758" cy="1776"/>
            </a:xfrm>
            <a:custGeom>
              <a:avLst/>
              <a:gdLst/>
              <a:ahLst/>
              <a:cxnLst>
                <a:cxn ang="0">
                  <a:pos x="0" y="0"/>
                </a:cxn>
                <a:cxn ang="0">
                  <a:pos x="0" y="1906"/>
                </a:cxn>
                <a:cxn ang="0">
                  <a:pos x="5740" y="1906"/>
                </a:cxn>
                <a:cxn ang="0">
                  <a:pos x="5740" y="0"/>
                </a:cxn>
                <a:cxn ang="0">
                  <a:pos x="0" y="0"/>
                </a:cxn>
                <a:cxn ang="0">
                  <a:pos x="0" y="0"/>
                </a:cxn>
              </a:cxnLst>
              <a:rect l="0" t="0" r="r" b="b"/>
              <a:pathLst>
                <a:path w="5740" h="1906">
                  <a:moveTo>
                    <a:pt x="0" y="0"/>
                  </a:moveTo>
                  <a:lnTo>
                    <a:pt x="0" y="1906"/>
                  </a:lnTo>
                  <a:lnTo>
                    <a:pt x="5740" y="1906"/>
                  </a:lnTo>
                  <a:lnTo>
                    <a:pt x="5740" y="0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gradFill rotWithShape="0">
              <a:gsLst>
                <a:gs pos="0">
                  <a:schemeClr val="bg2"/>
                </a:gs>
                <a:gs pos="100000">
                  <a:schemeClr val="bg1"/>
                </a:gs>
              </a:gsLst>
              <a:lin ang="5400000" scaled="1"/>
            </a:gra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en-IN"/>
            </a:p>
          </p:txBody>
        </p:sp>
      </p:grpSp>
      <p:sp>
        <p:nvSpPr>
          <p:cNvPr id="107531" name="Rectangle 11"/>
          <p:cNvSpPr>
            <a:spLocks noGrp="1" noChangeArrowheads="1"/>
          </p:cNvSpPr>
          <p:nvPr>
            <p:ph type="ctrTitle" sz="quarter"/>
          </p:nvPr>
        </p:nvSpPr>
        <p:spPr>
          <a:xfrm>
            <a:off x="685800" y="1736725"/>
            <a:ext cx="7772400" cy="1920875"/>
          </a:xfrm>
        </p:spPr>
        <p:txBody>
          <a:bodyPr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107532" name="Rectangle 12"/>
          <p:cNvSpPr>
            <a:spLocks noGrp="1" noChangeArrowheads="1"/>
          </p:cNvSpPr>
          <p:nvPr>
            <p:ph type="subTitle" sz="quarter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Font typeface="Wingdings" pitchFamily="2" charset="2"/>
              <a:buNone/>
              <a:defRPr/>
            </a:lvl1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13" name="Rectangle 13"/>
          <p:cNvSpPr>
            <a:spLocks noGrp="1" noChangeArrowheads="1"/>
          </p:cNvSpPr>
          <p:nvPr>
            <p:ph type="dt" sz="quarter" idx="10"/>
          </p:nvPr>
        </p:nvSpPr>
        <p:spPr>
          <a:xfrm>
            <a:off x="457200" y="6248400"/>
            <a:ext cx="2133600" cy="476250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14" name="Rectangle 14"/>
          <p:cNvSpPr>
            <a:spLocks noGrp="1" noChangeArrowheads="1"/>
          </p:cNvSpPr>
          <p:nvPr>
            <p:ph type="ftr" sz="quarter" idx="11"/>
          </p:nvPr>
        </p:nvSpPr>
        <p:spPr>
          <a:xfrm>
            <a:off x="3124200" y="6251575"/>
            <a:ext cx="2895600" cy="476250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15" name="Rectangle 15"/>
          <p:cNvSpPr>
            <a:spLocks noGrp="1" noChangeArrowheads="1"/>
          </p:cNvSpPr>
          <p:nvPr>
            <p:ph type="sldNum" sz="quarter" idx="12"/>
          </p:nvPr>
        </p:nvSpPr>
        <p:spPr>
          <a:xfrm>
            <a:off x="6553200" y="6254750"/>
            <a:ext cx="2133600" cy="476250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6157FE85-4A30-4067-B899-147817E6FC27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51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N"/>
          </a:p>
        </p:txBody>
      </p:sp>
      <p:sp>
        <p:nvSpPr>
          <p:cNvPr id="4" name="Rectangle 2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3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6B6547C1-663F-48C0-842E-1C48DF30F482}" type="slidenum">
              <a:rPr lang="en-US"/>
              <a:pPr>
                <a:defRPr/>
              </a:pPr>
              <a:t>‹#›</a:t>
            </a:fld>
            <a:endParaRPr lang="en-US"/>
          </a:p>
        </p:txBody>
      </p:sp>
      <p:sp>
        <p:nvSpPr>
          <p:cNvPr id="6" name="Rectangle 14"/>
          <p:cNvSpPr>
            <a:spLocks noGrp="1" noChangeArrowheads="1"/>
          </p:cNvSpPr>
          <p:nvPr>
            <p:ph type="ftr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</p:spTree>
  </p:cSld>
  <p:clrMapOvr>
    <a:masterClrMapping/>
  </p:clrMapOvr>
</p:sldLayout>
</file>

<file path=ppt/slideLayouts/slideLayout152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Rectangle 2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3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7C160D48-56A3-44AF-AC89-3E3E31ECE959}" type="slidenum">
              <a:rPr lang="en-US"/>
              <a:pPr>
                <a:defRPr/>
              </a:pPr>
              <a:t>‹#›</a:t>
            </a:fld>
            <a:endParaRPr lang="en-US"/>
          </a:p>
        </p:txBody>
      </p:sp>
      <p:sp>
        <p:nvSpPr>
          <p:cNvPr id="6" name="Rectangle 14"/>
          <p:cNvSpPr>
            <a:spLocks noGrp="1" noChangeArrowheads="1"/>
          </p:cNvSpPr>
          <p:nvPr>
            <p:ph type="ftr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</p:spTree>
  </p:cSld>
  <p:clrMapOvr>
    <a:masterClrMapping/>
  </p:clrMapOvr>
</p:sldLayout>
</file>

<file path=ppt/slideLayouts/slideLayout153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N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N"/>
          </a:p>
        </p:txBody>
      </p:sp>
      <p:sp>
        <p:nvSpPr>
          <p:cNvPr id="5" name="Rectangle 2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3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C86FC38E-3CC1-4CB6-AB43-73FACE428609}" type="slidenum">
              <a:rPr lang="en-US"/>
              <a:pPr>
                <a:defRPr/>
              </a:pPr>
              <a:t>‹#›</a:t>
            </a:fld>
            <a:endParaRPr lang="en-US"/>
          </a:p>
        </p:txBody>
      </p:sp>
      <p:sp>
        <p:nvSpPr>
          <p:cNvPr id="7" name="Rectangle 14"/>
          <p:cNvSpPr>
            <a:spLocks noGrp="1" noChangeArrowheads="1"/>
          </p:cNvSpPr>
          <p:nvPr>
            <p:ph type="ftr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</p:spTree>
  </p:cSld>
  <p:clrMapOvr>
    <a:masterClrMapping/>
  </p:clrMapOvr>
</p:sldLayout>
</file>

<file path=ppt/slideLayouts/slideLayout154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N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N"/>
          </a:p>
        </p:txBody>
      </p:sp>
      <p:sp>
        <p:nvSpPr>
          <p:cNvPr id="7" name="Rectangle 2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8" name="Rectangle 3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14AA2ACE-AB0B-4C9F-80D2-318D32E1FC9D}" type="slidenum">
              <a:rPr lang="en-US"/>
              <a:pPr>
                <a:defRPr/>
              </a:pPr>
              <a:t>‹#›</a:t>
            </a:fld>
            <a:endParaRPr lang="en-US"/>
          </a:p>
        </p:txBody>
      </p:sp>
      <p:sp>
        <p:nvSpPr>
          <p:cNvPr id="9" name="Rectangle 14"/>
          <p:cNvSpPr>
            <a:spLocks noGrp="1" noChangeArrowheads="1"/>
          </p:cNvSpPr>
          <p:nvPr>
            <p:ph type="ftr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</p:spTree>
  </p:cSld>
  <p:clrMapOvr>
    <a:masterClrMapping/>
  </p:clrMapOvr>
</p:sldLayout>
</file>

<file path=ppt/slideLayouts/slideLayout155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Rectangle 2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4" name="Rectangle 3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75634C29-DB0A-4366-A3D2-F508D9DC3D69}" type="slidenum">
              <a:rPr lang="en-US"/>
              <a:pPr>
                <a:defRPr/>
              </a:pPr>
              <a:t>‹#›</a:t>
            </a:fld>
            <a:endParaRPr lang="en-US"/>
          </a:p>
        </p:txBody>
      </p:sp>
      <p:sp>
        <p:nvSpPr>
          <p:cNvPr id="5" name="Rectangle 14"/>
          <p:cNvSpPr>
            <a:spLocks noGrp="1" noChangeArrowheads="1"/>
          </p:cNvSpPr>
          <p:nvPr>
            <p:ph type="ftr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</p:spTree>
  </p:cSld>
  <p:clrMapOvr>
    <a:masterClrMapping/>
  </p:clrMapOvr>
</p:sldLayout>
</file>

<file path=ppt/slideLayouts/slideLayout156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2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3" name="Rectangle 3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665D5624-A71B-4DE4-91F6-D940E7E6CDE9}" type="slidenum">
              <a:rPr lang="en-US"/>
              <a:pPr>
                <a:defRPr/>
              </a:pPr>
              <a:t>‹#›</a:t>
            </a:fld>
            <a:endParaRPr lang="en-US"/>
          </a:p>
        </p:txBody>
      </p:sp>
      <p:sp>
        <p:nvSpPr>
          <p:cNvPr id="4" name="Rectangle 14"/>
          <p:cNvSpPr>
            <a:spLocks noGrp="1" noChangeArrowheads="1"/>
          </p:cNvSpPr>
          <p:nvPr>
            <p:ph type="ftr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</p:spTree>
  </p:cSld>
  <p:clrMapOvr>
    <a:masterClrMapping/>
  </p:clrMapOvr>
</p:sldLayout>
</file>

<file path=ppt/slideLayouts/slideLayout157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N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Rectangle 2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3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7BEB26CB-55FF-4F70-B8B5-AACA2FCDEB97}" type="slidenum">
              <a:rPr lang="en-US"/>
              <a:pPr>
                <a:defRPr/>
              </a:pPr>
              <a:t>‹#›</a:t>
            </a:fld>
            <a:endParaRPr lang="en-US"/>
          </a:p>
        </p:txBody>
      </p:sp>
      <p:sp>
        <p:nvSpPr>
          <p:cNvPr id="7" name="Rectangle 14"/>
          <p:cNvSpPr>
            <a:spLocks noGrp="1" noChangeArrowheads="1"/>
          </p:cNvSpPr>
          <p:nvPr>
            <p:ph type="ftr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</p:spTree>
  </p:cSld>
  <p:clrMapOvr>
    <a:masterClrMapping/>
  </p:clrMapOvr>
</p:sldLayout>
</file>

<file path=ppt/slideLayouts/slideLayout158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r>
              <a:rPr lang="en-US" noProof="0"/>
              <a:t>Click icon to add picture</a:t>
            </a:r>
            <a:endParaRPr lang="en-IN" noProof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Rectangle 2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3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ED5F8941-CCFF-4750-993F-C95886FD3829}" type="slidenum">
              <a:rPr lang="en-US"/>
              <a:pPr>
                <a:defRPr/>
              </a:pPr>
              <a:t>‹#›</a:t>
            </a:fld>
            <a:endParaRPr lang="en-US"/>
          </a:p>
        </p:txBody>
      </p:sp>
      <p:sp>
        <p:nvSpPr>
          <p:cNvPr id="7" name="Rectangle 14"/>
          <p:cNvSpPr>
            <a:spLocks noGrp="1" noChangeArrowheads="1"/>
          </p:cNvSpPr>
          <p:nvPr>
            <p:ph type="ftr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</p:spTree>
  </p:cSld>
  <p:clrMapOvr>
    <a:masterClrMapping/>
  </p:clrMapOvr>
</p:sldLayout>
</file>

<file path=ppt/slideLayouts/slideLayout159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N"/>
          </a:p>
        </p:txBody>
      </p:sp>
      <p:sp>
        <p:nvSpPr>
          <p:cNvPr id="4" name="Rectangle 2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3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FE65A9D3-B9D9-450B-B879-E5F5328D7473}" type="slidenum">
              <a:rPr lang="en-US"/>
              <a:pPr>
                <a:defRPr/>
              </a:pPr>
              <a:t>‹#›</a:t>
            </a:fld>
            <a:endParaRPr lang="en-US"/>
          </a:p>
        </p:txBody>
      </p:sp>
      <p:sp>
        <p:nvSpPr>
          <p:cNvPr id="6" name="Rectangle 14"/>
          <p:cNvSpPr>
            <a:spLocks noGrp="1" noChangeArrowheads="1"/>
          </p:cNvSpPr>
          <p:nvPr>
            <p:ph type="ftr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</p:spTree>
  </p:cSld>
  <p:clrMapOvr>
    <a:masterClrMapping/>
  </p:clrMapOvr>
</p:sldLayout>
</file>

<file path=ppt/slideLayouts/slideLayout16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N"/>
          </a:p>
        </p:txBody>
      </p:sp>
      <p:sp>
        <p:nvSpPr>
          <p:cNvPr id="4" name="Rectangle 2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3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16B03D32-C54E-4FB4-80F5-FE9D9174A538}" type="slidenum">
              <a:rPr lang="en-US"/>
              <a:pPr>
                <a:defRPr/>
              </a:pPr>
              <a:t>‹#›</a:t>
            </a:fld>
            <a:endParaRPr lang="en-US"/>
          </a:p>
        </p:txBody>
      </p:sp>
      <p:sp>
        <p:nvSpPr>
          <p:cNvPr id="6" name="Rectangle 14"/>
          <p:cNvSpPr>
            <a:spLocks noGrp="1" noChangeArrowheads="1"/>
          </p:cNvSpPr>
          <p:nvPr>
            <p:ph type="ftr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</p:spTree>
  </p:cSld>
  <p:clrMapOvr>
    <a:masterClrMapping/>
  </p:clrMapOvr>
</p:sldLayout>
</file>

<file path=ppt/slideLayouts/slideLayout16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en-US"/>
              <a:t>Click to edit Master subtitle style</a:t>
            </a:r>
            <a:endParaRPr lang="en-IN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28E12915-5144-4533-A17A-98857C2B6FA1}" type="datetimeFigureOut">
              <a:rPr lang="en-US"/>
              <a:pPr>
                <a:defRPr/>
              </a:pPr>
              <a:t>07/18/2023</a:t>
            </a:fld>
            <a:endParaRPr lang="en-IN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IN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90D52B55-F1F7-4CDB-A49E-7B4B3C13304A}" type="slidenum">
              <a:rPr lang="en-IN"/>
              <a:pPr>
                <a:defRPr/>
              </a:pPr>
              <a:t>‹#›</a:t>
            </a:fld>
            <a:endParaRPr lang="en-IN"/>
          </a:p>
        </p:txBody>
      </p:sp>
    </p:spTree>
  </p:cSld>
  <p:clrMapOvr>
    <a:masterClrMapping/>
  </p:clrMapOvr>
  <p:transition spd="slow">
    <p:wipe dir="r"/>
  </p:transition>
</p:sldLayout>
</file>

<file path=ppt/slideLayouts/slideLayout16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N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D6C98E01-6DB5-4E38-974F-FB56C997EFB2}" type="datetimeFigureOut">
              <a:rPr lang="en-US"/>
              <a:pPr>
                <a:defRPr/>
              </a:pPr>
              <a:t>07/18/2023</a:t>
            </a:fld>
            <a:endParaRPr lang="en-IN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IN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59A910E5-EDCA-42CC-A22E-E8D33AB105F8}" type="slidenum">
              <a:rPr lang="en-IN"/>
              <a:pPr>
                <a:defRPr/>
              </a:pPr>
              <a:t>‹#›</a:t>
            </a:fld>
            <a:endParaRPr lang="en-IN"/>
          </a:p>
        </p:txBody>
      </p:sp>
    </p:spTree>
  </p:cSld>
  <p:clrMapOvr>
    <a:masterClrMapping/>
  </p:clrMapOvr>
  <p:transition spd="slow">
    <p:wipe dir="r"/>
  </p:transition>
</p:sldLayout>
</file>

<file path=ppt/slideLayouts/slideLayout16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9F87BE01-DA7D-45EC-8880-602822D61E10}" type="datetimeFigureOut">
              <a:rPr lang="en-US"/>
              <a:pPr>
                <a:defRPr/>
              </a:pPr>
              <a:t>07/18/2023</a:t>
            </a:fld>
            <a:endParaRPr lang="en-IN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IN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727175BD-00FE-4BDA-976E-BC682599240C}" type="slidenum">
              <a:rPr lang="en-IN"/>
              <a:pPr>
                <a:defRPr/>
              </a:pPr>
              <a:t>‹#›</a:t>
            </a:fld>
            <a:endParaRPr lang="en-IN"/>
          </a:p>
        </p:txBody>
      </p:sp>
    </p:spTree>
  </p:cSld>
  <p:clrMapOvr>
    <a:masterClrMapping/>
  </p:clrMapOvr>
  <p:transition spd="slow">
    <p:wipe dir="r"/>
  </p:transition>
</p:sldLayout>
</file>

<file path=ppt/slideLayouts/slideLayout16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N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N"/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0CFFDB66-84F4-49AF-AA57-21709EA7D363}" type="datetimeFigureOut">
              <a:rPr lang="en-US"/>
              <a:pPr>
                <a:defRPr/>
              </a:pPr>
              <a:t>07/18/2023</a:t>
            </a:fld>
            <a:endParaRPr lang="en-IN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IN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8EF4CC23-5F26-4CA0-9BB3-4BDD5FA077AD}" type="slidenum">
              <a:rPr lang="en-IN"/>
              <a:pPr>
                <a:defRPr/>
              </a:pPr>
              <a:t>‹#›</a:t>
            </a:fld>
            <a:endParaRPr lang="en-IN"/>
          </a:p>
        </p:txBody>
      </p:sp>
    </p:spTree>
  </p:cSld>
  <p:clrMapOvr>
    <a:masterClrMapping/>
  </p:clrMapOvr>
  <p:transition spd="slow">
    <p:wipe dir="r"/>
  </p:transition>
</p:sldLayout>
</file>

<file path=ppt/slideLayouts/slideLayout16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N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N"/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9CA1B0CC-D284-490F-8370-46165BAC2FE4}" type="datetimeFigureOut">
              <a:rPr lang="en-US"/>
              <a:pPr>
                <a:defRPr/>
              </a:pPr>
              <a:t>07/18/2023</a:t>
            </a:fld>
            <a:endParaRPr lang="en-IN"/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IN"/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13477988-7A08-4937-B5F3-56085020DB08}" type="slidenum">
              <a:rPr lang="en-IN"/>
              <a:pPr>
                <a:defRPr/>
              </a:pPr>
              <a:t>‹#›</a:t>
            </a:fld>
            <a:endParaRPr lang="en-IN"/>
          </a:p>
        </p:txBody>
      </p:sp>
    </p:spTree>
  </p:cSld>
  <p:clrMapOvr>
    <a:masterClrMapping/>
  </p:clrMapOvr>
  <p:transition spd="slow">
    <p:wipe dir="r"/>
  </p:transition>
</p:sldLayout>
</file>

<file path=ppt/slideLayouts/slideLayout16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FD5AF257-4F1A-4046-82EF-695C169C1B03}" type="datetimeFigureOut">
              <a:rPr lang="en-US"/>
              <a:pPr>
                <a:defRPr/>
              </a:pPr>
              <a:t>07/18/2023</a:t>
            </a:fld>
            <a:endParaRPr lang="en-IN"/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IN"/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AEFDA807-8551-4DB6-A613-83600E211594}" type="slidenum">
              <a:rPr lang="en-IN"/>
              <a:pPr>
                <a:defRPr/>
              </a:pPr>
              <a:t>‹#›</a:t>
            </a:fld>
            <a:endParaRPr lang="en-IN"/>
          </a:p>
        </p:txBody>
      </p:sp>
    </p:spTree>
  </p:cSld>
  <p:clrMapOvr>
    <a:masterClrMapping/>
  </p:clrMapOvr>
  <p:transition spd="slow">
    <p:wipe dir="r"/>
  </p:transition>
</p:sldLayout>
</file>

<file path=ppt/slideLayouts/slideLayout16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BCA8FA61-2F0C-4E59-A146-D093562A634B}" type="datetimeFigureOut">
              <a:rPr lang="en-US"/>
              <a:pPr>
                <a:defRPr/>
              </a:pPr>
              <a:t>07/18/2023</a:t>
            </a:fld>
            <a:endParaRPr lang="en-IN"/>
          </a:p>
        </p:txBody>
      </p:sp>
      <p:sp>
        <p:nvSpPr>
          <p:cNvPr id="3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IN"/>
          </a:p>
        </p:txBody>
      </p:sp>
      <p:sp>
        <p:nvSpPr>
          <p:cNvPr id="4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617DBDF7-5F53-4F1A-A470-4CE24C66D06A}" type="slidenum">
              <a:rPr lang="en-IN"/>
              <a:pPr>
                <a:defRPr/>
              </a:pPr>
              <a:t>‹#›</a:t>
            </a:fld>
            <a:endParaRPr lang="en-IN"/>
          </a:p>
        </p:txBody>
      </p:sp>
    </p:spTree>
  </p:cSld>
  <p:clrMapOvr>
    <a:masterClrMapping/>
  </p:clrMapOvr>
  <p:transition spd="slow">
    <p:wipe dir="r"/>
  </p:transition>
</p:sldLayout>
</file>

<file path=ppt/slideLayouts/slideLayout16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N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6DBB93A2-D6B6-4CED-85F5-CDC7449E74BE}" type="datetimeFigureOut">
              <a:rPr lang="en-US"/>
              <a:pPr>
                <a:defRPr/>
              </a:pPr>
              <a:t>07/18/2023</a:t>
            </a:fld>
            <a:endParaRPr lang="en-IN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IN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43D2338B-8C88-4279-8360-51932DA83534}" type="slidenum">
              <a:rPr lang="en-IN"/>
              <a:pPr>
                <a:defRPr/>
              </a:pPr>
              <a:t>‹#›</a:t>
            </a:fld>
            <a:endParaRPr lang="en-IN"/>
          </a:p>
        </p:txBody>
      </p:sp>
    </p:spTree>
  </p:cSld>
  <p:clrMapOvr>
    <a:masterClrMapping/>
  </p:clrMapOvr>
  <p:transition spd="slow">
    <p:wipe dir="r"/>
  </p:transition>
</p:sldLayout>
</file>

<file path=ppt/slideLayouts/slideLayout16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r>
              <a:rPr lang="en-US" noProof="0"/>
              <a:t>Click icon to add picture</a:t>
            </a:r>
            <a:endParaRPr lang="en-IN" noProof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12C0E335-2739-4460-8338-9EE0553DFFDC}" type="datetimeFigureOut">
              <a:rPr lang="en-US"/>
              <a:pPr>
                <a:defRPr/>
              </a:pPr>
              <a:t>07/18/2023</a:t>
            </a:fld>
            <a:endParaRPr lang="en-IN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IN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3A124B35-01D2-4663-9FC9-D8EF2FFB87A7}" type="slidenum">
              <a:rPr lang="en-IN"/>
              <a:pPr>
                <a:defRPr/>
              </a:pPr>
              <a:t>‹#›</a:t>
            </a:fld>
            <a:endParaRPr lang="en-IN"/>
          </a:p>
        </p:txBody>
      </p:sp>
    </p:spTree>
  </p:cSld>
  <p:clrMapOvr>
    <a:masterClrMapping/>
  </p:clrMapOvr>
  <p:transition spd="slow">
    <p:wipe dir="r"/>
  </p:transition>
</p:sldLayout>
</file>

<file path=ppt/slideLayouts/slideLayout17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N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378C7298-AC20-4763-B3CE-FD61AD2B8D87}" type="datetimeFigureOut">
              <a:rPr lang="en-US"/>
              <a:pPr>
                <a:defRPr/>
              </a:pPr>
              <a:t>07/18/2023</a:t>
            </a:fld>
            <a:endParaRPr lang="en-IN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IN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BAC1631C-ADDD-440F-B1BA-222D5F248590}" type="slidenum">
              <a:rPr lang="en-IN"/>
              <a:pPr>
                <a:defRPr/>
              </a:pPr>
              <a:t>‹#›</a:t>
            </a:fld>
            <a:endParaRPr lang="en-IN"/>
          </a:p>
        </p:txBody>
      </p:sp>
    </p:spTree>
  </p:cSld>
  <p:clrMapOvr>
    <a:masterClrMapping/>
  </p:clrMapOvr>
  <p:transition spd="slow">
    <p:wipe dir="r"/>
  </p:transition>
</p:sldLayout>
</file>

<file path=ppt/slideLayouts/slideLayout17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N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527F3F8E-3B7C-4AA7-AF63-BCB009C41ACD}" type="datetimeFigureOut">
              <a:rPr lang="en-US"/>
              <a:pPr>
                <a:defRPr/>
              </a:pPr>
              <a:t>07/18/2023</a:t>
            </a:fld>
            <a:endParaRPr lang="en-IN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IN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CB085259-76D9-474C-A6F7-4D003D99E5C0}" type="slidenum">
              <a:rPr lang="en-IN"/>
              <a:pPr>
                <a:defRPr/>
              </a:pPr>
              <a:t>‹#›</a:t>
            </a:fld>
            <a:endParaRPr lang="en-IN"/>
          </a:p>
        </p:txBody>
      </p:sp>
    </p:spTree>
  </p:cSld>
  <p:clrMapOvr>
    <a:masterClrMapping/>
  </p:clrMapOvr>
  <p:transition spd="slow">
    <p:wipe dir="r"/>
  </p:transition>
</p:sldLayout>
</file>

<file path=ppt/slideLayouts/slideLayout172.xml><?xml version="1.0" encoding="utf-8"?>
<p:sldLayout xmlns:a="http://schemas.openxmlformats.org/drawingml/2006/main" xmlns:r="http://schemas.openxmlformats.org/officeDocument/2006/relationships" xmlns:p="http://schemas.openxmlformats.org/presentationml/2006/main" type="tbl" preserve="1">
  <p:cSld name="Title and 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Table Placeholder 2"/>
          <p:cNvSpPr>
            <a:spLocks noGrp="1"/>
          </p:cNvSpPr>
          <p:nvPr>
            <p:ph type="tbl" idx="1"/>
          </p:nvPr>
        </p:nvSpPr>
        <p:spPr>
          <a:xfrm>
            <a:off x="457200" y="1600200"/>
            <a:ext cx="8229600" cy="4525963"/>
          </a:xfrm>
        </p:spPr>
        <p:txBody>
          <a:bodyPr/>
          <a:lstStyle/>
          <a:p>
            <a:pPr lvl="0"/>
            <a:r>
              <a:rPr lang="en-US" noProof="0"/>
              <a:t>Click icon to add table</a:t>
            </a:r>
            <a:endParaRPr lang="en-IN" noProof="0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A2E711D8-B558-4993-8257-60E0EDB84514}" type="datetimeFigureOut">
              <a:rPr lang="en-US"/>
              <a:pPr>
                <a:defRPr/>
              </a:pPr>
              <a:t>07/18/2023</a:t>
            </a:fld>
            <a:endParaRPr lang="en-IN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IN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1771ABE6-8E3D-436D-AD9D-7D8F566AC5A7}" type="slidenum">
              <a:rPr lang="en-IN"/>
              <a:pPr>
                <a:defRPr/>
              </a:pPr>
              <a:t>‹#›</a:t>
            </a:fld>
            <a:endParaRPr lang="en-IN"/>
          </a:p>
        </p:txBody>
      </p:sp>
    </p:spTree>
  </p:cSld>
  <p:clrMapOvr>
    <a:masterClrMapping/>
  </p:clrMapOvr>
</p:sldLayout>
</file>

<file path=ppt/slideLayouts/slideLayout173.xml><?xml version="1.0" encoding="utf-8"?>
<p:sldLayout xmlns:a="http://schemas.openxmlformats.org/drawingml/2006/main" xmlns:r="http://schemas.openxmlformats.org/officeDocument/2006/relationships" xmlns:p="http://schemas.openxmlformats.org/presentationml/2006/main" type="txAndObj" preserve="1">
  <p:cSld name="Title, Text,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Text Placeholder 2"/>
          <p:cNvSpPr>
            <a:spLocks noGrp="1"/>
          </p:cNvSpPr>
          <p:nvPr>
            <p:ph type="body"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N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N"/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AF25FC69-8F01-4290-A415-4DB7A87EDC0F}" type="datetimeFigureOut">
              <a:rPr lang="en-US"/>
              <a:pPr>
                <a:defRPr/>
              </a:pPr>
              <a:t>07/18/2023</a:t>
            </a:fld>
            <a:endParaRPr lang="en-IN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IN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63B846FB-B886-496B-9104-E87A55ECE362}" type="slidenum">
              <a:rPr lang="en-IN"/>
              <a:pPr>
                <a:defRPr/>
              </a:pPr>
              <a:t>‹#›</a:t>
            </a:fld>
            <a:endParaRPr lang="en-IN"/>
          </a:p>
        </p:txBody>
      </p:sp>
    </p:spTree>
  </p:cSld>
  <p:clrMapOvr>
    <a:masterClrMapping/>
  </p:clrMapOvr>
</p:sldLayout>
</file>

<file path=ppt/slideLayouts/slideLayout174.xml><?xml version="1.0" encoding="utf-8"?>
<p:sldLayout xmlns:a="http://schemas.openxmlformats.org/drawingml/2006/main" xmlns:r="http://schemas.openxmlformats.org/officeDocument/2006/relationships" xmlns:p="http://schemas.openxmlformats.org/presentationml/2006/main" type="objAndTx" preserve="1">
  <p:cSld name="Title, Content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N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N"/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D3D70271-151D-48BE-9C07-12B874EF7194}" type="datetimeFigureOut">
              <a:rPr lang="en-US"/>
              <a:pPr>
                <a:defRPr/>
              </a:pPr>
              <a:t>07/18/2023</a:t>
            </a:fld>
            <a:endParaRPr lang="en-IN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IN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647D164F-5607-4D9B-99D8-2684A0FED2D1}" type="slidenum">
              <a:rPr lang="en-IN"/>
              <a:pPr>
                <a:defRPr/>
              </a:pPr>
              <a:t>‹#›</a:t>
            </a:fld>
            <a:endParaRPr lang="en-IN"/>
          </a:p>
        </p:txBody>
      </p:sp>
    </p:spTree>
  </p:cSld>
  <p:clrMapOvr>
    <a:masterClrMapping/>
  </p:clrMapOvr>
</p:sldLayout>
</file>

<file path=ppt/slideLayouts/slideLayout17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OverTx" preserve="1">
  <p:cSld name="Title and 2 Content ov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>
          <a:xfrm>
            <a:off x="457200" y="1600200"/>
            <a:ext cx="4038600" cy="21859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N"/>
          </a:p>
        </p:txBody>
      </p:sp>
      <p:sp>
        <p:nvSpPr>
          <p:cNvPr id="4" name="Content Placeholder 3"/>
          <p:cNvSpPr>
            <a:spLocks noGrp="1"/>
          </p:cNvSpPr>
          <p:nvPr>
            <p:ph sz="quarter" idx="2"/>
          </p:nvPr>
        </p:nvSpPr>
        <p:spPr>
          <a:xfrm>
            <a:off x="4648200" y="1600200"/>
            <a:ext cx="4038600" cy="21859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N"/>
          </a:p>
        </p:txBody>
      </p:sp>
      <p:sp>
        <p:nvSpPr>
          <p:cNvPr id="5" name="Text Placeholder 4"/>
          <p:cNvSpPr>
            <a:spLocks noGrp="1"/>
          </p:cNvSpPr>
          <p:nvPr>
            <p:ph type="body" sz="half" idx="3"/>
          </p:nvPr>
        </p:nvSpPr>
        <p:spPr>
          <a:xfrm>
            <a:off x="457200" y="3938588"/>
            <a:ext cx="8229600" cy="2187575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N"/>
          </a:p>
        </p:txBody>
      </p:sp>
      <p:sp>
        <p:nvSpPr>
          <p:cNvPr id="6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5CD30C18-BBF4-4151-B3E2-7DC470080A7D}" type="datetimeFigureOut">
              <a:rPr lang="en-US"/>
              <a:pPr>
                <a:defRPr/>
              </a:pPr>
              <a:t>07/18/2023</a:t>
            </a:fld>
            <a:endParaRPr lang="en-IN"/>
          </a:p>
        </p:txBody>
      </p:sp>
      <p:sp>
        <p:nvSpPr>
          <p:cNvPr id="7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IN"/>
          </a:p>
        </p:txBody>
      </p:sp>
      <p:sp>
        <p:nvSpPr>
          <p:cNvPr id="8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7B940AF5-15FC-4716-AA8A-A0BE56BD3DD3}" type="slidenum">
              <a:rPr lang="en-IN"/>
              <a:pPr>
                <a:defRPr/>
              </a:pPr>
              <a:t>‹#›</a:t>
            </a:fld>
            <a:endParaRPr lang="en-IN"/>
          </a:p>
        </p:txBody>
      </p:sp>
    </p:spTree>
  </p:cSld>
  <p:clrMapOvr>
    <a:masterClrMapping/>
  </p:clrMapOvr>
</p:sldLayout>
</file>

<file path=ppt/slideLayouts/slideLayout176.xml><?xml version="1.0" encoding="utf-8"?>
<p:sldLayout xmlns:a="http://schemas.openxmlformats.org/drawingml/2006/main" xmlns:r="http://schemas.openxmlformats.org/officeDocument/2006/relationships" xmlns:p="http://schemas.openxmlformats.org/presentationml/2006/main" type="fourObj" preserve="1">
  <p:cSld name="Title and 4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sz="quarter"/>
          </p:nvPr>
        </p:nvSpPr>
        <p:spPr>
          <a:xfrm>
            <a:off x="457200" y="274638"/>
            <a:ext cx="8229600" cy="1143000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>
          <a:xfrm>
            <a:off x="457200" y="1600200"/>
            <a:ext cx="4038600" cy="21859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N"/>
          </a:p>
        </p:txBody>
      </p:sp>
      <p:sp>
        <p:nvSpPr>
          <p:cNvPr id="4" name="Content Placeholder 3"/>
          <p:cNvSpPr>
            <a:spLocks noGrp="1"/>
          </p:cNvSpPr>
          <p:nvPr>
            <p:ph sz="quarter" idx="2"/>
          </p:nvPr>
        </p:nvSpPr>
        <p:spPr>
          <a:xfrm>
            <a:off x="4648200" y="1600200"/>
            <a:ext cx="4038600" cy="21859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N"/>
          </a:p>
        </p:txBody>
      </p:sp>
      <p:sp>
        <p:nvSpPr>
          <p:cNvPr id="5" name="Content Placeholder 4"/>
          <p:cNvSpPr>
            <a:spLocks noGrp="1"/>
          </p:cNvSpPr>
          <p:nvPr>
            <p:ph sz="quarter" idx="3"/>
          </p:nvPr>
        </p:nvSpPr>
        <p:spPr>
          <a:xfrm>
            <a:off x="457200" y="3938588"/>
            <a:ext cx="4038600" cy="2187575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N"/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8200" y="3938588"/>
            <a:ext cx="4038600" cy="2187575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N"/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9044118E-A491-445F-A19B-8166BF642F9E}" type="datetimeFigureOut">
              <a:rPr lang="en-US"/>
              <a:pPr>
                <a:defRPr/>
              </a:pPr>
              <a:t>07/18/2023</a:t>
            </a:fld>
            <a:endParaRPr lang="en-IN"/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IN"/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A1018758-8C80-4946-A0A6-D2A23DA5316C}" type="slidenum">
              <a:rPr lang="en-IN"/>
              <a:pPr>
                <a:defRPr/>
              </a:pPr>
              <a:t>‹#›</a:t>
            </a:fld>
            <a:endParaRPr lang="en-IN"/>
          </a:p>
        </p:txBody>
      </p:sp>
    </p:spTree>
  </p:cSld>
  <p:clrMapOvr>
    <a:masterClrMapping/>
  </p:clrMapOvr>
</p:sldLayout>
</file>

<file path=ppt/slideLayouts/slideLayout177.xml><?xml version="1.0" encoding="utf-8"?>
<p:sldLayout xmlns:a="http://schemas.openxmlformats.org/drawingml/2006/main" xmlns:r="http://schemas.openxmlformats.org/officeDocument/2006/relationships" xmlns:p="http://schemas.openxmlformats.org/presentationml/2006/main" type="txOverObj" preserve="1">
  <p:cSld name="Title and Text over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Text Placeholder 2"/>
          <p:cNvSpPr>
            <a:spLocks noGrp="1"/>
          </p:cNvSpPr>
          <p:nvPr>
            <p:ph type="body" sz="half" idx="1"/>
          </p:nvPr>
        </p:nvSpPr>
        <p:spPr>
          <a:xfrm>
            <a:off x="457200" y="1600200"/>
            <a:ext cx="8229600" cy="21859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N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3938588"/>
            <a:ext cx="8229600" cy="2187575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N"/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5F48E95A-0C8A-4551-AF9C-783AA5E29B7B}" type="datetimeFigureOut">
              <a:rPr lang="en-US"/>
              <a:pPr>
                <a:defRPr/>
              </a:pPr>
              <a:t>07/18/2023</a:t>
            </a:fld>
            <a:endParaRPr lang="en-IN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IN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DC296BD9-92AE-44E9-8AF0-03F07B8CF1B4}" type="slidenum">
              <a:rPr lang="en-IN"/>
              <a:pPr>
                <a:defRPr/>
              </a:pPr>
              <a:t>‹#›</a:t>
            </a:fld>
            <a:endParaRPr lang="en-IN"/>
          </a:p>
        </p:txBody>
      </p:sp>
    </p:spTree>
  </p:cSld>
  <p:clrMapOvr>
    <a:masterClrMapping/>
  </p:clrMapOvr>
</p:sldLayout>
</file>

<file path=ppt/slideLayouts/slideLayout17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en-US"/>
              <a:t>Click to edit Master subtitle style</a:t>
            </a:r>
            <a:endParaRPr lang="en-IN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62C0BF3B-9628-4F8E-8E47-B9CA76B7A3D2}" type="datetimeFigureOut">
              <a:rPr lang="en-US"/>
              <a:pPr>
                <a:defRPr/>
              </a:pPr>
              <a:t>07/18/2023</a:t>
            </a:fld>
            <a:endParaRPr lang="en-IN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IN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14876EA9-7502-4255-9685-13A7864660AD}" type="slidenum">
              <a:rPr lang="en-IN"/>
              <a:pPr>
                <a:defRPr/>
              </a:pPr>
              <a:t>‹#›</a:t>
            </a:fld>
            <a:endParaRPr lang="en-IN"/>
          </a:p>
        </p:txBody>
      </p:sp>
    </p:spTree>
  </p:cSld>
  <p:clrMapOvr>
    <a:masterClrMapping/>
  </p:clrMapOvr>
  <p:transition spd="slow">
    <p:wipe dir="r"/>
  </p:transition>
</p:sldLayout>
</file>

<file path=ppt/slideLayouts/slideLayout179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N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A0092588-C8DF-4BB6-8C5E-6DE64ED31AC0}" type="datetimeFigureOut">
              <a:rPr lang="en-US"/>
              <a:pPr>
                <a:defRPr/>
              </a:pPr>
              <a:t>07/18/2023</a:t>
            </a:fld>
            <a:endParaRPr lang="en-IN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IN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5EDB10F2-BAD2-4209-8152-3FBB33EA7203}" type="slidenum">
              <a:rPr lang="en-IN"/>
              <a:pPr>
                <a:defRPr/>
              </a:pPr>
              <a:t>‹#›</a:t>
            </a:fld>
            <a:endParaRPr lang="en-IN"/>
          </a:p>
        </p:txBody>
      </p:sp>
    </p:spTree>
  </p:cSld>
  <p:clrMapOvr>
    <a:masterClrMapping/>
  </p:clrMapOvr>
  <p:transition spd="slow">
    <p:wipe dir="r"/>
  </p:transition>
</p:sldLayout>
</file>

<file path=ppt/slideLayouts/slideLayout180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D5D3FFA2-5083-41B9-8060-0369504ED043}" type="datetimeFigureOut">
              <a:rPr lang="en-US"/>
              <a:pPr>
                <a:defRPr/>
              </a:pPr>
              <a:t>07/18/2023</a:t>
            </a:fld>
            <a:endParaRPr lang="en-IN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IN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D23B5CC7-1638-473B-815B-77FF73242CEC}" type="slidenum">
              <a:rPr lang="en-IN"/>
              <a:pPr>
                <a:defRPr/>
              </a:pPr>
              <a:t>‹#›</a:t>
            </a:fld>
            <a:endParaRPr lang="en-IN"/>
          </a:p>
        </p:txBody>
      </p:sp>
    </p:spTree>
  </p:cSld>
  <p:clrMapOvr>
    <a:masterClrMapping/>
  </p:clrMapOvr>
  <p:transition spd="slow">
    <p:wipe dir="r"/>
  </p:transition>
</p:sldLayout>
</file>

<file path=ppt/slideLayouts/slideLayout181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N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N"/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D9D2D070-8B0C-4AD5-BEC2-B9BBDC5B809C}" type="datetimeFigureOut">
              <a:rPr lang="en-US"/>
              <a:pPr>
                <a:defRPr/>
              </a:pPr>
              <a:t>07/18/2023</a:t>
            </a:fld>
            <a:endParaRPr lang="en-IN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IN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A7DC6195-24A5-44A3-A712-D0C94DFFD0D6}" type="slidenum">
              <a:rPr lang="en-IN"/>
              <a:pPr>
                <a:defRPr/>
              </a:pPr>
              <a:t>‹#›</a:t>
            </a:fld>
            <a:endParaRPr lang="en-IN"/>
          </a:p>
        </p:txBody>
      </p:sp>
    </p:spTree>
  </p:cSld>
  <p:clrMapOvr>
    <a:masterClrMapping/>
  </p:clrMapOvr>
  <p:transition spd="slow">
    <p:wipe dir="r"/>
  </p:transition>
</p:sldLayout>
</file>

<file path=ppt/slideLayouts/slideLayout182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N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N"/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D65C51B7-CDA0-46F5-913D-B6B5605CAB6F}" type="datetimeFigureOut">
              <a:rPr lang="en-US"/>
              <a:pPr>
                <a:defRPr/>
              </a:pPr>
              <a:t>07/18/2023</a:t>
            </a:fld>
            <a:endParaRPr lang="en-IN"/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IN"/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6C22BB5A-EBC2-427D-9FDF-35810E98CA6A}" type="slidenum">
              <a:rPr lang="en-IN"/>
              <a:pPr>
                <a:defRPr/>
              </a:pPr>
              <a:t>‹#›</a:t>
            </a:fld>
            <a:endParaRPr lang="en-IN"/>
          </a:p>
        </p:txBody>
      </p:sp>
    </p:spTree>
  </p:cSld>
  <p:clrMapOvr>
    <a:masterClrMapping/>
  </p:clrMapOvr>
  <p:transition spd="slow">
    <p:wipe dir="r"/>
  </p:transition>
</p:sldLayout>
</file>

<file path=ppt/slideLayouts/slideLayout183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FCEA1F4E-AEDC-4295-93FD-2F76E358A35F}" type="datetimeFigureOut">
              <a:rPr lang="en-US"/>
              <a:pPr>
                <a:defRPr/>
              </a:pPr>
              <a:t>07/18/2023</a:t>
            </a:fld>
            <a:endParaRPr lang="en-IN"/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IN"/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6BC437A0-C6A9-4973-8BDF-B9C771407D89}" type="slidenum">
              <a:rPr lang="en-IN"/>
              <a:pPr>
                <a:defRPr/>
              </a:pPr>
              <a:t>‹#›</a:t>
            </a:fld>
            <a:endParaRPr lang="en-IN"/>
          </a:p>
        </p:txBody>
      </p:sp>
    </p:spTree>
  </p:cSld>
  <p:clrMapOvr>
    <a:masterClrMapping/>
  </p:clrMapOvr>
  <p:transition spd="slow">
    <p:wipe dir="r"/>
  </p:transition>
</p:sldLayout>
</file>

<file path=ppt/slideLayouts/slideLayout184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F9C45090-8EB5-42E9-8B41-867E9BCCDC64}" type="datetimeFigureOut">
              <a:rPr lang="en-US"/>
              <a:pPr>
                <a:defRPr/>
              </a:pPr>
              <a:t>07/18/2023</a:t>
            </a:fld>
            <a:endParaRPr lang="en-IN"/>
          </a:p>
        </p:txBody>
      </p:sp>
      <p:sp>
        <p:nvSpPr>
          <p:cNvPr id="3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IN"/>
          </a:p>
        </p:txBody>
      </p:sp>
      <p:sp>
        <p:nvSpPr>
          <p:cNvPr id="4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2C7F3241-8BD5-46CA-AA0A-37F4F3CAD4C5}" type="slidenum">
              <a:rPr lang="en-IN"/>
              <a:pPr>
                <a:defRPr/>
              </a:pPr>
              <a:t>‹#›</a:t>
            </a:fld>
            <a:endParaRPr lang="en-IN"/>
          </a:p>
        </p:txBody>
      </p:sp>
    </p:spTree>
  </p:cSld>
  <p:clrMapOvr>
    <a:masterClrMapping/>
  </p:clrMapOvr>
  <p:transition spd="slow">
    <p:wipe dir="r"/>
  </p:transition>
</p:sldLayout>
</file>

<file path=ppt/slideLayouts/slideLayout185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N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705FA319-5E70-439F-84A3-6EA692C08F02}" type="datetimeFigureOut">
              <a:rPr lang="en-US"/>
              <a:pPr>
                <a:defRPr/>
              </a:pPr>
              <a:t>07/18/2023</a:t>
            </a:fld>
            <a:endParaRPr lang="en-IN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IN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2E529747-1080-47EE-AF3B-C1D7D3328557}" type="slidenum">
              <a:rPr lang="en-IN"/>
              <a:pPr>
                <a:defRPr/>
              </a:pPr>
              <a:t>‹#›</a:t>
            </a:fld>
            <a:endParaRPr lang="en-IN"/>
          </a:p>
        </p:txBody>
      </p:sp>
    </p:spTree>
  </p:cSld>
  <p:clrMapOvr>
    <a:masterClrMapping/>
  </p:clrMapOvr>
  <p:transition spd="slow">
    <p:wipe dir="r"/>
  </p:transition>
</p:sldLayout>
</file>

<file path=ppt/slideLayouts/slideLayout186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r>
              <a:rPr lang="en-US" noProof="0"/>
              <a:t>Click icon to add picture</a:t>
            </a:r>
            <a:endParaRPr lang="en-IN" noProof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1EDEEDB8-83F1-479F-8036-341D719DC635}" type="datetimeFigureOut">
              <a:rPr lang="en-US"/>
              <a:pPr>
                <a:defRPr/>
              </a:pPr>
              <a:t>07/18/2023</a:t>
            </a:fld>
            <a:endParaRPr lang="en-IN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IN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C136D771-599C-4193-ADAD-0DF782D721BA}" type="slidenum">
              <a:rPr lang="en-IN"/>
              <a:pPr>
                <a:defRPr/>
              </a:pPr>
              <a:t>‹#›</a:t>
            </a:fld>
            <a:endParaRPr lang="en-IN"/>
          </a:p>
        </p:txBody>
      </p:sp>
    </p:spTree>
  </p:cSld>
  <p:clrMapOvr>
    <a:masterClrMapping/>
  </p:clrMapOvr>
  <p:transition spd="slow">
    <p:wipe dir="r"/>
  </p:transition>
</p:sldLayout>
</file>

<file path=ppt/slideLayouts/slideLayout18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N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66BAD06E-5F68-4676-9D41-C033B0A967DB}" type="datetimeFigureOut">
              <a:rPr lang="en-US"/>
              <a:pPr>
                <a:defRPr/>
              </a:pPr>
              <a:t>07/18/2023</a:t>
            </a:fld>
            <a:endParaRPr lang="en-IN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IN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9A094348-D459-4DCB-8DBD-EAEFBF615C7E}" type="slidenum">
              <a:rPr lang="en-IN"/>
              <a:pPr>
                <a:defRPr/>
              </a:pPr>
              <a:t>‹#›</a:t>
            </a:fld>
            <a:endParaRPr lang="en-IN"/>
          </a:p>
        </p:txBody>
      </p:sp>
    </p:spTree>
  </p:cSld>
  <p:clrMapOvr>
    <a:masterClrMapping/>
  </p:clrMapOvr>
  <p:transition spd="slow">
    <p:wipe dir="r"/>
  </p:transition>
</p:sldLayout>
</file>

<file path=ppt/slideLayouts/slideLayout188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N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1B4CBBAE-ED78-48D7-AA50-E7F7B930DBBE}" type="datetimeFigureOut">
              <a:rPr lang="en-US"/>
              <a:pPr>
                <a:defRPr/>
              </a:pPr>
              <a:t>07/18/2023</a:t>
            </a:fld>
            <a:endParaRPr lang="en-IN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IN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0B33FCCE-371C-4FEF-A679-E87A0027FFF9}" type="slidenum">
              <a:rPr lang="en-IN"/>
              <a:pPr>
                <a:defRPr/>
              </a:pPr>
              <a:t>‹#›</a:t>
            </a:fld>
            <a:endParaRPr lang="en-IN"/>
          </a:p>
        </p:txBody>
      </p:sp>
    </p:spTree>
  </p:cSld>
  <p:clrMapOvr>
    <a:masterClrMapping/>
  </p:clrMapOvr>
  <p:transition spd="slow">
    <p:wipe dir="r"/>
  </p:transition>
</p:sldLayout>
</file>

<file path=ppt/slideLayouts/slideLayout189.xml><?xml version="1.0" encoding="utf-8"?>
<p:sldLayout xmlns:a="http://schemas.openxmlformats.org/drawingml/2006/main" xmlns:r="http://schemas.openxmlformats.org/officeDocument/2006/relationships" xmlns:p="http://schemas.openxmlformats.org/presentationml/2006/main" type="tbl" preserve="1">
  <p:cSld name="Title and 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Table Placeholder 2"/>
          <p:cNvSpPr>
            <a:spLocks noGrp="1"/>
          </p:cNvSpPr>
          <p:nvPr>
            <p:ph type="tbl" idx="1"/>
          </p:nvPr>
        </p:nvSpPr>
        <p:spPr>
          <a:xfrm>
            <a:off x="457200" y="1600200"/>
            <a:ext cx="8229600" cy="4525963"/>
          </a:xfrm>
        </p:spPr>
        <p:txBody>
          <a:bodyPr/>
          <a:lstStyle/>
          <a:p>
            <a:pPr lvl="0"/>
            <a:r>
              <a:rPr lang="en-US" noProof="0"/>
              <a:t>Click icon to add table</a:t>
            </a:r>
            <a:endParaRPr lang="en-IN" noProof="0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C5582451-540F-42D7-8F8E-A5C46CC3D095}" type="datetimeFigureOut">
              <a:rPr lang="en-US"/>
              <a:pPr>
                <a:defRPr/>
              </a:pPr>
              <a:t>07/18/2023</a:t>
            </a:fld>
            <a:endParaRPr lang="en-IN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IN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60DEA689-D19E-402A-8050-31B8FC22764F}" type="slidenum">
              <a:rPr lang="en-IN"/>
              <a:pPr>
                <a:defRPr/>
              </a:pPr>
              <a:t>‹#›</a:t>
            </a:fld>
            <a:endParaRPr lang="en-IN"/>
          </a:p>
        </p:txBody>
      </p:sp>
    </p:spTree>
  </p:cSld>
  <p:clrMapOvr>
    <a:masterClrMapping/>
  </p:clrMapOvr>
</p:sldLayout>
</file>

<file path=ppt/slideLayouts/slideLayout190.xml><?xml version="1.0" encoding="utf-8"?>
<p:sldLayout xmlns:a="http://schemas.openxmlformats.org/drawingml/2006/main" xmlns:r="http://schemas.openxmlformats.org/officeDocument/2006/relationships" xmlns:p="http://schemas.openxmlformats.org/presentationml/2006/main" type="txAndObj" preserve="1">
  <p:cSld name="Title, Text,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Text Placeholder 2"/>
          <p:cNvSpPr>
            <a:spLocks noGrp="1"/>
          </p:cNvSpPr>
          <p:nvPr>
            <p:ph type="body"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N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N"/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FA222BDC-A1B0-4047-8F9D-99C3B5BAC9FF}" type="datetimeFigureOut">
              <a:rPr lang="en-US"/>
              <a:pPr>
                <a:defRPr/>
              </a:pPr>
              <a:t>07/18/2023</a:t>
            </a:fld>
            <a:endParaRPr lang="en-IN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IN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78E16191-D52C-48A5-8834-293ECEB527D2}" type="slidenum">
              <a:rPr lang="en-IN"/>
              <a:pPr>
                <a:defRPr/>
              </a:pPr>
              <a:t>‹#›</a:t>
            </a:fld>
            <a:endParaRPr lang="en-IN"/>
          </a:p>
        </p:txBody>
      </p:sp>
    </p:spTree>
  </p:cSld>
  <p:clrMapOvr>
    <a:masterClrMapping/>
  </p:clrMapOvr>
</p:sldLayout>
</file>

<file path=ppt/slideLayouts/slideLayout191.xml><?xml version="1.0" encoding="utf-8"?>
<p:sldLayout xmlns:a="http://schemas.openxmlformats.org/drawingml/2006/main" xmlns:r="http://schemas.openxmlformats.org/officeDocument/2006/relationships" xmlns:p="http://schemas.openxmlformats.org/presentationml/2006/main" type="objAndTx" preserve="1">
  <p:cSld name="Title, Content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N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N"/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65518A07-E5FB-48BA-B8C5-ACFC4DD254CC}" type="datetimeFigureOut">
              <a:rPr lang="en-US"/>
              <a:pPr>
                <a:defRPr/>
              </a:pPr>
              <a:t>07/18/2023</a:t>
            </a:fld>
            <a:endParaRPr lang="en-IN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IN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00848344-E45C-436D-B046-04CD3EA97259}" type="slidenum">
              <a:rPr lang="en-IN"/>
              <a:pPr>
                <a:defRPr/>
              </a:pPr>
              <a:t>‹#›</a:t>
            </a:fld>
            <a:endParaRPr lang="en-IN"/>
          </a:p>
        </p:txBody>
      </p:sp>
    </p:spTree>
  </p:cSld>
  <p:clrMapOvr>
    <a:masterClrMapping/>
  </p:clrMapOvr>
</p:sldLayout>
</file>

<file path=ppt/slideLayouts/slideLayout192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OverTx" preserve="1">
  <p:cSld name="Title and 2 Content ov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>
          <a:xfrm>
            <a:off x="457200" y="1600200"/>
            <a:ext cx="4038600" cy="21859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N"/>
          </a:p>
        </p:txBody>
      </p:sp>
      <p:sp>
        <p:nvSpPr>
          <p:cNvPr id="4" name="Content Placeholder 3"/>
          <p:cNvSpPr>
            <a:spLocks noGrp="1"/>
          </p:cNvSpPr>
          <p:nvPr>
            <p:ph sz="quarter" idx="2"/>
          </p:nvPr>
        </p:nvSpPr>
        <p:spPr>
          <a:xfrm>
            <a:off x="4648200" y="1600200"/>
            <a:ext cx="4038600" cy="21859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N"/>
          </a:p>
        </p:txBody>
      </p:sp>
      <p:sp>
        <p:nvSpPr>
          <p:cNvPr id="5" name="Text Placeholder 4"/>
          <p:cNvSpPr>
            <a:spLocks noGrp="1"/>
          </p:cNvSpPr>
          <p:nvPr>
            <p:ph type="body" sz="half" idx="3"/>
          </p:nvPr>
        </p:nvSpPr>
        <p:spPr>
          <a:xfrm>
            <a:off x="457200" y="3938588"/>
            <a:ext cx="8229600" cy="2187575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N"/>
          </a:p>
        </p:txBody>
      </p:sp>
      <p:sp>
        <p:nvSpPr>
          <p:cNvPr id="6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BC5E03D1-14F0-4B58-A71F-5AC96FD52FD7}" type="datetimeFigureOut">
              <a:rPr lang="en-US"/>
              <a:pPr>
                <a:defRPr/>
              </a:pPr>
              <a:t>07/18/2023</a:t>
            </a:fld>
            <a:endParaRPr lang="en-IN"/>
          </a:p>
        </p:txBody>
      </p:sp>
      <p:sp>
        <p:nvSpPr>
          <p:cNvPr id="7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IN"/>
          </a:p>
        </p:txBody>
      </p:sp>
      <p:sp>
        <p:nvSpPr>
          <p:cNvPr id="8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CD9C5349-AB95-45F9-9845-0783D2311BA2}" type="slidenum">
              <a:rPr lang="en-IN"/>
              <a:pPr>
                <a:defRPr/>
              </a:pPr>
              <a:t>‹#›</a:t>
            </a:fld>
            <a:endParaRPr lang="en-IN"/>
          </a:p>
        </p:txBody>
      </p:sp>
    </p:spTree>
  </p:cSld>
  <p:clrMapOvr>
    <a:masterClrMapping/>
  </p:clrMapOvr>
</p:sldLayout>
</file>

<file path=ppt/slideLayouts/slideLayout193.xml><?xml version="1.0" encoding="utf-8"?>
<p:sldLayout xmlns:a="http://schemas.openxmlformats.org/drawingml/2006/main" xmlns:r="http://schemas.openxmlformats.org/officeDocument/2006/relationships" xmlns:p="http://schemas.openxmlformats.org/presentationml/2006/main" type="fourObj" preserve="1">
  <p:cSld name="Title and 4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sz="quarter"/>
          </p:nvPr>
        </p:nvSpPr>
        <p:spPr>
          <a:xfrm>
            <a:off x="457200" y="274638"/>
            <a:ext cx="8229600" cy="1143000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>
          <a:xfrm>
            <a:off x="457200" y="1600200"/>
            <a:ext cx="4038600" cy="21859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N"/>
          </a:p>
        </p:txBody>
      </p:sp>
      <p:sp>
        <p:nvSpPr>
          <p:cNvPr id="4" name="Content Placeholder 3"/>
          <p:cNvSpPr>
            <a:spLocks noGrp="1"/>
          </p:cNvSpPr>
          <p:nvPr>
            <p:ph sz="quarter" idx="2"/>
          </p:nvPr>
        </p:nvSpPr>
        <p:spPr>
          <a:xfrm>
            <a:off x="4648200" y="1600200"/>
            <a:ext cx="4038600" cy="21859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N"/>
          </a:p>
        </p:txBody>
      </p:sp>
      <p:sp>
        <p:nvSpPr>
          <p:cNvPr id="5" name="Content Placeholder 4"/>
          <p:cNvSpPr>
            <a:spLocks noGrp="1"/>
          </p:cNvSpPr>
          <p:nvPr>
            <p:ph sz="quarter" idx="3"/>
          </p:nvPr>
        </p:nvSpPr>
        <p:spPr>
          <a:xfrm>
            <a:off x="457200" y="3938588"/>
            <a:ext cx="4038600" cy="2187575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N"/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8200" y="3938588"/>
            <a:ext cx="4038600" cy="2187575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N"/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ED8CFAE1-64C7-4C02-A04F-0DC0B4C701BF}" type="datetimeFigureOut">
              <a:rPr lang="en-US"/>
              <a:pPr>
                <a:defRPr/>
              </a:pPr>
              <a:t>07/18/2023</a:t>
            </a:fld>
            <a:endParaRPr lang="en-IN"/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IN"/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FF13F7DC-9D7B-45C5-A708-EE1EF5334189}" type="slidenum">
              <a:rPr lang="en-IN"/>
              <a:pPr>
                <a:defRPr/>
              </a:pPr>
              <a:t>‹#›</a:t>
            </a:fld>
            <a:endParaRPr lang="en-IN"/>
          </a:p>
        </p:txBody>
      </p:sp>
    </p:spTree>
  </p:cSld>
  <p:clrMapOvr>
    <a:masterClrMapping/>
  </p:clrMapOvr>
</p:sldLayout>
</file>

<file path=ppt/slideLayouts/slideLayout194.xml><?xml version="1.0" encoding="utf-8"?>
<p:sldLayout xmlns:a="http://schemas.openxmlformats.org/drawingml/2006/main" xmlns:r="http://schemas.openxmlformats.org/officeDocument/2006/relationships" xmlns:p="http://schemas.openxmlformats.org/presentationml/2006/main" type="txOverObj" preserve="1">
  <p:cSld name="Title and Text over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Text Placeholder 2"/>
          <p:cNvSpPr>
            <a:spLocks noGrp="1"/>
          </p:cNvSpPr>
          <p:nvPr>
            <p:ph type="body" sz="half" idx="1"/>
          </p:nvPr>
        </p:nvSpPr>
        <p:spPr>
          <a:xfrm>
            <a:off x="457200" y="1600200"/>
            <a:ext cx="8229600" cy="21859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N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3938588"/>
            <a:ext cx="8229600" cy="2187575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N"/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AA94FA73-AC25-4452-956C-6B38BC17DE71}" type="datetimeFigureOut">
              <a:rPr lang="en-US"/>
              <a:pPr>
                <a:defRPr/>
              </a:pPr>
              <a:t>07/18/2023</a:t>
            </a:fld>
            <a:endParaRPr lang="en-IN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IN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B8543212-C477-42C8-B9DF-7825966247E1}" type="slidenum">
              <a:rPr lang="en-IN"/>
              <a:pPr>
                <a:defRPr/>
              </a:pPr>
              <a:t>‹#›</a:t>
            </a:fld>
            <a:endParaRPr lang="en-IN"/>
          </a:p>
        </p:txBody>
      </p:sp>
    </p:spTree>
  </p:cSld>
  <p:clrMapOvr>
    <a:masterClrMapping/>
  </p:clrMapOvr>
</p:sldLayout>
</file>

<file path=ppt/slideLayouts/slideLayout19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35"/>
          <p:cNvGrpSpPr>
            <a:grpSpLocks/>
          </p:cNvGrpSpPr>
          <p:nvPr/>
        </p:nvGrpSpPr>
        <p:grpSpPr bwMode="auto">
          <a:xfrm>
            <a:off x="19050" y="1109663"/>
            <a:ext cx="9156700" cy="757237"/>
            <a:chOff x="0" y="0"/>
            <a:chExt cx="5768" cy="477"/>
          </a:xfrm>
        </p:grpSpPr>
        <p:sp>
          <p:nvSpPr>
            <p:cNvPr id="5" name="Freeform 36"/>
            <p:cNvSpPr>
              <a:spLocks/>
            </p:cNvSpPr>
            <p:nvPr userDrawn="1"/>
          </p:nvSpPr>
          <p:spPr bwMode="auto">
            <a:xfrm>
              <a:off x="5" y="0"/>
              <a:ext cx="5763" cy="477"/>
            </a:xfrm>
            <a:custGeom>
              <a:avLst/>
              <a:gdLst/>
              <a:ahLst/>
              <a:cxnLst>
                <a:cxn ang="0">
                  <a:pos x="0" y="450"/>
                </a:cxn>
                <a:cxn ang="0">
                  <a:pos x="3" y="0"/>
                </a:cxn>
                <a:cxn ang="0">
                  <a:pos x="5763" y="0"/>
                </a:cxn>
                <a:cxn ang="0">
                  <a:pos x="5763" y="465"/>
                </a:cxn>
                <a:cxn ang="0">
                  <a:pos x="4821" y="477"/>
                </a:cxn>
                <a:cxn ang="0">
                  <a:pos x="4326" y="447"/>
                </a:cxn>
                <a:cxn ang="0">
                  <a:pos x="3783" y="465"/>
                </a:cxn>
                <a:cxn ang="0">
                  <a:pos x="3417" y="456"/>
                </a:cxn>
                <a:cxn ang="0">
                  <a:pos x="2973" y="459"/>
                </a:cxn>
                <a:cxn ang="0">
                  <a:pos x="2451" y="453"/>
                </a:cxn>
                <a:cxn ang="0">
                  <a:pos x="2289" y="441"/>
                </a:cxn>
                <a:cxn ang="0">
                  <a:pos x="2010" y="453"/>
                </a:cxn>
                <a:cxn ang="0">
                  <a:pos x="1827" y="450"/>
                </a:cxn>
                <a:cxn ang="0">
                  <a:pos x="1215" y="465"/>
                </a:cxn>
                <a:cxn ang="0">
                  <a:pos x="660" y="456"/>
                </a:cxn>
                <a:cxn ang="0">
                  <a:pos x="0" y="450"/>
                </a:cxn>
              </a:cxnLst>
              <a:rect l="0" t="0" r="r" b="b"/>
              <a:pathLst>
                <a:path w="5763" h="477">
                  <a:moveTo>
                    <a:pt x="0" y="450"/>
                  </a:moveTo>
                  <a:lnTo>
                    <a:pt x="3" y="0"/>
                  </a:lnTo>
                  <a:lnTo>
                    <a:pt x="5763" y="0"/>
                  </a:lnTo>
                  <a:lnTo>
                    <a:pt x="5763" y="465"/>
                  </a:lnTo>
                  <a:lnTo>
                    <a:pt x="4821" y="477"/>
                  </a:lnTo>
                  <a:lnTo>
                    <a:pt x="4326" y="447"/>
                  </a:lnTo>
                  <a:lnTo>
                    <a:pt x="3783" y="465"/>
                  </a:lnTo>
                  <a:lnTo>
                    <a:pt x="3417" y="456"/>
                  </a:lnTo>
                  <a:lnTo>
                    <a:pt x="2973" y="459"/>
                  </a:lnTo>
                  <a:lnTo>
                    <a:pt x="2451" y="453"/>
                  </a:lnTo>
                  <a:lnTo>
                    <a:pt x="2289" y="441"/>
                  </a:lnTo>
                  <a:lnTo>
                    <a:pt x="2010" y="453"/>
                  </a:lnTo>
                  <a:lnTo>
                    <a:pt x="1827" y="450"/>
                  </a:lnTo>
                  <a:lnTo>
                    <a:pt x="1215" y="465"/>
                  </a:lnTo>
                  <a:lnTo>
                    <a:pt x="660" y="456"/>
                  </a:lnTo>
                  <a:lnTo>
                    <a:pt x="0" y="450"/>
                  </a:lnTo>
                  <a:close/>
                </a:path>
              </a:pathLst>
            </a:custGeom>
            <a:solidFill>
              <a:schemeClr val="accent2">
                <a:alpha val="50000"/>
              </a:schemeClr>
            </a:solidFill>
            <a:ln w="9525" cap="flat" cmpd="sng">
              <a:noFill/>
              <a:prstDash val="solid"/>
              <a:round/>
              <a:headEnd/>
              <a:tailEnd/>
            </a:ln>
            <a:effectLst/>
          </p:spPr>
          <p:txBody>
            <a:bodyPr wrap="none" anchor="ctr"/>
            <a:lstStyle/>
            <a:p>
              <a:pPr>
                <a:defRPr/>
              </a:pPr>
              <a:endParaRPr lang="en-IN"/>
            </a:p>
          </p:txBody>
        </p:sp>
        <p:sp>
          <p:nvSpPr>
            <p:cNvPr id="6" name="Freeform 37"/>
            <p:cNvSpPr>
              <a:spLocks/>
            </p:cNvSpPr>
            <p:nvPr userDrawn="1"/>
          </p:nvSpPr>
          <p:spPr bwMode="auto">
            <a:xfrm>
              <a:off x="0" y="98"/>
              <a:ext cx="256" cy="253"/>
            </a:xfrm>
            <a:custGeom>
              <a:avLst/>
              <a:gdLst/>
              <a:ahLst/>
              <a:cxnLst>
                <a:cxn ang="0">
                  <a:pos x="8" y="190"/>
                </a:cxn>
                <a:cxn ang="0">
                  <a:pos x="71" y="115"/>
                </a:cxn>
                <a:cxn ang="0">
                  <a:pos x="203" y="16"/>
                </a:cxn>
                <a:cxn ang="0">
                  <a:pos x="251" y="19"/>
                </a:cxn>
                <a:cxn ang="0">
                  <a:pos x="236" y="46"/>
                </a:cxn>
                <a:cxn ang="0">
                  <a:pos x="176" y="82"/>
                </a:cxn>
                <a:cxn ang="0">
                  <a:pos x="92" y="154"/>
                </a:cxn>
                <a:cxn ang="0">
                  <a:pos x="23" y="247"/>
                </a:cxn>
                <a:cxn ang="0">
                  <a:pos x="8" y="190"/>
                </a:cxn>
              </a:cxnLst>
              <a:rect l="0" t="0" r="r" b="b"/>
              <a:pathLst>
                <a:path w="256" h="253">
                  <a:moveTo>
                    <a:pt x="8" y="190"/>
                  </a:moveTo>
                  <a:cubicBezTo>
                    <a:pt x="16" y="168"/>
                    <a:pt x="38" y="144"/>
                    <a:pt x="71" y="115"/>
                  </a:cubicBezTo>
                  <a:cubicBezTo>
                    <a:pt x="104" y="86"/>
                    <a:pt x="173" y="32"/>
                    <a:pt x="203" y="16"/>
                  </a:cubicBezTo>
                  <a:cubicBezTo>
                    <a:pt x="233" y="0"/>
                    <a:pt x="246" y="14"/>
                    <a:pt x="251" y="19"/>
                  </a:cubicBezTo>
                  <a:cubicBezTo>
                    <a:pt x="256" y="24"/>
                    <a:pt x="249" y="35"/>
                    <a:pt x="236" y="46"/>
                  </a:cubicBezTo>
                  <a:cubicBezTo>
                    <a:pt x="223" y="57"/>
                    <a:pt x="200" y="64"/>
                    <a:pt x="176" y="82"/>
                  </a:cubicBezTo>
                  <a:cubicBezTo>
                    <a:pt x="152" y="100"/>
                    <a:pt x="118" y="126"/>
                    <a:pt x="92" y="154"/>
                  </a:cubicBezTo>
                  <a:cubicBezTo>
                    <a:pt x="66" y="182"/>
                    <a:pt x="36" y="241"/>
                    <a:pt x="23" y="247"/>
                  </a:cubicBezTo>
                  <a:cubicBezTo>
                    <a:pt x="10" y="253"/>
                    <a:pt x="0" y="212"/>
                    <a:pt x="8" y="190"/>
                  </a:cubicBezTo>
                  <a:close/>
                </a:path>
              </a:pathLst>
            </a:custGeom>
            <a:gradFill rotWithShape="0">
              <a:gsLst>
                <a:gs pos="0">
                  <a:schemeClr val="accent2"/>
                </a:gs>
                <a:gs pos="100000">
                  <a:schemeClr val="bg2"/>
                </a:gs>
              </a:gsLst>
              <a:lin ang="18900000" scaled="1"/>
            </a:gradFill>
            <a:ln w="9525">
              <a:noFill/>
              <a:round/>
              <a:headEnd/>
              <a:tailEnd/>
            </a:ln>
            <a:effectLst/>
          </p:spPr>
          <p:txBody>
            <a:bodyPr wrap="none" anchor="ctr"/>
            <a:lstStyle/>
            <a:p>
              <a:pPr>
                <a:defRPr/>
              </a:pPr>
              <a:endParaRPr lang="en-IN"/>
            </a:p>
          </p:txBody>
        </p:sp>
        <p:sp>
          <p:nvSpPr>
            <p:cNvPr id="7" name="Freeform 38"/>
            <p:cNvSpPr>
              <a:spLocks/>
            </p:cNvSpPr>
            <p:nvPr userDrawn="1"/>
          </p:nvSpPr>
          <p:spPr bwMode="auto">
            <a:xfrm>
              <a:off x="56" y="0"/>
              <a:ext cx="708" cy="459"/>
            </a:xfrm>
            <a:custGeom>
              <a:avLst/>
              <a:gdLst/>
              <a:ahLst/>
              <a:cxnLst>
                <a:cxn ang="0">
                  <a:pos x="0" y="432"/>
                </a:cxn>
                <a:cxn ang="0">
                  <a:pos x="0" y="453"/>
                </a:cxn>
                <a:cxn ang="0">
                  <a:pos x="72" y="324"/>
                </a:cxn>
                <a:cxn ang="0">
                  <a:pos x="198" y="201"/>
                </a:cxn>
                <a:cxn ang="0">
                  <a:pos x="366" y="102"/>
                </a:cxn>
                <a:cxn ang="0">
                  <a:pos x="531" y="36"/>
                </a:cxn>
                <a:cxn ang="0">
                  <a:pos x="609" y="0"/>
                </a:cxn>
                <a:cxn ang="0">
                  <a:pos x="708" y="3"/>
                </a:cxn>
                <a:cxn ang="0">
                  <a:pos x="591" y="66"/>
                </a:cxn>
                <a:cxn ang="0">
                  <a:pos x="417" y="126"/>
                </a:cxn>
                <a:cxn ang="0">
                  <a:pos x="237" y="231"/>
                </a:cxn>
                <a:cxn ang="0">
                  <a:pos x="117" y="345"/>
                </a:cxn>
                <a:cxn ang="0">
                  <a:pos x="51" y="459"/>
                </a:cxn>
                <a:cxn ang="0">
                  <a:pos x="0" y="453"/>
                </a:cxn>
              </a:cxnLst>
              <a:rect l="0" t="0" r="r" b="b"/>
              <a:pathLst>
                <a:path w="708" h="459">
                  <a:moveTo>
                    <a:pt x="0" y="432"/>
                  </a:moveTo>
                  <a:lnTo>
                    <a:pt x="0" y="453"/>
                  </a:lnTo>
                  <a:cubicBezTo>
                    <a:pt x="12" y="435"/>
                    <a:pt x="39" y="366"/>
                    <a:pt x="72" y="324"/>
                  </a:cubicBezTo>
                  <a:cubicBezTo>
                    <a:pt x="105" y="282"/>
                    <a:pt x="149" y="238"/>
                    <a:pt x="198" y="201"/>
                  </a:cubicBezTo>
                  <a:cubicBezTo>
                    <a:pt x="247" y="164"/>
                    <a:pt x="311" y="129"/>
                    <a:pt x="366" y="102"/>
                  </a:cubicBezTo>
                  <a:cubicBezTo>
                    <a:pt x="421" y="75"/>
                    <a:pt x="490" y="53"/>
                    <a:pt x="531" y="36"/>
                  </a:cubicBezTo>
                  <a:cubicBezTo>
                    <a:pt x="572" y="19"/>
                    <a:pt x="580" y="5"/>
                    <a:pt x="609" y="0"/>
                  </a:cubicBezTo>
                  <a:lnTo>
                    <a:pt x="708" y="3"/>
                  </a:lnTo>
                  <a:cubicBezTo>
                    <a:pt x="705" y="14"/>
                    <a:pt x="640" y="45"/>
                    <a:pt x="591" y="66"/>
                  </a:cubicBezTo>
                  <a:cubicBezTo>
                    <a:pt x="542" y="87"/>
                    <a:pt x="476" y="98"/>
                    <a:pt x="417" y="126"/>
                  </a:cubicBezTo>
                  <a:cubicBezTo>
                    <a:pt x="358" y="154"/>
                    <a:pt x="287" y="195"/>
                    <a:pt x="237" y="231"/>
                  </a:cubicBezTo>
                  <a:cubicBezTo>
                    <a:pt x="187" y="267"/>
                    <a:pt x="148" y="307"/>
                    <a:pt x="117" y="345"/>
                  </a:cubicBezTo>
                  <a:cubicBezTo>
                    <a:pt x="86" y="383"/>
                    <a:pt x="70" y="441"/>
                    <a:pt x="51" y="459"/>
                  </a:cubicBezTo>
                  <a:lnTo>
                    <a:pt x="0" y="453"/>
                  </a:lnTo>
                </a:path>
              </a:pathLst>
            </a:custGeom>
            <a:gradFill rotWithShape="0">
              <a:gsLst>
                <a:gs pos="0">
                  <a:schemeClr val="bg2"/>
                </a:gs>
                <a:gs pos="50000">
                  <a:schemeClr val="accent2"/>
                </a:gs>
                <a:gs pos="100000">
                  <a:schemeClr val="bg2"/>
                </a:gs>
              </a:gsLst>
              <a:lin ang="5400000" scaled="1"/>
            </a:gradFill>
            <a:ln w="9525" cap="flat" cmpd="sng">
              <a:noFill/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wrap="none" anchor="ctr"/>
            <a:lstStyle/>
            <a:p>
              <a:pPr>
                <a:defRPr/>
              </a:pPr>
              <a:endParaRPr lang="en-IN"/>
            </a:p>
          </p:txBody>
        </p:sp>
        <p:sp>
          <p:nvSpPr>
            <p:cNvPr id="8" name="Freeform 39"/>
            <p:cNvSpPr>
              <a:spLocks/>
            </p:cNvSpPr>
            <p:nvPr userDrawn="1"/>
          </p:nvSpPr>
          <p:spPr bwMode="auto">
            <a:xfrm>
              <a:off x="131" y="269"/>
              <a:ext cx="251" cy="194"/>
            </a:xfrm>
            <a:custGeom>
              <a:avLst/>
              <a:gdLst/>
              <a:ahLst/>
              <a:cxnLst>
                <a:cxn ang="0">
                  <a:pos x="21" y="163"/>
                </a:cxn>
                <a:cxn ang="0">
                  <a:pos x="9" y="184"/>
                </a:cxn>
                <a:cxn ang="0">
                  <a:pos x="75" y="103"/>
                </a:cxn>
                <a:cxn ang="0">
                  <a:pos x="165" y="28"/>
                </a:cxn>
                <a:cxn ang="0">
                  <a:pos x="207" y="7"/>
                </a:cxn>
                <a:cxn ang="0">
                  <a:pos x="246" y="4"/>
                </a:cxn>
                <a:cxn ang="0">
                  <a:pos x="237" y="34"/>
                </a:cxn>
                <a:cxn ang="0">
                  <a:pos x="183" y="61"/>
                </a:cxn>
                <a:cxn ang="0">
                  <a:pos x="108" y="124"/>
                </a:cxn>
                <a:cxn ang="0">
                  <a:pos x="54" y="190"/>
                </a:cxn>
                <a:cxn ang="0">
                  <a:pos x="6" y="184"/>
                </a:cxn>
              </a:cxnLst>
              <a:rect l="0" t="0" r="r" b="b"/>
              <a:pathLst>
                <a:path w="251" h="194">
                  <a:moveTo>
                    <a:pt x="21" y="163"/>
                  </a:moveTo>
                  <a:cubicBezTo>
                    <a:pt x="10" y="178"/>
                    <a:pt x="0" y="194"/>
                    <a:pt x="9" y="184"/>
                  </a:cubicBezTo>
                  <a:cubicBezTo>
                    <a:pt x="18" y="174"/>
                    <a:pt x="49" y="129"/>
                    <a:pt x="75" y="103"/>
                  </a:cubicBezTo>
                  <a:cubicBezTo>
                    <a:pt x="101" y="77"/>
                    <a:pt x="143" y="44"/>
                    <a:pt x="165" y="28"/>
                  </a:cubicBezTo>
                  <a:cubicBezTo>
                    <a:pt x="187" y="12"/>
                    <a:pt x="194" y="11"/>
                    <a:pt x="207" y="7"/>
                  </a:cubicBezTo>
                  <a:cubicBezTo>
                    <a:pt x="220" y="3"/>
                    <a:pt x="241" y="0"/>
                    <a:pt x="246" y="4"/>
                  </a:cubicBezTo>
                  <a:cubicBezTo>
                    <a:pt x="251" y="8"/>
                    <a:pt x="247" y="25"/>
                    <a:pt x="237" y="34"/>
                  </a:cubicBezTo>
                  <a:cubicBezTo>
                    <a:pt x="227" y="43"/>
                    <a:pt x="204" y="46"/>
                    <a:pt x="183" y="61"/>
                  </a:cubicBezTo>
                  <a:cubicBezTo>
                    <a:pt x="162" y="76"/>
                    <a:pt x="129" y="103"/>
                    <a:pt x="108" y="124"/>
                  </a:cubicBezTo>
                  <a:cubicBezTo>
                    <a:pt x="87" y="145"/>
                    <a:pt x="71" y="180"/>
                    <a:pt x="54" y="190"/>
                  </a:cubicBezTo>
                  <a:lnTo>
                    <a:pt x="6" y="184"/>
                  </a:lnTo>
                </a:path>
              </a:pathLst>
            </a:custGeom>
            <a:gradFill rotWithShape="0">
              <a:gsLst>
                <a:gs pos="0">
                  <a:schemeClr val="accent2"/>
                </a:gs>
                <a:gs pos="100000">
                  <a:schemeClr val="bg2"/>
                </a:gs>
              </a:gsLst>
              <a:lin ang="18900000" scaled="1"/>
            </a:gradFill>
            <a:ln w="9525" cap="flat" cmpd="sng">
              <a:noFill/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wrap="none" anchor="ctr"/>
            <a:lstStyle/>
            <a:p>
              <a:pPr>
                <a:defRPr/>
              </a:pPr>
              <a:endParaRPr lang="en-IN"/>
            </a:p>
          </p:txBody>
        </p:sp>
        <p:sp>
          <p:nvSpPr>
            <p:cNvPr id="9" name="Freeform 40"/>
            <p:cNvSpPr>
              <a:spLocks/>
            </p:cNvSpPr>
            <p:nvPr userDrawn="1"/>
          </p:nvSpPr>
          <p:spPr bwMode="auto">
            <a:xfrm>
              <a:off x="341" y="0"/>
              <a:ext cx="159" cy="72"/>
            </a:xfrm>
            <a:custGeom>
              <a:avLst/>
              <a:gdLst/>
              <a:ahLst/>
              <a:cxnLst>
                <a:cxn ang="0">
                  <a:pos x="99" y="0"/>
                </a:cxn>
                <a:cxn ang="0">
                  <a:pos x="15" y="36"/>
                </a:cxn>
                <a:cxn ang="0">
                  <a:pos x="6" y="60"/>
                </a:cxn>
                <a:cxn ang="0">
                  <a:pos x="36" y="69"/>
                </a:cxn>
                <a:cxn ang="0">
                  <a:pos x="87" y="42"/>
                </a:cxn>
                <a:cxn ang="0">
                  <a:pos x="159" y="0"/>
                </a:cxn>
                <a:cxn ang="0">
                  <a:pos x="99" y="0"/>
                </a:cxn>
              </a:cxnLst>
              <a:rect l="0" t="0" r="r" b="b"/>
              <a:pathLst>
                <a:path w="159" h="72">
                  <a:moveTo>
                    <a:pt x="99" y="0"/>
                  </a:moveTo>
                  <a:cubicBezTo>
                    <a:pt x="75" y="6"/>
                    <a:pt x="30" y="26"/>
                    <a:pt x="15" y="36"/>
                  </a:cubicBezTo>
                  <a:cubicBezTo>
                    <a:pt x="0" y="46"/>
                    <a:pt x="3" y="55"/>
                    <a:pt x="6" y="60"/>
                  </a:cubicBezTo>
                  <a:cubicBezTo>
                    <a:pt x="9" y="65"/>
                    <a:pt x="23" y="72"/>
                    <a:pt x="36" y="69"/>
                  </a:cubicBezTo>
                  <a:cubicBezTo>
                    <a:pt x="49" y="66"/>
                    <a:pt x="67" y="53"/>
                    <a:pt x="87" y="42"/>
                  </a:cubicBezTo>
                  <a:cubicBezTo>
                    <a:pt x="107" y="31"/>
                    <a:pt x="158" y="6"/>
                    <a:pt x="159" y="0"/>
                  </a:cubicBezTo>
                  <a:lnTo>
                    <a:pt x="99" y="0"/>
                  </a:lnTo>
                  <a:close/>
                </a:path>
              </a:pathLst>
            </a:custGeom>
            <a:gradFill rotWithShape="0">
              <a:gsLst>
                <a:gs pos="0">
                  <a:schemeClr val="accent2"/>
                </a:gs>
                <a:gs pos="100000">
                  <a:schemeClr val="bg2"/>
                </a:gs>
              </a:gsLst>
              <a:lin ang="18900000" scaled="1"/>
            </a:gradFill>
            <a:ln w="9525" cap="flat" cmpd="sng">
              <a:noFill/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wrap="none" anchor="ctr"/>
            <a:lstStyle/>
            <a:p>
              <a:pPr>
                <a:defRPr/>
              </a:pPr>
              <a:endParaRPr lang="en-IN"/>
            </a:p>
          </p:txBody>
        </p:sp>
        <p:sp>
          <p:nvSpPr>
            <p:cNvPr id="10" name="Freeform 41"/>
            <p:cNvSpPr>
              <a:spLocks/>
            </p:cNvSpPr>
            <p:nvPr userDrawn="1"/>
          </p:nvSpPr>
          <p:spPr bwMode="auto">
            <a:xfrm>
              <a:off x="488" y="0"/>
              <a:ext cx="455" cy="216"/>
            </a:xfrm>
            <a:custGeom>
              <a:avLst/>
              <a:gdLst/>
              <a:ahLst/>
              <a:cxnLst>
                <a:cxn ang="0">
                  <a:pos x="395" y="0"/>
                </a:cxn>
                <a:cxn ang="0">
                  <a:pos x="338" y="48"/>
                </a:cxn>
                <a:cxn ang="0">
                  <a:pos x="242" y="102"/>
                </a:cxn>
                <a:cxn ang="0">
                  <a:pos x="104" y="147"/>
                </a:cxn>
                <a:cxn ang="0">
                  <a:pos x="35" y="168"/>
                </a:cxn>
                <a:cxn ang="0">
                  <a:pos x="8" y="192"/>
                </a:cxn>
                <a:cxn ang="0">
                  <a:pos x="8" y="213"/>
                </a:cxn>
                <a:cxn ang="0">
                  <a:pos x="59" y="213"/>
                </a:cxn>
                <a:cxn ang="0">
                  <a:pos x="86" y="192"/>
                </a:cxn>
                <a:cxn ang="0">
                  <a:pos x="173" y="159"/>
                </a:cxn>
                <a:cxn ang="0">
                  <a:pos x="299" y="126"/>
                </a:cxn>
                <a:cxn ang="0">
                  <a:pos x="392" y="72"/>
                </a:cxn>
                <a:cxn ang="0">
                  <a:pos x="455" y="0"/>
                </a:cxn>
                <a:cxn ang="0">
                  <a:pos x="395" y="0"/>
                </a:cxn>
              </a:cxnLst>
              <a:rect l="0" t="0" r="r" b="b"/>
              <a:pathLst>
                <a:path w="455" h="216">
                  <a:moveTo>
                    <a:pt x="395" y="0"/>
                  </a:moveTo>
                  <a:cubicBezTo>
                    <a:pt x="376" y="8"/>
                    <a:pt x="364" y="31"/>
                    <a:pt x="338" y="48"/>
                  </a:cubicBezTo>
                  <a:cubicBezTo>
                    <a:pt x="312" y="65"/>
                    <a:pt x="281" y="86"/>
                    <a:pt x="242" y="102"/>
                  </a:cubicBezTo>
                  <a:cubicBezTo>
                    <a:pt x="203" y="118"/>
                    <a:pt x="138" y="136"/>
                    <a:pt x="104" y="147"/>
                  </a:cubicBezTo>
                  <a:cubicBezTo>
                    <a:pt x="70" y="158"/>
                    <a:pt x="51" y="161"/>
                    <a:pt x="35" y="168"/>
                  </a:cubicBezTo>
                  <a:cubicBezTo>
                    <a:pt x="19" y="175"/>
                    <a:pt x="12" y="185"/>
                    <a:pt x="8" y="192"/>
                  </a:cubicBezTo>
                  <a:cubicBezTo>
                    <a:pt x="4" y="199"/>
                    <a:pt x="0" y="210"/>
                    <a:pt x="8" y="213"/>
                  </a:cubicBezTo>
                  <a:cubicBezTo>
                    <a:pt x="16" y="216"/>
                    <a:pt x="46" y="216"/>
                    <a:pt x="59" y="213"/>
                  </a:cubicBezTo>
                  <a:cubicBezTo>
                    <a:pt x="72" y="210"/>
                    <a:pt x="67" y="201"/>
                    <a:pt x="86" y="192"/>
                  </a:cubicBezTo>
                  <a:cubicBezTo>
                    <a:pt x="105" y="183"/>
                    <a:pt x="138" y="170"/>
                    <a:pt x="173" y="159"/>
                  </a:cubicBezTo>
                  <a:cubicBezTo>
                    <a:pt x="208" y="148"/>
                    <a:pt x="263" y="140"/>
                    <a:pt x="299" y="126"/>
                  </a:cubicBezTo>
                  <a:cubicBezTo>
                    <a:pt x="335" y="112"/>
                    <a:pt x="366" y="93"/>
                    <a:pt x="392" y="72"/>
                  </a:cubicBezTo>
                  <a:cubicBezTo>
                    <a:pt x="418" y="51"/>
                    <a:pt x="454" y="12"/>
                    <a:pt x="455" y="0"/>
                  </a:cubicBezTo>
                  <a:lnTo>
                    <a:pt x="395" y="0"/>
                  </a:lnTo>
                  <a:close/>
                </a:path>
              </a:pathLst>
            </a:custGeom>
            <a:gradFill rotWithShape="0">
              <a:gsLst>
                <a:gs pos="0">
                  <a:schemeClr val="bg2"/>
                </a:gs>
                <a:gs pos="100000">
                  <a:schemeClr val="accent2"/>
                </a:gs>
              </a:gsLst>
              <a:lin ang="2700000" scaled="1"/>
            </a:gradFill>
            <a:ln w="9525" cap="flat" cmpd="sng">
              <a:noFill/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wrap="none" anchor="ctr"/>
            <a:lstStyle/>
            <a:p>
              <a:pPr>
                <a:defRPr/>
              </a:pPr>
              <a:endParaRPr lang="en-IN"/>
            </a:p>
          </p:txBody>
        </p:sp>
        <p:sp>
          <p:nvSpPr>
            <p:cNvPr id="11" name="Freeform 42"/>
            <p:cNvSpPr>
              <a:spLocks/>
            </p:cNvSpPr>
            <p:nvPr userDrawn="1"/>
          </p:nvSpPr>
          <p:spPr bwMode="auto">
            <a:xfrm>
              <a:off x="1448" y="37"/>
              <a:ext cx="414" cy="108"/>
            </a:xfrm>
            <a:custGeom>
              <a:avLst/>
              <a:gdLst/>
              <a:ahLst/>
              <a:cxnLst>
                <a:cxn ang="0">
                  <a:pos x="0" y="11"/>
                </a:cxn>
                <a:cxn ang="0">
                  <a:pos x="24" y="11"/>
                </a:cxn>
                <a:cxn ang="0">
                  <a:pos x="156" y="2"/>
                </a:cxn>
                <a:cxn ang="0">
                  <a:pos x="288" y="23"/>
                </a:cxn>
                <a:cxn ang="0">
                  <a:pos x="384" y="53"/>
                </a:cxn>
                <a:cxn ang="0">
                  <a:pos x="411" y="74"/>
                </a:cxn>
                <a:cxn ang="0">
                  <a:pos x="405" y="104"/>
                </a:cxn>
                <a:cxn ang="0">
                  <a:pos x="363" y="101"/>
                </a:cxn>
                <a:cxn ang="0">
                  <a:pos x="294" y="77"/>
                </a:cxn>
                <a:cxn ang="0">
                  <a:pos x="174" y="50"/>
                </a:cxn>
                <a:cxn ang="0">
                  <a:pos x="72" y="62"/>
                </a:cxn>
                <a:cxn ang="0">
                  <a:pos x="36" y="59"/>
                </a:cxn>
                <a:cxn ang="0">
                  <a:pos x="0" y="11"/>
                </a:cxn>
              </a:cxnLst>
              <a:rect l="0" t="0" r="r" b="b"/>
              <a:pathLst>
                <a:path w="414" h="108">
                  <a:moveTo>
                    <a:pt x="0" y="11"/>
                  </a:moveTo>
                  <a:lnTo>
                    <a:pt x="24" y="11"/>
                  </a:lnTo>
                  <a:cubicBezTo>
                    <a:pt x="50" y="9"/>
                    <a:pt x="112" y="0"/>
                    <a:pt x="156" y="2"/>
                  </a:cubicBezTo>
                  <a:cubicBezTo>
                    <a:pt x="200" y="4"/>
                    <a:pt x="250" y="15"/>
                    <a:pt x="288" y="23"/>
                  </a:cubicBezTo>
                  <a:cubicBezTo>
                    <a:pt x="326" y="31"/>
                    <a:pt x="363" y="44"/>
                    <a:pt x="384" y="53"/>
                  </a:cubicBezTo>
                  <a:cubicBezTo>
                    <a:pt x="405" y="62"/>
                    <a:pt x="408" y="66"/>
                    <a:pt x="411" y="74"/>
                  </a:cubicBezTo>
                  <a:cubicBezTo>
                    <a:pt x="414" y="82"/>
                    <a:pt x="413" y="100"/>
                    <a:pt x="405" y="104"/>
                  </a:cubicBezTo>
                  <a:cubicBezTo>
                    <a:pt x="397" y="108"/>
                    <a:pt x="381" y="105"/>
                    <a:pt x="363" y="101"/>
                  </a:cubicBezTo>
                  <a:cubicBezTo>
                    <a:pt x="345" y="97"/>
                    <a:pt x="325" y="85"/>
                    <a:pt x="294" y="77"/>
                  </a:cubicBezTo>
                  <a:cubicBezTo>
                    <a:pt x="263" y="69"/>
                    <a:pt x="211" y="53"/>
                    <a:pt x="174" y="50"/>
                  </a:cubicBezTo>
                  <a:cubicBezTo>
                    <a:pt x="137" y="47"/>
                    <a:pt x="95" y="61"/>
                    <a:pt x="72" y="62"/>
                  </a:cubicBezTo>
                  <a:cubicBezTo>
                    <a:pt x="49" y="63"/>
                    <a:pt x="48" y="66"/>
                    <a:pt x="36" y="59"/>
                  </a:cubicBezTo>
                  <a:cubicBezTo>
                    <a:pt x="24" y="52"/>
                    <a:pt x="13" y="36"/>
                    <a:pt x="0" y="11"/>
                  </a:cubicBezTo>
                  <a:close/>
                </a:path>
              </a:pathLst>
            </a:custGeom>
            <a:gradFill rotWithShape="0">
              <a:gsLst>
                <a:gs pos="0">
                  <a:schemeClr val="accent2"/>
                </a:gs>
                <a:gs pos="100000">
                  <a:schemeClr val="bg2"/>
                </a:gs>
              </a:gsLst>
              <a:lin ang="0" scaled="1"/>
            </a:gradFill>
            <a:ln w="9525" cap="flat" cmpd="sng">
              <a:noFill/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wrap="none" anchor="ctr"/>
            <a:lstStyle/>
            <a:p>
              <a:pPr>
                <a:defRPr/>
              </a:pPr>
              <a:endParaRPr lang="en-IN"/>
            </a:p>
          </p:txBody>
        </p:sp>
        <p:sp>
          <p:nvSpPr>
            <p:cNvPr id="12" name="Freeform 43"/>
            <p:cNvSpPr>
              <a:spLocks/>
            </p:cNvSpPr>
            <p:nvPr userDrawn="1"/>
          </p:nvSpPr>
          <p:spPr bwMode="auto">
            <a:xfrm>
              <a:off x="1790" y="0"/>
              <a:ext cx="520" cy="225"/>
            </a:xfrm>
            <a:custGeom>
              <a:avLst/>
              <a:gdLst/>
              <a:ahLst/>
              <a:cxnLst>
                <a:cxn ang="0">
                  <a:pos x="42" y="0"/>
                </a:cxn>
                <a:cxn ang="0">
                  <a:pos x="12" y="24"/>
                </a:cxn>
                <a:cxn ang="0">
                  <a:pos x="114" y="54"/>
                </a:cxn>
                <a:cxn ang="0">
                  <a:pos x="240" y="117"/>
                </a:cxn>
                <a:cxn ang="0">
                  <a:pos x="333" y="153"/>
                </a:cxn>
                <a:cxn ang="0">
                  <a:pos x="438" y="219"/>
                </a:cxn>
                <a:cxn ang="0">
                  <a:pos x="426" y="192"/>
                </a:cxn>
                <a:cxn ang="0">
                  <a:pos x="441" y="180"/>
                </a:cxn>
                <a:cxn ang="0">
                  <a:pos x="519" y="216"/>
                </a:cxn>
                <a:cxn ang="0">
                  <a:pos x="450" y="162"/>
                </a:cxn>
                <a:cxn ang="0">
                  <a:pos x="381" y="135"/>
                </a:cxn>
                <a:cxn ang="0">
                  <a:pos x="285" y="84"/>
                </a:cxn>
                <a:cxn ang="0">
                  <a:pos x="186" y="18"/>
                </a:cxn>
                <a:cxn ang="0">
                  <a:pos x="123" y="0"/>
                </a:cxn>
                <a:cxn ang="0">
                  <a:pos x="42" y="0"/>
                </a:cxn>
              </a:cxnLst>
              <a:rect l="0" t="0" r="r" b="b"/>
              <a:pathLst>
                <a:path w="520" h="225">
                  <a:moveTo>
                    <a:pt x="42" y="0"/>
                  </a:moveTo>
                  <a:cubicBezTo>
                    <a:pt x="24" y="4"/>
                    <a:pt x="0" y="15"/>
                    <a:pt x="12" y="24"/>
                  </a:cubicBezTo>
                  <a:cubicBezTo>
                    <a:pt x="24" y="33"/>
                    <a:pt x="76" y="39"/>
                    <a:pt x="114" y="54"/>
                  </a:cubicBezTo>
                  <a:cubicBezTo>
                    <a:pt x="152" y="69"/>
                    <a:pt x="203" y="100"/>
                    <a:pt x="240" y="117"/>
                  </a:cubicBezTo>
                  <a:cubicBezTo>
                    <a:pt x="277" y="134"/>
                    <a:pt x="300" y="136"/>
                    <a:pt x="333" y="153"/>
                  </a:cubicBezTo>
                  <a:cubicBezTo>
                    <a:pt x="366" y="170"/>
                    <a:pt x="423" y="213"/>
                    <a:pt x="438" y="219"/>
                  </a:cubicBezTo>
                  <a:cubicBezTo>
                    <a:pt x="453" y="225"/>
                    <a:pt x="426" y="198"/>
                    <a:pt x="426" y="192"/>
                  </a:cubicBezTo>
                  <a:cubicBezTo>
                    <a:pt x="426" y="186"/>
                    <a:pt x="426" y="176"/>
                    <a:pt x="441" y="180"/>
                  </a:cubicBezTo>
                  <a:cubicBezTo>
                    <a:pt x="456" y="184"/>
                    <a:pt x="518" y="219"/>
                    <a:pt x="519" y="216"/>
                  </a:cubicBezTo>
                  <a:cubicBezTo>
                    <a:pt x="520" y="213"/>
                    <a:pt x="473" y="176"/>
                    <a:pt x="450" y="162"/>
                  </a:cubicBezTo>
                  <a:cubicBezTo>
                    <a:pt x="427" y="148"/>
                    <a:pt x="408" y="148"/>
                    <a:pt x="381" y="135"/>
                  </a:cubicBezTo>
                  <a:cubicBezTo>
                    <a:pt x="354" y="122"/>
                    <a:pt x="318" y="104"/>
                    <a:pt x="285" y="84"/>
                  </a:cubicBezTo>
                  <a:cubicBezTo>
                    <a:pt x="252" y="64"/>
                    <a:pt x="213" y="32"/>
                    <a:pt x="186" y="18"/>
                  </a:cubicBezTo>
                  <a:cubicBezTo>
                    <a:pt x="159" y="4"/>
                    <a:pt x="147" y="2"/>
                    <a:pt x="123" y="0"/>
                  </a:cubicBezTo>
                  <a:lnTo>
                    <a:pt x="42" y="0"/>
                  </a:lnTo>
                  <a:close/>
                </a:path>
              </a:pathLst>
            </a:custGeom>
            <a:gradFill rotWithShape="0">
              <a:gsLst>
                <a:gs pos="0">
                  <a:schemeClr val="accent2"/>
                </a:gs>
                <a:gs pos="100000">
                  <a:schemeClr val="bg2"/>
                </a:gs>
              </a:gsLst>
              <a:lin ang="18900000" scaled="1"/>
            </a:gradFill>
            <a:ln w="9525" cap="flat" cmpd="sng">
              <a:noFill/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wrap="none" anchor="ctr"/>
            <a:lstStyle/>
            <a:p>
              <a:pPr>
                <a:defRPr/>
              </a:pPr>
              <a:endParaRPr lang="en-IN"/>
            </a:p>
          </p:txBody>
        </p:sp>
        <p:sp>
          <p:nvSpPr>
            <p:cNvPr id="13" name="Freeform 44"/>
            <p:cNvSpPr>
              <a:spLocks/>
            </p:cNvSpPr>
            <p:nvPr userDrawn="1"/>
          </p:nvSpPr>
          <p:spPr bwMode="auto">
            <a:xfrm>
              <a:off x="1943" y="154"/>
              <a:ext cx="431" cy="233"/>
            </a:xfrm>
            <a:custGeom>
              <a:avLst/>
              <a:gdLst/>
              <a:ahLst/>
              <a:cxnLst>
                <a:cxn ang="0">
                  <a:pos x="6" y="38"/>
                </a:cxn>
                <a:cxn ang="0">
                  <a:pos x="9" y="20"/>
                </a:cxn>
                <a:cxn ang="0">
                  <a:pos x="42" y="2"/>
                </a:cxn>
                <a:cxn ang="0">
                  <a:pos x="90" y="35"/>
                </a:cxn>
                <a:cxn ang="0">
                  <a:pos x="189" y="89"/>
                </a:cxn>
                <a:cxn ang="0">
                  <a:pos x="288" y="140"/>
                </a:cxn>
                <a:cxn ang="0">
                  <a:pos x="375" y="176"/>
                </a:cxn>
                <a:cxn ang="0">
                  <a:pos x="396" y="176"/>
                </a:cxn>
                <a:cxn ang="0">
                  <a:pos x="429" y="212"/>
                </a:cxn>
                <a:cxn ang="0">
                  <a:pos x="408" y="233"/>
                </a:cxn>
                <a:cxn ang="0">
                  <a:pos x="333" y="212"/>
                </a:cxn>
                <a:cxn ang="0">
                  <a:pos x="186" y="143"/>
                </a:cxn>
                <a:cxn ang="0">
                  <a:pos x="48" y="68"/>
                </a:cxn>
                <a:cxn ang="0">
                  <a:pos x="6" y="38"/>
                </a:cxn>
              </a:cxnLst>
              <a:rect l="0" t="0" r="r" b="b"/>
              <a:pathLst>
                <a:path w="431" h="233">
                  <a:moveTo>
                    <a:pt x="6" y="38"/>
                  </a:moveTo>
                  <a:cubicBezTo>
                    <a:pt x="0" y="26"/>
                    <a:pt x="3" y="26"/>
                    <a:pt x="9" y="20"/>
                  </a:cubicBezTo>
                  <a:cubicBezTo>
                    <a:pt x="15" y="14"/>
                    <a:pt x="29" y="0"/>
                    <a:pt x="42" y="2"/>
                  </a:cubicBezTo>
                  <a:cubicBezTo>
                    <a:pt x="55" y="4"/>
                    <a:pt x="66" y="21"/>
                    <a:pt x="90" y="35"/>
                  </a:cubicBezTo>
                  <a:cubicBezTo>
                    <a:pt x="114" y="49"/>
                    <a:pt x="156" y="72"/>
                    <a:pt x="189" y="89"/>
                  </a:cubicBezTo>
                  <a:cubicBezTo>
                    <a:pt x="222" y="106"/>
                    <a:pt x="257" y="126"/>
                    <a:pt x="288" y="140"/>
                  </a:cubicBezTo>
                  <a:cubicBezTo>
                    <a:pt x="319" y="154"/>
                    <a:pt x="357" y="170"/>
                    <a:pt x="375" y="176"/>
                  </a:cubicBezTo>
                  <a:cubicBezTo>
                    <a:pt x="393" y="182"/>
                    <a:pt x="387" y="170"/>
                    <a:pt x="396" y="176"/>
                  </a:cubicBezTo>
                  <a:cubicBezTo>
                    <a:pt x="405" y="182"/>
                    <a:pt x="427" y="203"/>
                    <a:pt x="429" y="212"/>
                  </a:cubicBezTo>
                  <a:cubicBezTo>
                    <a:pt x="431" y="221"/>
                    <a:pt x="424" y="233"/>
                    <a:pt x="408" y="233"/>
                  </a:cubicBezTo>
                  <a:cubicBezTo>
                    <a:pt x="392" y="233"/>
                    <a:pt x="370" y="227"/>
                    <a:pt x="333" y="212"/>
                  </a:cubicBezTo>
                  <a:cubicBezTo>
                    <a:pt x="296" y="197"/>
                    <a:pt x="234" y="167"/>
                    <a:pt x="186" y="143"/>
                  </a:cubicBezTo>
                  <a:cubicBezTo>
                    <a:pt x="138" y="119"/>
                    <a:pt x="78" y="86"/>
                    <a:pt x="48" y="68"/>
                  </a:cubicBezTo>
                  <a:cubicBezTo>
                    <a:pt x="18" y="50"/>
                    <a:pt x="12" y="50"/>
                    <a:pt x="6" y="38"/>
                  </a:cubicBezTo>
                  <a:close/>
                </a:path>
              </a:pathLst>
            </a:custGeom>
            <a:gradFill rotWithShape="0">
              <a:gsLst>
                <a:gs pos="0">
                  <a:schemeClr val="accent2"/>
                </a:gs>
                <a:gs pos="100000">
                  <a:schemeClr val="bg2"/>
                </a:gs>
              </a:gsLst>
              <a:lin ang="18900000" scaled="1"/>
            </a:gradFill>
            <a:ln w="9525" cap="flat" cmpd="sng">
              <a:noFill/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wrap="none" anchor="ctr"/>
            <a:lstStyle/>
            <a:p>
              <a:pPr>
                <a:defRPr/>
              </a:pPr>
              <a:endParaRPr lang="en-IN"/>
            </a:p>
          </p:txBody>
        </p:sp>
        <p:sp>
          <p:nvSpPr>
            <p:cNvPr id="14" name="Freeform 45"/>
            <p:cNvSpPr>
              <a:spLocks/>
            </p:cNvSpPr>
            <p:nvPr userDrawn="1"/>
          </p:nvSpPr>
          <p:spPr bwMode="auto">
            <a:xfrm>
              <a:off x="2262" y="87"/>
              <a:ext cx="396" cy="227"/>
            </a:xfrm>
            <a:custGeom>
              <a:avLst/>
              <a:gdLst/>
              <a:ahLst/>
              <a:cxnLst>
                <a:cxn ang="0">
                  <a:pos x="2" y="9"/>
                </a:cxn>
                <a:cxn ang="0">
                  <a:pos x="53" y="66"/>
                </a:cxn>
                <a:cxn ang="0">
                  <a:pos x="176" y="132"/>
                </a:cxn>
                <a:cxn ang="0">
                  <a:pos x="293" y="189"/>
                </a:cxn>
                <a:cxn ang="0">
                  <a:pos x="341" y="222"/>
                </a:cxn>
                <a:cxn ang="0">
                  <a:pos x="377" y="219"/>
                </a:cxn>
                <a:cxn ang="0">
                  <a:pos x="377" y="180"/>
                </a:cxn>
                <a:cxn ang="0">
                  <a:pos x="260" y="126"/>
                </a:cxn>
                <a:cxn ang="0">
                  <a:pos x="113" y="51"/>
                </a:cxn>
                <a:cxn ang="0">
                  <a:pos x="41" y="9"/>
                </a:cxn>
                <a:cxn ang="0">
                  <a:pos x="2" y="9"/>
                </a:cxn>
              </a:cxnLst>
              <a:rect l="0" t="0" r="r" b="b"/>
              <a:pathLst>
                <a:path w="396" h="227">
                  <a:moveTo>
                    <a:pt x="2" y="9"/>
                  </a:moveTo>
                  <a:cubicBezTo>
                    <a:pt x="4" y="18"/>
                    <a:pt x="24" y="45"/>
                    <a:pt x="53" y="66"/>
                  </a:cubicBezTo>
                  <a:cubicBezTo>
                    <a:pt x="82" y="87"/>
                    <a:pt x="136" y="111"/>
                    <a:pt x="176" y="132"/>
                  </a:cubicBezTo>
                  <a:cubicBezTo>
                    <a:pt x="216" y="153"/>
                    <a:pt x="266" y="174"/>
                    <a:pt x="293" y="189"/>
                  </a:cubicBezTo>
                  <a:cubicBezTo>
                    <a:pt x="320" y="204"/>
                    <a:pt x="327" y="217"/>
                    <a:pt x="341" y="222"/>
                  </a:cubicBezTo>
                  <a:cubicBezTo>
                    <a:pt x="355" y="227"/>
                    <a:pt x="371" y="226"/>
                    <a:pt x="377" y="219"/>
                  </a:cubicBezTo>
                  <a:cubicBezTo>
                    <a:pt x="383" y="212"/>
                    <a:pt x="396" y="195"/>
                    <a:pt x="377" y="180"/>
                  </a:cubicBezTo>
                  <a:cubicBezTo>
                    <a:pt x="358" y="165"/>
                    <a:pt x="304" y="147"/>
                    <a:pt x="260" y="126"/>
                  </a:cubicBezTo>
                  <a:cubicBezTo>
                    <a:pt x="216" y="105"/>
                    <a:pt x="149" y="70"/>
                    <a:pt x="113" y="51"/>
                  </a:cubicBezTo>
                  <a:cubicBezTo>
                    <a:pt x="77" y="32"/>
                    <a:pt x="60" y="17"/>
                    <a:pt x="41" y="9"/>
                  </a:cubicBezTo>
                  <a:cubicBezTo>
                    <a:pt x="22" y="1"/>
                    <a:pt x="0" y="0"/>
                    <a:pt x="2" y="9"/>
                  </a:cubicBezTo>
                  <a:close/>
                </a:path>
              </a:pathLst>
            </a:custGeom>
            <a:gradFill rotWithShape="0">
              <a:gsLst>
                <a:gs pos="0">
                  <a:schemeClr val="accent2"/>
                </a:gs>
                <a:gs pos="100000">
                  <a:schemeClr val="bg2"/>
                </a:gs>
              </a:gsLst>
              <a:lin ang="18900000" scaled="1"/>
            </a:gradFill>
            <a:ln w="9525" cap="flat" cmpd="sng">
              <a:noFill/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wrap="none" anchor="ctr"/>
            <a:lstStyle/>
            <a:p>
              <a:pPr>
                <a:defRPr/>
              </a:pPr>
              <a:endParaRPr lang="en-IN"/>
            </a:p>
          </p:txBody>
        </p:sp>
        <p:sp>
          <p:nvSpPr>
            <p:cNvPr id="15" name="Freeform 46"/>
            <p:cNvSpPr>
              <a:spLocks/>
            </p:cNvSpPr>
            <p:nvPr userDrawn="1"/>
          </p:nvSpPr>
          <p:spPr bwMode="auto">
            <a:xfrm>
              <a:off x="2264" y="240"/>
              <a:ext cx="516" cy="223"/>
            </a:xfrm>
            <a:custGeom>
              <a:avLst/>
              <a:gdLst/>
              <a:ahLst/>
              <a:cxnLst>
                <a:cxn ang="0">
                  <a:pos x="3" y="10"/>
                </a:cxn>
                <a:cxn ang="0">
                  <a:pos x="105" y="97"/>
                </a:cxn>
                <a:cxn ang="0">
                  <a:pos x="243" y="178"/>
                </a:cxn>
                <a:cxn ang="0">
                  <a:pos x="357" y="217"/>
                </a:cxn>
                <a:cxn ang="0">
                  <a:pos x="498" y="214"/>
                </a:cxn>
                <a:cxn ang="0">
                  <a:pos x="468" y="187"/>
                </a:cxn>
                <a:cxn ang="0">
                  <a:pos x="309" y="136"/>
                </a:cxn>
                <a:cxn ang="0">
                  <a:pos x="123" y="34"/>
                </a:cxn>
                <a:cxn ang="0">
                  <a:pos x="3" y="10"/>
                </a:cxn>
              </a:cxnLst>
              <a:rect l="0" t="0" r="r" b="b"/>
              <a:pathLst>
                <a:path w="516" h="223">
                  <a:moveTo>
                    <a:pt x="3" y="10"/>
                  </a:moveTo>
                  <a:cubicBezTo>
                    <a:pt x="0" y="20"/>
                    <a:pt x="65" y="69"/>
                    <a:pt x="105" y="97"/>
                  </a:cubicBezTo>
                  <a:cubicBezTo>
                    <a:pt x="145" y="125"/>
                    <a:pt x="201" y="158"/>
                    <a:pt x="243" y="178"/>
                  </a:cubicBezTo>
                  <a:cubicBezTo>
                    <a:pt x="285" y="198"/>
                    <a:pt x="315" y="211"/>
                    <a:pt x="357" y="217"/>
                  </a:cubicBezTo>
                  <a:cubicBezTo>
                    <a:pt x="399" y="223"/>
                    <a:pt x="480" y="219"/>
                    <a:pt x="498" y="214"/>
                  </a:cubicBezTo>
                  <a:cubicBezTo>
                    <a:pt x="516" y="209"/>
                    <a:pt x="499" y="200"/>
                    <a:pt x="468" y="187"/>
                  </a:cubicBezTo>
                  <a:cubicBezTo>
                    <a:pt x="437" y="174"/>
                    <a:pt x="366" y="161"/>
                    <a:pt x="309" y="136"/>
                  </a:cubicBezTo>
                  <a:cubicBezTo>
                    <a:pt x="252" y="111"/>
                    <a:pt x="172" y="54"/>
                    <a:pt x="123" y="34"/>
                  </a:cubicBezTo>
                  <a:cubicBezTo>
                    <a:pt x="74" y="14"/>
                    <a:pt x="6" y="0"/>
                    <a:pt x="3" y="10"/>
                  </a:cubicBezTo>
                  <a:close/>
                </a:path>
              </a:pathLst>
            </a:custGeom>
            <a:gradFill rotWithShape="0">
              <a:gsLst>
                <a:gs pos="0">
                  <a:schemeClr val="bg2"/>
                </a:gs>
                <a:gs pos="100000">
                  <a:schemeClr val="accent2"/>
                </a:gs>
              </a:gsLst>
              <a:lin ang="5400000" scaled="1"/>
            </a:gradFill>
            <a:ln w="9525" cap="flat" cmpd="sng">
              <a:noFill/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wrap="none" anchor="ctr"/>
            <a:lstStyle/>
            <a:p>
              <a:pPr>
                <a:defRPr/>
              </a:pPr>
              <a:endParaRPr lang="en-IN"/>
            </a:p>
          </p:txBody>
        </p:sp>
        <p:sp>
          <p:nvSpPr>
            <p:cNvPr id="16" name="Freeform 47"/>
            <p:cNvSpPr>
              <a:spLocks/>
            </p:cNvSpPr>
            <p:nvPr userDrawn="1"/>
          </p:nvSpPr>
          <p:spPr bwMode="auto">
            <a:xfrm>
              <a:off x="2723" y="324"/>
              <a:ext cx="414" cy="100"/>
            </a:xfrm>
            <a:custGeom>
              <a:avLst/>
              <a:gdLst/>
              <a:ahLst/>
              <a:cxnLst>
                <a:cxn ang="0">
                  <a:pos x="69" y="60"/>
                </a:cxn>
                <a:cxn ang="0">
                  <a:pos x="12" y="42"/>
                </a:cxn>
                <a:cxn ang="0">
                  <a:pos x="3" y="15"/>
                </a:cxn>
                <a:cxn ang="0">
                  <a:pos x="30" y="0"/>
                </a:cxn>
                <a:cxn ang="0">
                  <a:pos x="117" y="18"/>
                </a:cxn>
                <a:cxn ang="0">
                  <a:pos x="243" y="48"/>
                </a:cxn>
                <a:cxn ang="0">
                  <a:pos x="387" y="48"/>
                </a:cxn>
                <a:cxn ang="0">
                  <a:pos x="408" y="54"/>
                </a:cxn>
                <a:cxn ang="0">
                  <a:pos x="381" y="87"/>
                </a:cxn>
                <a:cxn ang="0">
                  <a:pos x="318" y="99"/>
                </a:cxn>
                <a:cxn ang="0">
                  <a:pos x="195" y="93"/>
                </a:cxn>
                <a:cxn ang="0">
                  <a:pos x="69" y="60"/>
                </a:cxn>
              </a:cxnLst>
              <a:rect l="0" t="0" r="r" b="b"/>
              <a:pathLst>
                <a:path w="414" h="100">
                  <a:moveTo>
                    <a:pt x="69" y="60"/>
                  </a:moveTo>
                  <a:cubicBezTo>
                    <a:pt x="39" y="52"/>
                    <a:pt x="23" y="49"/>
                    <a:pt x="12" y="42"/>
                  </a:cubicBezTo>
                  <a:cubicBezTo>
                    <a:pt x="1" y="35"/>
                    <a:pt x="0" y="22"/>
                    <a:pt x="3" y="15"/>
                  </a:cubicBezTo>
                  <a:cubicBezTo>
                    <a:pt x="6" y="8"/>
                    <a:pt x="11" y="0"/>
                    <a:pt x="30" y="0"/>
                  </a:cubicBezTo>
                  <a:cubicBezTo>
                    <a:pt x="49" y="0"/>
                    <a:pt x="82" y="10"/>
                    <a:pt x="117" y="18"/>
                  </a:cubicBezTo>
                  <a:cubicBezTo>
                    <a:pt x="152" y="26"/>
                    <a:pt x="198" y="43"/>
                    <a:pt x="243" y="48"/>
                  </a:cubicBezTo>
                  <a:cubicBezTo>
                    <a:pt x="288" y="53"/>
                    <a:pt x="360" y="47"/>
                    <a:pt x="387" y="48"/>
                  </a:cubicBezTo>
                  <a:cubicBezTo>
                    <a:pt x="414" y="49"/>
                    <a:pt x="409" y="48"/>
                    <a:pt x="408" y="54"/>
                  </a:cubicBezTo>
                  <a:cubicBezTo>
                    <a:pt x="407" y="60"/>
                    <a:pt x="396" y="80"/>
                    <a:pt x="381" y="87"/>
                  </a:cubicBezTo>
                  <a:cubicBezTo>
                    <a:pt x="366" y="94"/>
                    <a:pt x="349" y="98"/>
                    <a:pt x="318" y="99"/>
                  </a:cubicBezTo>
                  <a:cubicBezTo>
                    <a:pt x="287" y="100"/>
                    <a:pt x="237" y="99"/>
                    <a:pt x="195" y="93"/>
                  </a:cubicBezTo>
                  <a:cubicBezTo>
                    <a:pt x="153" y="87"/>
                    <a:pt x="99" y="68"/>
                    <a:pt x="69" y="60"/>
                  </a:cubicBezTo>
                  <a:close/>
                </a:path>
              </a:pathLst>
            </a:custGeom>
            <a:gradFill rotWithShape="0">
              <a:gsLst>
                <a:gs pos="0">
                  <a:schemeClr val="bg2"/>
                </a:gs>
                <a:gs pos="100000">
                  <a:schemeClr val="accent2"/>
                </a:gs>
              </a:gsLst>
              <a:lin ang="0" scaled="1"/>
            </a:gradFill>
            <a:ln w="9525" cap="flat" cmpd="sng">
              <a:noFill/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wrap="none" anchor="ctr"/>
            <a:lstStyle/>
            <a:p>
              <a:pPr>
                <a:defRPr/>
              </a:pPr>
              <a:endParaRPr lang="en-IN"/>
            </a:p>
          </p:txBody>
        </p:sp>
        <p:sp>
          <p:nvSpPr>
            <p:cNvPr id="17" name="Freeform 48"/>
            <p:cNvSpPr>
              <a:spLocks/>
            </p:cNvSpPr>
            <p:nvPr userDrawn="1"/>
          </p:nvSpPr>
          <p:spPr bwMode="auto">
            <a:xfrm>
              <a:off x="3165" y="375"/>
              <a:ext cx="150" cy="72"/>
            </a:xfrm>
            <a:custGeom>
              <a:avLst/>
              <a:gdLst/>
              <a:ahLst/>
              <a:cxnLst>
                <a:cxn ang="0">
                  <a:pos x="3" y="67"/>
                </a:cxn>
                <a:cxn ang="0">
                  <a:pos x="84" y="19"/>
                </a:cxn>
                <a:cxn ang="0">
                  <a:pos x="123" y="1"/>
                </a:cxn>
                <a:cxn ang="0">
                  <a:pos x="150" y="22"/>
                </a:cxn>
                <a:cxn ang="0">
                  <a:pos x="123" y="55"/>
                </a:cxn>
                <a:cxn ang="0">
                  <a:pos x="90" y="70"/>
                </a:cxn>
                <a:cxn ang="0">
                  <a:pos x="0" y="67"/>
                </a:cxn>
              </a:cxnLst>
              <a:rect l="0" t="0" r="r" b="b"/>
              <a:pathLst>
                <a:path w="150" h="72">
                  <a:moveTo>
                    <a:pt x="3" y="67"/>
                  </a:moveTo>
                  <a:cubicBezTo>
                    <a:pt x="16" y="59"/>
                    <a:pt x="64" y="30"/>
                    <a:pt x="84" y="19"/>
                  </a:cubicBezTo>
                  <a:cubicBezTo>
                    <a:pt x="104" y="8"/>
                    <a:pt x="112" y="0"/>
                    <a:pt x="123" y="1"/>
                  </a:cubicBezTo>
                  <a:cubicBezTo>
                    <a:pt x="134" y="2"/>
                    <a:pt x="150" y="13"/>
                    <a:pt x="150" y="22"/>
                  </a:cubicBezTo>
                  <a:cubicBezTo>
                    <a:pt x="150" y="31"/>
                    <a:pt x="133" y="47"/>
                    <a:pt x="123" y="55"/>
                  </a:cubicBezTo>
                  <a:cubicBezTo>
                    <a:pt x="113" y="63"/>
                    <a:pt x="110" y="68"/>
                    <a:pt x="90" y="70"/>
                  </a:cubicBezTo>
                  <a:cubicBezTo>
                    <a:pt x="70" y="72"/>
                    <a:pt x="35" y="69"/>
                    <a:pt x="0" y="67"/>
                  </a:cubicBezTo>
                </a:path>
              </a:pathLst>
            </a:custGeom>
            <a:gradFill rotWithShape="0">
              <a:gsLst>
                <a:gs pos="0">
                  <a:schemeClr val="accent2"/>
                </a:gs>
                <a:gs pos="100000">
                  <a:schemeClr val="bg2"/>
                </a:gs>
              </a:gsLst>
              <a:lin ang="0" scaled="1"/>
            </a:gradFill>
            <a:ln w="9525" cap="flat" cmpd="sng">
              <a:noFill/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wrap="none" anchor="ctr"/>
            <a:lstStyle/>
            <a:p>
              <a:pPr>
                <a:defRPr/>
              </a:pPr>
              <a:endParaRPr lang="en-IN"/>
            </a:p>
          </p:txBody>
        </p:sp>
        <p:sp>
          <p:nvSpPr>
            <p:cNvPr id="18" name="Freeform 49"/>
            <p:cNvSpPr>
              <a:spLocks/>
            </p:cNvSpPr>
            <p:nvPr userDrawn="1"/>
          </p:nvSpPr>
          <p:spPr bwMode="auto">
            <a:xfrm>
              <a:off x="3463" y="267"/>
              <a:ext cx="148" cy="91"/>
            </a:xfrm>
            <a:custGeom>
              <a:avLst/>
              <a:gdLst/>
              <a:ahLst/>
              <a:cxnLst>
                <a:cxn ang="0">
                  <a:pos x="1" y="69"/>
                </a:cxn>
                <a:cxn ang="0">
                  <a:pos x="25" y="51"/>
                </a:cxn>
                <a:cxn ang="0">
                  <a:pos x="100" y="9"/>
                </a:cxn>
                <a:cxn ang="0">
                  <a:pos x="133" y="3"/>
                </a:cxn>
                <a:cxn ang="0">
                  <a:pos x="136" y="27"/>
                </a:cxn>
                <a:cxn ang="0">
                  <a:pos x="61" y="75"/>
                </a:cxn>
                <a:cxn ang="0">
                  <a:pos x="19" y="90"/>
                </a:cxn>
                <a:cxn ang="0">
                  <a:pos x="1" y="69"/>
                </a:cxn>
              </a:cxnLst>
              <a:rect l="0" t="0" r="r" b="b"/>
              <a:pathLst>
                <a:path w="148" h="91">
                  <a:moveTo>
                    <a:pt x="1" y="69"/>
                  </a:moveTo>
                  <a:cubicBezTo>
                    <a:pt x="2" y="63"/>
                    <a:pt x="9" y="61"/>
                    <a:pt x="25" y="51"/>
                  </a:cubicBezTo>
                  <a:cubicBezTo>
                    <a:pt x="41" y="41"/>
                    <a:pt x="82" y="17"/>
                    <a:pt x="100" y="9"/>
                  </a:cubicBezTo>
                  <a:cubicBezTo>
                    <a:pt x="118" y="1"/>
                    <a:pt x="127" y="0"/>
                    <a:pt x="133" y="3"/>
                  </a:cubicBezTo>
                  <a:cubicBezTo>
                    <a:pt x="139" y="6"/>
                    <a:pt x="148" y="15"/>
                    <a:pt x="136" y="27"/>
                  </a:cubicBezTo>
                  <a:cubicBezTo>
                    <a:pt x="124" y="39"/>
                    <a:pt x="80" y="65"/>
                    <a:pt x="61" y="75"/>
                  </a:cubicBezTo>
                  <a:cubicBezTo>
                    <a:pt x="42" y="85"/>
                    <a:pt x="29" y="91"/>
                    <a:pt x="19" y="90"/>
                  </a:cubicBezTo>
                  <a:cubicBezTo>
                    <a:pt x="9" y="89"/>
                    <a:pt x="0" y="75"/>
                    <a:pt x="1" y="69"/>
                  </a:cubicBezTo>
                  <a:close/>
                </a:path>
              </a:pathLst>
            </a:custGeom>
            <a:gradFill rotWithShape="0">
              <a:gsLst>
                <a:gs pos="0">
                  <a:schemeClr val="bg2"/>
                </a:gs>
                <a:gs pos="100000">
                  <a:schemeClr val="accent2"/>
                </a:gs>
              </a:gsLst>
              <a:lin ang="2700000" scaled="1"/>
            </a:gradFill>
            <a:ln w="9525" cap="flat" cmpd="sng">
              <a:noFill/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wrap="none" anchor="ctr"/>
            <a:lstStyle/>
            <a:p>
              <a:pPr>
                <a:defRPr/>
              </a:pPr>
              <a:endParaRPr lang="en-IN"/>
            </a:p>
          </p:txBody>
        </p:sp>
        <p:sp>
          <p:nvSpPr>
            <p:cNvPr id="19" name="Freeform 50"/>
            <p:cNvSpPr>
              <a:spLocks/>
            </p:cNvSpPr>
            <p:nvPr userDrawn="1"/>
          </p:nvSpPr>
          <p:spPr bwMode="auto">
            <a:xfrm>
              <a:off x="3580" y="58"/>
              <a:ext cx="938" cy="158"/>
            </a:xfrm>
            <a:custGeom>
              <a:avLst/>
              <a:gdLst/>
              <a:ahLst/>
              <a:cxnLst>
                <a:cxn ang="0">
                  <a:pos x="172" y="86"/>
                </a:cxn>
                <a:cxn ang="0">
                  <a:pos x="61" y="137"/>
                </a:cxn>
                <a:cxn ang="0">
                  <a:pos x="16" y="155"/>
                </a:cxn>
                <a:cxn ang="0">
                  <a:pos x="7" y="122"/>
                </a:cxn>
                <a:cxn ang="0">
                  <a:pos x="58" y="80"/>
                </a:cxn>
                <a:cxn ang="0">
                  <a:pos x="172" y="38"/>
                </a:cxn>
                <a:cxn ang="0">
                  <a:pos x="304" y="11"/>
                </a:cxn>
                <a:cxn ang="0">
                  <a:pos x="463" y="2"/>
                </a:cxn>
                <a:cxn ang="0">
                  <a:pos x="631" y="23"/>
                </a:cxn>
                <a:cxn ang="0">
                  <a:pos x="796" y="53"/>
                </a:cxn>
                <a:cxn ang="0">
                  <a:pos x="841" y="47"/>
                </a:cxn>
                <a:cxn ang="0">
                  <a:pos x="907" y="71"/>
                </a:cxn>
                <a:cxn ang="0">
                  <a:pos x="919" y="101"/>
                </a:cxn>
                <a:cxn ang="0">
                  <a:pos x="793" y="98"/>
                </a:cxn>
                <a:cxn ang="0">
                  <a:pos x="634" y="62"/>
                </a:cxn>
                <a:cxn ang="0">
                  <a:pos x="439" y="38"/>
                </a:cxn>
                <a:cxn ang="0">
                  <a:pos x="238" y="59"/>
                </a:cxn>
                <a:cxn ang="0">
                  <a:pos x="172" y="86"/>
                </a:cxn>
              </a:cxnLst>
              <a:rect l="0" t="0" r="r" b="b"/>
              <a:pathLst>
                <a:path w="938" h="158">
                  <a:moveTo>
                    <a:pt x="172" y="86"/>
                  </a:moveTo>
                  <a:cubicBezTo>
                    <a:pt x="142" y="99"/>
                    <a:pt x="87" y="126"/>
                    <a:pt x="61" y="137"/>
                  </a:cubicBezTo>
                  <a:cubicBezTo>
                    <a:pt x="35" y="148"/>
                    <a:pt x="25" y="158"/>
                    <a:pt x="16" y="155"/>
                  </a:cubicBezTo>
                  <a:cubicBezTo>
                    <a:pt x="7" y="152"/>
                    <a:pt x="0" y="134"/>
                    <a:pt x="7" y="122"/>
                  </a:cubicBezTo>
                  <a:cubicBezTo>
                    <a:pt x="14" y="110"/>
                    <a:pt x="31" y="94"/>
                    <a:pt x="58" y="80"/>
                  </a:cubicBezTo>
                  <a:cubicBezTo>
                    <a:pt x="85" y="66"/>
                    <a:pt x="131" y="49"/>
                    <a:pt x="172" y="38"/>
                  </a:cubicBezTo>
                  <a:cubicBezTo>
                    <a:pt x="213" y="27"/>
                    <a:pt x="256" y="17"/>
                    <a:pt x="304" y="11"/>
                  </a:cubicBezTo>
                  <a:cubicBezTo>
                    <a:pt x="352" y="5"/>
                    <a:pt x="409" y="0"/>
                    <a:pt x="463" y="2"/>
                  </a:cubicBezTo>
                  <a:cubicBezTo>
                    <a:pt x="517" y="4"/>
                    <a:pt x="576" y="15"/>
                    <a:pt x="631" y="23"/>
                  </a:cubicBezTo>
                  <a:cubicBezTo>
                    <a:pt x="686" y="31"/>
                    <a:pt x="761" y="49"/>
                    <a:pt x="796" y="53"/>
                  </a:cubicBezTo>
                  <a:cubicBezTo>
                    <a:pt x="831" y="57"/>
                    <a:pt x="823" y="44"/>
                    <a:pt x="841" y="47"/>
                  </a:cubicBezTo>
                  <a:cubicBezTo>
                    <a:pt x="859" y="50"/>
                    <a:pt x="894" y="62"/>
                    <a:pt x="907" y="71"/>
                  </a:cubicBezTo>
                  <a:cubicBezTo>
                    <a:pt x="920" y="80"/>
                    <a:pt x="938" y="97"/>
                    <a:pt x="919" y="101"/>
                  </a:cubicBezTo>
                  <a:cubicBezTo>
                    <a:pt x="900" y="105"/>
                    <a:pt x="840" y="104"/>
                    <a:pt x="793" y="98"/>
                  </a:cubicBezTo>
                  <a:cubicBezTo>
                    <a:pt x="746" y="92"/>
                    <a:pt x="693" y="72"/>
                    <a:pt x="634" y="62"/>
                  </a:cubicBezTo>
                  <a:cubicBezTo>
                    <a:pt x="575" y="52"/>
                    <a:pt x="505" y="38"/>
                    <a:pt x="439" y="38"/>
                  </a:cubicBezTo>
                  <a:cubicBezTo>
                    <a:pt x="373" y="38"/>
                    <a:pt x="284" y="51"/>
                    <a:pt x="238" y="59"/>
                  </a:cubicBezTo>
                  <a:cubicBezTo>
                    <a:pt x="192" y="67"/>
                    <a:pt x="202" y="73"/>
                    <a:pt x="172" y="86"/>
                  </a:cubicBezTo>
                  <a:close/>
                </a:path>
              </a:pathLst>
            </a:custGeom>
            <a:gradFill rotWithShape="0">
              <a:gsLst>
                <a:gs pos="0">
                  <a:schemeClr val="bg2"/>
                </a:gs>
                <a:gs pos="100000">
                  <a:schemeClr val="accent2"/>
                </a:gs>
              </a:gsLst>
              <a:lin ang="0" scaled="1"/>
            </a:gradFill>
            <a:ln w="9525" cap="flat" cmpd="sng">
              <a:noFill/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wrap="none" anchor="ctr"/>
            <a:lstStyle/>
            <a:p>
              <a:pPr>
                <a:defRPr/>
              </a:pPr>
              <a:endParaRPr lang="en-IN"/>
            </a:p>
          </p:txBody>
        </p:sp>
        <p:sp>
          <p:nvSpPr>
            <p:cNvPr id="20" name="Freeform 51"/>
            <p:cNvSpPr>
              <a:spLocks/>
            </p:cNvSpPr>
            <p:nvPr userDrawn="1"/>
          </p:nvSpPr>
          <p:spPr bwMode="auto">
            <a:xfrm>
              <a:off x="3686" y="145"/>
              <a:ext cx="372" cy="98"/>
            </a:xfrm>
            <a:custGeom>
              <a:avLst/>
              <a:gdLst/>
              <a:ahLst/>
              <a:cxnLst>
                <a:cxn ang="0">
                  <a:pos x="18" y="47"/>
                </a:cxn>
                <a:cxn ang="0">
                  <a:pos x="141" y="17"/>
                </a:cxn>
                <a:cxn ang="0">
                  <a:pos x="246" y="2"/>
                </a:cxn>
                <a:cxn ang="0">
                  <a:pos x="351" y="5"/>
                </a:cxn>
                <a:cxn ang="0">
                  <a:pos x="372" y="23"/>
                </a:cxn>
                <a:cxn ang="0">
                  <a:pos x="354" y="44"/>
                </a:cxn>
                <a:cxn ang="0">
                  <a:pos x="264" y="50"/>
                </a:cxn>
                <a:cxn ang="0">
                  <a:pos x="168" y="53"/>
                </a:cxn>
                <a:cxn ang="0">
                  <a:pos x="72" y="77"/>
                </a:cxn>
                <a:cxn ang="0">
                  <a:pos x="15" y="95"/>
                </a:cxn>
                <a:cxn ang="0">
                  <a:pos x="0" y="56"/>
                </a:cxn>
              </a:cxnLst>
              <a:rect l="0" t="0" r="r" b="b"/>
              <a:pathLst>
                <a:path w="372" h="98">
                  <a:moveTo>
                    <a:pt x="18" y="47"/>
                  </a:moveTo>
                  <a:cubicBezTo>
                    <a:pt x="60" y="36"/>
                    <a:pt x="103" y="25"/>
                    <a:pt x="141" y="17"/>
                  </a:cubicBezTo>
                  <a:cubicBezTo>
                    <a:pt x="179" y="9"/>
                    <a:pt x="211" y="4"/>
                    <a:pt x="246" y="2"/>
                  </a:cubicBezTo>
                  <a:cubicBezTo>
                    <a:pt x="281" y="0"/>
                    <a:pt x="330" y="1"/>
                    <a:pt x="351" y="5"/>
                  </a:cubicBezTo>
                  <a:cubicBezTo>
                    <a:pt x="372" y="9"/>
                    <a:pt x="372" y="17"/>
                    <a:pt x="372" y="23"/>
                  </a:cubicBezTo>
                  <a:cubicBezTo>
                    <a:pt x="372" y="29"/>
                    <a:pt x="372" y="40"/>
                    <a:pt x="354" y="44"/>
                  </a:cubicBezTo>
                  <a:cubicBezTo>
                    <a:pt x="336" y="48"/>
                    <a:pt x="295" y="49"/>
                    <a:pt x="264" y="50"/>
                  </a:cubicBezTo>
                  <a:cubicBezTo>
                    <a:pt x="233" y="51"/>
                    <a:pt x="200" y="49"/>
                    <a:pt x="168" y="53"/>
                  </a:cubicBezTo>
                  <a:cubicBezTo>
                    <a:pt x="136" y="57"/>
                    <a:pt x="98" y="70"/>
                    <a:pt x="72" y="77"/>
                  </a:cubicBezTo>
                  <a:cubicBezTo>
                    <a:pt x="46" y="84"/>
                    <a:pt x="27" y="98"/>
                    <a:pt x="15" y="95"/>
                  </a:cubicBezTo>
                  <a:cubicBezTo>
                    <a:pt x="3" y="92"/>
                    <a:pt x="1" y="74"/>
                    <a:pt x="0" y="56"/>
                  </a:cubicBezTo>
                </a:path>
              </a:pathLst>
            </a:custGeom>
            <a:gradFill rotWithShape="0">
              <a:gsLst>
                <a:gs pos="0">
                  <a:schemeClr val="accent2"/>
                </a:gs>
                <a:gs pos="100000">
                  <a:schemeClr val="bg2"/>
                </a:gs>
              </a:gsLst>
              <a:lin ang="0" scaled="1"/>
            </a:gradFill>
            <a:ln w="9525" cap="flat" cmpd="sng">
              <a:noFill/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wrap="none" anchor="ctr"/>
            <a:lstStyle/>
            <a:p>
              <a:pPr>
                <a:defRPr/>
              </a:pPr>
              <a:endParaRPr lang="en-IN"/>
            </a:p>
          </p:txBody>
        </p:sp>
        <p:sp>
          <p:nvSpPr>
            <p:cNvPr id="21" name="Freeform 52"/>
            <p:cNvSpPr>
              <a:spLocks/>
            </p:cNvSpPr>
            <p:nvPr userDrawn="1"/>
          </p:nvSpPr>
          <p:spPr bwMode="auto">
            <a:xfrm>
              <a:off x="3618" y="308"/>
              <a:ext cx="318" cy="158"/>
            </a:xfrm>
            <a:custGeom>
              <a:avLst/>
              <a:gdLst/>
              <a:ahLst/>
              <a:cxnLst>
                <a:cxn ang="0">
                  <a:pos x="0" y="158"/>
                </a:cxn>
                <a:cxn ang="0">
                  <a:pos x="12" y="137"/>
                </a:cxn>
                <a:cxn ang="0">
                  <a:pos x="162" y="71"/>
                </a:cxn>
                <a:cxn ang="0">
                  <a:pos x="249" y="20"/>
                </a:cxn>
                <a:cxn ang="0">
                  <a:pos x="285" y="2"/>
                </a:cxn>
                <a:cxn ang="0">
                  <a:pos x="309" y="11"/>
                </a:cxn>
                <a:cxn ang="0">
                  <a:pos x="303" y="47"/>
                </a:cxn>
                <a:cxn ang="0">
                  <a:pos x="219" y="89"/>
                </a:cxn>
                <a:cxn ang="0">
                  <a:pos x="108" y="140"/>
                </a:cxn>
                <a:cxn ang="0">
                  <a:pos x="57" y="152"/>
                </a:cxn>
                <a:cxn ang="0">
                  <a:pos x="0" y="158"/>
                </a:cxn>
              </a:cxnLst>
              <a:rect l="0" t="0" r="r" b="b"/>
              <a:pathLst>
                <a:path w="318" h="158">
                  <a:moveTo>
                    <a:pt x="0" y="158"/>
                  </a:moveTo>
                  <a:lnTo>
                    <a:pt x="12" y="137"/>
                  </a:lnTo>
                  <a:cubicBezTo>
                    <a:pt x="39" y="123"/>
                    <a:pt x="122" y="90"/>
                    <a:pt x="162" y="71"/>
                  </a:cubicBezTo>
                  <a:cubicBezTo>
                    <a:pt x="202" y="52"/>
                    <a:pt x="229" y="31"/>
                    <a:pt x="249" y="20"/>
                  </a:cubicBezTo>
                  <a:cubicBezTo>
                    <a:pt x="269" y="9"/>
                    <a:pt x="275" y="4"/>
                    <a:pt x="285" y="2"/>
                  </a:cubicBezTo>
                  <a:cubicBezTo>
                    <a:pt x="295" y="0"/>
                    <a:pt x="306" y="4"/>
                    <a:pt x="309" y="11"/>
                  </a:cubicBezTo>
                  <a:cubicBezTo>
                    <a:pt x="312" y="18"/>
                    <a:pt x="318" y="34"/>
                    <a:pt x="303" y="47"/>
                  </a:cubicBezTo>
                  <a:cubicBezTo>
                    <a:pt x="288" y="60"/>
                    <a:pt x="252" y="74"/>
                    <a:pt x="219" y="89"/>
                  </a:cubicBezTo>
                  <a:cubicBezTo>
                    <a:pt x="186" y="104"/>
                    <a:pt x="135" y="130"/>
                    <a:pt x="108" y="140"/>
                  </a:cubicBezTo>
                  <a:cubicBezTo>
                    <a:pt x="81" y="150"/>
                    <a:pt x="74" y="150"/>
                    <a:pt x="57" y="152"/>
                  </a:cubicBezTo>
                  <a:cubicBezTo>
                    <a:pt x="40" y="154"/>
                    <a:pt x="23" y="154"/>
                    <a:pt x="0" y="158"/>
                  </a:cubicBezTo>
                  <a:close/>
                </a:path>
              </a:pathLst>
            </a:custGeom>
            <a:gradFill rotWithShape="0">
              <a:gsLst>
                <a:gs pos="0">
                  <a:schemeClr val="bg2"/>
                </a:gs>
                <a:gs pos="50000">
                  <a:schemeClr val="accent2"/>
                </a:gs>
                <a:gs pos="100000">
                  <a:schemeClr val="bg2"/>
                </a:gs>
              </a:gsLst>
              <a:lin ang="2700000" scaled="1"/>
            </a:gradFill>
            <a:ln w="9525" cap="flat" cmpd="sng">
              <a:noFill/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wrap="none" anchor="ctr"/>
            <a:lstStyle/>
            <a:p>
              <a:pPr>
                <a:defRPr/>
              </a:pPr>
              <a:endParaRPr lang="en-IN"/>
            </a:p>
          </p:txBody>
        </p:sp>
        <p:sp>
          <p:nvSpPr>
            <p:cNvPr id="22" name="Freeform 53"/>
            <p:cNvSpPr>
              <a:spLocks/>
            </p:cNvSpPr>
            <p:nvPr userDrawn="1"/>
          </p:nvSpPr>
          <p:spPr bwMode="auto">
            <a:xfrm>
              <a:off x="3413" y="291"/>
              <a:ext cx="380" cy="174"/>
            </a:xfrm>
            <a:custGeom>
              <a:avLst/>
              <a:gdLst/>
              <a:ahLst/>
              <a:cxnLst>
                <a:cxn ang="0">
                  <a:pos x="3" y="165"/>
                </a:cxn>
                <a:cxn ang="0">
                  <a:pos x="129" y="93"/>
                </a:cxn>
                <a:cxn ang="0">
                  <a:pos x="261" y="30"/>
                </a:cxn>
                <a:cxn ang="0">
                  <a:pos x="351" y="0"/>
                </a:cxn>
                <a:cxn ang="0">
                  <a:pos x="378" y="27"/>
                </a:cxn>
                <a:cxn ang="0">
                  <a:pos x="336" y="51"/>
                </a:cxn>
                <a:cxn ang="0">
                  <a:pos x="291" y="60"/>
                </a:cxn>
                <a:cxn ang="0">
                  <a:pos x="240" y="75"/>
                </a:cxn>
                <a:cxn ang="0">
                  <a:pos x="189" y="120"/>
                </a:cxn>
                <a:cxn ang="0">
                  <a:pos x="102" y="174"/>
                </a:cxn>
                <a:cxn ang="0">
                  <a:pos x="0" y="162"/>
                </a:cxn>
              </a:cxnLst>
              <a:rect l="0" t="0" r="r" b="b"/>
              <a:pathLst>
                <a:path w="380" h="174">
                  <a:moveTo>
                    <a:pt x="3" y="165"/>
                  </a:moveTo>
                  <a:cubicBezTo>
                    <a:pt x="24" y="153"/>
                    <a:pt x="86" y="115"/>
                    <a:pt x="129" y="93"/>
                  </a:cubicBezTo>
                  <a:cubicBezTo>
                    <a:pt x="172" y="71"/>
                    <a:pt x="224" y="45"/>
                    <a:pt x="261" y="30"/>
                  </a:cubicBezTo>
                  <a:cubicBezTo>
                    <a:pt x="298" y="15"/>
                    <a:pt x="332" y="0"/>
                    <a:pt x="351" y="0"/>
                  </a:cubicBezTo>
                  <a:cubicBezTo>
                    <a:pt x="370" y="0"/>
                    <a:pt x="380" y="19"/>
                    <a:pt x="378" y="27"/>
                  </a:cubicBezTo>
                  <a:cubicBezTo>
                    <a:pt x="376" y="35"/>
                    <a:pt x="350" y="46"/>
                    <a:pt x="336" y="51"/>
                  </a:cubicBezTo>
                  <a:cubicBezTo>
                    <a:pt x="322" y="56"/>
                    <a:pt x="307" y="56"/>
                    <a:pt x="291" y="60"/>
                  </a:cubicBezTo>
                  <a:cubicBezTo>
                    <a:pt x="275" y="64"/>
                    <a:pt x="257" y="65"/>
                    <a:pt x="240" y="75"/>
                  </a:cubicBezTo>
                  <a:cubicBezTo>
                    <a:pt x="223" y="85"/>
                    <a:pt x="212" y="104"/>
                    <a:pt x="189" y="120"/>
                  </a:cubicBezTo>
                  <a:cubicBezTo>
                    <a:pt x="166" y="136"/>
                    <a:pt x="133" y="167"/>
                    <a:pt x="102" y="174"/>
                  </a:cubicBezTo>
                  <a:lnTo>
                    <a:pt x="0" y="162"/>
                  </a:lnTo>
                </a:path>
              </a:pathLst>
            </a:custGeom>
            <a:gradFill rotWithShape="0">
              <a:gsLst>
                <a:gs pos="0">
                  <a:schemeClr val="bg2"/>
                </a:gs>
                <a:gs pos="100000">
                  <a:schemeClr val="accent2"/>
                </a:gs>
              </a:gsLst>
              <a:lin ang="0" scaled="1"/>
            </a:gradFill>
            <a:ln w="9525" cap="flat" cmpd="sng">
              <a:noFill/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wrap="none" anchor="ctr"/>
            <a:lstStyle/>
            <a:p>
              <a:pPr>
                <a:defRPr/>
              </a:pPr>
              <a:endParaRPr lang="en-IN"/>
            </a:p>
          </p:txBody>
        </p:sp>
        <p:sp>
          <p:nvSpPr>
            <p:cNvPr id="23" name="Freeform 54"/>
            <p:cNvSpPr>
              <a:spLocks/>
            </p:cNvSpPr>
            <p:nvPr userDrawn="1"/>
          </p:nvSpPr>
          <p:spPr bwMode="auto">
            <a:xfrm>
              <a:off x="4178" y="187"/>
              <a:ext cx="523" cy="69"/>
            </a:xfrm>
            <a:custGeom>
              <a:avLst/>
              <a:gdLst/>
              <a:ahLst/>
              <a:cxnLst>
                <a:cxn ang="0">
                  <a:pos x="84" y="11"/>
                </a:cxn>
                <a:cxn ang="0">
                  <a:pos x="27" y="5"/>
                </a:cxn>
                <a:cxn ang="0">
                  <a:pos x="9" y="35"/>
                </a:cxn>
                <a:cxn ang="0">
                  <a:pos x="81" y="56"/>
                </a:cxn>
                <a:cxn ang="0">
                  <a:pos x="255" y="68"/>
                </a:cxn>
                <a:cxn ang="0">
                  <a:pos x="432" y="50"/>
                </a:cxn>
                <a:cxn ang="0">
                  <a:pos x="513" y="5"/>
                </a:cxn>
                <a:cxn ang="0">
                  <a:pos x="372" y="20"/>
                </a:cxn>
                <a:cxn ang="0">
                  <a:pos x="141" y="14"/>
                </a:cxn>
                <a:cxn ang="0">
                  <a:pos x="84" y="11"/>
                </a:cxn>
              </a:cxnLst>
              <a:rect l="0" t="0" r="r" b="b"/>
              <a:pathLst>
                <a:path w="523" h="69">
                  <a:moveTo>
                    <a:pt x="84" y="11"/>
                  </a:moveTo>
                  <a:cubicBezTo>
                    <a:pt x="65" y="9"/>
                    <a:pt x="40" y="1"/>
                    <a:pt x="27" y="5"/>
                  </a:cubicBezTo>
                  <a:cubicBezTo>
                    <a:pt x="14" y="9"/>
                    <a:pt x="0" y="27"/>
                    <a:pt x="9" y="35"/>
                  </a:cubicBezTo>
                  <a:cubicBezTo>
                    <a:pt x="18" y="43"/>
                    <a:pt x="40" y="51"/>
                    <a:pt x="81" y="56"/>
                  </a:cubicBezTo>
                  <a:cubicBezTo>
                    <a:pt x="122" y="61"/>
                    <a:pt x="197" y="69"/>
                    <a:pt x="255" y="68"/>
                  </a:cubicBezTo>
                  <a:cubicBezTo>
                    <a:pt x="313" y="67"/>
                    <a:pt x="389" y="60"/>
                    <a:pt x="432" y="50"/>
                  </a:cubicBezTo>
                  <a:cubicBezTo>
                    <a:pt x="475" y="40"/>
                    <a:pt x="523" y="10"/>
                    <a:pt x="513" y="5"/>
                  </a:cubicBezTo>
                  <a:cubicBezTo>
                    <a:pt x="503" y="0"/>
                    <a:pt x="434" y="19"/>
                    <a:pt x="372" y="20"/>
                  </a:cubicBezTo>
                  <a:cubicBezTo>
                    <a:pt x="310" y="21"/>
                    <a:pt x="189" y="15"/>
                    <a:pt x="141" y="14"/>
                  </a:cubicBezTo>
                  <a:cubicBezTo>
                    <a:pt x="93" y="13"/>
                    <a:pt x="103" y="13"/>
                    <a:pt x="84" y="11"/>
                  </a:cubicBezTo>
                  <a:close/>
                </a:path>
              </a:pathLst>
            </a:custGeom>
            <a:gradFill rotWithShape="0">
              <a:gsLst>
                <a:gs pos="0">
                  <a:schemeClr val="bg2"/>
                </a:gs>
                <a:gs pos="100000">
                  <a:schemeClr val="accent2"/>
                </a:gs>
              </a:gsLst>
              <a:lin ang="18900000" scaled="1"/>
            </a:gradFill>
            <a:ln w="9525" cap="flat" cmpd="sng">
              <a:noFill/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wrap="none" anchor="ctr"/>
            <a:lstStyle/>
            <a:p>
              <a:pPr>
                <a:defRPr/>
              </a:pPr>
              <a:endParaRPr lang="en-IN"/>
            </a:p>
          </p:txBody>
        </p:sp>
        <p:sp>
          <p:nvSpPr>
            <p:cNvPr id="24" name="Freeform 55"/>
            <p:cNvSpPr>
              <a:spLocks/>
            </p:cNvSpPr>
            <p:nvPr userDrawn="1"/>
          </p:nvSpPr>
          <p:spPr bwMode="auto">
            <a:xfrm>
              <a:off x="4689" y="186"/>
              <a:ext cx="537" cy="120"/>
            </a:xfrm>
            <a:custGeom>
              <a:avLst/>
              <a:gdLst/>
              <a:ahLst/>
              <a:cxnLst>
                <a:cxn ang="0">
                  <a:pos x="23" y="6"/>
                </a:cxn>
                <a:cxn ang="0">
                  <a:pos x="188" y="3"/>
                </a:cxn>
                <a:cxn ang="0">
                  <a:pos x="323" y="27"/>
                </a:cxn>
                <a:cxn ang="0">
                  <a:pos x="464" y="69"/>
                </a:cxn>
                <a:cxn ang="0">
                  <a:pos x="521" y="90"/>
                </a:cxn>
                <a:cxn ang="0">
                  <a:pos x="533" y="105"/>
                </a:cxn>
                <a:cxn ang="0">
                  <a:pos x="497" y="120"/>
                </a:cxn>
                <a:cxn ang="0">
                  <a:pos x="452" y="108"/>
                </a:cxn>
                <a:cxn ang="0">
                  <a:pos x="350" y="72"/>
                </a:cxn>
                <a:cxn ang="0">
                  <a:pos x="158" y="39"/>
                </a:cxn>
                <a:cxn ang="0">
                  <a:pos x="50" y="39"/>
                </a:cxn>
                <a:cxn ang="0">
                  <a:pos x="23" y="6"/>
                </a:cxn>
              </a:cxnLst>
              <a:rect l="0" t="0" r="r" b="b"/>
              <a:pathLst>
                <a:path w="537" h="120">
                  <a:moveTo>
                    <a:pt x="23" y="6"/>
                  </a:moveTo>
                  <a:cubicBezTo>
                    <a:pt x="46" y="0"/>
                    <a:pt x="138" y="0"/>
                    <a:pt x="188" y="3"/>
                  </a:cubicBezTo>
                  <a:cubicBezTo>
                    <a:pt x="238" y="6"/>
                    <a:pt x="277" y="16"/>
                    <a:pt x="323" y="27"/>
                  </a:cubicBezTo>
                  <a:cubicBezTo>
                    <a:pt x="369" y="38"/>
                    <a:pt x="431" y="59"/>
                    <a:pt x="464" y="69"/>
                  </a:cubicBezTo>
                  <a:cubicBezTo>
                    <a:pt x="497" y="79"/>
                    <a:pt x="509" y="84"/>
                    <a:pt x="521" y="90"/>
                  </a:cubicBezTo>
                  <a:cubicBezTo>
                    <a:pt x="533" y="96"/>
                    <a:pt x="537" y="100"/>
                    <a:pt x="533" y="105"/>
                  </a:cubicBezTo>
                  <a:cubicBezTo>
                    <a:pt x="529" y="110"/>
                    <a:pt x="510" y="120"/>
                    <a:pt x="497" y="120"/>
                  </a:cubicBezTo>
                  <a:cubicBezTo>
                    <a:pt x="484" y="120"/>
                    <a:pt x="476" y="116"/>
                    <a:pt x="452" y="108"/>
                  </a:cubicBezTo>
                  <a:cubicBezTo>
                    <a:pt x="428" y="100"/>
                    <a:pt x="399" y="84"/>
                    <a:pt x="350" y="72"/>
                  </a:cubicBezTo>
                  <a:cubicBezTo>
                    <a:pt x="301" y="60"/>
                    <a:pt x="208" y="45"/>
                    <a:pt x="158" y="39"/>
                  </a:cubicBezTo>
                  <a:cubicBezTo>
                    <a:pt x="108" y="33"/>
                    <a:pt x="72" y="43"/>
                    <a:pt x="50" y="39"/>
                  </a:cubicBezTo>
                  <a:cubicBezTo>
                    <a:pt x="28" y="35"/>
                    <a:pt x="0" y="12"/>
                    <a:pt x="23" y="6"/>
                  </a:cubicBezTo>
                  <a:close/>
                </a:path>
              </a:pathLst>
            </a:custGeom>
            <a:gradFill rotWithShape="0">
              <a:gsLst>
                <a:gs pos="0">
                  <a:schemeClr val="bg2"/>
                </a:gs>
                <a:gs pos="50000">
                  <a:schemeClr val="accent2"/>
                </a:gs>
                <a:gs pos="100000">
                  <a:schemeClr val="bg2"/>
                </a:gs>
              </a:gsLst>
              <a:lin ang="18900000" scaled="1"/>
            </a:gradFill>
            <a:ln w="9525">
              <a:noFill/>
              <a:round/>
              <a:headEnd/>
              <a:tailEnd/>
            </a:ln>
            <a:effectLst/>
          </p:spPr>
          <p:txBody>
            <a:bodyPr wrap="none" anchor="ctr"/>
            <a:lstStyle/>
            <a:p>
              <a:pPr>
                <a:defRPr/>
              </a:pPr>
              <a:endParaRPr lang="en-IN"/>
            </a:p>
          </p:txBody>
        </p:sp>
        <p:sp>
          <p:nvSpPr>
            <p:cNvPr id="25" name="Freeform 56"/>
            <p:cNvSpPr>
              <a:spLocks/>
            </p:cNvSpPr>
            <p:nvPr userDrawn="1"/>
          </p:nvSpPr>
          <p:spPr bwMode="auto">
            <a:xfrm>
              <a:off x="4968" y="312"/>
              <a:ext cx="800" cy="143"/>
            </a:xfrm>
            <a:custGeom>
              <a:avLst/>
              <a:gdLst/>
              <a:ahLst/>
              <a:cxnLst>
                <a:cxn ang="0">
                  <a:pos x="800" y="24"/>
                </a:cxn>
                <a:cxn ang="0">
                  <a:pos x="782" y="15"/>
                </a:cxn>
                <a:cxn ang="0">
                  <a:pos x="659" y="63"/>
                </a:cxn>
                <a:cxn ang="0">
                  <a:pos x="500" y="84"/>
                </a:cxn>
                <a:cxn ang="0">
                  <a:pos x="326" y="69"/>
                </a:cxn>
                <a:cxn ang="0">
                  <a:pos x="98" y="21"/>
                </a:cxn>
                <a:cxn ang="0">
                  <a:pos x="11" y="6"/>
                </a:cxn>
                <a:cxn ang="0">
                  <a:pos x="32" y="60"/>
                </a:cxn>
                <a:cxn ang="0">
                  <a:pos x="155" y="96"/>
                </a:cxn>
                <a:cxn ang="0">
                  <a:pos x="410" y="138"/>
                </a:cxn>
                <a:cxn ang="0">
                  <a:pos x="596" y="129"/>
                </a:cxn>
                <a:cxn ang="0">
                  <a:pos x="737" y="90"/>
                </a:cxn>
                <a:cxn ang="0">
                  <a:pos x="788" y="69"/>
                </a:cxn>
                <a:cxn ang="0">
                  <a:pos x="800" y="24"/>
                </a:cxn>
              </a:cxnLst>
              <a:rect l="0" t="0" r="r" b="b"/>
              <a:pathLst>
                <a:path w="800" h="143">
                  <a:moveTo>
                    <a:pt x="800" y="24"/>
                  </a:moveTo>
                  <a:lnTo>
                    <a:pt x="782" y="15"/>
                  </a:lnTo>
                  <a:cubicBezTo>
                    <a:pt x="759" y="21"/>
                    <a:pt x="706" y="51"/>
                    <a:pt x="659" y="63"/>
                  </a:cubicBezTo>
                  <a:cubicBezTo>
                    <a:pt x="612" y="75"/>
                    <a:pt x="555" y="83"/>
                    <a:pt x="500" y="84"/>
                  </a:cubicBezTo>
                  <a:cubicBezTo>
                    <a:pt x="445" y="85"/>
                    <a:pt x="393" y="79"/>
                    <a:pt x="326" y="69"/>
                  </a:cubicBezTo>
                  <a:cubicBezTo>
                    <a:pt x="259" y="59"/>
                    <a:pt x="150" y="31"/>
                    <a:pt x="98" y="21"/>
                  </a:cubicBezTo>
                  <a:cubicBezTo>
                    <a:pt x="46" y="11"/>
                    <a:pt x="22" y="0"/>
                    <a:pt x="11" y="6"/>
                  </a:cubicBezTo>
                  <a:cubicBezTo>
                    <a:pt x="0" y="12"/>
                    <a:pt x="8" y="45"/>
                    <a:pt x="32" y="60"/>
                  </a:cubicBezTo>
                  <a:cubicBezTo>
                    <a:pt x="56" y="75"/>
                    <a:pt x="92" y="83"/>
                    <a:pt x="155" y="96"/>
                  </a:cubicBezTo>
                  <a:cubicBezTo>
                    <a:pt x="218" y="109"/>
                    <a:pt x="337" y="133"/>
                    <a:pt x="410" y="138"/>
                  </a:cubicBezTo>
                  <a:cubicBezTo>
                    <a:pt x="483" y="143"/>
                    <a:pt x="542" y="137"/>
                    <a:pt x="596" y="129"/>
                  </a:cubicBezTo>
                  <a:cubicBezTo>
                    <a:pt x="650" y="121"/>
                    <a:pt x="705" y="100"/>
                    <a:pt x="737" y="90"/>
                  </a:cubicBezTo>
                  <a:cubicBezTo>
                    <a:pt x="769" y="80"/>
                    <a:pt x="780" y="80"/>
                    <a:pt x="788" y="69"/>
                  </a:cubicBezTo>
                  <a:cubicBezTo>
                    <a:pt x="796" y="58"/>
                    <a:pt x="792" y="39"/>
                    <a:pt x="800" y="24"/>
                  </a:cubicBezTo>
                  <a:close/>
                </a:path>
              </a:pathLst>
            </a:custGeom>
            <a:gradFill rotWithShape="0">
              <a:gsLst>
                <a:gs pos="0">
                  <a:schemeClr val="bg2"/>
                </a:gs>
                <a:gs pos="50000">
                  <a:schemeClr val="accent2"/>
                </a:gs>
                <a:gs pos="100000">
                  <a:schemeClr val="bg2"/>
                </a:gs>
              </a:gsLst>
              <a:lin ang="0" scaled="1"/>
            </a:gradFill>
            <a:ln w="9525">
              <a:noFill/>
              <a:round/>
              <a:headEnd/>
              <a:tailEnd/>
            </a:ln>
            <a:effectLst/>
          </p:spPr>
          <p:txBody>
            <a:bodyPr wrap="none" anchor="ctr"/>
            <a:lstStyle/>
            <a:p>
              <a:pPr>
                <a:defRPr/>
              </a:pPr>
              <a:endParaRPr lang="en-IN"/>
            </a:p>
          </p:txBody>
        </p:sp>
        <p:sp>
          <p:nvSpPr>
            <p:cNvPr id="26" name="Freeform 57"/>
            <p:cNvSpPr>
              <a:spLocks/>
            </p:cNvSpPr>
            <p:nvPr userDrawn="1"/>
          </p:nvSpPr>
          <p:spPr bwMode="auto">
            <a:xfrm>
              <a:off x="5318" y="240"/>
              <a:ext cx="402" cy="115"/>
            </a:xfrm>
            <a:custGeom>
              <a:avLst/>
              <a:gdLst/>
              <a:ahLst/>
              <a:cxnLst>
                <a:cxn ang="0">
                  <a:pos x="402" y="0"/>
                </a:cxn>
                <a:cxn ang="0">
                  <a:pos x="384" y="12"/>
                </a:cxn>
                <a:cxn ang="0">
                  <a:pos x="276" y="51"/>
                </a:cxn>
                <a:cxn ang="0">
                  <a:pos x="165" y="66"/>
                </a:cxn>
                <a:cxn ang="0">
                  <a:pos x="51" y="57"/>
                </a:cxn>
                <a:cxn ang="0">
                  <a:pos x="15" y="54"/>
                </a:cxn>
                <a:cxn ang="0">
                  <a:pos x="3" y="69"/>
                </a:cxn>
                <a:cxn ang="0">
                  <a:pos x="9" y="93"/>
                </a:cxn>
                <a:cxn ang="0">
                  <a:pos x="54" y="102"/>
                </a:cxn>
                <a:cxn ang="0">
                  <a:pos x="198" y="111"/>
                </a:cxn>
                <a:cxn ang="0">
                  <a:pos x="336" y="75"/>
                </a:cxn>
                <a:cxn ang="0">
                  <a:pos x="375" y="54"/>
                </a:cxn>
                <a:cxn ang="0">
                  <a:pos x="402" y="0"/>
                </a:cxn>
              </a:cxnLst>
              <a:rect l="0" t="0" r="r" b="b"/>
              <a:pathLst>
                <a:path w="402" h="115">
                  <a:moveTo>
                    <a:pt x="402" y="0"/>
                  </a:moveTo>
                  <a:lnTo>
                    <a:pt x="384" y="12"/>
                  </a:lnTo>
                  <a:cubicBezTo>
                    <a:pt x="363" y="20"/>
                    <a:pt x="312" y="42"/>
                    <a:pt x="276" y="51"/>
                  </a:cubicBezTo>
                  <a:cubicBezTo>
                    <a:pt x="240" y="60"/>
                    <a:pt x="202" y="65"/>
                    <a:pt x="165" y="66"/>
                  </a:cubicBezTo>
                  <a:cubicBezTo>
                    <a:pt x="128" y="67"/>
                    <a:pt x="76" y="59"/>
                    <a:pt x="51" y="57"/>
                  </a:cubicBezTo>
                  <a:cubicBezTo>
                    <a:pt x="26" y="55"/>
                    <a:pt x="23" y="52"/>
                    <a:pt x="15" y="54"/>
                  </a:cubicBezTo>
                  <a:cubicBezTo>
                    <a:pt x="7" y="56"/>
                    <a:pt x="4" y="63"/>
                    <a:pt x="3" y="69"/>
                  </a:cubicBezTo>
                  <a:cubicBezTo>
                    <a:pt x="2" y="75"/>
                    <a:pt x="0" y="88"/>
                    <a:pt x="9" y="93"/>
                  </a:cubicBezTo>
                  <a:cubicBezTo>
                    <a:pt x="18" y="98"/>
                    <a:pt x="22" y="99"/>
                    <a:pt x="54" y="102"/>
                  </a:cubicBezTo>
                  <a:cubicBezTo>
                    <a:pt x="86" y="105"/>
                    <a:pt x="151" y="115"/>
                    <a:pt x="198" y="111"/>
                  </a:cubicBezTo>
                  <a:cubicBezTo>
                    <a:pt x="245" y="107"/>
                    <a:pt x="307" y="84"/>
                    <a:pt x="336" y="75"/>
                  </a:cubicBezTo>
                  <a:cubicBezTo>
                    <a:pt x="365" y="66"/>
                    <a:pt x="365" y="65"/>
                    <a:pt x="375" y="54"/>
                  </a:cubicBezTo>
                  <a:cubicBezTo>
                    <a:pt x="385" y="43"/>
                    <a:pt x="392" y="26"/>
                    <a:pt x="402" y="0"/>
                  </a:cubicBezTo>
                  <a:close/>
                </a:path>
              </a:pathLst>
            </a:custGeom>
            <a:gradFill rotWithShape="0">
              <a:gsLst>
                <a:gs pos="0">
                  <a:schemeClr val="bg2"/>
                </a:gs>
                <a:gs pos="100000">
                  <a:schemeClr val="accent2"/>
                </a:gs>
              </a:gsLst>
              <a:lin ang="0" scaled="1"/>
            </a:gradFill>
            <a:ln w="9525" cap="flat" cmpd="sng">
              <a:noFill/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wrap="none" anchor="ctr"/>
            <a:lstStyle/>
            <a:p>
              <a:pPr>
                <a:defRPr/>
              </a:pPr>
              <a:endParaRPr lang="en-IN"/>
            </a:p>
          </p:txBody>
        </p:sp>
      </p:grpSp>
      <p:grpSp>
        <p:nvGrpSpPr>
          <p:cNvPr id="3" name="Group 58"/>
          <p:cNvGrpSpPr>
            <a:grpSpLocks/>
          </p:cNvGrpSpPr>
          <p:nvPr/>
        </p:nvGrpSpPr>
        <p:grpSpPr bwMode="auto">
          <a:xfrm>
            <a:off x="20638" y="6161088"/>
            <a:ext cx="9169400" cy="138112"/>
            <a:chOff x="0" y="4032"/>
            <a:chExt cx="5776" cy="87"/>
          </a:xfrm>
        </p:grpSpPr>
        <p:sp>
          <p:nvSpPr>
            <p:cNvPr id="28" name="Freeform 59"/>
            <p:cNvSpPr>
              <a:spLocks/>
            </p:cNvSpPr>
            <p:nvPr userDrawn="1"/>
          </p:nvSpPr>
          <p:spPr bwMode="auto">
            <a:xfrm>
              <a:off x="4041" y="4047"/>
              <a:ext cx="1735" cy="72"/>
            </a:xfrm>
            <a:custGeom>
              <a:avLst/>
              <a:gdLst/>
              <a:ahLst/>
              <a:cxnLst>
                <a:cxn ang="0">
                  <a:pos x="165" y="6"/>
                </a:cxn>
                <a:cxn ang="0">
                  <a:pos x="450" y="3"/>
                </a:cxn>
                <a:cxn ang="0">
                  <a:pos x="714" y="12"/>
                </a:cxn>
                <a:cxn ang="0">
                  <a:pos x="957" y="24"/>
                </a:cxn>
                <a:cxn ang="0">
                  <a:pos x="1173" y="24"/>
                </a:cxn>
                <a:cxn ang="0">
                  <a:pos x="1473" y="15"/>
                </a:cxn>
                <a:cxn ang="0">
                  <a:pos x="1617" y="0"/>
                </a:cxn>
                <a:cxn ang="0">
                  <a:pos x="1719" y="15"/>
                </a:cxn>
                <a:cxn ang="0">
                  <a:pos x="1716" y="66"/>
                </a:cxn>
                <a:cxn ang="0">
                  <a:pos x="1632" y="51"/>
                </a:cxn>
                <a:cxn ang="0">
                  <a:pos x="1407" y="51"/>
                </a:cxn>
                <a:cxn ang="0">
                  <a:pos x="1191" y="48"/>
                </a:cxn>
                <a:cxn ang="0">
                  <a:pos x="870" y="60"/>
                </a:cxn>
                <a:cxn ang="0">
                  <a:pos x="492" y="48"/>
                </a:cxn>
                <a:cxn ang="0">
                  <a:pos x="291" y="27"/>
                </a:cxn>
                <a:cxn ang="0">
                  <a:pos x="21" y="36"/>
                </a:cxn>
                <a:cxn ang="0">
                  <a:pos x="165" y="6"/>
                </a:cxn>
              </a:cxnLst>
              <a:rect l="0" t="0" r="r" b="b"/>
              <a:pathLst>
                <a:path w="1735" h="72">
                  <a:moveTo>
                    <a:pt x="165" y="6"/>
                  </a:moveTo>
                  <a:cubicBezTo>
                    <a:pt x="236" y="1"/>
                    <a:pt x="359" y="2"/>
                    <a:pt x="450" y="3"/>
                  </a:cubicBezTo>
                  <a:cubicBezTo>
                    <a:pt x="541" y="4"/>
                    <a:pt x="630" y="9"/>
                    <a:pt x="714" y="12"/>
                  </a:cubicBezTo>
                  <a:cubicBezTo>
                    <a:pt x="798" y="15"/>
                    <a:pt x="881" y="22"/>
                    <a:pt x="957" y="24"/>
                  </a:cubicBezTo>
                  <a:cubicBezTo>
                    <a:pt x="1033" y="26"/>
                    <a:pt x="1087" y="25"/>
                    <a:pt x="1173" y="24"/>
                  </a:cubicBezTo>
                  <a:cubicBezTo>
                    <a:pt x="1259" y="23"/>
                    <a:pt x="1399" y="19"/>
                    <a:pt x="1473" y="15"/>
                  </a:cubicBezTo>
                  <a:cubicBezTo>
                    <a:pt x="1547" y="11"/>
                    <a:pt x="1576" y="0"/>
                    <a:pt x="1617" y="0"/>
                  </a:cubicBezTo>
                  <a:cubicBezTo>
                    <a:pt x="1658" y="0"/>
                    <a:pt x="1703" y="4"/>
                    <a:pt x="1719" y="15"/>
                  </a:cubicBezTo>
                  <a:cubicBezTo>
                    <a:pt x="1735" y="26"/>
                    <a:pt x="1730" y="60"/>
                    <a:pt x="1716" y="66"/>
                  </a:cubicBezTo>
                  <a:cubicBezTo>
                    <a:pt x="1702" y="72"/>
                    <a:pt x="1683" y="53"/>
                    <a:pt x="1632" y="51"/>
                  </a:cubicBezTo>
                  <a:cubicBezTo>
                    <a:pt x="1581" y="49"/>
                    <a:pt x="1480" y="51"/>
                    <a:pt x="1407" y="51"/>
                  </a:cubicBezTo>
                  <a:cubicBezTo>
                    <a:pt x="1334" y="51"/>
                    <a:pt x="1280" y="47"/>
                    <a:pt x="1191" y="48"/>
                  </a:cubicBezTo>
                  <a:cubicBezTo>
                    <a:pt x="1102" y="49"/>
                    <a:pt x="986" y="60"/>
                    <a:pt x="870" y="60"/>
                  </a:cubicBezTo>
                  <a:cubicBezTo>
                    <a:pt x="754" y="60"/>
                    <a:pt x="588" y="53"/>
                    <a:pt x="492" y="48"/>
                  </a:cubicBezTo>
                  <a:cubicBezTo>
                    <a:pt x="396" y="43"/>
                    <a:pt x="369" y="29"/>
                    <a:pt x="291" y="27"/>
                  </a:cubicBezTo>
                  <a:cubicBezTo>
                    <a:pt x="213" y="25"/>
                    <a:pt x="42" y="39"/>
                    <a:pt x="21" y="36"/>
                  </a:cubicBezTo>
                  <a:cubicBezTo>
                    <a:pt x="0" y="33"/>
                    <a:pt x="94" y="11"/>
                    <a:pt x="165" y="6"/>
                  </a:cubicBezTo>
                  <a:close/>
                </a:path>
              </a:pathLst>
            </a:custGeom>
            <a:gradFill rotWithShape="0">
              <a:gsLst>
                <a:gs pos="0">
                  <a:schemeClr val="accent2"/>
                </a:gs>
                <a:gs pos="100000">
                  <a:schemeClr val="bg2"/>
                </a:gs>
              </a:gsLst>
              <a:lin ang="5400000" scaled="1"/>
            </a:gradFill>
            <a:ln w="9525" cap="flat" cmpd="sng">
              <a:noFill/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wrap="none" anchor="ctr"/>
            <a:lstStyle/>
            <a:p>
              <a:pPr>
                <a:defRPr/>
              </a:pPr>
              <a:endParaRPr lang="en-IN"/>
            </a:p>
          </p:txBody>
        </p:sp>
        <p:sp>
          <p:nvSpPr>
            <p:cNvPr id="29" name="Freeform 60"/>
            <p:cNvSpPr>
              <a:spLocks/>
            </p:cNvSpPr>
            <p:nvPr userDrawn="1"/>
          </p:nvSpPr>
          <p:spPr bwMode="auto">
            <a:xfrm>
              <a:off x="1727" y="4038"/>
              <a:ext cx="2655" cy="60"/>
            </a:xfrm>
            <a:custGeom>
              <a:avLst/>
              <a:gdLst/>
              <a:ahLst/>
              <a:cxnLst>
                <a:cxn ang="0">
                  <a:pos x="2641" y="6"/>
                </a:cxn>
                <a:cxn ang="0">
                  <a:pos x="2620" y="30"/>
                </a:cxn>
                <a:cxn ang="0">
                  <a:pos x="2368" y="45"/>
                </a:cxn>
                <a:cxn ang="0">
                  <a:pos x="2023" y="60"/>
                </a:cxn>
                <a:cxn ang="0">
                  <a:pos x="1786" y="48"/>
                </a:cxn>
                <a:cxn ang="0">
                  <a:pos x="1525" y="36"/>
                </a:cxn>
                <a:cxn ang="0">
                  <a:pos x="1195" y="45"/>
                </a:cxn>
                <a:cxn ang="0">
                  <a:pos x="817" y="39"/>
                </a:cxn>
                <a:cxn ang="0">
                  <a:pos x="499" y="27"/>
                </a:cxn>
                <a:cxn ang="0">
                  <a:pos x="136" y="39"/>
                </a:cxn>
                <a:cxn ang="0">
                  <a:pos x="10" y="33"/>
                </a:cxn>
                <a:cxn ang="0">
                  <a:pos x="76" y="24"/>
                </a:cxn>
                <a:cxn ang="0">
                  <a:pos x="310" y="18"/>
                </a:cxn>
                <a:cxn ang="0">
                  <a:pos x="544" y="0"/>
                </a:cxn>
                <a:cxn ang="0">
                  <a:pos x="853" y="21"/>
                </a:cxn>
                <a:cxn ang="0">
                  <a:pos x="1114" y="21"/>
                </a:cxn>
                <a:cxn ang="0">
                  <a:pos x="1399" y="3"/>
                </a:cxn>
                <a:cxn ang="0">
                  <a:pos x="1588" y="9"/>
                </a:cxn>
                <a:cxn ang="0">
                  <a:pos x="1807" y="21"/>
                </a:cxn>
                <a:cxn ang="0">
                  <a:pos x="2035" y="12"/>
                </a:cxn>
                <a:cxn ang="0">
                  <a:pos x="2290" y="18"/>
                </a:cxn>
                <a:cxn ang="0">
                  <a:pos x="2596" y="3"/>
                </a:cxn>
                <a:cxn ang="0">
                  <a:pos x="2641" y="6"/>
                </a:cxn>
              </a:cxnLst>
              <a:rect l="0" t="0" r="r" b="b"/>
              <a:pathLst>
                <a:path w="2655" h="60">
                  <a:moveTo>
                    <a:pt x="2641" y="6"/>
                  </a:moveTo>
                  <a:lnTo>
                    <a:pt x="2620" y="30"/>
                  </a:lnTo>
                  <a:cubicBezTo>
                    <a:pt x="2575" y="36"/>
                    <a:pt x="2467" y="40"/>
                    <a:pt x="2368" y="45"/>
                  </a:cubicBezTo>
                  <a:cubicBezTo>
                    <a:pt x="2269" y="50"/>
                    <a:pt x="2120" y="60"/>
                    <a:pt x="2023" y="60"/>
                  </a:cubicBezTo>
                  <a:cubicBezTo>
                    <a:pt x="1926" y="60"/>
                    <a:pt x="1869" y="52"/>
                    <a:pt x="1786" y="48"/>
                  </a:cubicBezTo>
                  <a:cubicBezTo>
                    <a:pt x="1703" y="44"/>
                    <a:pt x="1623" y="36"/>
                    <a:pt x="1525" y="36"/>
                  </a:cubicBezTo>
                  <a:cubicBezTo>
                    <a:pt x="1427" y="36"/>
                    <a:pt x="1313" y="44"/>
                    <a:pt x="1195" y="45"/>
                  </a:cubicBezTo>
                  <a:cubicBezTo>
                    <a:pt x="1077" y="46"/>
                    <a:pt x="933" y="42"/>
                    <a:pt x="817" y="39"/>
                  </a:cubicBezTo>
                  <a:cubicBezTo>
                    <a:pt x="701" y="36"/>
                    <a:pt x="612" y="27"/>
                    <a:pt x="499" y="27"/>
                  </a:cubicBezTo>
                  <a:cubicBezTo>
                    <a:pt x="386" y="27"/>
                    <a:pt x="217" y="38"/>
                    <a:pt x="136" y="39"/>
                  </a:cubicBezTo>
                  <a:cubicBezTo>
                    <a:pt x="55" y="40"/>
                    <a:pt x="20" y="36"/>
                    <a:pt x="10" y="33"/>
                  </a:cubicBezTo>
                  <a:cubicBezTo>
                    <a:pt x="0" y="30"/>
                    <a:pt x="26" y="27"/>
                    <a:pt x="76" y="24"/>
                  </a:cubicBezTo>
                  <a:cubicBezTo>
                    <a:pt x="126" y="21"/>
                    <a:pt x="232" y="22"/>
                    <a:pt x="310" y="18"/>
                  </a:cubicBezTo>
                  <a:cubicBezTo>
                    <a:pt x="388" y="14"/>
                    <a:pt x="454" y="0"/>
                    <a:pt x="544" y="0"/>
                  </a:cubicBezTo>
                  <a:cubicBezTo>
                    <a:pt x="634" y="0"/>
                    <a:pt x="758" y="18"/>
                    <a:pt x="853" y="21"/>
                  </a:cubicBezTo>
                  <a:cubicBezTo>
                    <a:pt x="948" y="24"/>
                    <a:pt x="1023" y="24"/>
                    <a:pt x="1114" y="21"/>
                  </a:cubicBezTo>
                  <a:cubicBezTo>
                    <a:pt x="1205" y="18"/>
                    <a:pt x="1320" y="5"/>
                    <a:pt x="1399" y="3"/>
                  </a:cubicBezTo>
                  <a:cubicBezTo>
                    <a:pt x="1478" y="1"/>
                    <a:pt x="1520" y="6"/>
                    <a:pt x="1588" y="9"/>
                  </a:cubicBezTo>
                  <a:cubicBezTo>
                    <a:pt x="1656" y="12"/>
                    <a:pt x="1733" y="21"/>
                    <a:pt x="1807" y="21"/>
                  </a:cubicBezTo>
                  <a:cubicBezTo>
                    <a:pt x="1881" y="21"/>
                    <a:pt x="1955" y="12"/>
                    <a:pt x="2035" y="12"/>
                  </a:cubicBezTo>
                  <a:cubicBezTo>
                    <a:pt x="2115" y="12"/>
                    <a:pt x="2197" y="19"/>
                    <a:pt x="2290" y="18"/>
                  </a:cubicBezTo>
                  <a:cubicBezTo>
                    <a:pt x="2383" y="17"/>
                    <a:pt x="2537" y="5"/>
                    <a:pt x="2596" y="3"/>
                  </a:cubicBezTo>
                  <a:cubicBezTo>
                    <a:pt x="2655" y="1"/>
                    <a:pt x="2651" y="3"/>
                    <a:pt x="2641" y="6"/>
                  </a:cubicBezTo>
                  <a:close/>
                </a:path>
              </a:pathLst>
            </a:custGeom>
            <a:gradFill rotWithShape="0">
              <a:gsLst>
                <a:gs pos="0">
                  <a:schemeClr val="accent2"/>
                </a:gs>
                <a:gs pos="100000">
                  <a:schemeClr val="bg2"/>
                </a:gs>
              </a:gsLst>
              <a:lin ang="5400000" scaled="1"/>
            </a:gradFill>
            <a:ln w="9525" cap="flat" cmpd="sng">
              <a:noFill/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wrap="none" anchor="ctr"/>
            <a:lstStyle/>
            <a:p>
              <a:pPr>
                <a:defRPr/>
              </a:pPr>
              <a:endParaRPr lang="en-IN"/>
            </a:p>
          </p:txBody>
        </p:sp>
        <p:sp>
          <p:nvSpPr>
            <p:cNvPr id="30" name="Freeform 61"/>
            <p:cNvSpPr>
              <a:spLocks/>
            </p:cNvSpPr>
            <p:nvPr userDrawn="1"/>
          </p:nvSpPr>
          <p:spPr bwMode="auto">
            <a:xfrm>
              <a:off x="0" y="4032"/>
              <a:ext cx="2041" cy="62"/>
            </a:xfrm>
            <a:custGeom>
              <a:avLst/>
              <a:gdLst/>
              <a:ahLst/>
              <a:cxnLst>
                <a:cxn ang="0">
                  <a:pos x="1893" y="39"/>
                </a:cxn>
                <a:cxn ang="0">
                  <a:pos x="1578" y="45"/>
                </a:cxn>
                <a:cxn ang="0">
                  <a:pos x="1011" y="60"/>
                </a:cxn>
                <a:cxn ang="0">
                  <a:pos x="438" y="57"/>
                </a:cxn>
                <a:cxn ang="0">
                  <a:pos x="0" y="36"/>
                </a:cxn>
                <a:cxn ang="0">
                  <a:pos x="0" y="3"/>
                </a:cxn>
                <a:cxn ang="0">
                  <a:pos x="210" y="18"/>
                </a:cxn>
                <a:cxn ang="0">
                  <a:pos x="474" y="21"/>
                </a:cxn>
                <a:cxn ang="0">
                  <a:pos x="678" y="9"/>
                </a:cxn>
                <a:cxn ang="0">
                  <a:pos x="897" y="9"/>
                </a:cxn>
                <a:cxn ang="0">
                  <a:pos x="1167" y="30"/>
                </a:cxn>
                <a:cxn ang="0">
                  <a:pos x="1500" y="24"/>
                </a:cxn>
                <a:cxn ang="0">
                  <a:pos x="1758" y="3"/>
                </a:cxn>
                <a:cxn ang="0">
                  <a:pos x="1938" y="18"/>
                </a:cxn>
                <a:cxn ang="0">
                  <a:pos x="2034" y="33"/>
                </a:cxn>
                <a:cxn ang="0">
                  <a:pos x="1893" y="39"/>
                </a:cxn>
              </a:cxnLst>
              <a:rect l="0" t="0" r="r" b="b"/>
              <a:pathLst>
                <a:path w="2041" h="62">
                  <a:moveTo>
                    <a:pt x="1893" y="39"/>
                  </a:moveTo>
                  <a:cubicBezTo>
                    <a:pt x="1817" y="41"/>
                    <a:pt x="1725" y="42"/>
                    <a:pt x="1578" y="45"/>
                  </a:cubicBezTo>
                  <a:cubicBezTo>
                    <a:pt x="1431" y="48"/>
                    <a:pt x="1201" y="58"/>
                    <a:pt x="1011" y="60"/>
                  </a:cubicBezTo>
                  <a:cubicBezTo>
                    <a:pt x="821" y="62"/>
                    <a:pt x="606" y="61"/>
                    <a:pt x="438" y="57"/>
                  </a:cubicBezTo>
                  <a:cubicBezTo>
                    <a:pt x="270" y="53"/>
                    <a:pt x="73" y="45"/>
                    <a:pt x="0" y="36"/>
                  </a:cubicBezTo>
                  <a:lnTo>
                    <a:pt x="0" y="3"/>
                  </a:lnTo>
                  <a:cubicBezTo>
                    <a:pt x="35" y="0"/>
                    <a:pt x="131" y="15"/>
                    <a:pt x="210" y="18"/>
                  </a:cubicBezTo>
                  <a:cubicBezTo>
                    <a:pt x="289" y="21"/>
                    <a:pt x="396" y="22"/>
                    <a:pt x="474" y="21"/>
                  </a:cubicBezTo>
                  <a:cubicBezTo>
                    <a:pt x="552" y="20"/>
                    <a:pt x="608" y="11"/>
                    <a:pt x="678" y="9"/>
                  </a:cubicBezTo>
                  <a:cubicBezTo>
                    <a:pt x="748" y="7"/>
                    <a:pt x="816" y="6"/>
                    <a:pt x="897" y="9"/>
                  </a:cubicBezTo>
                  <a:cubicBezTo>
                    <a:pt x="978" y="12"/>
                    <a:pt x="1067" y="28"/>
                    <a:pt x="1167" y="30"/>
                  </a:cubicBezTo>
                  <a:cubicBezTo>
                    <a:pt x="1267" y="32"/>
                    <a:pt x="1402" y="28"/>
                    <a:pt x="1500" y="24"/>
                  </a:cubicBezTo>
                  <a:cubicBezTo>
                    <a:pt x="1598" y="20"/>
                    <a:pt x="1685" y="4"/>
                    <a:pt x="1758" y="3"/>
                  </a:cubicBezTo>
                  <a:cubicBezTo>
                    <a:pt x="1831" y="2"/>
                    <a:pt x="1892" y="13"/>
                    <a:pt x="1938" y="18"/>
                  </a:cubicBezTo>
                  <a:cubicBezTo>
                    <a:pt x="1984" y="23"/>
                    <a:pt x="2041" y="30"/>
                    <a:pt x="2034" y="33"/>
                  </a:cubicBezTo>
                  <a:cubicBezTo>
                    <a:pt x="2027" y="36"/>
                    <a:pt x="1969" y="37"/>
                    <a:pt x="1893" y="39"/>
                  </a:cubicBezTo>
                  <a:close/>
                </a:path>
              </a:pathLst>
            </a:custGeom>
            <a:gradFill rotWithShape="0">
              <a:gsLst>
                <a:gs pos="0">
                  <a:schemeClr val="accent2"/>
                </a:gs>
                <a:gs pos="100000">
                  <a:schemeClr val="bg2"/>
                </a:gs>
              </a:gsLst>
              <a:lin ang="5400000" scaled="1"/>
            </a:gradFill>
            <a:ln w="9525" cap="flat" cmpd="sng">
              <a:noFill/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wrap="none" anchor="ctr"/>
            <a:lstStyle/>
            <a:p>
              <a:pPr>
                <a:defRPr/>
              </a:pPr>
              <a:endParaRPr lang="en-IN"/>
            </a:p>
          </p:txBody>
        </p:sp>
      </p:grpSp>
      <p:sp>
        <p:nvSpPr>
          <p:cNvPr id="537662" name="Rectangle 62"/>
          <p:cNvSpPr>
            <a:spLocks noGrp="1" noChangeArrowheads="1"/>
          </p:cNvSpPr>
          <p:nvPr>
            <p:ph type="ctrTitle" sz="quarter"/>
          </p:nvPr>
        </p:nvSpPr>
        <p:spPr>
          <a:xfrm>
            <a:off x="685800" y="1868488"/>
            <a:ext cx="7772400" cy="1600200"/>
          </a:xfrm>
        </p:spPr>
        <p:txBody>
          <a:bodyPr anchorCtr="1"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537663" name="Rectangle 63"/>
          <p:cNvSpPr>
            <a:spLocks noGrp="1" noChangeArrowheads="1"/>
          </p:cNvSpPr>
          <p:nvPr>
            <p:ph type="subTitle" sz="quarter" idx="1"/>
          </p:nvPr>
        </p:nvSpPr>
        <p:spPr>
          <a:xfrm>
            <a:off x="1273175" y="3729038"/>
            <a:ext cx="6400800" cy="1371600"/>
          </a:xfrm>
        </p:spPr>
        <p:txBody>
          <a:bodyPr anchorCtr="1"/>
          <a:lstStyle>
            <a:lvl1pPr marL="0" indent="0" algn="ctr">
              <a:buFontTx/>
              <a:buNone/>
              <a:defRPr/>
            </a:lvl1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31" name="Rectangle 64"/>
          <p:cNvSpPr>
            <a:spLocks noGrp="1" noChangeArrowheads="1"/>
          </p:cNvSpPr>
          <p:nvPr>
            <p:ph type="dt" sz="quarter" idx="10"/>
          </p:nvPr>
        </p:nvSpPr>
        <p:spPr>
          <a:xfrm>
            <a:off x="685800" y="6348413"/>
            <a:ext cx="1905000" cy="457200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32" name="Rectangle 65"/>
          <p:cNvSpPr>
            <a:spLocks noGrp="1" noChangeArrowheads="1"/>
          </p:cNvSpPr>
          <p:nvPr>
            <p:ph type="ftr" sz="quarter" idx="11"/>
          </p:nvPr>
        </p:nvSpPr>
        <p:spPr>
          <a:xfrm>
            <a:off x="3124200" y="6348413"/>
            <a:ext cx="2895600" cy="457200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33" name="Rectangle 66"/>
          <p:cNvSpPr>
            <a:spLocks noGrp="1" noChangeArrowheads="1"/>
          </p:cNvSpPr>
          <p:nvPr>
            <p:ph type="sldNum" sz="quarter" idx="12"/>
          </p:nvPr>
        </p:nvSpPr>
        <p:spPr>
          <a:xfrm>
            <a:off x="6553200" y="6348413"/>
            <a:ext cx="1905000" cy="457200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F319C918-8843-43DE-A88E-EF7999A3D362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  <p:transition spd="slow">
    <p:wipe dir="r"/>
  </p:transition>
</p:sldLayout>
</file>

<file path=ppt/slideLayouts/slideLayout196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N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D9E2372-A784-4445-9F83-A0AC96FCFB39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  <p:transition spd="slow">
    <p:wipe dir="r"/>
  </p:transition>
</p:sldLayout>
</file>

<file path=ppt/slideLayouts/slideLayout197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7E2E84C-1D24-4145-8433-F7905A7D760E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  <p:transition spd="slow">
    <p:wipe dir="r"/>
  </p:transition>
</p:sldLayout>
</file>

<file path=ppt/slideLayouts/slideLayout198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85800" y="1981200"/>
            <a:ext cx="3810000" cy="4114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N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981200"/>
            <a:ext cx="3810000" cy="4114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N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33A733A-1D8B-46CA-805B-58BDB9D1698A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  <p:transition spd="slow">
    <p:wipe dir="r"/>
  </p:transition>
</p:sldLayout>
</file>

<file path=ppt/slideLayouts/slideLayout199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N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N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E7FF999-DAE0-4D5B-B565-2EEDEBA3FF6B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  <p:transition spd="slow">
    <p:wipe dir="r"/>
  </p:transition>
</p:sldLayout>
</file>

<file path=ppt/slideLayouts/slideLayout200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0AA4322-EFF5-4634-B28B-8EE3CC3BC2FC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  <p:transition spd="slow">
    <p:wipe dir="r"/>
  </p:transition>
</p:sldLayout>
</file>

<file path=ppt/slideLayouts/slideLayout201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B324A84-1C92-497A-9B9F-82A0B28F923C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  <p:transition spd="slow">
    <p:wipe dir="r"/>
  </p:transition>
</p:sldLayout>
</file>

<file path=ppt/slideLayouts/slideLayout202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N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A451A5E-C8C3-40CD-834F-AA20D35CEE79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  <p:transition spd="slow">
    <p:wipe dir="r"/>
  </p:transition>
</p:sldLayout>
</file>

<file path=ppt/slideLayouts/slideLayout203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r>
              <a:rPr lang="en-US" noProof="0"/>
              <a:t>Click icon to add picture</a:t>
            </a:r>
            <a:endParaRPr lang="en-IN" noProof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6503E17-2BC1-4826-B937-4DFECBA5BA1A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  <p:transition spd="slow">
    <p:wipe dir="r"/>
  </p:transition>
</p:sldLayout>
</file>

<file path=ppt/slideLayouts/slideLayout204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N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089D1A6-E0D7-493A-852D-27E6B1D84285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  <p:transition spd="slow">
    <p:wipe dir="r"/>
  </p:transition>
</p:sldLayout>
</file>

<file path=ppt/slideLayouts/slideLayout20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15100" y="768350"/>
            <a:ext cx="1943100" cy="5327650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85800" y="768350"/>
            <a:ext cx="5676900" cy="5327650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N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5CFC683-AE0C-4D7A-9079-EB8A1DEECB4B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  <p:transition spd="slow">
    <p:wipe dir="r"/>
  </p:transition>
</p:sldLayout>
</file>

<file path=ppt/slideLayouts/slideLayout20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E45A3A8-70DD-4143-BEDA-A76BD6AE8784}" type="slidenum">
              <a:rPr lang="en-US" smtClean="0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  <p:transition spd="slow">
    <p:wipe dir="r"/>
  </p:transition>
</p:sldLayout>
</file>

<file path=ppt/slideLayouts/slideLayout207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76BFD0A-613E-4777-ACB2-82959AD38153}" type="slidenum">
              <a:rPr lang="en-US" smtClean="0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  <p:transition spd="slow">
    <p:wipe dir="r"/>
  </p:transition>
</p:sldLayout>
</file>

<file path=ppt/slideLayouts/slideLayout208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971F611-1615-48C0-ADBE-3BA493F7EF29}" type="slidenum">
              <a:rPr lang="en-US" smtClean="0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  <p:transition spd="slow">
    <p:wipe dir="r"/>
  </p:transition>
</p:sldLayout>
</file>

<file path=ppt/slideLayouts/slideLayout209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228600" y="914400"/>
            <a:ext cx="4267200" cy="55626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914400"/>
            <a:ext cx="4267200" cy="55626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296081C-7A10-42DB-BEC8-1D0ADA1FB524}" type="slidenum">
              <a:rPr lang="en-US" smtClean="0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  <p:transition spd="slow">
    <p:wipe dir="r"/>
  </p:transition>
</p:sldLayout>
</file>

<file path=ppt/slideLayouts/slideLayout210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2B8F6AA-F937-4E43-B87E-029DCEBEB2CA}" type="slidenum">
              <a:rPr lang="en-US" smtClean="0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  <p:transition spd="slow">
    <p:wipe dir="r"/>
  </p:transition>
</p:sldLayout>
</file>

<file path=ppt/slideLayouts/slideLayout21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2176739-0254-4CD1-9C91-DD902E8206AE}" type="slidenum">
              <a:rPr lang="en-US" smtClean="0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  <p:transition spd="slow">
    <p:wipe dir="r"/>
  </p:transition>
</p:sldLayout>
</file>

<file path=ppt/slideLayouts/slideLayout212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8C762AC-C98A-4770-8282-48FCB07DC7FE}" type="slidenum">
              <a:rPr lang="en-US" smtClean="0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  <p:transition spd="slow">
    <p:wipe dir="r"/>
  </p:transition>
</p:sldLayout>
</file>

<file path=ppt/slideLayouts/slideLayout213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ED763A9-54A3-4213-8557-9395A7605E86}" type="slidenum">
              <a:rPr lang="en-US" smtClean="0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  <p:transition spd="slow">
    <p:wipe dir="r"/>
  </p:transition>
</p:sldLayout>
</file>

<file path=ppt/slideLayouts/slideLayout214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5A246CF-099A-4587-B76F-06D7C3638E5A}" type="slidenum">
              <a:rPr lang="en-US" smtClean="0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  <p:transition spd="slow">
    <p:wipe dir="r"/>
  </p:transition>
</p:sldLayout>
</file>

<file path=ppt/slideLayouts/slideLayout21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51E466D-DE9A-4799-91EB-922B89E17B93}" type="slidenum">
              <a:rPr lang="en-US" smtClean="0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  <p:transition spd="slow">
    <p:wipe dir="r"/>
  </p:transition>
</p:sldLayout>
</file>

<file path=ppt/slideLayouts/slideLayout2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743700" y="274638"/>
            <a:ext cx="2171700" cy="6202362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228600" y="274638"/>
            <a:ext cx="6362700" cy="6202362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C08B849-6F46-4F2D-8CE1-617B7FF40DC7}" type="slidenum">
              <a:rPr lang="en-US" smtClean="0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  <p:transition spd="slow">
    <p:wipe dir="r"/>
  </p:transition>
</p:sldLayout>
</file>

<file path=ppt/slideLayouts/slideLayout217.xml><?xml version="1.0" encoding="utf-8"?>
<p:sldLayout xmlns:a="http://schemas.openxmlformats.org/drawingml/2006/main" xmlns:r="http://schemas.openxmlformats.org/officeDocument/2006/relationships" xmlns:p="http://schemas.openxmlformats.org/presentationml/2006/main" type="txAndObj" preserve="1">
  <p:cSld name="Title, Text,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sz="half" idx="1"/>
          </p:nvPr>
        </p:nvSpPr>
        <p:spPr>
          <a:xfrm>
            <a:off x="228600" y="914400"/>
            <a:ext cx="4267200" cy="556260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914400"/>
            <a:ext cx="4267200" cy="556260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457200" y="6245225"/>
            <a:ext cx="2133600" cy="476250"/>
          </a:xfrm>
        </p:spPr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3124200" y="6245225"/>
            <a:ext cx="2895600" cy="476250"/>
          </a:xfrm>
        </p:spPr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6553200" y="6245225"/>
            <a:ext cx="2133600" cy="476250"/>
          </a:xfrm>
        </p:spPr>
        <p:txBody>
          <a:bodyPr/>
          <a:lstStyle>
            <a:lvl1pPr>
              <a:defRPr/>
            </a:lvl1pPr>
          </a:lstStyle>
          <a:p>
            <a:fld id="{EAC81F8A-876C-4426-B1F4-09299BE1FD02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  <p:transition>
    <p:wipe dir="r"/>
  </p:transition>
</p:sldLayout>
</file>

<file path=ppt/slideLayouts/slideLayout218.xml><?xml version="1.0" encoding="utf-8"?>
<p:sldLayout xmlns:a="http://schemas.openxmlformats.org/drawingml/2006/main" xmlns:r="http://schemas.openxmlformats.org/officeDocument/2006/relationships" xmlns:p="http://schemas.openxmlformats.org/presentationml/2006/main" type="txAndTwoObj" preserve="1">
  <p:cSld name="Title, Text, and 2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sz="half" idx="1"/>
          </p:nvPr>
        </p:nvSpPr>
        <p:spPr>
          <a:xfrm>
            <a:off x="228600" y="914400"/>
            <a:ext cx="4267200" cy="556260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quarter" idx="2"/>
          </p:nvPr>
        </p:nvSpPr>
        <p:spPr>
          <a:xfrm>
            <a:off x="4648200" y="914400"/>
            <a:ext cx="4267200" cy="270510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Content Placeholder 4"/>
          <p:cNvSpPr>
            <a:spLocks noGrp="1"/>
          </p:cNvSpPr>
          <p:nvPr>
            <p:ph sz="quarter" idx="3"/>
          </p:nvPr>
        </p:nvSpPr>
        <p:spPr>
          <a:xfrm>
            <a:off x="4648200" y="3771900"/>
            <a:ext cx="4267200" cy="270510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Date Placeholder 5"/>
          <p:cNvSpPr>
            <a:spLocks noGrp="1"/>
          </p:cNvSpPr>
          <p:nvPr>
            <p:ph type="dt" sz="half" idx="10"/>
          </p:nvPr>
        </p:nvSpPr>
        <p:spPr>
          <a:xfrm>
            <a:off x="457200" y="6245225"/>
            <a:ext cx="2133600" cy="476250"/>
          </a:xfrm>
        </p:spPr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7" name="Footer Placeholder 6"/>
          <p:cNvSpPr>
            <a:spLocks noGrp="1"/>
          </p:cNvSpPr>
          <p:nvPr>
            <p:ph type="ftr" sz="quarter" idx="11"/>
          </p:nvPr>
        </p:nvSpPr>
        <p:spPr>
          <a:xfrm>
            <a:off x="3124200" y="6245225"/>
            <a:ext cx="2895600" cy="476250"/>
          </a:xfrm>
        </p:spPr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8" name="Slide Number Placeholder 7"/>
          <p:cNvSpPr>
            <a:spLocks noGrp="1"/>
          </p:cNvSpPr>
          <p:nvPr>
            <p:ph type="sldNum" sz="quarter" idx="12"/>
          </p:nvPr>
        </p:nvSpPr>
        <p:spPr>
          <a:xfrm>
            <a:off x="6553200" y="6245225"/>
            <a:ext cx="2133600" cy="476250"/>
          </a:xfrm>
        </p:spPr>
        <p:txBody>
          <a:bodyPr/>
          <a:lstStyle>
            <a:lvl1pPr>
              <a:defRPr/>
            </a:lvl1pPr>
          </a:lstStyle>
          <a:p>
            <a:fld id="{8DC20C5F-E3F0-4C8F-A80D-8C798825D2C9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  <p:transition>
    <p:wipe dir="r"/>
  </p:transition>
</p:sldLayout>
</file>

<file path=ppt/slideLayouts/slideLayout219.xml><?xml version="1.0" encoding="utf-8"?>
<p:sldLayout xmlns:a="http://schemas.openxmlformats.org/drawingml/2006/main" xmlns:r="http://schemas.openxmlformats.org/officeDocument/2006/relationships" xmlns:p="http://schemas.openxmlformats.org/presentationml/2006/main" type="fourObj" preserve="1">
  <p:cSld name="Title and 4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sz="quarter"/>
          </p:nvPr>
        </p:nvSpPr>
        <p:spPr>
          <a:xfrm>
            <a:off x="457200" y="274638"/>
            <a:ext cx="8229600" cy="1143000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>
          <a:xfrm>
            <a:off x="228600" y="914400"/>
            <a:ext cx="4267200" cy="270510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quarter" idx="2"/>
          </p:nvPr>
        </p:nvSpPr>
        <p:spPr>
          <a:xfrm>
            <a:off x="4648200" y="914400"/>
            <a:ext cx="4267200" cy="270510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Content Placeholder 4"/>
          <p:cNvSpPr>
            <a:spLocks noGrp="1"/>
          </p:cNvSpPr>
          <p:nvPr>
            <p:ph sz="quarter" idx="3"/>
          </p:nvPr>
        </p:nvSpPr>
        <p:spPr>
          <a:xfrm>
            <a:off x="228600" y="3771900"/>
            <a:ext cx="4267200" cy="270510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8200" y="3771900"/>
            <a:ext cx="4267200" cy="270510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>
          <a:xfrm>
            <a:off x="457200" y="6245225"/>
            <a:ext cx="2133600" cy="476250"/>
          </a:xfrm>
        </p:spPr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>
          <a:xfrm>
            <a:off x="3124200" y="6245225"/>
            <a:ext cx="2895600" cy="476250"/>
          </a:xfrm>
        </p:spPr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>
          <a:xfrm>
            <a:off x="6553200" y="6245225"/>
            <a:ext cx="2133600" cy="476250"/>
          </a:xfrm>
        </p:spPr>
        <p:txBody>
          <a:bodyPr/>
          <a:lstStyle>
            <a:lvl1pPr>
              <a:defRPr/>
            </a:lvl1pPr>
          </a:lstStyle>
          <a:p>
            <a:fld id="{791A7E26-B106-41D0-AF85-1C265DE11686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  <p:transition>
    <p:wipe dir="r"/>
  </p:transition>
</p:sldLayout>
</file>

<file path=ppt/slideLayouts/slideLayout220.xml><?xml version="1.0" encoding="utf-8"?>
<p:sldLayout xmlns:a="http://schemas.openxmlformats.org/drawingml/2006/main" xmlns:r="http://schemas.openxmlformats.org/officeDocument/2006/relationships" xmlns:p="http://schemas.openxmlformats.org/presentationml/2006/main" type="objAndTwoObj" preserve="1">
  <p:cSld name="Title, Content, and 2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228600" y="914400"/>
            <a:ext cx="4267200" cy="556260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quarter" idx="2"/>
          </p:nvPr>
        </p:nvSpPr>
        <p:spPr>
          <a:xfrm>
            <a:off x="4648200" y="914400"/>
            <a:ext cx="4267200" cy="270510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Content Placeholder 4"/>
          <p:cNvSpPr>
            <a:spLocks noGrp="1"/>
          </p:cNvSpPr>
          <p:nvPr>
            <p:ph sz="quarter" idx="3"/>
          </p:nvPr>
        </p:nvSpPr>
        <p:spPr>
          <a:xfrm>
            <a:off x="4648200" y="3771900"/>
            <a:ext cx="4267200" cy="270510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Date Placeholder 5"/>
          <p:cNvSpPr>
            <a:spLocks noGrp="1"/>
          </p:cNvSpPr>
          <p:nvPr>
            <p:ph type="dt" sz="half" idx="10"/>
          </p:nvPr>
        </p:nvSpPr>
        <p:spPr>
          <a:xfrm>
            <a:off x="457200" y="6245225"/>
            <a:ext cx="2133600" cy="476250"/>
          </a:xfrm>
        </p:spPr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7" name="Footer Placeholder 6"/>
          <p:cNvSpPr>
            <a:spLocks noGrp="1"/>
          </p:cNvSpPr>
          <p:nvPr>
            <p:ph type="ftr" sz="quarter" idx="11"/>
          </p:nvPr>
        </p:nvSpPr>
        <p:spPr>
          <a:xfrm>
            <a:off x="3124200" y="6245225"/>
            <a:ext cx="2895600" cy="476250"/>
          </a:xfrm>
        </p:spPr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8" name="Slide Number Placeholder 7"/>
          <p:cNvSpPr>
            <a:spLocks noGrp="1"/>
          </p:cNvSpPr>
          <p:nvPr>
            <p:ph type="sldNum" sz="quarter" idx="12"/>
          </p:nvPr>
        </p:nvSpPr>
        <p:spPr>
          <a:xfrm>
            <a:off x="6553200" y="6245225"/>
            <a:ext cx="2133600" cy="476250"/>
          </a:xfrm>
        </p:spPr>
        <p:txBody>
          <a:bodyPr/>
          <a:lstStyle>
            <a:lvl1pPr>
              <a:defRPr/>
            </a:lvl1pPr>
          </a:lstStyle>
          <a:p>
            <a:fld id="{61083A42-57B2-4AF1-8F9E-C31300620E2E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  <p:transition>
    <p:wipe dir="r"/>
  </p:transition>
</p:sldLayout>
</file>

<file path=ppt/slideLayouts/slideLayout221.xml><?xml version="1.0" encoding="utf-8"?>
<p:sldLayout xmlns:a="http://schemas.openxmlformats.org/drawingml/2006/main" xmlns:r="http://schemas.openxmlformats.org/officeDocument/2006/relationships" xmlns:p="http://schemas.openxmlformats.org/presentationml/2006/main" type="tbl" preserve="1">
  <p:cSld name="Title and 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able Placeholder 2"/>
          <p:cNvSpPr>
            <a:spLocks noGrp="1"/>
          </p:cNvSpPr>
          <p:nvPr>
            <p:ph type="tbl" idx="1"/>
          </p:nvPr>
        </p:nvSpPr>
        <p:spPr>
          <a:xfrm>
            <a:off x="228600" y="914400"/>
            <a:ext cx="8686800" cy="5562600"/>
          </a:xfrm>
        </p:spPr>
        <p:txBody>
          <a:bodyPr/>
          <a:lstStyle/>
          <a:p>
            <a:r>
              <a:rPr lang="en-US"/>
              <a:t>Click icon to add table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457200" y="6245225"/>
            <a:ext cx="2133600" cy="476250"/>
          </a:xfrm>
        </p:spPr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3124200" y="6245225"/>
            <a:ext cx="2895600" cy="476250"/>
          </a:xfrm>
        </p:spPr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6553200" y="6245225"/>
            <a:ext cx="2133600" cy="476250"/>
          </a:xfrm>
        </p:spPr>
        <p:txBody>
          <a:bodyPr/>
          <a:lstStyle>
            <a:lvl1pPr>
              <a:defRPr/>
            </a:lvl1pPr>
          </a:lstStyle>
          <a:p>
            <a:fld id="{76324458-163D-417E-AAC2-00723B379C2E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  <p:transition>
    <p:wipe dir="r"/>
  </p:transition>
</p:sldLayout>
</file>

<file path=ppt/slideLayouts/slideLayout22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E45A3A8-70DD-4143-BEDA-A76BD6AE8784}" type="slidenum">
              <a:rPr lang="en-US" smtClean="0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  <p:transition spd="slow">
    <p:wipe dir="r"/>
  </p:transition>
</p:sldLayout>
</file>

<file path=ppt/slideLayouts/slideLayout22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76BFD0A-613E-4777-ACB2-82959AD38153}" type="slidenum">
              <a:rPr lang="en-US" smtClean="0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  <p:transition spd="slow">
    <p:wipe dir="r"/>
  </p:transition>
</p:sldLayout>
</file>

<file path=ppt/slideLayouts/slideLayout22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971F611-1615-48C0-ADBE-3BA493F7EF29}" type="slidenum">
              <a:rPr lang="en-US" smtClean="0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  <p:transition spd="slow">
    <p:wipe dir="r"/>
  </p:transition>
</p:sldLayout>
</file>

<file path=ppt/slideLayouts/slideLayout22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228600" y="914400"/>
            <a:ext cx="4267200" cy="55626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914400"/>
            <a:ext cx="4267200" cy="55626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296081C-7A10-42DB-BEC8-1D0ADA1FB524}" type="slidenum">
              <a:rPr lang="en-US" smtClean="0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  <p:transition spd="slow">
    <p:wipe dir="r"/>
  </p:transition>
</p:sldLayout>
</file>

<file path=ppt/slideLayouts/slideLayout22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2B8F6AA-F937-4E43-B87E-029DCEBEB2CA}" type="slidenum">
              <a:rPr lang="en-US" smtClean="0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  <p:transition spd="slow">
    <p:wipe dir="r"/>
  </p:transition>
</p:sldLayout>
</file>

<file path=ppt/slideLayouts/slideLayout22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2176739-0254-4CD1-9C91-DD902E8206AE}" type="slidenum">
              <a:rPr lang="en-US" smtClean="0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  <p:transition spd="slow">
    <p:wipe dir="r"/>
  </p:transition>
</p:sldLayout>
</file>

<file path=ppt/slideLayouts/slideLayout22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8C762AC-C98A-4770-8282-48FCB07DC7FE}" type="slidenum">
              <a:rPr lang="en-US" smtClean="0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  <p:transition spd="slow">
    <p:wipe dir="r"/>
  </p:transition>
</p:sldLayout>
</file>

<file path=ppt/slideLayouts/slideLayout22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ED763A9-54A3-4213-8557-9395A7605E86}" type="slidenum">
              <a:rPr lang="en-US" smtClean="0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  <p:transition spd="slow">
    <p:wipe dir="r"/>
  </p:transition>
</p:sldLayout>
</file>

<file path=ppt/slideLayouts/slideLayout23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5A246CF-099A-4587-B76F-06D7C3638E5A}" type="slidenum">
              <a:rPr lang="en-US" smtClean="0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  <p:transition spd="slow">
    <p:wipe dir="r"/>
  </p:transition>
</p:sldLayout>
</file>

<file path=ppt/slideLayouts/slideLayout23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51E466D-DE9A-4799-91EB-922B89E17B93}" type="slidenum">
              <a:rPr lang="en-US" smtClean="0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  <p:transition spd="slow">
    <p:wipe dir="r"/>
  </p:transition>
</p:sldLayout>
</file>

<file path=ppt/slideLayouts/slideLayout23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743700" y="274638"/>
            <a:ext cx="2171700" cy="6202362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228600" y="274638"/>
            <a:ext cx="6362700" cy="6202362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C08B849-6F46-4F2D-8CE1-617B7FF40DC7}" type="slidenum">
              <a:rPr lang="en-US" smtClean="0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  <p:transition spd="slow">
    <p:wipe dir="r"/>
  </p:transition>
</p:sldLayout>
</file>

<file path=ppt/slideLayouts/slideLayout233.xml><?xml version="1.0" encoding="utf-8"?>
<p:sldLayout xmlns:a="http://schemas.openxmlformats.org/drawingml/2006/main" xmlns:r="http://schemas.openxmlformats.org/officeDocument/2006/relationships" xmlns:p="http://schemas.openxmlformats.org/presentationml/2006/main" type="txAndObj" preserve="1">
  <p:cSld name="Title, Text,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sz="half" idx="1"/>
          </p:nvPr>
        </p:nvSpPr>
        <p:spPr>
          <a:xfrm>
            <a:off x="228600" y="914400"/>
            <a:ext cx="4267200" cy="556260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914400"/>
            <a:ext cx="4267200" cy="556260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457200" y="6245225"/>
            <a:ext cx="2133600" cy="476250"/>
          </a:xfrm>
        </p:spPr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3124200" y="6245225"/>
            <a:ext cx="2895600" cy="476250"/>
          </a:xfrm>
        </p:spPr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6553200" y="6245225"/>
            <a:ext cx="2133600" cy="476250"/>
          </a:xfrm>
        </p:spPr>
        <p:txBody>
          <a:bodyPr/>
          <a:lstStyle>
            <a:lvl1pPr>
              <a:defRPr/>
            </a:lvl1pPr>
          </a:lstStyle>
          <a:p>
            <a:fld id="{EAC81F8A-876C-4426-B1F4-09299BE1FD02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  <p:transition>
    <p:wipe dir="r"/>
  </p:transition>
</p:sldLayout>
</file>

<file path=ppt/slideLayouts/slideLayout234.xml><?xml version="1.0" encoding="utf-8"?>
<p:sldLayout xmlns:a="http://schemas.openxmlformats.org/drawingml/2006/main" xmlns:r="http://schemas.openxmlformats.org/officeDocument/2006/relationships" xmlns:p="http://schemas.openxmlformats.org/presentationml/2006/main" type="txAndTwoObj" preserve="1">
  <p:cSld name="Title, Text, and 2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sz="half" idx="1"/>
          </p:nvPr>
        </p:nvSpPr>
        <p:spPr>
          <a:xfrm>
            <a:off x="228600" y="914400"/>
            <a:ext cx="4267200" cy="556260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quarter" idx="2"/>
          </p:nvPr>
        </p:nvSpPr>
        <p:spPr>
          <a:xfrm>
            <a:off x="4648200" y="914400"/>
            <a:ext cx="4267200" cy="270510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Content Placeholder 4"/>
          <p:cNvSpPr>
            <a:spLocks noGrp="1"/>
          </p:cNvSpPr>
          <p:nvPr>
            <p:ph sz="quarter" idx="3"/>
          </p:nvPr>
        </p:nvSpPr>
        <p:spPr>
          <a:xfrm>
            <a:off x="4648200" y="3771900"/>
            <a:ext cx="4267200" cy="270510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Date Placeholder 5"/>
          <p:cNvSpPr>
            <a:spLocks noGrp="1"/>
          </p:cNvSpPr>
          <p:nvPr>
            <p:ph type="dt" sz="half" idx="10"/>
          </p:nvPr>
        </p:nvSpPr>
        <p:spPr>
          <a:xfrm>
            <a:off x="457200" y="6245225"/>
            <a:ext cx="2133600" cy="476250"/>
          </a:xfrm>
        </p:spPr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7" name="Footer Placeholder 6"/>
          <p:cNvSpPr>
            <a:spLocks noGrp="1"/>
          </p:cNvSpPr>
          <p:nvPr>
            <p:ph type="ftr" sz="quarter" idx="11"/>
          </p:nvPr>
        </p:nvSpPr>
        <p:spPr>
          <a:xfrm>
            <a:off x="3124200" y="6245225"/>
            <a:ext cx="2895600" cy="476250"/>
          </a:xfrm>
        </p:spPr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8" name="Slide Number Placeholder 7"/>
          <p:cNvSpPr>
            <a:spLocks noGrp="1"/>
          </p:cNvSpPr>
          <p:nvPr>
            <p:ph type="sldNum" sz="quarter" idx="12"/>
          </p:nvPr>
        </p:nvSpPr>
        <p:spPr>
          <a:xfrm>
            <a:off x="6553200" y="6245225"/>
            <a:ext cx="2133600" cy="476250"/>
          </a:xfrm>
        </p:spPr>
        <p:txBody>
          <a:bodyPr/>
          <a:lstStyle>
            <a:lvl1pPr>
              <a:defRPr/>
            </a:lvl1pPr>
          </a:lstStyle>
          <a:p>
            <a:fld id="{8DC20C5F-E3F0-4C8F-A80D-8C798825D2C9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  <p:transition>
    <p:wipe dir="r"/>
  </p:transition>
</p:sldLayout>
</file>

<file path=ppt/slideLayouts/slideLayout235.xml><?xml version="1.0" encoding="utf-8"?>
<p:sldLayout xmlns:a="http://schemas.openxmlformats.org/drawingml/2006/main" xmlns:r="http://schemas.openxmlformats.org/officeDocument/2006/relationships" xmlns:p="http://schemas.openxmlformats.org/presentationml/2006/main" type="fourObj" preserve="1">
  <p:cSld name="Title and 4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sz="quarter"/>
          </p:nvPr>
        </p:nvSpPr>
        <p:spPr>
          <a:xfrm>
            <a:off x="457200" y="274638"/>
            <a:ext cx="8229600" cy="1143000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>
          <a:xfrm>
            <a:off x="228600" y="914400"/>
            <a:ext cx="4267200" cy="270510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quarter" idx="2"/>
          </p:nvPr>
        </p:nvSpPr>
        <p:spPr>
          <a:xfrm>
            <a:off x="4648200" y="914400"/>
            <a:ext cx="4267200" cy="270510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Content Placeholder 4"/>
          <p:cNvSpPr>
            <a:spLocks noGrp="1"/>
          </p:cNvSpPr>
          <p:nvPr>
            <p:ph sz="quarter" idx="3"/>
          </p:nvPr>
        </p:nvSpPr>
        <p:spPr>
          <a:xfrm>
            <a:off x="228600" y="3771900"/>
            <a:ext cx="4267200" cy="270510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8200" y="3771900"/>
            <a:ext cx="4267200" cy="270510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>
          <a:xfrm>
            <a:off x="457200" y="6245225"/>
            <a:ext cx="2133600" cy="476250"/>
          </a:xfrm>
        </p:spPr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>
          <a:xfrm>
            <a:off x="3124200" y="6245225"/>
            <a:ext cx="2895600" cy="476250"/>
          </a:xfrm>
        </p:spPr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>
          <a:xfrm>
            <a:off x="6553200" y="6245225"/>
            <a:ext cx="2133600" cy="476250"/>
          </a:xfrm>
        </p:spPr>
        <p:txBody>
          <a:bodyPr/>
          <a:lstStyle>
            <a:lvl1pPr>
              <a:defRPr/>
            </a:lvl1pPr>
          </a:lstStyle>
          <a:p>
            <a:fld id="{791A7E26-B106-41D0-AF85-1C265DE11686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  <p:transition>
    <p:wipe dir="r"/>
  </p:transition>
</p:sldLayout>
</file>

<file path=ppt/slideLayouts/slideLayout236.xml><?xml version="1.0" encoding="utf-8"?>
<p:sldLayout xmlns:a="http://schemas.openxmlformats.org/drawingml/2006/main" xmlns:r="http://schemas.openxmlformats.org/officeDocument/2006/relationships" xmlns:p="http://schemas.openxmlformats.org/presentationml/2006/main" type="objAndTwoObj" preserve="1">
  <p:cSld name="Title, Content, and 2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228600" y="914400"/>
            <a:ext cx="4267200" cy="556260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quarter" idx="2"/>
          </p:nvPr>
        </p:nvSpPr>
        <p:spPr>
          <a:xfrm>
            <a:off x="4648200" y="914400"/>
            <a:ext cx="4267200" cy="270510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Content Placeholder 4"/>
          <p:cNvSpPr>
            <a:spLocks noGrp="1"/>
          </p:cNvSpPr>
          <p:nvPr>
            <p:ph sz="quarter" idx="3"/>
          </p:nvPr>
        </p:nvSpPr>
        <p:spPr>
          <a:xfrm>
            <a:off x="4648200" y="3771900"/>
            <a:ext cx="4267200" cy="270510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Date Placeholder 5"/>
          <p:cNvSpPr>
            <a:spLocks noGrp="1"/>
          </p:cNvSpPr>
          <p:nvPr>
            <p:ph type="dt" sz="half" idx="10"/>
          </p:nvPr>
        </p:nvSpPr>
        <p:spPr>
          <a:xfrm>
            <a:off x="457200" y="6245225"/>
            <a:ext cx="2133600" cy="476250"/>
          </a:xfrm>
        </p:spPr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7" name="Footer Placeholder 6"/>
          <p:cNvSpPr>
            <a:spLocks noGrp="1"/>
          </p:cNvSpPr>
          <p:nvPr>
            <p:ph type="ftr" sz="quarter" idx="11"/>
          </p:nvPr>
        </p:nvSpPr>
        <p:spPr>
          <a:xfrm>
            <a:off x="3124200" y="6245225"/>
            <a:ext cx="2895600" cy="476250"/>
          </a:xfrm>
        </p:spPr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8" name="Slide Number Placeholder 7"/>
          <p:cNvSpPr>
            <a:spLocks noGrp="1"/>
          </p:cNvSpPr>
          <p:nvPr>
            <p:ph type="sldNum" sz="quarter" idx="12"/>
          </p:nvPr>
        </p:nvSpPr>
        <p:spPr>
          <a:xfrm>
            <a:off x="6553200" y="6245225"/>
            <a:ext cx="2133600" cy="476250"/>
          </a:xfrm>
        </p:spPr>
        <p:txBody>
          <a:bodyPr/>
          <a:lstStyle>
            <a:lvl1pPr>
              <a:defRPr/>
            </a:lvl1pPr>
          </a:lstStyle>
          <a:p>
            <a:fld id="{61083A42-57B2-4AF1-8F9E-C31300620E2E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  <p:transition>
    <p:wipe dir="r"/>
  </p:transition>
</p:sldLayout>
</file>

<file path=ppt/slideLayouts/slideLayout237.xml><?xml version="1.0" encoding="utf-8"?>
<p:sldLayout xmlns:a="http://schemas.openxmlformats.org/drawingml/2006/main" xmlns:r="http://schemas.openxmlformats.org/officeDocument/2006/relationships" xmlns:p="http://schemas.openxmlformats.org/presentationml/2006/main" type="tbl" preserve="1">
  <p:cSld name="Title and 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able Placeholder 2"/>
          <p:cNvSpPr>
            <a:spLocks noGrp="1"/>
          </p:cNvSpPr>
          <p:nvPr>
            <p:ph type="tbl" idx="1"/>
          </p:nvPr>
        </p:nvSpPr>
        <p:spPr>
          <a:xfrm>
            <a:off x="228600" y="914400"/>
            <a:ext cx="8686800" cy="5562600"/>
          </a:xfrm>
        </p:spPr>
        <p:txBody>
          <a:bodyPr/>
          <a:lstStyle/>
          <a:p>
            <a:r>
              <a:rPr lang="en-US"/>
              <a:t>Click icon to add table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457200" y="6245225"/>
            <a:ext cx="2133600" cy="476250"/>
          </a:xfrm>
        </p:spPr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3124200" y="6245225"/>
            <a:ext cx="2895600" cy="476250"/>
          </a:xfrm>
        </p:spPr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6553200" y="6245225"/>
            <a:ext cx="2133600" cy="476250"/>
          </a:xfrm>
        </p:spPr>
        <p:txBody>
          <a:bodyPr/>
          <a:lstStyle>
            <a:lvl1pPr>
              <a:defRPr/>
            </a:lvl1pPr>
          </a:lstStyle>
          <a:p>
            <a:fld id="{76324458-163D-417E-AAC2-00723B379C2E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  <p:transition>
    <p:wipe dir="r"/>
  </p:transition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image" Target="../media/image1.pn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24.xml"/><Relationship Id="rId13" Type="http://schemas.openxmlformats.org/officeDocument/2006/relationships/image" Target="../media/image2.jpeg"/><Relationship Id="rId3" Type="http://schemas.openxmlformats.org/officeDocument/2006/relationships/slideLayout" Target="../slideLayouts/slideLayout19.xml"/><Relationship Id="rId7" Type="http://schemas.openxmlformats.org/officeDocument/2006/relationships/slideLayout" Target="../slideLayouts/slideLayout23.xml"/><Relationship Id="rId12" Type="http://schemas.openxmlformats.org/officeDocument/2006/relationships/theme" Target="../theme/theme2.xml"/><Relationship Id="rId2" Type="http://schemas.openxmlformats.org/officeDocument/2006/relationships/slideLayout" Target="../slideLayouts/slideLayout18.xml"/><Relationship Id="rId1" Type="http://schemas.openxmlformats.org/officeDocument/2006/relationships/slideLayout" Target="../slideLayouts/slideLayout17.xml"/><Relationship Id="rId6" Type="http://schemas.openxmlformats.org/officeDocument/2006/relationships/slideLayout" Target="../slideLayouts/slideLayout22.xml"/><Relationship Id="rId11" Type="http://schemas.openxmlformats.org/officeDocument/2006/relationships/slideLayout" Target="../slideLayouts/slideLayout27.xml"/><Relationship Id="rId5" Type="http://schemas.openxmlformats.org/officeDocument/2006/relationships/slideLayout" Target="../slideLayouts/slideLayout21.xml"/><Relationship Id="rId10" Type="http://schemas.openxmlformats.org/officeDocument/2006/relationships/slideLayout" Target="../slideLayouts/slideLayout26.xml"/><Relationship Id="rId4" Type="http://schemas.openxmlformats.org/officeDocument/2006/relationships/slideLayout" Target="../slideLayouts/slideLayout20.xml"/><Relationship Id="rId9" Type="http://schemas.openxmlformats.org/officeDocument/2006/relationships/slideLayout" Target="../slideLayouts/slideLayout25.xml"/></Relationships>
</file>

<file path=ppt/slideMasters/_rels/slideMaster3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35.xml"/><Relationship Id="rId13" Type="http://schemas.openxmlformats.org/officeDocument/2006/relationships/image" Target="../media/image4.jpeg"/><Relationship Id="rId3" Type="http://schemas.openxmlformats.org/officeDocument/2006/relationships/slideLayout" Target="../slideLayouts/slideLayout30.xml"/><Relationship Id="rId7" Type="http://schemas.openxmlformats.org/officeDocument/2006/relationships/slideLayout" Target="../slideLayouts/slideLayout34.xml"/><Relationship Id="rId12" Type="http://schemas.openxmlformats.org/officeDocument/2006/relationships/theme" Target="../theme/theme3.xml"/><Relationship Id="rId2" Type="http://schemas.openxmlformats.org/officeDocument/2006/relationships/slideLayout" Target="../slideLayouts/slideLayout29.xml"/><Relationship Id="rId1" Type="http://schemas.openxmlformats.org/officeDocument/2006/relationships/slideLayout" Target="../slideLayouts/slideLayout28.xml"/><Relationship Id="rId6" Type="http://schemas.openxmlformats.org/officeDocument/2006/relationships/slideLayout" Target="../slideLayouts/slideLayout33.xml"/><Relationship Id="rId11" Type="http://schemas.openxmlformats.org/officeDocument/2006/relationships/slideLayout" Target="../slideLayouts/slideLayout38.xml"/><Relationship Id="rId5" Type="http://schemas.openxmlformats.org/officeDocument/2006/relationships/slideLayout" Target="../slideLayouts/slideLayout32.xml"/><Relationship Id="rId10" Type="http://schemas.openxmlformats.org/officeDocument/2006/relationships/slideLayout" Target="../slideLayouts/slideLayout37.xml"/><Relationship Id="rId4" Type="http://schemas.openxmlformats.org/officeDocument/2006/relationships/slideLayout" Target="../slideLayouts/slideLayout31.xml"/><Relationship Id="rId9" Type="http://schemas.openxmlformats.org/officeDocument/2006/relationships/slideLayout" Target="../slideLayouts/slideLayout36.xml"/></Relationships>
</file>

<file path=ppt/slideMasters/_rels/slideMaster4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46.xml"/><Relationship Id="rId13" Type="http://schemas.openxmlformats.org/officeDocument/2006/relationships/slideLayout" Target="../slideLayouts/slideLayout51.xml"/><Relationship Id="rId18" Type="http://schemas.openxmlformats.org/officeDocument/2006/relationships/image" Target="../media/image6.png"/><Relationship Id="rId3" Type="http://schemas.openxmlformats.org/officeDocument/2006/relationships/slideLayout" Target="../slideLayouts/slideLayout41.xml"/><Relationship Id="rId7" Type="http://schemas.openxmlformats.org/officeDocument/2006/relationships/slideLayout" Target="../slideLayouts/slideLayout45.xml"/><Relationship Id="rId12" Type="http://schemas.openxmlformats.org/officeDocument/2006/relationships/slideLayout" Target="../slideLayouts/slideLayout50.xml"/><Relationship Id="rId17" Type="http://schemas.openxmlformats.org/officeDocument/2006/relationships/theme" Target="../theme/theme4.xml"/><Relationship Id="rId2" Type="http://schemas.openxmlformats.org/officeDocument/2006/relationships/slideLayout" Target="../slideLayouts/slideLayout40.xml"/><Relationship Id="rId16" Type="http://schemas.openxmlformats.org/officeDocument/2006/relationships/slideLayout" Target="../slideLayouts/slideLayout54.xml"/><Relationship Id="rId1" Type="http://schemas.openxmlformats.org/officeDocument/2006/relationships/slideLayout" Target="../slideLayouts/slideLayout39.xml"/><Relationship Id="rId6" Type="http://schemas.openxmlformats.org/officeDocument/2006/relationships/slideLayout" Target="../slideLayouts/slideLayout44.xml"/><Relationship Id="rId11" Type="http://schemas.openxmlformats.org/officeDocument/2006/relationships/slideLayout" Target="../slideLayouts/slideLayout49.xml"/><Relationship Id="rId5" Type="http://schemas.openxmlformats.org/officeDocument/2006/relationships/slideLayout" Target="../slideLayouts/slideLayout43.xml"/><Relationship Id="rId15" Type="http://schemas.openxmlformats.org/officeDocument/2006/relationships/slideLayout" Target="../slideLayouts/slideLayout53.xml"/><Relationship Id="rId10" Type="http://schemas.openxmlformats.org/officeDocument/2006/relationships/slideLayout" Target="../slideLayouts/slideLayout48.xml"/><Relationship Id="rId4" Type="http://schemas.openxmlformats.org/officeDocument/2006/relationships/slideLayout" Target="../slideLayouts/slideLayout42.xml"/><Relationship Id="rId9" Type="http://schemas.openxmlformats.org/officeDocument/2006/relationships/slideLayout" Target="../slideLayouts/slideLayout47.xml"/><Relationship Id="rId14" Type="http://schemas.openxmlformats.org/officeDocument/2006/relationships/slideLayout" Target="../slideLayouts/slideLayout52.xml"/></Relationships>
</file>

<file path=ppt/slideMasters/_rels/slideMaster5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62.xml"/><Relationship Id="rId13" Type="http://schemas.openxmlformats.org/officeDocument/2006/relationships/image" Target="../media/image7.jpeg"/><Relationship Id="rId3" Type="http://schemas.openxmlformats.org/officeDocument/2006/relationships/slideLayout" Target="../slideLayouts/slideLayout57.xml"/><Relationship Id="rId7" Type="http://schemas.openxmlformats.org/officeDocument/2006/relationships/slideLayout" Target="../slideLayouts/slideLayout61.xml"/><Relationship Id="rId12" Type="http://schemas.openxmlformats.org/officeDocument/2006/relationships/theme" Target="../theme/theme5.xml"/><Relationship Id="rId2" Type="http://schemas.openxmlformats.org/officeDocument/2006/relationships/slideLayout" Target="../slideLayouts/slideLayout56.xml"/><Relationship Id="rId1" Type="http://schemas.openxmlformats.org/officeDocument/2006/relationships/slideLayout" Target="../slideLayouts/slideLayout55.xml"/><Relationship Id="rId6" Type="http://schemas.openxmlformats.org/officeDocument/2006/relationships/slideLayout" Target="../slideLayouts/slideLayout60.xml"/><Relationship Id="rId11" Type="http://schemas.openxmlformats.org/officeDocument/2006/relationships/slideLayout" Target="../slideLayouts/slideLayout65.xml"/><Relationship Id="rId5" Type="http://schemas.openxmlformats.org/officeDocument/2006/relationships/slideLayout" Target="../slideLayouts/slideLayout59.xml"/><Relationship Id="rId10" Type="http://schemas.openxmlformats.org/officeDocument/2006/relationships/slideLayout" Target="../slideLayouts/slideLayout64.xml"/><Relationship Id="rId4" Type="http://schemas.openxmlformats.org/officeDocument/2006/relationships/slideLayout" Target="../slideLayouts/slideLayout58.xml"/><Relationship Id="rId9" Type="http://schemas.openxmlformats.org/officeDocument/2006/relationships/slideLayout" Target="../slideLayouts/slideLayout63.xml"/></Relationships>
</file>

<file path=ppt/slideMasters/_rels/slideMaster6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73.xml"/><Relationship Id="rId13" Type="http://schemas.openxmlformats.org/officeDocument/2006/relationships/image" Target="../media/image9.jpeg"/><Relationship Id="rId3" Type="http://schemas.openxmlformats.org/officeDocument/2006/relationships/slideLayout" Target="../slideLayouts/slideLayout68.xml"/><Relationship Id="rId7" Type="http://schemas.openxmlformats.org/officeDocument/2006/relationships/slideLayout" Target="../slideLayouts/slideLayout72.xml"/><Relationship Id="rId12" Type="http://schemas.openxmlformats.org/officeDocument/2006/relationships/theme" Target="../theme/theme6.xml"/><Relationship Id="rId2" Type="http://schemas.openxmlformats.org/officeDocument/2006/relationships/slideLayout" Target="../slideLayouts/slideLayout67.xml"/><Relationship Id="rId1" Type="http://schemas.openxmlformats.org/officeDocument/2006/relationships/slideLayout" Target="../slideLayouts/slideLayout66.xml"/><Relationship Id="rId6" Type="http://schemas.openxmlformats.org/officeDocument/2006/relationships/slideLayout" Target="../slideLayouts/slideLayout71.xml"/><Relationship Id="rId11" Type="http://schemas.openxmlformats.org/officeDocument/2006/relationships/slideLayout" Target="../slideLayouts/slideLayout76.xml"/><Relationship Id="rId5" Type="http://schemas.openxmlformats.org/officeDocument/2006/relationships/slideLayout" Target="../slideLayouts/slideLayout70.xml"/><Relationship Id="rId10" Type="http://schemas.openxmlformats.org/officeDocument/2006/relationships/slideLayout" Target="../slideLayouts/slideLayout75.xml"/><Relationship Id="rId4" Type="http://schemas.openxmlformats.org/officeDocument/2006/relationships/slideLayout" Target="../slideLayouts/slideLayout69.xml"/><Relationship Id="rId9" Type="http://schemas.openxmlformats.org/officeDocument/2006/relationships/slideLayout" Target="../slideLayouts/slideLayout74.xml"/></Relationships>
</file>

<file path=ppt/slideMasters/_rels/slideMaster7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4.xml"/><Relationship Id="rId13" Type="http://schemas.openxmlformats.org/officeDocument/2006/relationships/image" Target="../media/image11.jpeg"/><Relationship Id="rId3" Type="http://schemas.openxmlformats.org/officeDocument/2006/relationships/slideLayout" Target="../slideLayouts/slideLayout79.xml"/><Relationship Id="rId7" Type="http://schemas.openxmlformats.org/officeDocument/2006/relationships/slideLayout" Target="../slideLayouts/slideLayout83.xml"/><Relationship Id="rId12" Type="http://schemas.openxmlformats.org/officeDocument/2006/relationships/theme" Target="../theme/theme7.xml"/><Relationship Id="rId2" Type="http://schemas.openxmlformats.org/officeDocument/2006/relationships/slideLayout" Target="../slideLayouts/slideLayout78.xml"/><Relationship Id="rId1" Type="http://schemas.openxmlformats.org/officeDocument/2006/relationships/slideLayout" Target="../slideLayouts/slideLayout77.xml"/><Relationship Id="rId6" Type="http://schemas.openxmlformats.org/officeDocument/2006/relationships/slideLayout" Target="../slideLayouts/slideLayout82.xml"/><Relationship Id="rId11" Type="http://schemas.openxmlformats.org/officeDocument/2006/relationships/slideLayout" Target="../slideLayouts/slideLayout87.xml"/><Relationship Id="rId5" Type="http://schemas.openxmlformats.org/officeDocument/2006/relationships/slideLayout" Target="../slideLayouts/slideLayout81.xml"/><Relationship Id="rId10" Type="http://schemas.openxmlformats.org/officeDocument/2006/relationships/slideLayout" Target="../slideLayouts/slideLayout86.xml"/><Relationship Id="rId4" Type="http://schemas.openxmlformats.org/officeDocument/2006/relationships/slideLayout" Target="../slideLayouts/slideLayout80.xml"/><Relationship Id="rId9" Type="http://schemas.openxmlformats.org/officeDocument/2006/relationships/slideLayout" Target="../slideLayouts/slideLayout85.xml"/></Relationships>
</file>

<file path=ppt/slideMasters/_rels/slideMaster8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95.xml"/><Relationship Id="rId13" Type="http://schemas.openxmlformats.org/officeDocument/2006/relationships/image" Target="../media/image13.png"/><Relationship Id="rId3" Type="http://schemas.openxmlformats.org/officeDocument/2006/relationships/slideLayout" Target="../slideLayouts/slideLayout90.xml"/><Relationship Id="rId7" Type="http://schemas.openxmlformats.org/officeDocument/2006/relationships/slideLayout" Target="../slideLayouts/slideLayout94.xml"/><Relationship Id="rId12" Type="http://schemas.openxmlformats.org/officeDocument/2006/relationships/theme" Target="../theme/theme8.xml"/><Relationship Id="rId2" Type="http://schemas.openxmlformats.org/officeDocument/2006/relationships/slideLayout" Target="../slideLayouts/slideLayout89.xml"/><Relationship Id="rId1" Type="http://schemas.openxmlformats.org/officeDocument/2006/relationships/slideLayout" Target="../slideLayouts/slideLayout88.xml"/><Relationship Id="rId6" Type="http://schemas.openxmlformats.org/officeDocument/2006/relationships/slideLayout" Target="../slideLayouts/slideLayout93.xml"/><Relationship Id="rId11" Type="http://schemas.openxmlformats.org/officeDocument/2006/relationships/slideLayout" Target="../slideLayouts/slideLayout98.xml"/><Relationship Id="rId5" Type="http://schemas.openxmlformats.org/officeDocument/2006/relationships/slideLayout" Target="../slideLayouts/slideLayout92.xml"/><Relationship Id="rId10" Type="http://schemas.openxmlformats.org/officeDocument/2006/relationships/slideLayout" Target="../slideLayouts/slideLayout97.xml"/><Relationship Id="rId4" Type="http://schemas.openxmlformats.org/officeDocument/2006/relationships/slideLayout" Target="../slideLayouts/slideLayout91.xml"/><Relationship Id="rId9" Type="http://schemas.openxmlformats.org/officeDocument/2006/relationships/slideLayout" Target="../slideLayouts/slideLayout96.xml"/></Relationships>
</file>

<file path=ppt/slideMasters/_rels/slideMaster9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06.xml"/><Relationship Id="rId13" Type="http://schemas.openxmlformats.org/officeDocument/2006/relationships/image" Target="../media/image15.png"/><Relationship Id="rId3" Type="http://schemas.openxmlformats.org/officeDocument/2006/relationships/slideLayout" Target="../slideLayouts/slideLayout101.xml"/><Relationship Id="rId7" Type="http://schemas.openxmlformats.org/officeDocument/2006/relationships/slideLayout" Target="../slideLayouts/slideLayout105.xml"/><Relationship Id="rId12" Type="http://schemas.openxmlformats.org/officeDocument/2006/relationships/theme" Target="../theme/theme9.xml"/><Relationship Id="rId2" Type="http://schemas.openxmlformats.org/officeDocument/2006/relationships/slideLayout" Target="../slideLayouts/slideLayout100.xml"/><Relationship Id="rId1" Type="http://schemas.openxmlformats.org/officeDocument/2006/relationships/slideLayout" Target="../slideLayouts/slideLayout99.xml"/><Relationship Id="rId6" Type="http://schemas.openxmlformats.org/officeDocument/2006/relationships/slideLayout" Target="../slideLayouts/slideLayout104.xml"/><Relationship Id="rId11" Type="http://schemas.openxmlformats.org/officeDocument/2006/relationships/slideLayout" Target="../slideLayouts/slideLayout109.xml"/><Relationship Id="rId5" Type="http://schemas.openxmlformats.org/officeDocument/2006/relationships/slideLayout" Target="../slideLayouts/slideLayout103.xml"/><Relationship Id="rId10" Type="http://schemas.openxmlformats.org/officeDocument/2006/relationships/slideLayout" Target="../slideLayouts/slideLayout108.xml"/><Relationship Id="rId4" Type="http://schemas.openxmlformats.org/officeDocument/2006/relationships/slideLayout" Target="../slideLayouts/slideLayout102.xml"/><Relationship Id="rId9" Type="http://schemas.openxmlformats.org/officeDocument/2006/relationships/slideLayout" Target="../slideLayouts/slideLayout107.xml"/></Relationships>
</file>

<file path=ppt/slideMasters/_rels/slideMaster10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17.xml"/><Relationship Id="rId13" Type="http://schemas.openxmlformats.org/officeDocument/2006/relationships/slideLayout" Target="../slideLayouts/slideLayout122.xml"/><Relationship Id="rId18" Type="http://schemas.openxmlformats.org/officeDocument/2006/relationships/theme" Target="../theme/theme10.xml"/><Relationship Id="rId3" Type="http://schemas.openxmlformats.org/officeDocument/2006/relationships/slideLayout" Target="../slideLayouts/slideLayout112.xml"/><Relationship Id="rId7" Type="http://schemas.openxmlformats.org/officeDocument/2006/relationships/slideLayout" Target="../slideLayouts/slideLayout116.xml"/><Relationship Id="rId12" Type="http://schemas.openxmlformats.org/officeDocument/2006/relationships/slideLayout" Target="../slideLayouts/slideLayout121.xml"/><Relationship Id="rId17" Type="http://schemas.openxmlformats.org/officeDocument/2006/relationships/slideLayout" Target="../slideLayouts/slideLayout126.xml"/><Relationship Id="rId2" Type="http://schemas.openxmlformats.org/officeDocument/2006/relationships/slideLayout" Target="../slideLayouts/slideLayout111.xml"/><Relationship Id="rId16" Type="http://schemas.openxmlformats.org/officeDocument/2006/relationships/slideLayout" Target="../slideLayouts/slideLayout125.xml"/><Relationship Id="rId1" Type="http://schemas.openxmlformats.org/officeDocument/2006/relationships/slideLayout" Target="../slideLayouts/slideLayout110.xml"/><Relationship Id="rId6" Type="http://schemas.openxmlformats.org/officeDocument/2006/relationships/slideLayout" Target="../slideLayouts/slideLayout115.xml"/><Relationship Id="rId11" Type="http://schemas.openxmlformats.org/officeDocument/2006/relationships/slideLayout" Target="../slideLayouts/slideLayout120.xml"/><Relationship Id="rId5" Type="http://schemas.openxmlformats.org/officeDocument/2006/relationships/slideLayout" Target="../slideLayouts/slideLayout114.xml"/><Relationship Id="rId15" Type="http://schemas.openxmlformats.org/officeDocument/2006/relationships/slideLayout" Target="../slideLayouts/slideLayout124.xml"/><Relationship Id="rId10" Type="http://schemas.openxmlformats.org/officeDocument/2006/relationships/slideLayout" Target="../slideLayouts/slideLayout119.xml"/><Relationship Id="rId4" Type="http://schemas.openxmlformats.org/officeDocument/2006/relationships/slideLayout" Target="../slideLayouts/slideLayout113.xml"/><Relationship Id="rId9" Type="http://schemas.openxmlformats.org/officeDocument/2006/relationships/slideLayout" Target="../slideLayouts/slideLayout118.xml"/><Relationship Id="rId14" Type="http://schemas.openxmlformats.org/officeDocument/2006/relationships/slideLayout" Target="../slideLayouts/slideLayout123.xml"/></Relationships>
</file>

<file path=ppt/slideMasters/_rels/slideMaster1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34.xml"/><Relationship Id="rId13" Type="http://schemas.openxmlformats.org/officeDocument/2006/relationships/image" Target="../media/image17.png"/><Relationship Id="rId3" Type="http://schemas.openxmlformats.org/officeDocument/2006/relationships/slideLayout" Target="../slideLayouts/slideLayout129.xml"/><Relationship Id="rId7" Type="http://schemas.openxmlformats.org/officeDocument/2006/relationships/slideLayout" Target="../slideLayouts/slideLayout133.xml"/><Relationship Id="rId12" Type="http://schemas.openxmlformats.org/officeDocument/2006/relationships/theme" Target="../theme/theme11.xml"/><Relationship Id="rId2" Type="http://schemas.openxmlformats.org/officeDocument/2006/relationships/slideLayout" Target="../slideLayouts/slideLayout128.xml"/><Relationship Id="rId1" Type="http://schemas.openxmlformats.org/officeDocument/2006/relationships/slideLayout" Target="../slideLayouts/slideLayout127.xml"/><Relationship Id="rId6" Type="http://schemas.openxmlformats.org/officeDocument/2006/relationships/slideLayout" Target="../slideLayouts/slideLayout132.xml"/><Relationship Id="rId11" Type="http://schemas.openxmlformats.org/officeDocument/2006/relationships/slideLayout" Target="../slideLayouts/slideLayout137.xml"/><Relationship Id="rId5" Type="http://schemas.openxmlformats.org/officeDocument/2006/relationships/slideLayout" Target="../slideLayouts/slideLayout131.xml"/><Relationship Id="rId15" Type="http://schemas.openxmlformats.org/officeDocument/2006/relationships/image" Target="../media/image19.png"/><Relationship Id="rId10" Type="http://schemas.openxmlformats.org/officeDocument/2006/relationships/slideLayout" Target="../slideLayouts/slideLayout136.xml"/><Relationship Id="rId4" Type="http://schemas.openxmlformats.org/officeDocument/2006/relationships/slideLayout" Target="../slideLayouts/slideLayout130.xml"/><Relationship Id="rId9" Type="http://schemas.openxmlformats.org/officeDocument/2006/relationships/slideLayout" Target="../slideLayouts/slideLayout135.xml"/><Relationship Id="rId14" Type="http://schemas.openxmlformats.org/officeDocument/2006/relationships/image" Target="../media/image18.png"/></Relationships>
</file>

<file path=ppt/slideMasters/_rels/slideMaster1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45.xml"/><Relationship Id="rId13" Type="http://schemas.openxmlformats.org/officeDocument/2006/relationships/theme" Target="../theme/theme12.xml"/><Relationship Id="rId3" Type="http://schemas.openxmlformats.org/officeDocument/2006/relationships/slideLayout" Target="../slideLayouts/slideLayout140.xml"/><Relationship Id="rId7" Type="http://schemas.openxmlformats.org/officeDocument/2006/relationships/slideLayout" Target="../slideLayouts/slideLayout144.xml"/><Relationship Id="rId12" Type="http://schemas.openxmlformats.org/officeDocument/2006/relationships/slideLayout" Target="../slideLayouts/slideLayout149.xml"/><Relationship Id="rId2" Type="http://schemas.openxmlformats.org/officeDocument/2006/relationships/slideLayout" Target="../slideLayouts/slideLayout139.xml"/><Relationship Id="rId1" Type="http://schemas.openxmlformats.org/officeDocument/2006/relationships/slideLayout" Target="../slideLayouts/slideLayout138.xml"/><Relationship Id="rId6" Type="http://schemas.openxmlformats.org/officeDocument/2006/relationships/slideLayout" Target="../slideLayouts/slideLayout143.xml"/><Relationship Id="rId11" Type="http://schemas.openxmlformats.org/officeDocument/2006/relationships/slideLayout" Target="../slideLayouts/slideLayout148.xml"/><Relationship Id="rId5" Type="http://schemas.openxmlformats.org/officeDocument/2006/relationships/slideLayout" Target="../slideLayouts/slideLayout142.xml"/><Relationship Id="rId10" Type="http://schemas.openxmlformats.org/officeDocument/2006/relationships/slideLayout" Target="../slideLayouts/slideLayout147.xml"/><Relationship Id="rId4" Type="http://schemas.openxmlformats.org/officeDocument/2006/relationships/slideLayout" Target="../slideLayouts/slideLayout141.xml"/><Relationship Id="rId9" Type="http://schemas.openxmlformats.org/officeDocument/2006/relationships/slideLayout" Target="../slideLayouts/slideLayout146.xml"/></Relationships>
</file>

<file path=ppt/slideMasters/_rels/slideMaster13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57.xml"/><Relationship Id="rId3" Type="http://schemas.openxmlformats.org/officeDocument/2006/relationships/slideLayout" Target="../slideLayouts/slideLayout152.xml"/><Relationship Id="rId7" Type="http://schemas.openxmlformats.org/officeDocument/2006/relationships/slideLayout" Target="../slideLayouts/slideLayout156.xml"/><Relationship Id="rId12" Type="http://schemas.openxmlformats.org/officeDocument/2006/relationships/theme" Target="../theme/theme13.xml"/><Relationship Id="rId2" Type="http://schemas.openxmlformats.org/officeDocument/2006/relationships/slideLayout" Target="../slideLayouts/slideLayout151.xml"/><Relationship Id="rId1" Type="http://schemas.openxmlformats.org/officeDocument/2006/relationships/slideLayout" Target="../slideLayouts/slideLayout150.xml"/><Relationship Id="rId6" Type="http://schemas.openxmlformats.org/officeDocument/2006/relationships/slideLayout" Target="../slideLayouts/slideLayout155.xml"/><Relationship Id="rId11" Type="http://schemas.openxmlformats.org/officeDocument/2006/relationships/slideLayout" Target="../slideLayouts/slideLayout160.xml"/><Relationship Id="rId5" Type="http://schemas.openxmlformats.org/officeDocument/2006/relationships/slideLayout" Target="../slideLayouts/slideLayout154.xml"/><Relationship Id="rId10" Type="http://schemas.openxmlformats.org/officeDocument/2006/relationships/slideLayout" Target="../slideLayouts/slideLayout159.xml"/><Relationship Id="rId4" Type="http://schemas.openxmlformats.org/officeDocument/2006/relationships/slideLayout" Target="../slideLayouts/slideLayout153.xml"/><Relationship Id="rId9" Type="http://schemas.openxmlformats.org/officeDocument/2006/relationships/slideLayout" Target="../slideLayouts/slideLayout158.xml"/></Relationships>
</file>

<file path=ppt/slideMasters/_rels/slideMaster14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68.xml"/><Relationship Id="rId13" Type="http://schemas.openxmlformats.org/officeDocument/2006/relationships/slideLayout" Target="../slideLayouts/slideLayout173.xml"/><Relationship Id="rId18" Type="http://schemas.openxmlformats.org/officeDocument/2006/relationships/theme" Target="../theme/theme14.xml"/><Relationship Id="rId3" Type="http://schemas.openxmlformats.org/officeDocument/2006/relationships/slideLayout" Target="../slideLayouts/slideLayout163.xml"/><Relationship Id="rId7" Type="http://schemas.openxmlformats.org/officeDocument/2006/relationships/slideLayout" Target="../slideLayouts/slideLayout167.xml"/><Relationship Id="rId12" Type="http://schemas.openxmlformats.org/officeDocument/2006/relationships/slideLayout" Target="../slideLayouts/slideLayout172.xml"/><Relationship Id="rId17" Type="http://schemas.openxmlformats.org/officeDocument/2006/relationships/slideLayout" Target="../slideLayouts/slideLayout177.xml"/><Relationship Id="rId2" Type="http://schemas.openxmlformats.org/officeDocument/2006/relationships/slideLayout" Target="../slideLayouts/slideLayout162.xml"/><Relationship Id="rId16" Type="http://schemas.openxmlformats.org/officeDocument/2006/relationships/slideLayout" Target="../slideLayouts/slideLayout176.xml"/><Relationship Id="rId1" Type="http://schemas.openxmlformats.org/officeDocument/2006/relationships/slideLayout" Target="../slideLayouts/slideLayout161.xml"/><Relationship Id="rId6" Type="http://schemas.openxmlformats.org/officeDocument/2006/relationships/slideLayout" Target="../slideLayouts/slideLayout166.xml"/><Relationship Id="rId11" Type="http://schemas.openxmlformats.org/officeDocument/2006/relationships/slideLayout" Target="../slideLayouts/slideLayout171.xml"/><Relationship Id="rId5" Type="http://schemas.openxmlformats.org/officeDocument/2006/relationships/slideLayout" Target="../slideLayouts/slideLayout165.xml"/><Relationship Id="rId15" Type="http://schemas.openxmlformats.org/officeDocument/2006/relationships/slideLayout" Target="../slideLayouts/slideLayout175.xml"/><Relationship Id="rId10" Type="http://schemas.openxmlformats.org/officeDocument/2006/relationships/slideLayout" Target="../slideLayouts/slideLayout170.xml"/><Relationship Id="rId4" Type="http://schemas.openxmlformats.org/officeDocument/2006/relationships/slideLayout" Target="../slideLayouts/slideLayout164.xml"/><Relationship Id="rId9" Type="http://schemas.openxmlformats.org/officeDocument/2006/relationships/slideLayout" Target="../slideLayouts/slideLayout169.xml"/><Relationship Id="rId14" Type="http://schemas.openxmlformats.org/officeDocument/2006/relationships/slideLayout" Target="../slideLayouts/slideLayout174.xml"/></Relationships>
</file>

<file path=ppt/slideMasters/_rels/slideMaster15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85.xml"/><Relationship Id="rId13" Type="http://schemas.openxmlformats.org/officeDocument/2006/relationships/slideLayout" Target="../slideLayouts/slideLayout190.xml"/><Relationship Id="rId18" Type="http://schemas.openxmlformats.org/officeDocument/2006/relationships/theme" Target="../theme/theme15.xml"/><Relationship Id="rId3" Type="http://schemas.openxmlformats.org/officeDocument/2006/relationships/slideLayout" Target="../slideLayouts/slideLayout180.xml"/><Relationship Id="rId7" Type="http://schemas.openxmlformats.org/officeDocument/2006/relationships/slideLayout" Target="../slideLayouts/slideLayout184.xml"/><Relationship Id="rId12" Type="http://schemas.openxmlformats.org/officeDocument/2006/relationships/slideLayout" Target="../slideLayouts/slideLayout189.xml"/><Relationship Id="rId17" Type="http://schemas.openxmlformats.org/officeDocument/2006/relationships/slideLayout" Target="../slideLayouts/slideLayout194.xml"/><Relationship Id="rId2" Type="http://schemas.openxmlformats.org/officeDocument/2006/relationships/slideLayout" Target="../slideLayouts/slideLayout179.xml"/><Relationship Id="rId16" Type="http://schemas.openxmlformats.org/officeDocument/2006/relationships/slideLayout" Target="../slideLayouts/slideLayout193.xml"/><Relationship Id="rId1" Type="http://schemas.openxmlformats.org/officeDocument/2006/relationships/slideLayout" Target="../slideLayouts/slideLayout178.xml"/><Relationship Id="rId6" Type="http://schemas.openxmlformats.org/officeDocument/2006/relationships/slideLayout" Target="../slideLayouts/slideLayout183.xml"/><Relationship Id="rId11" Type="http://schemas.openxmlformats.org/officeDocument/2006/relationships/slideLayout" Target="../slideLayouts/slideLayout188.xml"/><Relationship Id="rId5" Type="http://schemas.openxmlformats.org/officeDocument/2006/relationships/slideLayout" Target="../slideLayouts/slideLayout182.xml"/><Relationship Id="rId15" Type="http://schemas.openxmlformats.org/officeDocument/2006/relationships/slideLayout" Target="../slideLayouts/slideLayout192.xml"/><Relationship Id="rId10" Type="http://schemas.openxmlformats.org/officeDocument/2006/relationships/slideLayout" Target="../slideLayouts/slideLayout187.xml"/><Relationship Id="rId4" Type="http://schemas.openxmlformats.org/officeDocument/2006/relationships/slideLayout" Target="../slideLayouts/slideLayout181.xml"/><Relationship Id="rId9" Type="http://schemas.openxmlformats.org/officeDocument/2006/relationships/slideLayout" Target="../slideLayouts/slideLayout186.xml"/><Relationship Id="rId14" Type="http://schemas.openxmlformats.org/officeDocument/2006/relationships/slideLayout" Target="../slideLayouts/slideLayout191.xml"/></Relationships>
</file>

<file path=ppt/slideMasters/_rels/slideMaster16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202.xml"/><Relationship Id="rId13" Type="http://schemas.openxmlformats.org/officeDocument/2006/relationships/image" Target="../media/image20.jpeg"/><Relationship Id="rId18" Type="http://schemas.openxmlformats.org/officeDocument/2006/relationships/image" Target="../media/image25.png"/><Relationship Id="rId3" Type="http://schemas.openxmlformats.org/officeDocument/2006/relationships/slideLayout" Target="../slideLayouts/slideLayout197.xml"/><Relationship Id="rId7" Type="http://schemas.openxmlformats.org/officeDocument/2006/relationships/slideLayout" Target="../slideLayouts/slideLayout201.xml"/><Relationship Id="rId12" Type="http://schemas.openxmlformats.org/officeDocument/2006/relationships/theme" Target="../theme/theme16.xml"/><Relationship Id="rId17" Type="http://schemas.openxmlformats.org/officeDocument/2006/relationships/image" Target="../media/image24.png"/><Relationship Id="rId2" Type="http://schemas.openxmlformats.org/officeDocument/2006/relationships/slideLayout" Target="../slideLayouts/slideLayout196.xml"/><Relationship Id="rId16" Type="http://schemas.openxmlformats.org/officeDocument/2006/relationships/image" Target="../media/image23.png"/><Relationship Id="rId1" Type="http://schemas.openxmlformats.org/officeDocument/2006/relationships/slideLayout" Target="../slideLayouts/slideLayout195.xml"/><Relationship Id="rId6" Type="http://schemas.openxmlformats.org/officeDocument/2006/relationships/slideLayout" Target="../slideLayouts/slideLayout200.xml"/><Relationship Id="rId11" Type="http://schemas.openxmlformats.org/officeDocument/2006/relationships/slideLayout" Target="../slideLayouts/slideLayout205.xml"/><Relationship Id="rId5" Type="http://schemas.openxmlformats.org/officeDocument/2006/relationships/slideLayout" Target="../slideLayouts/slideLayout199.xml"/><Relationship Id="rId15" Type="http://schemas.openxmlformats.org/officeDocument/2006/relationships/image" Target="../media/image22.png"/><Relationship Id="rId10" Type="http://schemas.openxmlformats.org/officeDocument/2006/relationships/slideLayout" Target="../slideLayouts/slideLayout204.xml"/><Relationship Id="rId4" Type="http://schemas.openxmlformats.org/officeDocument/2006/relationships/slideLayout" Target="../slideLayouts/slideLayout198.xml"/><Relationship Id="rId9" Type="http://schemas.openxmlformats.org/officeDocument/2006/relationships/slideLayout" Target="../slideLayouts/slideLayout203.xml"/><Relationship Id="rId14" Type="http://schemas.openxmlformats.org/officeDocument/2006/relationships/image" Target="../media/image21.png"/></Relationships>
</file>

<file path=ppt/slideMasters/_rels/slideMaster17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213.xml"/><Relationship Id="rId13" Type="http://schemas.openxmlformats.org/officeDocument/2006/relationships/slideLayout" Target="../slideLayouts/slideLayout218.xml"/><Relationship Id="rId18" Type="http://schemas.openxmlformats.org/officeDocument/2006/relationships/image" Target="../media/image26.jpeg"/><Relationship Id="rId3" Type="http://schemas.openxmlformats.org/officeDocument/2006/relationships/slideLayout" Target="../slideLayouts/slideLayout208.xml"/><Relationship Id="rId7" Type="http://schemas.openxmlformats.org/officeDocument/2006/relationships/slideLayout" Target="../slideLayouts/slideLayout212.xml"/><Relationship Id="rId12" Type="http://schemas.openxmlformats.org/officeDocument/2006/relationships/slideLayout" Target="../slideLayouts/slideLayout217.xml"/><Relationship Id="rId17" Type="http://schemas.openxmlformats.org/officeDocument/2006/relationships/theme" Target="../theme/theme17.xml"/><Relationship Id="rId2" Type="http://schemas.openxmlformats.org/officeDocument/2006/relationships/slideLayout" Target="../slideLayouts/slideLayout207.xml"/><Relationship Id="rId16" Type="http://schemas.openxmlformats.org/officeDocument/2006/relationships/slideLayout" Target="../slideLayouts/slideLayout221.xml"/><Relationship Id="rId1" Type="http://schemas.openxmlformats.org/officeDocument/2006/relationships/slideLayout" Target="../slideLayouts/slideLayout206.xml"/><Relationship Id="rId6" Type="http://schemas.openxmlformats.org/officeDocument/2006/relationships/slideLayout" Target="../slideLayouts/slideLayout211.xml"/><Relationship Id="rId11" Type="http://schemas.openxmlformats.org/officeDocument/2006/relationships/slideLayout" Target="../slideLayouts/slideLayout216.xml"/><Relationship Id="rId5" Type="http://schemas.openxmlformats.org/officeDocument/2006/relationships/slideLayout" Target="../slideLayouts/slideLayout210.xml"/><Relationship Id="rId15" Type="http://schemas.openxmlformats.org/officeDocument/2006/relationships/slideLayout" Target="../slideLayouts/slideLayout220.xml"/><Relationship Id="rId10" Type="http://schemas.openxmlformats.org/officeDocument/2006/relationships/slideLayout" Target="../slideLayouts/slideLayout215.xml"/><Relationship Id="rId4" Type="http://schemas.openxmlformats.org/officeDocument/2006/relationships/slideLayout" Target="../slideLayouts/slideLayout209.xml"/><Relationship Id="rId9" Type="http://schemas.openxmlformats.org/officeDocument/2006/relationships/slideLayout" Target="../slideLayouts/slideLayout214.xml"/><Relationship Id="rId14" Type="http://schemas.openxmlformats.org/officeDocument/2006/relationships/slideLayout" Target="../slideLayouts/slideLayout219.xml"/></Relationships>
</file>

<file path=ppt/slideMasters/_rels/slideMaster18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229.xml"/><Relationship Id="rId13" Type="http://schemas.openxmlformats.org/officeDocument/2006/relationships/slideLayout" Target="../slideLayouts/slideLayout234.xml"/><Relationship Id="rId18" Type="http://schemas.openxmlformats.org/officeDocument/2006/relationships/image" Target="../media/image26.jpeg"/><Relationship Id="rId3" Type="http://schemas.openxmlformats.org/officeDocument/2006/relationships/slideLayout" Target="../slideLayouts/slideLayout224.xml"/><Relationship Id="rId7" Type="http://schemas.openxmlformats.org/officeDocument/2006/relationships/slideLayout" Target="../slideLayouts/slideLayout228.xml"/><Relationship Id="rId12" Type="http://schemas.openxmlformats.org/officeDocument/2006/relationships/slideLayout" Target="../slideLayouts/slideLayout233.xml"/><Relationship Id="rId17" Type="http://schemas.openxmlformats.org/officeDocument/2006/relationships/theme" Target="../theme/theme18.xml"/><Relationship Id="rId2" Type="http://schemas.openxmlformats.org/officeDocument/2006/relationships/slideLayout" Target="../slideLayouts/slideLayout223.xml"/><Relationship Id="rId16" Type="http://schemas.openxmlformats.org/officeDocument/2006/relationships/slideLayout" Target="../slideLayouts/slideLayout237.xml"/><Relationship Id="rId1" Type="http://schemas.openxmlformats.org/officeDocument/2006/relationships/slideLayout" Target="../slideLayouts/slideLayout222.xml"/><Relationship Id="rId6" Type="http://schemas.openxmlformats.org/officeDocument/2006/relationships/slideLayout" Target="../slideLayouts/slideLayout227.xml"/><Relationship Id="rId11" Type="http://schemas.openxmlformats.org/officeDocument/2006/relationships/slideLayout" Target="../slideLayouts/slideLayout232.xml"/><Relationship Id="rId5" Type="http://schemas.openxmlformats.org/officeDocument/2006/relationships/slideLayout" Target="../slideLayouts/slideLayout226.xml"/><Relationship Id="rId15" Type="http://schemas.openxmlformats.org/officeDocument/2006/relationships/slideLayout" Target="../slideLayouts/slideLayout236.xml"/><Relationship Id="rId10" Type="http://schemas.openxmlformats.org/officeDocument/2006/relationships/slideLayout" Target="../slideLayouts/slideLayout231.xml"/><Relationship Id="rId4" Type="http://schemas.openxmlformats.org/officeDocument/2006/relationships/slideLayout" Target="../slideLayouts/slideLayout225.xml"/><Relationship Id="rId9" Type="http://schemas.openxmlformats.org/officeDocument/2006/relationships/slideLayout" Target="../slideLayouts/slideLayout230.xml"/><Relationship Id="rId14" Type="http://schemas.openxmlformats.org/officeDocument/2006/relationships/slideLayout" Target="../slideLayouts/slideLayout235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0">
          <a:blip r:embed="rId18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2741613" y="762000"/>
            <a:ext cx="5484812" cy="914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/>
              <a:t>Click to edit Master title style</a:t>
            </a:r>
          </a:p>
        </p:txBody>
      </p:sp>
      <p:sp>
        <p:nvSpPr>
          <p:cNvPr id="102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2741613" y="1828800"/>
            <a:ext cx="5484812" cy="3886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8132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914400" y="5886450"/>
            <a:ext cx="1752600" cy="381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fontAlgn="auto">
              <a:spcBef>
                <a:spcPts val="0"/>
              </a:spcBef>
              <a:spcAft>
                <a:spcPts val="0"/>
              </a:spcAft>
              <a:defRPr sz="1200">
                <a:solidFill>
                  <a:srgbClr val="79551B"/>
                </a:solidFill>
                <a:latin typeface="+mn-lt"/>
                <a:cs typeface="+mn-cs"/>
              </a:defRPr>
            </a:lvl1pPr>
          </a:lstStyle>
          <a:p>
            <a:fld id="{1D8BD707-D9CF-40AE-B4C6-C98DA3205C09}" type="datetimeFigureOut">
              <a:rPr lang="en-US" smtClean="0"/>
              <a:pPr/>
              <a:t>07/18/2023</a:t>
            </a:fld>
            <a:endParaRPr lang="en-US"/>
          </a:p>
        </p:txBody>
      </p:sp>
      <p:sp>
        <p:nvSpPr>
          <p:cNvPr id="48133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5886450"/>
            <a:ext cx="2895600" cy="381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 fontAlgn="auto">
              <a:spcBef>
                <a:spcPts val="0"/>
              </a:spcBef>
              <a:spcAft>
                <a:spcPts val="0"/>
              </a:spcAft>
              <a:defRPr sz="1200">
                <a:solidFill>
                  <a:srgbClr val="79551B"/>
                </a:solidFill>
                <a:latin typeface="+mn-lt"/>
                <a:cs typeface="+mn-cs"/>
              </a:defRPr>
            </a:lvl1pPr>
          </a:lstStyle>
          <a:p>
            <a:endParaRPr lang="en-US"/>
          </a:p>
        </p:txBody>
      </p:sp>
      <p:sp>
        <p:nvSpPr>
          <p:cNvPr id="48134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477000" y="5886450"/>
            <a:ext cx="1752600" cy="381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 fontAlgn="auto">
              <a:spcBef>
                <a:spcPts val="0"/>
              </a:spcBef>
              <a:spcAft>
                <a:spcPts val="0"/>
              </a:spcAft>
              <a:defRPr sz="1200">
                <a:solidFill>
                  <a:srgbClr val="79551B"/>
                </a:solidFill>
                <a:latin typeface="+mn-lt"/>
                <a:cs typeface="+mn-cs"/>
              </a:defRPr>
            </a:lvl1pPr>
          </a:lstStyle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dk2" tx1="lt1" bg2="dk1" tx2="lt2" accent1="accent1" accent2="accent2" accent3="accent3" accent4="accent4" accent5="accent5" accent6="accent6" hlink="hlink" folHlink="folHlink"/>
  <p:sldLayoutIdLst>
    <p:sldLayoutId id="2147483730" r:id="rId1"/>
    <p:sldLayoutId id="2147483731" r:id="rId2"/>
    <p:sldLayoutId id="2147483732" r:id="rId3"/>
    <p:sldLayoutId id="2147483733" r:id="rId4"/>
    <p:sldLayoutId id="2147483734" r:id="rId5"/>
    <p:sldLayoutId id="2147483735" r:id="rId6"/>
    <p:sldLayoutId id="2147483736" r:id="rId7"/>
    <p:sldLayoutId id="2147483737" r:id="rId8"/>
    <p:sldLayoutId id="2147483738" r:id="rId9"/>
    <p:sldLayoutId id="2147483739" r:id="rId10"/>
    <p:sldLayoutId id="2147483740" r:id="rId11"/>
    <p:sldLayoutId id="2147483741" r:id="rId12"/>
    <p:sldLayoutId id="2147483742" r:id="rId13"/>
    <p:sldLayoutId id="2147483743" r:id="rId14"/>
    <p:sldLayoutId id="2147483744" r:id="rId15"/>
    <p:sldLayoutId id="2147483745" r:id="rId16"/>
  </p:sldLayoutIdLst>
  <p:transition spd="slow">
    <p:wipe dir="r"/>
  </p:transition>
  <p:txStyles>
    <p:titleStyle>
      <a:lvl1pPr algn="l" rtl="0" eaLnBrk="1" fontAlgn="base" hangingPunct="1">
        <a:spcBef>
          <a:spcPct val="0"/>
        </a:spcBef>
        <a:spcAft>
          <a:spcPct val="0"/>
        </a:spcAft>
        <a:defRPr sz="3200">
          <a:solidFill>
            <a:srgbClr val="79551B"/>
          </a:solidFill>
          <a:latin typeface="+mj-lt"/>
          <a:ea typeface="+mj-ea"/>
          <a:cs typeface="+mj-cs"/>
        </a:defRPr>
      </a:lvl1pPr>
      <a:lvl2pPr algn="l" rtl="0" eaLnBrk="1" fontAlgn="base" hangingPunct="1">
        <a:spcBef>
          <a:spcPct val="0"/>
        </a:spcBef>
        <a:spcAft>
          <a:spcPct val="0"/>
        </a:spcAft>
        <a:defRPr sz="3200">
          <a:solidFill>
            <a:srgbClr val="79551B"/>
          </a:solidFill>
          <a:latin typeface="Palatino Linotype" pitchFamily="18" charset="0"/>
        </a:defRPr>
      </a:lvl2pPr>
      <a:lvl3pPr algn="l" rtl="0" eaLnBrk="1" fontAlgn="base" hangingPunct="1">
        <a:spcBef>
          <a:spcPct val="0"/>
        </a:spcBef>
        <a:spcAft>
          <a:spcPct val="0"/>
        </a:spcAft>
        <a:defRPr sz="3200">
          <a:solidFill>
            <a:srgbClr val="79551B"/>
          </a:solidFill>
          <a:latin typeface="Palatino Linotype" pitchFamily="18" charset="0"/>
        </a:defRPr>
      </a:lvl3pPr>
      <a:lvl4pPr algn="l" rtl="0" eaLnBrk="1" fontAlgn="base" hangingPunct="1">
        <a:spcBef>
          <a:spcPct val="0"/>
        </a:spcBef>
        <a:spcAft>
          <a:spcPct val="0"/>
        </a:spcAft>
        <a:defRPr sz="3200">
          <a:solidFill>
            <a:srgbClr val="79551B"/>
          </a:solidFill>
          <a:latin typeface="Palatino Linotype" pitchFamily="18" charset="0"/>
        </a:defRPr>
      </a:lvl4pPr>
      <a:lvl5pPr algn="l" rtl="0" eaLnBrk="1" fontAlgn="base" hangingPunct="1">
        <a:spcBef>
          <a:spcPct val="0"/>
        </a:spcBef>
        <a:spcAft>
          <a:spcPct val="0"/>
        </a:spcAft>
        <a:defRPr sz="3200">
          <a:solidFill>
            <a:srgbClr val="79551B"/>
          </a:solidFill>
          <a:latin typeface="Palatino Linotype" pitchFamily="18" charset="0"/>
        </a:defRPr>
      </a:lvl5pPr>
      <a:lvl6pPr marL="457200" algn="l" rtl="0" eaLnBrk="1" fontAlgn="base" hangingPunct="1">
        <a:spcBef>
          <a:spcPct val="0"/>
        </a:spcBef>
        <a:spcAft>
          <a:spcPct val="0"/>
        </a:spcAft>
        <a:defRPr sz="3200">
          <a:solidFill>
            <a:srgbClr val="79551B"/>
          </a:solidFill>
          <a:latin typeface="Palatino Linotype" pitchFamily="18" charset="0"/>
        </a:defRPr>
      </a:lvl6pPr>
      <a:lvl7pPr marL="914400" algn="l" rtl="0" eaLnBrk="1" fontAlgn="base" hangingPunct="1">
        <a:spcBef>
          <a:spcPct val="0"/>
        </a:spcBef>
        <a:spcAft>
          <a:spcPct val="0"/>
        </a:spcAft>
        <a:defRPr sz="3200">
          <a:solidFill>
            <a:srgbClr val="79551B"/>
          </a:solidFill>
          <a:latin typeface="Palatino Linotype" pitchFamily="18" charset="0"/>
        </a:defRPr>
      </a:lvl7pPr>
      <a:lvl8pPr marL="1371600" algn="l" rtl="0" eaLnBrk="1" fontAlgn="base" hangingPunct="1">
        <a:spcBef>
          <a:spcPct val="0"/>
        </a:spcBef>
        <a:spcAft>
          <a:spcPct val="0"/>
        </a:spcAft>
        <a:defRPr sz="3200">
          <a:solidFill>
            <a:srgbClr val="79551B"/>
          </a:solidFill>
          <a:latin typeface="Palatino Linotype" pitchFamily="18" charset="0"/>
        </a:defRPr>
      </a:lvl8pPr>
      <a:lvl9pPr marL="1828800" algn="l" rtl="0" eaLnBrk="1" fontAlgn="base" hangingPunct="1">
        <a:spcBef>
          <a:spcPct val="0"/>
        </a:spcBef>
        <a:spcAft>
          <a:spcPct val="0"/>
        </a:spcAft>
        <a:defRPr sz="3200">
          <a:solidFill>
            <a:srgbClr val="79551B"/>
          </a:solidFill>
          <a:latin typeface="Palatino Linotype" pitchFamily="18" charset="0"/>
        </a:defRPr>
      </a:lvl9pPr>
    </p:titleStyle>
    <p:bodyStyle>
      <a:lvl1pPr marL="342900" indent="-342900" algn="l" rtl="0" eaLnBrk="1" fontAlgn="base" hangingPunct="1">
        <a:spcBef>
          <a:spcPct val="20000"/>
        </a:spcBef>
        <a:spcAft>
          <a:spcPct val="0"/>
        </a:spcAft>
        <a:buChar char="•"/>
        <a:defRPr sz="2800">
          <a:solidFill>
            <a:srgbClr val="79551B"/>
          </a:solidFill>
          <a:latin typeface="+mn-lt"/>
          <a:ea typeface="+mn-ea"/>
          <a:cs typeface="+mn-cs"/>
        </a:defRPr>
      </a:lvl1pPr>
      <a:lvl2pPr marL="742950" indent="-285750" algn="l" rtl="0" eaLnBrk="1" fontAlgn="base" hangingPunct="1">
        <a:spcBef>
          <a:spcPct val="20000"/>
        </a:spcBef>
        <a:spcAft>
          <a:spcPct val="0"/>
        </a:spcAft>
        <a:buChar char="–"/>
        <a:defRPr sz="2400">
          <a:solidFill>
            <a:srgbClr val="79551B"/>
          </a:solidFill>
          <a:latin typeface="+mn-lt"/>
        </a:defRPr>
      </a:lvl2pPr>
      <a:lvl3pPr marL="1143000" indent="-228600" algn="l" rtl="0" eaLnBrk="1" fontAlgn="base" hangingPunct="1">
        <a:spcBef>
          <a:spcPct val="20000"/>
        </a:spcBef>
        <a:spcAft>
          <a:spcPct val="0"/>
        </a:spcAft>
        <a:buChar char="•"/>
        <a:defRPr sz="2000">
          <a:solidFill>
            <a:srgbClr val="79551B"/>
          </a:solidFill>
          <a:latin typeface="+mn-lt"/>
        </a:defRPr>
      </a:lvl3pPr>
      <a:lvl4pPr marL="1600200" indent="-228600" algn="l" rtl="0" eaLnBrk="1" fontAlgn="base" hangingPunct="1">
        <a:spcBef>
          <a:spcPct val="20000"/>
        </a:spcBef>
        <a:spcAft>
          <a:spcPct val="0"/>
        </a:spcAft>
        <a:buChar char="–"/>
        <a:defRPr sz="2000">
          <a:solidFill>
            <a:srgbClr val="79551B"/>
          </a:solidFill>
          <a:latin typeface="+mn-lt"/>
        </a:defRPr>
      </a:lvl4pPr>
      <a:lvl5pPr marL="2057400" indent="-228600" algn="l" rtl="0" eaLnBrk="1" fontAlgn="base" hangingPunct="1">
        <a:spcBef>
          <a:spcPct val="20000"/>
        </a:spcBef>
        <a:spcAft>
          <a:spcPct val="0"/>
        </a:spcAft>
        <a:buChar char="»"/>
        <a:defRPr sz="1600">
          <a:solidFill>
            <a:srgbClr val="79551B"/>
          </a:solidFill>
          <a:latin typeface="+mn-lt"/>
        </a:defRPr>
      </a:lvl5pPr>
      <a:lvl6pPr marL="2514600" indent="-228600" algn="l" rtl="0" eaLnBrk="1" fontAlgn="base" hangingPunct="1">
        <a:spcBef>
          <a:spcPct val="20000"/>
        </a:spcBef>
        <a:spcAft>
          <a:spcPct val="0"/>
        </a:spcAft>
        <a:buChar char="»"/>
        <a:defRPr sz="1600">
          <a:solidFill>
            <a:srgbClr val="79551B"/>
          </a:solidFill>
          <a:latin typeface="+mn-lt"/>
        </a:defRPr>
      </a:lvl6pPr>
      <a:lvl7pPr marL="2971800" indent="-228600" algn="l" rtl="0" eaLnBrk="1" fontAlgn="base" hangingPunct="1">
        <a:spcBef>
          <a:spcPct val="20000"/>
        </a:spcBef>
        <a:spcAft>
          <a:spcPct val="0"/>
        </a:spcAft>
        <a:buChar char="»"/>
        <a:defRPr sz="1600">
          <a:solidFill>
            <a:srgbClr val="79551B"/>
          </a:solidFill>
          <a:latin typeface="+mn-lt"/>
        </a:defRPr>
      </a:lvl7pPr>
      <a:lvl8pPr marL="3429000" indent="-228600" algn="l" rtl="0" eaLnBrk="1" fontAlgn="base" hangingPunct="1">
        <a:spcBef>
          <a:spcPct val="20000"/>
        </a:spcBef>
        <a:spcAft>
          <a:spcPct val="0"/>
        </a:spcAft>
        <a:buChar char="»"/>
        <a:defRPr sz="1600">
          <a:solidFill>
            <a:srgbClr val="79551B"/>
          </a:solidFill>
          <a:latin typeface="+mn-lt"/>
        </a:defRPr>
      </a:lvl8pPr>
      <a:lvl9pPr marL="3886200" indent="-228600" algn="l" rtl="0" eaLnBrk="1" fontAlgn="base" hangingPunct="1">
        <a:spcBef>
          <a:spcPct val="20000"/>
        </a:spcBef>
        <a:spcAft>
          <a:spcPct val="0"/>
        </a:spcAft>
        <a:buChar char="»"/>
        <a:defRPr sz="1600">
          <a:solidFill>
            <a:srgbClr val="79551B"/>
          </a:solidFill>
          <a:latin typeface="+mn-lt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13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051" name="Rectangle 3"/>
          <p:cNvSpPr>
            <a:spLocks noGrp="1" noChangeArrowheads="1"/>
          </p:cNvSpPr>
          <p:nvPr>
            <p:ph type="title"/>
          </p:nvPr>
        </p:nvSpPr>
        <p:spPr bwMode="auto">
          <a:xfrm>
            <a:off x="76200" y="642938"/>
            <a:ext cx="7772400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/>
              <a:t>Click to edit Master title style</a:t>
            </a:r>
          </a:p>
        </p:txBody>
      </p:sp>
      <p:sp>
        <p:nvSpPr>
          <p:cNvPr id="2052" name="Rectangle 4"/>
          <p:cNvSpPr>
            <a:spLocks noGrp="1" noChangeArrowheads="1"/>
          </p:cNvSpPr>
          <p:nvPr>
            <p:ph type="body" idx="1"/>
          </p:nvPr>
        </p:nvSpPr>
        <p:spPr bwMode="auto">
          <a:xfrm>
            <a:off x="685800" y="1905000"/>
            <a:ext cx="7772400" cy="411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103429" name="Rectangle 5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685800" y="6248400"/>
            <a:ext cx="1905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eaLnBrk="0" fontAlgn="auto" hangingPunct="0">
              <a:spcBef>
                <a:spcPts val="0"/>
              </a:spcBef>
              <a:spcAft>
                <a:spcPts val="0"/>
              </a:spcAft>
              <a:defRPr sz="1400">
                <a:latin typeface="+mn-lt"/>
                <a:cs typeface="+mn-cs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103430" name="Rectangle 6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8400"/>
            <a:ext cx="28956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 eaLnBrk="0" fontAlgn="auto" hangingPunct="0">
              <a:spcBef>
                <a:spcPts val="0"/>
              </a:spcBef>
              <a:spcAft>
                <a:spcPts val="0"/>
              </a:spcAft>
              <a:defRPr sz="1400">
                <a:latin typeface="+mn-lt"/>
                <a:cs typeface="+mn-cs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103431" name="Rectangle 7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8400"/>
            <a:ext cx="1905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 eaLnBrk="0" fontAlgn="auto" hangingPunct="0">
              <a:spcBef>
                <a:spcPts val="0"/>
              </a:spcBef>
              <a:spcAft>
                <a:spcPts val="0"/>
              </a:spcAft>
              <a:defRPr sz="1400">
                <a:latin typeface="+mn-lt"/>
                <a:cs typeface="+mn-cs"/>
              </a:defRPr>
            </a:lvl1pPr>
          </a:lstStyle>
          <a:p>
            <a:pPr>
              <a:defRPr/>
            </a:pPr>
            <a:fld id="{E21DD0D7-59B4-4927-BA07-3A9AE321ECF1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47" r:id="rId1"/>
    <p:sldLayoutId id="2147483748" r:id="rId2"/>
    <p:sldLayoutId id="2147483749" r:id="rId3"/>
    <p:sldLayoutId id="2147483750" r:id="rId4"/>
    <p:sldLayoutId id="2147483751" r:id="rId5"/>
    <p:sldLayoutId id="2147483752" r:id="rId6"/>
    <p:sldLayoutId id="2147483753" r:id="rId7"/>
    <p:sldLayoutId id="2147483754" r:id="rId8"/>
    <p:sldLayoutId id="2147483755" r:id="rId9"/>
    <p:sldLayoutId id="2147483756" r:id="rId10"/>
    <p:sldLayoutId id="2147483757" r:id="rId11"/>
  </p:sldLayoutIdLst>
  <p:transition spd="slow">
    <p:wipe dir="r"/>
  </p:transition>
  <p:txStyles>
    <p:titleStyle>
      <a:lvl1pPr algn="ctr" rtl="0" eaLnBrk="1" fontAlgn="base" hangingPunct="1">
        <a:spcBef>
          <a:spcPct val="0"/>
        </a:spcBef>
        <a:spcAft>
          <a:spcPct val="0"/>
        </a:spcAft>
        <a:defRPr sz="4000" b="1">
          <a:solidFill>
            <a:schemeClr val="tx2"/>
          </a:solidFill>
          <a:latin typeface="+mj-lt"/>
          <a:ea typeface="+mj-ea"/>
          <a:cs typeface="+mj-cs"/>
        </a:defRPr>
      </a:lvl1pPr>
      <a:lvl2pPr algn="ctr" rtl="0" eaLnBrk="1" fontAlgn="base" hangingPunct="1">
        <a:spcBef>
          <a:spcPct val="0"/>
        </a:spcBef>
        <a:spcAft>
          <a:spcPct val="0"/>
        </a:spcAft>
        <a:defRPr sz="4000" b="1">
          <a:solidFill>
            <a:schemeClr val="tx2"/>
          </a:solidFill>
          <a:latin typeface="Arial" charset="0"/>
        </a:defRPr>
      </a:lvl2pPr>
      <a:lvl3pPr algn="ctr" rtl="0" eaLnBrk="1" fontAlgn="base" hangingPunct="1">
        <a:spcBef>
          <a:spcPct val="0"/>
        </a:spcBef>
        <a:spcAft>
          <a:spcPct val="0"/>
        </a:spcAft>
        <a:defRPr sz="4000" b="1">
          <a:solidFill>
            <a:schemeClr val="tx2"/>
          </a:solidFill>
          <a:latin typeface="Arial" charset="0"/>
        </a:defRPr>
      </a:lvl3pPr>
      <a:lvl4pPr algn="ctr" rtl="0" eaLnBrk="1" fontAlgn="base" hangingPunct="1">
        <a:spcBef>
          <a:spcPct val="0"/>
        </a:spcBef>
        <a:spcAft>
          <a:spcPct val="0"/>
        </a:spcAft>
        <a:defRPr sz="4000" b="1">
          <a:solidFill>
            <a:schemeClr val="tx2"/>
          </a:solidFill>
          <a:latin typeface="Arial" charset="0"/>
        </a:defRPr>
      </a:lvl4pPr>
      <a:lvl5pPr algn="ctr" rtl="0" eaLnBrk="1" fontAlgn="base" hangingPunct="1">
        <a:spcBef>
          <a:spcPct val="0"/>
        </a:spcBef>
        <a:spcAft>
          <a:spcPct val="0"/>
        </a:spcAft>
        <a:defRPr sz="4000" b="1">
          <a:solidFill>
            <a:schemeClr val="tx2"/>
          </a:solidFill>
          <a:latin typeface="Arial" charset="0"/>
        </a:defRPr>
      </a:lvl5pPr>
      <a:lvl6pPr marL="457200" algn="ctr" rtl="0" eaLnBrk="1" fontAlgn="base" hangingPunct="1">
        <a:spcBef>
          <a:spcPct val="0"/>
        </a:spcBef>
        <a:spcAft>
          <a:spcPct val="0"/>
        </a:spcAft>
        <a:defRPr sz="4000" b="1">
          <a:solidFill>
            <a:schemeClr val="tx2"/>
          </a:solidFill>
          <a:latin typeface="Arial" charset="0"/>
        </a:defRPr>
      </a:lvl6pPr>
      <a:lvl7pPr marL="914400" algn="ctr" rtl="0" eaLnBrk="1" fontAlgn="base" hangingPunct="1">
        <a:spcBef>
          <a:spcPct val="0"/>
        </a:spcBef>
        <a:spcAft>
          <a:spcPct val="0"/>
        </a:spcAft>
        <a:defRPr sz="4000" b="1">
          <a:solidFill>
            <a:schemeClr val="tx2"/>
          </a:solidFill>
          <a:latin typeface="Arial" charset="0"/>
        </a:defRPr>
      </a:lvl7pPr>
      <a:lvl8pPr marL="1371600" algn="ctr" rtl="0" eaLnBrk="1" fontAlgn="base" hangingPunct="1">
        <a:spcBef>
          <a:spcPct val="0"/>
        </a:spcBef>
        <a:spcAft>
          <a:spcPct val="0"/>
        </a:spcAft>
        <a:defRPr sz="4000" b="1">
          <a:solidFill>
            <a:schemeClr val="tx2"/>
          </a:solidFill>
          <a:latin typeface="Arial" charset="0"/>
        </a:defRPr>
      </a:lvl8pPr>
      <a:lvl9pPr marL="1828800" algn="ctr" rtl="0" eaLnBrk="1" fontAlgn="base" hangingPunct="1">
        <a:spcBef>
          <a:spcPct val="0"/>
        </a:spcBef>
        <a:spcAft>
          <a:spcPct val="0"/>
        </a:spcAft>
        <a:defRPr sz="4000" b="1">
          <a:solidFill>
            <a:schemeClr val="tx2"/>
          </a:solidFill>
          <a:latin typeface="Arial" charset="0"/>
        </a:defRPr>
      </a:lvl9pPr>
    </p:titleStyle>
    <p:bodyStyle>
      <a:lvl1pPr marL="342900" indent="-342900" algn="l" rtl="0" eaLnBrk="1" fontAlgn="base" hangingPunct="1">
        <a:spcBef>
          <a:spcPct val="20000"/>
        </a:spcBef>
        <a:spcAft>
          <a:spcPct val="0"/>
        </a:spcAft>
        <a:buChar char="•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1" fontAlgn="base" hangingPunct="1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+mn-lt"/>
        </a:defRPr>
      </a:lvl2pPr>
      <a:lvl3pPr marL="1143000" indent="-228600" algn="l" rtl="0" eaLnBrk="1" fontAlgn="base" hangingPunct="1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</a:defRPr>
      </a:lvl3pPr>
      <a:lvl4pPr marL="1600200" indent="-228600" algn="l" rtl="0" eaLnBrk="1" fontAlgn="base" hangingPunct="1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</a:defRPr>
      </a:lvl4pPr>
      <a:lvl5pPr marL="20574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5pPr>
      <a:lvl6pPr marL="25146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6pPr>
      <a:lvl7pPr marL="29718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7pPr>
      <a:lvl8pPr marL="34290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8pPr>
      <a:lvl9pPr marL="38862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4" name="Picture 2" descr="048a"/>
          <p:cNvPicPr>
            <a:picLocks noChangeArrowheads="1"/>
          </p:cNvPicPr>
          <p:nvPr/>
        </p:nvPicPr>
        <p:blipFill>
          <a:blip r:embed="rId13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3075" name="Rectangle 3"/>
          <p:cNvSpPr>
            <a:spLocks noGrp="1" noChangeArrowheads="1"/>
          </p:cNvSpPr>
          <p:nvPr>
            <p:ph type="title"/>
          </p:nvPr>
        </p:nvSpPr>
        <p:spPr bwMode="auto">
          <a:xfrm>
            <a:off x="457200" y="549275"/>
            <a:ext cx="8229600" cy="8683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/>
              <a:t>Click to edit Master title style</a:t>
            </a:r>
          </a:p>
        </p:txBody>
      </p:sp>
      <p:sp>
        <p:nvSpPr>
          <p:cNvPr id="3076" name="Rectangle 4"/>
          <p:cNvSpPr>
            <a:spLocks noGrp="1" noChangeArrowheads="1"/>
          </p:cNvSpPr>
          <p:nvPr>
            <p:ph type="body" idx="1"/>
          </p:nvPr>
        </p:nvSpPr>
        <p:spPr bwMode="auto">
          <a:xfrm>
            <a:off x="484188" y="1600200"/>
            <a:ext cx="8229600" cy="45259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138245" name="Rectangle 5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457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fontAlgn="auto">
              <a:spcBef>
                <a:spcPts val="0"/>
              </a:spcBef>
              <a:spcAft>
                <a:spcPts val="0"/>
              </a:spcAft>
              <a:defRPr sz="1400">
                <a:latin typeface="+mn-lt"/>
                <a:cs typeface="+mn-cs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138246" name="Rectangle 6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5225"/>
            <a:ext cx="2895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 fontAlgn="auto">
              <a:spcBef>
                <a:spcPts val="0"/>
              </a:spcBef>
              <a:spcAft>
                <a:spcPts val="0"/>
              </a:spcAft>
              <a:defRPr sz="1400">
                <a:latin typeface="+mn-lt"/>
                <a:cs typeface="+mn-cs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138247" name="Rectangle 7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 fontAlgn="auto">
              <a:spcBef>
                <a:spcPts val="0"/>
              </a:spcBef>
              <a:spcAft>
                <a:spcPts val="0"/>
              </a:spcAft>
              <a:defRPr sz="1400">
                <a:latin typeface="+mn-lt"/>
                <a:cs typeface="+mn-cs"/>
              </a:defRPr>
            </a:lvl1pPr>
          </a:lstStyle>
          <a:p>
            <a:pPr>
              <a:defRPr/>
            </a:pPr>
            <a:fld id="{34585ED7-1B91-4636-AA96-53C3C14BBB0A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 bg1="dk2" tx1="lt1" bg2="dk1" tx2="lt2" accent1="accent1" accent2="accent2" accent3="accent3" accent4="accent4" accent5="accent5" accent6="accent6" hlink="hlink" folHlink="folHlink"/>
  <p:sldLayoutIdLst>
    <p:sldLayoutId id="2147483759" r:id="rId1"/>
    <p:sldLayoutId id="2147483760" r:id="rId2"/>
    <p:sldLayoutId id="2147483761" r:id="rId3"/>
    <p:sldLayoutId id="2147483762" r:id="rId4"/>
    <p:sldLayoutId id="2147483763" r:id="rId5"/>
    <p:sldLayoutId id="2147483764" r:id="rId6"/>
    <p:sldLayoutId id="2147483765" r:id="rId7"/>
    <p:sldLayoutId id="2147483766" r:id="rId8"/>
    <p:sldLayoutId id="2147483767" r:id="rId9"/>
    <p:sldLayoutId id="2147483768" r:id="rId10"/>
    <p:sldLayoutId id="2147483769" r:id="rId11"/>
  </p:sldLayoutIdLst>
  <p:transition spd="slow">
    <p:wipe dir="r"/>
  </p:transition>
  <p:txStyles>
    <p:titleStyle>
      <a:lvl1pPr algn="l" rtl="0" eaLnBrk="1" fontAlgn="base" hangingPunct="1">
        <a:spcBef>
          <a:spcPct val="0"/>
        </a:spcBef>
        <a:spcAft>
          <a:spcPct val="0"/>
        </a:spcAft>
        <a:defRPr sz="4400" b="1">
          <a:solidFill>
            <a:schemeClr val="tx2"/>
          </a:solidFill>
          <a:latin typeface="+mj-lt"/>
          <a:ea typeface="+mj-ea"/>
          <a:cs typeface="+mj-cs"/>
        </a:defRPr>
      </a:lvl1pPr>
      <a:lvl2pPr algn="l" rtl="0" eaLnBrk="1" fontAlgn="base" hangingPunct="1">
        <a:spcBef>
          <a:spcPct val="0"/>
        </a:spcBef>
        <a:spcAft>
          <a:spcPct val="0"/>
        </a:spcAft>
        <a:defRPr sz="4400" b="1">
          <a:solidFill>
            <a:schemeClr val="tx2"/>
          </a:solidFill>
          <a:latin typeface="Georgia" pitchFamily="18" charset="0"/>
        </a:defRPr>
      </a:lvl2pPr>
      <a:lvl3pPr algn="l" rtl="0" eaLnBrk="1" fontAlgn="base" hangingPunct="1">
        <a:spcBef>
          <a:spcPct val="0"/>
        </a:spcBef>
        <a:spcAft>
          <a:spcPct val="0"/>
        </a:spcAft>
        <a:defRPr sz="4400" b="1">
          <a:solidFill>
            <a:schemeClr val="tx2"/>
          </a:solidFill>
          <a:latin typeface="Georgia" pitchFamily="18" charset="0"/>
        </a:defRPr>
      </a:lvl3pPr>
      <a:lvl4pPr algn="l" rtl="0" eaLnBrk="1" fontAlgn="base" hangingPunct="1">
        <a:spcBef>
          <a:spcPct val="0"/>
        </a:spcBef>
        <a:spcAft>
          <a:spcPct val="0"/>
        </a:spcAft>
        <a:defRPr sz="4400" b="1">
          <a:solidFill>
            <a:schemeClr val="tx2"/>
          </a:solidFill>
          <a:latin typeface="Georgia" pitchFamily="18" charset="0"/>
        </a:defRPr>
      </a:lvl4pPr>
      <a:lvl5pPr algn="l" rtl="0" eaLnBrk="1" fontAlgn="base" hangingPunct="1">
        <a:spcBef>
          <a:spcPct val="0"/>
        </a:spcBef>
        <a:spcAft>
          <a:spcPct val="0"/>
        </a:spcAft>
        <a:defRPr sz="4400" b="1">
          <a:solidFill>
            <a:schemeClr val="tx2"/>
          </a:solidFill>
          <a:latin typeface="Georgia" pitchFamily="18" charset="0"/>
        </a:defRPr>
      </a:lvl5pPr>
      <a:lvl6pPr marL="457200" algn="l" rtl="0" eaLnBrk="1" fontAlgn="base" hangingPunct="1">
        <a:spcBef>
          <a:spcPct val="0"/>
        </a:spcBef>
        <a:spcAft>
          <a:spcPct val="0"/>
        </a:spcAft>
        <a:defRPr sz="4400" b="1">
          <a:solidFill>
            <a:schemeClr val="tx2"/>
          </a:solidFill>
          <a:latin typeface="Georgia" pitchFamily="18" charset="0"/>
        </a:defRPr>
      </a:lvl6pPr>
      <a:lvl7pPr marL="914400" algn="l" rtl="0" eaLnBrk="1" fontAlgn="base" hangingPunct="1">
        <a:spcBef>
          <a:spcPct val="0"/>
        </a:spcBef>
        <a:spcAft>
          <a:spcPct val="0"/>
        </a:spcAft>
        <a:defRPr sz="4400" b="1">
          <a:solidFill>
            <a:schemeClr val="tx2"/>
          </a:solidFill>
          <a:latin typeface="Georgia" pitchFamily="18" charset="0"/>
        </a:defRPr>
      </a:lvl7pPr>
      <a:lvl8pPr marL="1371600" algn="l" rtl="0" eaLnBrk="1" fontAlgn="base" hangingPunct="1">
        <a:spcBef>
          <a:spcPct val="0"/>
        </a:spcBef>
        <a:spcAft>
          <a:spcPct val="0"/>
        </a:spcAft>
        <a:defRPr sz="4400" b="1">
          <a:solidFill>
            <a:schemeClr val="tx2"/>
          </a:solidFill>
          <a:latin typeface="Georgia" pitchFamily="18" charset="0"/>
        </a:defRPr>
      </a:lvl8pPr>
      <a:lvl9pPr marL="1828800" algn="l" rtl="0" eaLnBrk="1" fontAlgn="base" hangingPunct="1">
        <a:spcBef>
          <a:spcPct val="0"/>
        </a:spcBef>
        <a:spcAft>
          <a:spcPct val="0"/>
        </a:spcAft>
        <a:defRPr sz="4400" b="1">
          <a:solidFill>
            <a:schemeClr val="tx2"/>
          </a:solidFill>
          <a:latin typeface="Georgia" pitchFamily="18" charset="0"/>
        </a:defRPr>
      </a:lvl9pPr>
    </p:titleStyle>
    <p:bodyStyle>
      <a:lvl1pPr marL="342900" indent="-342900" algn="l" rtl="0" eaLnBrk="1" fontAlgn="base" hangingPunct="1">
        <a:spcBef>
          <a:spcPct val="20000"/>
        </a:spcBef>
        <a:spcAft>
          <a:spcPct val="0"/>
        </a:spcAft>
        <a:buChar char="•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1" fontAlgn="base" hangingPunct="1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+mn-lt"/>
        </a:defRPr>
      </a:lvl2pPr>
      <a:lvl3pPr marL="1143000" indent="-228600" algn="l" rtl="0" eaLnBrk="1" fontAlgn="base" hangingPunct="1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</a:defRPr>
      </a:lvl3pPr>
      <a:lvl4pPr marL="1600200" indent="-228600" algn="l" rtl="0" eaLnBrk="1" fontAlgn="base" hangingPunct="1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</a:defRPr>
      </a:lvl4pPr>
      <a:lvl5pPr marL="20574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5pPr>
      <a:lvl6pPr marL="25146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6pPr>
      <a:lvl7pPr marL="29718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7pPr>
      <a:lvl8pPr marL="34290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8pPr>
      <a:lvl9pPr marL="38862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4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0">
          <a:blip r:embed="rId18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8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1279525" y="685800"/>
            <a:ext cx="7086600" cy="7318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/>
              <a:t>Click to edit Master title style</a:t>
            </a:r>
          </a:p>
        </p:txBody>
      </p:sp>
      <p:sp>
        <p:nvSpPr>
          <p:cNvPr id="4099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1279525" y="1600200"/>
            <a:ext cx="5257800" cy="45259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221188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457200" y="6429375"/>
            <a:ext cx="2133600" cy="3238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  <a:cs typeface="+mn-cs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221189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429375"/>
            <a:ext cx="2895600" cy="3238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  <a:cs typeface="+mn-cs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221190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429375"/>
            <a:ext cx="2133600" cy="3238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  <a:cs typeface="+mn-cs"/>
              </a:defRPr>
            </a:lvl1pPr>
          </a:lstStyle>
          <a:p>
            <a:pPr>
              <a:defRPr/>
            </a:pPr>
            <a:fld id="{7FB235F7-A8FA-4524-8DC6-8D515F8FDE71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71" r:id="rId1"/>
    <p:sldLayoutId id="2147483772" r:id="rId2"/>
    <p:sldLayoutId id="2147483773" r:id="rId3"/>
    <p:sldLayoutId id="2147483774" r:id="rId4"/>
    <p:sldLayoutId id="2147483775" r:id="rId5"/>
    <p:sldLayoutId id="2147483776" r:id="rId6"/>
    <p:sldLayoutId id="2147483777" r:id="rId7"/>
    <p:sldLayoutId id="2147483778" r:id="rId8"/>
    <p:sldLayoutId id="2147483779" r:id="rId9"/>
    <p:sldLayoutId id="2147483780" r:id="rId10"/>
    <p:sldLayoutId id="2147483781" r:id="rId11"/>
    <p:sldLayoutId id="2147484036" r:id="rId12"/>
    <p:sldLayoutId id="2147484037" r:id="rId13"/>
    <p:sldLayoutId id="2147484038" r:id="rId14"/>
    <p:sldLayoutId id="2147484039" r:id="rId15"/>
    <p:sldLayoutId id="2147484040" r:id="rId16"/>
  </p:sldLayoutIdLst>
  <p:transition spd="slow">
    <p:wipe dir="r"/>
  </p:transition>
  <p:txStyles>
    <p:titleStyle>
      <a:lvl1pPr algn="l" rtl="0" eaLnBrk="1" fontAlgn="base" hangingPunct="1">
        <a:spcBef>
          <a:spcPct val="0"/>
        </a:spcBef>
        <a:spcAft>
          <a:spcPct val="0"/>
        </a:spcAft>
        <a:defRPr sz="3600">
          <a:solidFill>
            <a:schemeClr val="tx2"/>
          </a:solidFill>
          <a:latin typeface="+mj-lt"/>
          <a:ea typeface="+mj-ea"/>
          <a:cs typeface="+mj-cs"/>
        </a:defRPr>
      </a:lvl1pPr>
      <a:lvl2pPr algn="l" rtl="0" eaLnBrk="1" fontAlgn="base" hangingPunct="1">
        <a:spcBef>
          <a:spcPct val="0"/>
        </a:spcBef>
        <a:spcAft>
          <a:spcPct val="0"/>
        </a:spcAft>
        <a:defRPr sz="3600">
          <a:solidFill>
            <a:schemeClr val="tx2"/>
          </a:solidFill>
          <a:latin typeface="Century Gothic" pitchFamily="34" charset="0"/>
        </a:defRPr>
      </a:lvl2pPr>
      <a:lvl3pPr algn="l" rtl="0" eaLnBrk="1" fontAlgn="base" hangingPunct="1">
        <a:spcBef>
          <a:spcPct val="0"/>
        </a:spcBef>
        <a:spcAft>
          <a:spcPct val="0"/>
        </a:spcAft>
        <a:defRPr sz="3600">
          <a:solidFill>
            <a:schemeClr val="tx2"/>
          </a:solidFill>
          <a:latin typeface="Century Gothic" pitchFamily="34" charset="0"/>
        </a:defRPr>
      </a:lvl3pPr>
      <a:lvl4pPr algn="l" rtl="0" eaLnBrk="1" fontAlgn="base" hangingPunct="1">
        <a:spcBef>
          <a:spcPct val="0"/>
        </a:spcBef>
        <a:spcAft>
          <a:spcPct val="0"/>
        </a:spcAft>
        <a:defRPr sz="3600">
          <a:solidFill>
            <a:schemeClr val="tx2"/>
          </a:solidFill>
          <a:latin typeface="Century Gothic" pitchFamily="34" charset="0"/>
        </a:defRPr>
      </a:lvl4pPr>
      <a:lvl5pPr algn="l" rtl="0" eaLnBrk="1" fontAlgn="base" hangingPunct="1">
        <a:spcBef>
          <a:spcPct val="0"/>
        </a:spcBef>
        <a:spcAft>
          <a:spcPct val="0"/>
        </a:spcAft>
        <a:defRPr sz="3600">
          <a:solidFill>
            <a:schemeClr val="tx2"/>
          </a:solidFill>
          <a:latin typeface="Century Gothic" pitchFamily="34" charset="0"/>
        </a:defRPr>
      </a:lvl5pPr>
      <a:lvl6pPr marL="457200" algn="l" rtl="0" eaLnBrk="1" fontAlgn="base" hangingPunct="1">
        <a:spcBef>
          <a:spcPct val="0"/>
        </a:spcBef>
        <a:spcAft>
          <a:spcPct val="0"/>
        </a:spcAft>
        <a:defRPr sz="3600">
          <a:solidFill>
            <a:schemeClr val="tx2"/>
          </a:solidFill>
          <a:latin typeface="Century Gothic" pitchFamily="34" charset="0"/>
        </a:defRPr>
      </a:lvl6pPr>
      <a:lvl7pPr marL="914400" algn="l" rtl="0" eaLnBrk="1" fontAlgn="base" hangingPunct="1">
        <a:spcBef>
          <a:spcPct val="0"/>
        </a:spcBef>
        <a:spcAft>
          <a:spcPct val="0"/>
        </a:spcAft>
        <a:defRPr sz="3600">
          <a:solidFill>
            <a:schemeClr val="tx2"/>
          </a:solidFill>
          <a:latin typeface="Century Gothic" pitchFamily="34" charset="0"/>
        </a:defRPr>
      </a:lvl7pPr>
      <a:lvl8pPr marL="1371600" algn="l" rtl="0" eaLnBrk="1" fontAlgn="base" hangingPunct="1">
        <a:spcBef>
          <a:spcPct val="0"/>
        </a:spcBef>
        <a:spcAft>
          <a:spcPct val="0"/>
        </a:spcAft>
        <a:defRPr sz="3600">
          <a:solidFill>
            <a:schemeClr val="tx2"/>
          </a:solidFill>
          <a:latin typeface="Century Gothic" pitchFamily="34" charset="0"/>
        </a:defRPr>
      </a:lvl8pPr>
      <a:lvl9pPr marL="1828800" algn="l" rtl="0" eaLnBrk="1" fontAlgn="base" hangingPunct="1">
        <a:spcBef>
          <a:spcPct val="0"/>
        </a:spcBef>
        <a:spcAft>
          <a:spcPct val="0"/>
        </a:spcAft>
        <a:defRPr sz="3600">
          <a:solidFill>
            <a:schemeClr val="tx2"/>
          </a:solidFill>
          <a:latin typeface="Century Gothic" pitchFamily="34" charset="0"/>
        </a:defRPr>
      </a:lvl9pPr>
    </p:titleStyle>
    <p:bodyStyle>
      <a:lvl1pPr marL="342900" indent="-342900" algn="l" rtl="0" eaLnBrk="1" fontAlgn="base" hangingPunct="1">
        <a:spcBef>
          <a:spcPct val="20000"/>
        </a:spcBef>
        <a:spcAft>
          <a:spcPct val="0"/>
        </a:spcAft>
        <a:buChar char="•"/>
        <a:defRPr sz="28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1" fontAlgn="base" hangingPunct="1">
        <a:spcBef>
          <a:spcPct val="20000"/>
        </a:spcBef>
        <a:spcAft>
          <a:spcPct val="0"/>
        </a:spcAft>
        <a:buChar char="–"/>
        <a:defRPr sz="2400">
          <a:solidFill>
            <a:schemeClr val="tx1"/>
          </a:solidFill>
          <a:latin typeface="+mn-lt"/>
        </a:defRPr>
      </a:lvl2pPr>
      <a:lvl3pPr marL="1143000" indent="-228600" algn="l" rtl="0" eaLnBrk="1" fontAlgn="base" hangingPunct="1">
        <a:spcBef>
          <a:spcPct val="20000"/>
        </a:spcBef>
        <a:spcAft>
          <a:spcPct val="0"/>
        </a:spcAft>
        <a:buChar char="•"/>
        <a:defRPr sz="2000">
          <a:solidFill>
            <a:schemeClr val="tx1"/>
          </a:solidFill>
          <a:latin typeface="+mn-lt"/>
        </a:defRPr>
      </a:lvl3pPr>
      <a:lvl4pPr marL="1600200" indent="-228600" algn="l" rtl="0" eaLnBrk="1" fontAlgn="base" hangingPunct="1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</a:defRPr>
      </a:lvl4pPr>
      <a:lvl5pPr marL="2057400" indent="-228600" algn="l" rtl="0" eaLnBrk="1" fontAlgn="base" hangingPunct="1">
        <a:spcBef>
          <a:spcPct val="20000"/>
        </a:spcBef>
        <a:spcAft>
          <a:spcPct val="0"/>
        </a:spcAft>
        <a:buChar char="»"/>
        <a:defRPr sz="1600">
          <a:solidFill>
            <a:schemeClr val="tx1"/>
          </a:solidFill>
          <a:latin typeface="+mn-lt"/>
        </a:defRPr>
      </a:lvl5pPr>
      <a:lvl6pPr marL="2514600" indent="-228600" algn="l" rtl="0" eaLnBrk="1" fontAlgn="base" hangingPunct="1">
        <a:spcBef>
          <a:spcPct val="20000"/>
        </a:spcBef>
        <a:spcAft>
          <a:spcPct val="0"/>
        </a:spcAft>
        <a:buChar char="»"/>
        <a:defRPr sz="1600">
          <a:solidFill>
            <a:schemeClr val="tx1"/>
          </a:solidFill>
          <a:latin typeface="+mn-lt"/>
        </a:defRPr>
      </a:lvl6pPr>
      <a:lvl7pPr marL="2971800" indent="-228600" algn="l" rtl="0" eaLnBrk="1" fontAlgn="base" hangingPunct="1">
        <a:spcBef>
          <a:spcPct val="20000"/>
        </a:spcBef>
        <a:spcAft>
          <a:spcPct val="0"/>
        </a:spcAft>
        <a:buChar char="»"/>
        <a:defRPr sz="1600">
          <a:solidFill>
            <a:schemeClr val="tx1"/>
          </a:solidFill>
          <a:latin typeface="+mn-lt"/>
        </a:defRPr>
      </a:lvl7pPr>
      <a:lvl8pPr marL="3429000" indent="-228600" algn="l" rtl="0" eaLnBrk="1" fontAlgn="base" hangingPunct="1">
        <a:spcBef>
          <a:spcPct val="20000"/>
        </a:spcBef>
        <a:spcAft>
          <a:spcPct val="0"/>
        </a:spcAft>
        <a:buChar char="»"/>
        <a:defRPr sz="1600">
          <a:solidFill>
            <a:schemeClr val="tx1"/>
          </a:solidFill>
          <a:latin typeface="+mn-lt"/>
        </a:defRPr>
      </a:lvl8pPr>
      <a:lvl9pPr marL="3886200" indent="-228600" algn="l" rtl="0" eaLnBrk="1" fontAlgn="base" hangingPunct="1">
        <a:spcBef>
          <a:spcPct val="20000"/>
        </a:spcBef>
        <a:spcAft>
          <a:spcPct val="0"/>
        </a:spcAft>
        <a:buChar char="»"/>
        <a:defRPr sz="1600">
          <a:solidFill>
            <a:schemeClr val="tx1"/>
          </a:solidFill>
          <a:latin typeface="+mn-lt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5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122" name="Picture 2" descr="015b"/>
          <p:cNvPicPr>
            <a:picLocks noChangeAspect="1" noChangeArrowheads="1"/>
          </p:cNvPicPr>
          <p:nvPr/>
        </p:nvPicPr>
        <p:blipFill>
          <a:blip r:embed="rId13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5123" name="Rectangle 3"/>
          <p:cNvSpPr>
            <a:spLocks noGrp="1" noChangeArrowheads="1"/>
          </p:cNvSpPr>
          <p:nvPr>
            <p:ph type="title"/>
          </p:nvPr>
        </p:nvSpPr>
        <p:spPr bwMode="auto">
          <a:xfrm>
            <a:off x="2411413" y="549275"/>
            <a:ext cx="6275387" cy="8683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/>
              <a:t>Click to edit Master title style</a:t>
            </a:r>
          </a:p>
        </p:txBody>
      </p:sp>
      <p:sp>
        <p:nvSpPr>
          <p:cNvPr id="5124" name="Rectangle 4"/>
          <p:cNvSpPr>
            <a:spLocks noGrp="1" noChangeArrowheads="1"/>
          </p:cNvSpPr>
          <p:nvPr>
            <p:ph type="body" idx="1"/>
          </p:nvPr>
        </p:nvSpPr>
        <p:spPr bwMode="auto">
          <a:xfrm>
            <a:off x="2411413" y="1600200"/>
            <a:ext cx="6275387" cy="45259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241669" name="Rectangle 5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457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fontAlgn="auto">
              <a:spcBef>
                <a:spcPts val="0"/>
              </a:spcBef>
              <a:spcAft>
                <a:spcPts val="0"/>
              </a:spcAft>
              <a:defRPr sz="1400">
                <a:latin typeface="+mn-lt"/>
                <a:cs typeface="+mn-cs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241670" name="Rectangle 6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5225"/>
            <a:ext cx="2895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 fontAlgn="auto">
              <a:spcBef>
                <a:spcPts val="0"/>
              </a:spcBef>
              <a:spcAft>
                <a:spcPts val="0"/>
              </a:spcAft>
              <a:defRPr sz="1400">
                <a:latin typeface="+mn-lt"/>
                <a:cs typeface="+mn-cs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241671" name="Rectangle 7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 fontAlgn="auto">
              <a:spcBef>
                <a:spcPts val="0"/>
              </a:spcBef>
              <a:spcAft>
                <a:spcPts val="0"/>
              </a:spcAft>
              <a:defRPr sz="1400">
                <a:latin typeface="+mn-lt"/>
                <a:cs typeface="+mn-cs"/>
              </a:defRPr>
            </a:lvl1pPr>
          </a:lstStyle>
          <a:p>
            <a:pPr>
              <a:defRPr/>
            </a:pPr>
            <a:fld id="{0273465B-36BE-4DB5-B5FB-26B098CB94B7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83" r:id="rId1"/>
    <p:sldLayoutId id="2147483784" r:id="rId2"/>
    <p:sldLayoutId id="2147483785" r:id="rId3"/>
    <p:sldLayoutId id="2147483786" r:id="rId4"/>
    <p:sldLayoutId id="2147483787" r:id="rId5"/>
    <p:sldLayoutId id="2147483788" r:id="rId6"/>
    <p:sldLayoutId id="2147483789" r:id="rId7"/>
    <p:sldLayoutId id="2147483790" r:id="rId8"/>
    <p:sldLayoutId id="2147483791" r:id="rId9"/>
    <p:sldLayoutId id="2147483792" r:id="rId10"/>
    <p:sldLayoutId id="2147483793" r:id="rId11"/>
  </p:sldLayoutIdLst>
  <p:transition spd="slow">
    <p:wipe dir="r"/>
  </p:transition>
  <p:txStyles>
    <p:titleStyle>
      <a:lvl1pPr algn="l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+mj-lt"/>
          <a:ea typeface="+mj-ea"/>
          <a:cs typeface="+mj-cs"/>
        </a:defRPr>
      </a:lvl1pPr>
      <a:lvl2pPr algn="l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2pPr>
      <a:lvl3pPr algn="l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3pPr>
      <a:lvl4pPr algn="l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4pPr>
      <a:lvl5pPr algn="l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5pPr>
      <a:lvl6pPr marL="457200" algn="l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6pPr>
      <a:lvl7pPr marL="914400" algn="l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7pPr>
      <a:lvl8pPr marL="1371600" algn="l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8pPr>
      <a:lvl9pPr marL="1828800" algn="l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9pPr>
    </p:titleStyle>
    <p:bodyStyle>
      <a:lvl1pPr marL="342900" indent="-342900" algn="l" rtl="0" eaLnBrk="1" fontAlgn="base" hangingPunct="1">
        <a:spcBef>
          <a:spcPct val="20000"/>
        </a:spcBef>
        <a:spcAft>
          <a:spcPct val="0"/>
        </a:spcAft>
        <a:buChar char="•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1" fontAlgn="base" hangingPunct="1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+mn-lt"/>
        </a:defRPr>
      </a:lvl2pPr>
      <a:lvl3pPr marL="1143000" indent="-228600" algn="l" rtl="0" eaLnBrk="1" fontAlgn="base" hangingPunct="1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</a:defRPr>
      </a:lvl3pPr>
      <a:lvl4pPr marL="1600200" indent="-228600" algn="l" rtl="0" eaLnBrk="1" fontAlgn="base" hangingPunct="1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</a:defRPr>
      </a:lvl4pPr>
      <a:lvl5pPr marL="20574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5pPr>
      <a:lvl6pPr marL="25146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6pPr>
      <a:lvl7pPr marL="29718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7pPr>
      <a:lvl8pPr marL="34290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8pPr>
      <a:lvl9pPr marL="38862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6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0">
          <a:blip r:embed="rId13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6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0" y="0"/>
            <a:ext cx="7467600" cy="609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/>
              <a:t>Click to edit Master title style</a:t>
            </a:r>
          </a:p>
        </p:txBody>
      </p:sp>
      <p:sp>
        <p:nvSpPr>
          <p:cNvPr id="614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1752600" y="838200"/>
            <a:ext cx="7239000" cy="5410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289796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0" y="6553200"/>
            <a:ext cx="1905000" cy="30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fontAlgn="auto">
              <a:spcBef>
                <a:spcPts val="0"/>
              </a:spcBef>
              <a:spcAft>
                <a:spcPts val="0"/>
              </a:spcAft>
              <a:defRPr sz="1400">
                <a:latin typeface="Impact" pitchFamily="34" charset="0"/>
                <a:cs typeface="+mn-cs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289797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553200"/>
            <a:ext cx="2895600" cy="30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 fontAlgn="auto">
              <a:spcBef>
                <a:spcPts val="0"/>
              </a:spcBef>
              <a:spcAft>
                <a:spcPts val="0"/>
              </a:spcAft>
              <a:defRPr sz="1400">
                <a:latin typeface="Impact" pitchFamily="34" charset="0"/>
                <a:cs typeface="+mn-cs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289798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7239000" y="6553200"/>
            <a:ext cx="1905000" cy="30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 fontAlgn="auto">
              <a:spcBef>
                <a:spcPts val="0"/>
              </a:spcBef>
              <a:spcAft>
                <a:spcPts val="0"/>
              </a:spcAft>
              <a:defRPr sz="1400">
                <a:latin typeface="Impact" pitchFamily="34" charset="0"/>
                <a:cs typeface="+mn-cs"/>
              </a:defRPr>
            </a:lvl1pPr>
          </a:lstStyle>
          <a:p>
            <a:pPr>
              <a:defRPr/>
            </a:pPr>
            <a:fld id="{963DE749-1274-43C5-83B3-78FC778EFFE2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95" r:id="rId1"/>
    <p:sldLayoutId id="2147483796" r:id="rId2"/>
    <p:sldLayoutId id="2147483797" r:id="rId3"/>
    <p:sldLayoutId id="2147483798" r:id="rId4"/>
    <p:sldLayoutId id="2147483799" r:id="rId5"/>
    <p:sldLayoutId id="2147483800" r:id="rId6"/>
    <p:sldLayoutId id="2147483801" r:id="rId7"/>
    <p:sldLayoutId id="2147483802" r:id="rId8"/>
    <p:sldLayoutId id="2147483803" r:id="rId9"/>
    <p:sldLayoutId id="2147483804" r:id="rId10"/>
    <p:sldLayoutId id="2147483805" r:id="rId11"/>
  </p:sldLayoutIdLst>
  <p:transition spd="slow">
    <p:wipe dir="r"/>
  </p:transition>
  <p:txStyles>
    <p:titleStyle>
      <a:lvl1pPr algn="l" rtl="0" eaLnBrk="1" fontAlgn="base" hangingPunct="1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+mj-lt"/>
          <a:ea typeface="+mj-ea"/>
          <a:cs typeface="+mj-cs"/>
        </a:defRPr>
      </a:lvl1pPr>
      <a:lvl2pPr algn="l" rtl="0" eaLnBrk="1" fontAlgn="base" hangingPunct="1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Arial" charset="0"/>
        </a:defRPr>
      </a:lvl2pPr>
      <a:lvl3pPr algn="l" rtl="0" eaLnBrk="1" fontAlgn="base" hangingPunct="1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Arial" charset="0"/>
        </a:defRPr>
      </a:lvl3pPr>
      <a:lvl4pPr algn="l" rtl="0" eaLnBrk="1" fontAlgn="base" hangingPunct="1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Arial" charset="0"/>
        </a:defRPr>
      </a:lvl4pPr>
      <a:lvl5pPr algn="l" rtl="0" eaLnBrk="1" fontAlgn="base" hangingPunct="1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Arial" charset="0"/>
        </a:defRPr>
      </a:lvl5pPr>
      <a:lvl6pPr marL="457200" algn="l" rtl="0" eaLnBrk="1" fontAlgn="base" hangingPunct="1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Arial" charset="0"/>
        </a:defRPr>
      </a:lvl6pPr>
      <a:lvl7pPr marL="914400" algn="l" rtl="0" eaLnBrk="1" fontAlgn="base" hangingPunct="1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Arial" charset="0"/>
        </a:defRPr>
      </a:lvl7pPr>
      <a:lvl8pPr marL="1371600" algn="l" rtl="0" eaLnBrk="1" fontAlgn="base" hangingPunct="1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Arial" charset="0"/>
        </a:defRPr>
      </a:lvl8pPr>
      <a:lvl9pPr marL="1828800" algn="l" rtl="0" eaLnBrk="1" fontAlgn="base" hangingPunct="1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Arial" charset="0"/>
        </a:defRPr>
      </a:lvl9pPr>
    </p:titleStyle>
    <p:bodyStyle>
      <a:lvl1pPr marL="342900" indent="-342900" algn="l" rtl="0" eaLnBrk="1" fontAlgn="base" hangingPunct="1">
        <a:spcBef>
          <a:spcPct val="20000"/>
        </a:spcBef>
        <a:spcAft>
          <a:spcPct val="0"/>
        </a:spcAft>
        <a:buChar char="•"/>
        <a:defRPr sz="3200" b="1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1" fontAlgn="base" hangingPunct="1">
        <a:spcBef>
          <a:spcPct val="20000"/>
        </a:spcBef>
        <a:spcAft>
          <a:spcPct val="0"/>
        </a:spcAft>
        <a:buChar char="–"/>
        <a:defRPr sz="2800" b="1">
          <a:solidFill>
            <a:schemeClr val="tx1"/>
          </a:solidFill>
          <a:latin typeface="+mn-lt"/>
        </a:defRPr>
      </a:lvl2pPr>
      <a:lvl3pPr marL="1143000" indent="-228600" algn="l" rtl="0" eaLnBrk="1" fontAlgn="base" hangingPunct="1">
        <a:spcBef>
          <a:spcPct val="20000"/>
        </a:spcBef>
        <a:spcAft>
          <a:spcPct val="0"/>
        </a:spcAft>
        <a:buChar char="•"/>
        <a:defRPr sz="2400" b="1">
          <a:solidFill>
            <a:schemeClr val="tx1"/>
          </a:solidFill>
          <a:latin typeface="+mn-lt"/>
        </a:defRPr>
      </a:lvl3pPr>
      <a:lvl4pPr marL="1600200" indent="-228600" algn="l" rtl="0" eaLnBrk="1" fontAlgn="base" hangingPunct="1">
        <a:spcBef>
          <a:spcPct val="20000"/>
        </a:spcBef>
        <a:spcAft>
          <a:spcPct val="0"/>
        </a:spcAft>
        <a:buChar char="–"/>
        <a:defRPr sz="2000" b="1">
          <a:solidFill>
            <a:schemeClr val="tx1"/>
          </a:solidFill>
          <a:latin typeface="+mn-lt"/>
        </a:defRPr>
      </a:lvl4pPr>
      <a:lvl5pPr marL="20574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 b="1">
          <a:solidFill>
            <a:schemeClr val="tx1"/>
          </a:solidFill>
          <a:latin typeface="+mn-lt"/>
        </a:defRPr>
      </a:lvl5pPr>
      <a:lvl6pPr marL="25146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 b="1">
          <a:solidFill>
            <a:schemeClr val="tx1"/>
          </a:solidFill>
          <a:latin typeface="+mn-lt"/>
        </a:defRPr>
      </a:lvl6pPr>
      <a:lvl7pPr marL="29718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 b="1">
          <a:solidFill>
            <a:schemeClr val="tx1"/>
          </a:solidFill>
          <a:latin typeface="+mn-lt"/>
        </a:defRPr>
      </a:lvl7pPr>
      <a:lvl8pPr marL="34290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 b="1">
          <a:solidFill>
            <a:schemeClr val="tx1"/>
          </a:solidFill>
          <a:latin typeface="+mn-lt"/>
        </a:defRPr>
      </a:lvl8pPr>
      <a:lvl9pPr marL="38862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 b="1">
          <a:solidFill>
            <a:schemeClr val="tx1"/>
          </a:solidFill>
          <a:latin typeface="+mn-lt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7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0">
          <a:blip r:embed="rId13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70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762000" y="533400"/>
            <a:ext cx="7467600" cy="8842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/>
              <a:t>Click to edit Master title style</a:t>
            </a:r>
          </a:p>
        </p:txBody>
      </p:sp>
      <p:sp>
        <p:nvSpPr>
          <p:cNvPr id="7171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762000" y="1600200"/>
            <a:ext cx="7467600" cy="4419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308228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457200" y="6457950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fontAlgn="auto">
              <a:spcBef>
                <a:spcPts val="0"/>
              </a:spcBef>
              <a:spcAft>
                <a:spcPts val="0"/>
              </a:spcAft>
              <a:defRPr sz="1400">
                <a:latin typeface="Arial" charset="0"/>
                <a:cs typeface="+mn-cs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308229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457950"/>
            <a:ext cx="2895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 fontAlgn="auto">
              <a:spcBef>
                <a:spcPts val="0"/>
              </a:spcBef>
              <a:spcAft>
                <a:spcPts val="0"/>
              </a:spcAft>
              <a:defRPr sz="1400">
                <a:latin typeface="Arial" charset="0"/>
                <a:cs typeface="+mn-cs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308230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457950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 fontAlgn="auto">
              <a:spcBef>
                <a:spcPts val="0"/>
              </a:spcBef>
              <a:spcAft>
                <a:spcPts val="0"/>
              </a:spcAft>
              <a:defRPr sz="1400">
                <a:latin typeface="Arial" charset="0"/>
                <a:cs typeface="+mn-cs"/>
              </a:defRPr>
            </a:lvl1pPr>
          </a:lstStyle>
          <a:p>
            <a:pPr>
              <a:defRPr/>
            </a:pPr>
            <a:fld id="{A17B8B80-424C-48EA-92EA-647964A44C9B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807" r:id="rId1"/>
    <p:sldLayoutId id="2147483808" r:id="rId2"/>
    <p:sldLayoutId id="2147483809" r:id="rId3"/>
    <p:sldLayoutId id="2147483810" r:id="rId4"/>
    <p:sldLayoutId id="2147483811" r:id="rId5"/>
    <p:sldLayoutId id="2147483812" r:id="rId6"/>
    <p:sldLayoutId id="2147483813" r:id="rId7"/>
    <p:sldLayoutId id="2147483814" r:id="rId8"/>
    <p:sldLayoutId id="2147483815" r:id="rId9"/>
    <p:sldLayoutId id="2147483816" r:id="rId10"/>
    <p:sldLayoutId id="2147483817" r:id="rId11"/>
  </p:sldLayoutIdLst>
  <p:transition spd="slow">
    <p:wipe dir="r"/>
  </p:transition>
  <p:txStyles>
    <p:titleStyle>
      <a:lvl1pPr algn="l" rtl="0" eaLnBrk="1" fontAlgn="base" hangingPunct="1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+mj-lt"/>
          <a:ea typeface="+mj-ea"/>
          <a:cs typeface="+mj-cs"/>
        </a:defRPr>
      </a:lvl1pPr>
      <a:lvl2pPr algn="l" rtl="0" eaLnBrk="1" fontAlgn="base" hangingPunct="1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Century Gothic" pitchFamily="34" charset="0"/>
        </a:defRPr>
      </a:lvl2pPr>
      <a:lvl3pPr algn="l" rtl="0" eaLnBrk="1" fontAlgn="base" hangingPunct="1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Century Gothic" pitchFamily="34" charset="0"/>
        </a:defRPr>
      </a:lvl3pPr>
      <a:lvl4pPr algn="l" rtl="0" eaLnBrk="1" fontAlgn="base" hangingPunct="1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Century Gothic" pitchFamily="34" charset="0"/>
        </a:defRPr>
      </a:lvl4pPr>
      <a:lvl5pPr algn="l" rtl="0" eaLnBrk="1" fontAlgn="base" hangingPunct="1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Century Gothic" pitchFamily="34" charset="0"/>
        </a:defRPr>
      </a:lvl5pPr>
      <a:lvl6pPr marL="457200" algn="l" rtl="0" eaLnBrk="1" fontAlgn="base" hangingPunct="1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Century Gothic" pitchFamily="34" charset="0"/>
        </a:defRPr>
      </a:lvl6pPr>
      <a:lvl7pPr marL="914400" algn="l" rtl="0" eaLnBrk="1" fontAlgn="base" hangingPunct="1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Century Gothic" pitchFamily="34" charset="0"/>
        </a:defRPr>
      </a:lvl7pPr>
      <a:lvl8pPr marL="1371600" algn="l" rtl="0" eaLnBrk="1" fontAlgn="base" hangingPunct="1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Century Gothic" pitchFamily="34" charset="0"/>
        </a:defRPr>
      </a:lvl8pPr>
      <a:lvl9pPr marL="1828800" algn="l" rtl="0" eaLnBrk="1" fontAlgn="base" hangingPunct="1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Century Gothic" pitchFamily="34" charset="0"/>
        </a:defRPr>
      </a:lvl9pPr>
    </p:titleStyle>
    <p:bodyStyle>
      <a:lvl1pPr marL="342900" indent="-342900" algn="l" rtl="0" eaLnBrk="1" fontAlgn="base" hangingPunct="1">
        <a:spcBef>
          <a:spcPct val="20000"/>
        </a:spcBef>
        <a:spcAft>
          <a:spcPct val="0"/>
        </a:spcAft>
        <a:buChar char="•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1" fontAlgn="base" hangingPunct="1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+mn-lt"/>
        </a:defRPr>
      </a:lvl2pPr>
      <a:lvl3pPr marL="1143000" indent="-228600" algn="l" rtl="0" eaLnBrk="1" fontAlgn="base" hangingPunct="1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</a:defRPr>
      </a:lvl3pPr>
      <a:lvl4pPr marL="1600200" indent="-228600" algn="l" rtl="0" eaLnBrk="1" fontAlgn="base" hangingPunct="1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</a:defRPr>
      </a:lvl4pPr>
      <a:lvl5pPr marL="20574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5pPr>
      <a:lvl6pPr marL="25146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6pPr>
      <a:lvl7pPr marL="29718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7pPr>
      <a:lvl8pPr marL="34290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8pPr>
      <a:lvl9pPr marL="38862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8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0">
          <a:blip r:embed="rId13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4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2590800" y="90488"/>
            <a:ext cx="6019800" cy="11906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/>
              <a:t>Click to edit Master title style</a:t>
            </a:r>
          </a:p>
        </p:txBody>
      </p:sp>
      <p:sp>
        <p:nvSpPr>
          <p:cNvPr id="8195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457200" y="1371600"/>
            <a:ext cx="8153400" cy="4572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312324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2819400" y="6248400"/>
            <a:ext cx="12954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fontAlgn="auto">
              <a:spcBef>
                <a:spcPts val="0"/>
              </a:spcBef>
              <a:spcAft>
                <a:spcPts val="0"/>
              </a:spcAft>
              <a:defRPr sz="1000">
                <a:latin typeface="+mn-lt"/>
                <a:cs typeface="+mn-cs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312325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4267200" y="6248400"/>
            <a:ext cx="28956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 fontAlgn="auto">
              <a:spcBef>
                <a:spcPts val="0"/>
              </a:spcBef>
              <a:spcAft>
                <a:spcPts val="0"/>
              </a:spcAft>
              <a:defRPr sz="1000">
                <a:latin typeface="+mn-lt"/>
                <a:cs typeface="+mn-cs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312326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7315200" y="6248400"/>
            <a:ext cx="12954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 fontAlgn="auto">
              <a:spcBef>
                <a:spcPts val="0"/>
              </a:spcBef>
              <a:spcAft>
                <a:spcPts val="0"/>
              </a:spcAft>
              <a:defRPr sz="1000">
                <a:latin typeface="+mn-lt"/>
                <a:cs typeface="+mn-cs"/>
              </a:defRPr>
            </a:lvl1pPr>
          </a:lstStyle>
          <a:p>
            <a:pPr>
              <a:defRPr/>
            </a:pPr>
            <a:fld id="{639A6B6E-1CE0-485A-81F3-FD4485CB027B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819" r:id="rId1"/>
    <p:sldLayoutId id="2147483820" r:id="rId2"/>
    <p:sldLayoutId id="2147483821" r:id="rId3"/>
    <p:sldLayoutId id="2147483822" r:id="rId4"/>
    <p:sldLayoutId id="2147483823" r:id="rId5"/>
    <p:sldLayoutId id="2147483824" r:id="rId6"/>
    <p:sldLayoutId id="2147483825" r:id="rId7"/>
    <p:sldLayoutId id="2147483826" r:id="rId8"/>
    <p:sldLayoutId id="2147483827" r:id="rId9"/>
    <p:sldLayoutId id="2147483828" r:id="rId10"/>
    <p:sldLayoutId id="2147483829" r:id="rId11"/>
  </p:sldLayoutIdLst>
  <p:transition spd="slow">
    <p:wipe dir="r"/>
  </p:transition>
  <p:txStyles>
    <p:titleStyle>
      <a:lvl1pPr algn="l" rtl="0" eaLnBrk="1" fontAlgn="base" hangingPunct="1">
        <a:spcBef>
          <a:spcPct val="0"/>
        </a:spcBef>
        <a:spcAft>
          <a:spcPct val="0"/>
        </a:spcAft>
        <a:defRPr sz="3600">
          <a:solidFill>
            <a:schemeClr val="tx2"/>
          </a:solidFill>
          <a:latin typeface="+mj-lt"/>
          <a:ea typeface="+mj-ea"/>
          <a:cs typeface="+mj-cs"/>
        </a:defRPr>
      </a:lvl1pPr>
      <a:lvl2pPr algn="l" rtl="0" eaLnBrk="1" fontAlgn="base" hangingPunct="1">
        <a:spcBef>
          <a:spcPct val="0"/>
        </a:spcBef>
        <a:spcAft>
          <a:spcPct val="0"/>
        </a:spcAft>
        <a:defRPr sz="3600">
          <a:solidFill>
            <a:schemeClr val="tx2"/>
          </a:solidFill>
          <a:latin typeface="Arial Black" pitchFamily="34" charset="0"/>
        </a:defRPr>
      </a:lvl2pPr>
      <a:lvl3pPr algn="l" rtl="0" eaLnBrk="1" fontAlgn="base" hangingPunct="1">
        <a:spcBef>
          <a:spcPct val="0"/>
        </a:spcBef>
        <a:spcAft>
          <a:spcPct val="0"/>
        </a:spcAft>
        <a:defRPr sz="3600">
          <a:solidFill>
            <a:schemeClr val="tx2"/>
          </a:solidFill>
          <a:latin typeface="Arial Black" pitchFamily="34" charset="0"/>
        </a:defRPr>
      </a:lvl3pPr>
      <a:lvl4pPr algn="l" rtl="0" eaLnBrk="1" fontAlgn="base" hangingPunct="1">
        <a:spcBef>
          <a:spcPct val="0"/>
        </a:spcBef>
        <a:spcAft>
          <a:spcPct val="0"/>
        </a:spcAft>
        <a:defRPr sz="3600">
          <a:solidFill>
            <a:schemeClr val="tx2"/>
          </a:solidFill>
          <a:latin typeface="Arial Black" pitchFamily="34" charset="0"/>
        </a:defRPr>
      </a:lvl4pPr>
      <a:lvl5pPr algn="l" rtl="0" eaLnBrk="1" fontAlgn="base" hangingPunct="1">
        <a:spcBef>
          <a:spcPct val="0"/>
        </a:spcBef>
        <a:spcAft>
          <a:spcPct val="0"/>
        </a:spcAft>
        <a:defRPr sz="3600">
          <a:solidFill>
            <a:schemeClr val="tx2"/>
          </a:solidFill>
          <a:latin typeface="Arial Black" pitchFamily="34" charset="0"/>
        </a:defRPr>
      </a:lvl5pPr>
      <a:lvl6pPr marL="457200" algn="l" rtl="0" eaLnBrk="1" fontAlgn="base" hangingPunct="1">
        <a:spcBef>
          <a:spcPct val="0"/>
        </a:spcBef>
        <a:spcAft>
          <a:spcPct val="0"/>
        </a:spcAft>
        <a:defRPr sz="3600">
          <a:solidFill>
            <a:schemeClr val="tx2"/>
          </a:solidFill>
          <a:latin typeface="Arial Black" pitchFamily="34" charset="0"/>
        </a:defRPr>
      </a:lvl6pPr>
      <a:lvl7pPr marL="914400" algn="l" rtl="0" eaLnBrk="1" fontAlgn="base" hangingPunct="1">
        <a:spcBef>
          <a:spcPct val="0"/>
        </a:spcBef>
        <a:spcAft>
          <a:spcPct val="0"/>
        </a:spcAft>
        <a:defRPr sz="3600">
          <a:solidFill>
            <a:schemeClr val="tx2"/>
          </a:solidFill>
          <a:latin typeface="Arial Black" pitchFamily="34" charset="0"/>
        </a:defRPr>
      </a:lvl7pPr>
      <a:lvl8pPr marL="1371600" algn="l" rtl="0" eaLnBrk="1" fontAlgn="base" hangingPunct="1">
        <a:spcBef>
          <a:spcPct val="0"/>
        </a:spcBef>
        <a:spcAft>
          <a:spcPct val="0"/>
        </a:spcAft>
        <a:defRPr sz="3600">
          <a:solidFill>
            <a:schemeClr val="tx2"/>
          </a:solidFill>
          <a:latin typeface="Arial Black" pitchFamily="34" charset="0"/>
        </a:defRPr>
      </a:lvl8pPr>
      <a:lvl9pPr marL="1828800" algn="l" rtl="0" eaLnBrk="1" fontAlgn="base" hangingPunct="1">
        <a:spcBef>
          <a:spcPct val="0"/>
        </a:spcBef>
        <a:spcAft>
          <a:spcPct val="0"/>
        </a:spcAft>
        <a:defRPr sz="3600">
          <a:solidFill>
            <a:schemeClr val="tx2"/>
          </a:solidFill>
          <a:latin typeface="Arial Black" pitchFamily="34" charset="0"/>
        </a:defRPr>
      </a:lvl9pPr>
    </p:titleStyle>
    <p:bodyStyle>
      <a:lvl1pPr marL="342900" indent="-342900" algn="l" rtl="0" eaLnBrk="1" fontAlgn="base" hangingPunct="1">
        <a:spcBef>
          <a:spcPct val="20000"/>
        </a:spcBef>
        <a:spcAft>
          <a:spcPct val="0"/>
        </a:spcAft>
        <a:buChar char="•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1" fontAlgn="base" hangingPunct="1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+mn-lt"/>
        </a:defRPr>
      </a:lvl2pPr>
      <a:lvl3pPr marL="1143000" indent="-228600" algn="l" rtl="0" eaLnBrk="1" fontAlgn="base" hangingPunct="1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</a:defRPr>
      </a:lvl3pPr>
      <a:lvl4pPr marL="1600200" indent="-228600" algn="l" rtl="0" eaLnBrk="1" fontAlgn="base" hangingPunct="1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</a:defRPr>
      </a:lvl4pPr>
      <a:lvl5pPr marL="20574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5pPr>
      <a:lvl6pPr marL="25146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6pPr>
      <a:lvl7pPr marL="29718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7pPr>
      <a:lvl8pPr marL="34290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8pPr>
      <a:lvl9pPr marL="38862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9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0">
          <a:blip r:embed="rId13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8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3276600" y="381000"/>
            <a:ext cx="5562600" cy="1066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/>
              <a:t>Click to edit Master title style</a:t>
            </a:r>
          </a:p>
        </p:txBody>
      </p:sp>
      <p:sp>
        <p:nvSpPr>
          <p:cNvPr id="9219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609600" y="1752600"/>
            <a:ext cx="8305800" cy="426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332804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609600" y="6248400"/>
            <a:ext cx="1905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fontAlgn="auto">
              <a:spcBef>
                <a:spcPts val="0"/>
              </a:spcBef>
              <a:spcAft>
                <a:spcPts val="0"/>
              </a:spcAft>
              <a:defRPr sz="1000">
                <a:latin typeface="+mn-lt"/>
                <a:cs typeface="+mn-cs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332805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276600" y="6248400"/>
            <a:ext cx="28956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 fontAlgn="auto">
              <a:spcBef>
                <a:spcPts val="0"/>
              </a:spcBef>
              <a:spcAft>
                <a:spcPts val="0"/>
              </a:spcAft>
              <a:defRPr sz="1000">
                <a:latin typeface="+mn-lt"/>
                <a:cs typeface="+mn-cs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332806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7010400" y="6248400"/>
            <a:ext cx="1905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 fontAlgn="auto">
              <a:spcBef>
                <a:spcPts val="0"/>
              </a:spcBef>
              <a:spcAft>
                <a:spcPts val="0"/>
              </a:spcAft>
              <a:defRPr sz="1000">
                <a:latin typeface="+mn-lt"/>
                <a:cs typeface="+mn-cs"/>
              </a:defRPr>
            </a:lvl1pPr>
          </a:lstStyle>
          <a:p>
            <a:pPr>
              <a:defRPr/>
            </a:pPr>
            <a:fld id="{069D0F2F-F99B-41A0-A372-2524B7BA4D2F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831" r:id="rId1"/>
    <p:sldLayoutId id="2147483832" r:id="rId2"/>
    <p:sldLayoutId id="2147483833" r:id="rId3"/>
    <p:sldLayoutId id="2147483834" r:id="rId4"/>
    <p:sldLayoutId id="2147483835" r:id="rId5"/>
    <p:sldLayoutId id="2147483836" r:id="rId6"/>
    <p:sldLayoutId id="2147483837" r:id="rId7"/>
    <p:sldLayoutId id="2147483838" r:id="rId8"/>
    <p:sldLayoutId id="2147483839" r:id="rId9"/>
    <p:sldLayoutId id="2147483840" r:id="rId10"/>
    <p:sldLayoutId id="2147483841" r:id="rId11"/>
  </p:sldLayoutIdLst>
  <p:transition spd="slow">
    <p:wipe dir="r"/>
  </p:transition>
  <p:txStyles>
    <p:titleStyle>
      <a:lvl1pPr algn="l" rtl="0" eaLnBrk="1" fontAlgn="base" hangingPunct="1">
        <a:spcBef>
          <a:spcPct val="0"/>
        </a:spcBef>
        <a:spcAft>
          <a:spcPct val="0"/>
        </a:spcAft>
        <a:defRPr sz="3600">
          <a:solidFill>
            <a:schemeClr val="tx2"/>
          </a:solidFill>
          <a:latin typeface="+mj-lt"/>
          <a:ea typeface="+mj-ea"/>
          <a:cs typeface="+mj-cs"/>
        </a:defRPr>
      </a:lvl1pPr>
      <a:lvl2pPr algn="l" rtl="0" eaLnBrk="1" fontAlgn="base" hangingPunct="1">
        <a:spcBef>
          <a:spcPct val="0"/>
        </a:spcBef>
        <a:spcAft>
          <a:spcPct val="0"/>
        </a:spcAft>
        <a:defRPr sz="3600">
          <a:solidFill>
            <a:schemeClr val="tx2"/>
          </a:solidFill>
          <a:latin typeface="Arial Black" pitchFamily="34" charset="0"/>
        </a:defRPr>
      </a:lvl2pPr>
      <a:lvl3pPr algn="l" rtl="0" eaLnBrk="1" fontAlgn="base" hangingPunct="1">
        <a:spcBef>
          <a:spcPct val="0"/>
        </a:spcBef>
        <a:spcAft>
          <a:spcPct val="0"/>
        </a:spcAft>
        <a:defRPr sz="3600">
          <a:solidFill>
            <a:schemeClr val="tx2"/>
          </a:solidFill>
          <a:latin typeface="Arial Black" pitchFamily="34" charset="0"/>
        </a:defRPr>
      </a:lvl3pPr>
      <a:lvl4pPr algn="l" rtl="0" eaLnBrk="1" fontAlgn="base" hangingPunct="1">
        <a:spcBef>
          <a:spcPct val="0"/>
        </a:spcBef>
        <a:spcAft>
          <a:spcPct val="0"/>
        </a:spcAft>
        <a:defRPr sz="3600">
          <a:solidFill>
            <a:schemeClr val="tx2"/>
          </a:solidFill>
          <a:latin typeface="Arial Black" pitchFamily="34" charset="0"/>
        </a:defRPr>
      </a:lvl4pPr>
      <a:lvl5pPr algn="l" rtl="0" eaLnBrk="1" fontAlgn="base" hangingPunct="1">
        <a:spcBef>
          <a:spcPct val="0"/>
        </a:spcBef>
        <a:spcAft>
          <a:spcPct val="0"/>
        </a:spcAft>
        <a:defRPr sz="3600">
          <a:solidFill>
            <a:schemeClr val="tx2"/>
          </a:solidFill>
          <a:latin typeface="Arial Black" pitchFamily="34" charset="0"/>
        </a:defRPr>
      </a:lvl5pPr>
      <a:lvl6pPr marL="457200" algn="l" rtl="0" eaLnBrk="1" fontAlgn="base" hangingPunct="1">
        <a:spcBef>
          <a:spcPct val="0"/>
        </a:spcBef>
        <a:spcAft>
          <a:spcPct val="0"/>
        </a:spcAft>
        <a:defRPr sz="3600">
          <a:solidFill>
            <a:schemeClr val="tx2"/>
          </a:solidFill>
          <a:latin typeface="Arial Black" pitchFamily="34" charset="0"/>
        </a:defRPr>
      </a:lvl6pPr>
      <a:lvl7pPr marL="914400" algn="l" rtl="0" eaLnBrk="1" fontAlgn="base" hangingPunct="1">
        <a:spcBef>
          <a:spcPct val="0"/>
        </a:spcBef>
        <a:spcAft>
          <a:spcPct val="0"/>
        </a:spcAft>
        <a:defRPr sz="3600">
          <a:solidFill>
            <a:schemeClr val="tx2"/>
          </a:solidFill>
          <a:latin typeface="Arial Black" pitchFamily="34" charset="0"/>
        </a:defRPr>
      </a:lvl7pPr>
      <a:lvl8pPr marL="1371600" algn="l" rtl="0" eaLnBrk="1" fontAlgn="base" hangingPunct="1">
        <a:spcBef>
          <a:spcPct val="0"/>
        </a:spcBef>
        <a:spcAft>
          <a:spcPct val="0"/>
        </a:spcAft>
        <a:defRPr sz="3600">
          <a:solidFill>
            <a:schemeClr val="tx2"/>
          </a:solidFill>
          <a:latin typeface="Arial Black" pitchFamily="34" charset="0"/>
        </a:defRPr>
      </a:lvl8pPr>
      <a:lvl9pPr marL="1828800" algn="l" rtl="0" eaLnBrk="1" fontAlgn="base" hangingPunct="1">
        <a:spcBef>
          <a:spcPct val="0"/>
        </a:spcBef>
        <a:spcAft>
          <a:spcPct val="0"/>
        </a:spcAft>
        <a:defRPr sz="3600">
          <a:solidFill>
            <a:schemeClr val="tx2"/>
          </a:solidFill>
          <a:latin typeface="Arial Black" pitchFamily="34" charset="0"/>
        </a:defRPr>
      </a:lvl9pPr>
    </p:titleStyle>
    <p:bodyStyle>
      <a:lvl1pPr marL="342900" indent="-342900" algn="l" rtl="0" eaLnBrk="1" fontAlgn="base" hangingPunct="1">
        <a:spcBef>
          <a:spcPct val="20000"/>
        </a:spcBef>
        <a:spcAft>
          <a:spcPct val="0"/>
        </a:spcAft>
        <a:buChar char="•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1" fontAlgn="base" hangingPunct="1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+mn-lt"/>
        </a:defRPr>
      </a:lvl2pPr>
      <a:lvl3pPr marL="1143000" indent="-228600" algn="l" rtl="0" eaLnBrk="1" fontAlgn="base" hangingPunct="1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</a:defRPr>
      </a:lvl3pPr>
      <a:lvl4pPr marL="1600200" indent="-228600" algn="l" rtl="0" eaLnBrk="1" fontAlgn="base" hangingPunct="1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</a:defRPr>
      </a:lvl4pPr>
      <a:lvl5pPr marL="20574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5pPr>
      <a:lvl6pPr marL="25146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6pPr>
      <a:lvl7pPr marL="29718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7pPr>
      <a:lvl8pPr marL="34290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8pPr>
      <a:lvl9pPr marL="38862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10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42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/>
              <a:t>Click to edit Master title style</a:t>
            </a:r>
          </a:p>
        </p:txBody>
      </p:sp>
      <p:sp>
        <p:nvSpPr>
          <p:cNvPr id="10243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457200" y="1600200"/>
            <a:ext cx="8229600" cy="45259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1684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457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400"/>
            </a:lvl1pPr>
          </a:lstStyle>
          <a:p>
            <a:pPr>
              <a:defRPr/>
            </a:pPr>
            <a:fld id="{A2E3F2BD-A3FC-43B1-8A29-51D25640264D}" type="datetimeFigureOut">
              <a:rPr lang="en-US"/>
              <a:pPr>
                <a:defRPr/>
              </a:pPr>
              <a:t>07/18/2023</a:t>
            </a:fld>
            <a:endParaRPr lang="en-IN"/>
          </a:p>
        </p:txBody>
      </p:sp>
      <p:sp>
        <p:nvSpPr>
          <p:cNvPr id="71685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5225"/>
            <a:ext cx="2895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>
              <a:defRPr sz="1400"/>
            </a:lvl1pPr>
          </a:lstStyle>
          <a:p>
            <a:pPr>
              <a:defRPr/>
            </a:pPr>
            <a:endParaRPr lang="en-IN"/>
          </a:p>
        </p:txBody>
      </p:sp>
      <p:sp>
        <p:nvSpPr>
          <p:cNvPr id="71686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400"/>
            </a:lvl1pPr>
          </a:lstStyle>
          <a:p>
            <a:pPr>
              <a:defRPr/>
            </a:pPr>
            <a:fld id="{E004892F-BC92-47C4-9075-BC7693FAF077}" type="slidenum">
              <a:rPr lang="en-IN"/>
              <a:pPr>
                <a:defRPr/>
              </a:pPr>
              <a:t>‹#›</a:t>
            </a:fld>
            <a:endParaRPr lang="en-IN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843" r:id="rId1"/>
    <p:sldLayoutId id="2147483844" r:id="rId2"/>
    <p:sldLayoutId id="2147483845" r:id="rId3"/>
    <p:sldLayoutId id="2147483846" r:id="rId4"/>
    <p:sldLayoutId id="2147483847" r:id="rId5"/>
    <p:sldLayoutId id="2147483848" r:id="rId6"/>
    <p:sldLayoutId id="2147483849" r:id="rId7"/>
    <p:sldLayoutId id="2147483850" r:id="rId8"/>
    <p:sldLayoutId id="2147483851" r:id="rId9"/>
    <p:sldLayoutId id="2147483852" r:id="rId10"/>
    <p:sldLayoutId id="2147483853" r:id="rId11"/>
    <p:sldLayoutId id="2147483854" r:id="rId12"/>
    <p:sldLayoutId id="2147483855" r:id="rId13"/>
    <p:sldLayoutId id="2147483856" r:id="rId14"/>
    <p:sldLayoutId id="2147483857" r:id="rId15"/>
    <p:sldLayoutId id="2147483858" r:id="rId16"/>
    <p:sldLayoutId id="2147483859" r:id="rId17"/>
  </p:sldLayoutIdLst>
  <p:transition spd="slow">
    <p:wipe dir="r"/>
  </p:transition>
  <p:txStyles>
    <p:titleStyle>
      <a:lvl1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+mj-lt"/>
          <a:ea typeface="+mj-ea"/>
          <a:cs typeface="+mj-cs"/>
        </a:defRPr>
      </a:lvl1pPr>
      <a:lvl2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2pPr>
      <a:lvl3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3pPr>
      <a:lvl4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4pPr>
      <a:lvl5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5pPr>
      <a:lvl6pPr marL="4572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6pPr>
      <a:lvl7pPr marL="9144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7pPr>
      <a:lvl8pPr marL="13716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8pPr>
      <a:lvl9pPr marL="18288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9pPr>
    </p:titleStyle>
    <p:bodyStyle>
      <a:lvl1pPr marL="342900" indent="-342900" algn="l" rtl="0" eaLnBrk="1" fontAlgn="base" hangingPunct="1">
        <a:spcBef>
          <a:spcPct val="20000"/>
        </a:spcBef>
        <a:spcAft>
          <a:spcPct val="0"/>
        </a:spcAft>
        <a:buChar char="•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1" fontAlgn="base" hangingPunct="1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+mn-lt"/>
          <a:cs typeface="+mn-cs"/>
        </a:defRPr>
      </a:lvl2pPr>
      <a:lvl3pPr marL="1143000" indent="-228600" algn="l" rtl="0" eaLnBrk="1" fontAlgn="base" hangingPunct="1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  <a:cs typeface="+mn-cs"/>
        </a:defRPr>
      </a:lvl3pPr>
      <a:lvl4pPr marL="1600200" indent="-228600" algn="l" rtl="0" eaLnBrk="1" fontAlgn="base" hangingPunct="1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  <a:cs typeface="+mn-cs"/>
        </a:defRPr>
      </a:lvl4pPr>
      <a:lvl5pPr marL="20574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5pPr>
      <a:lvl6pPr marL="25146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6pPr>
      <a:lvl7pPr marL="29718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7pPr>
      <a:lvl8pPr marL="34290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8pPr>
      <a:lvl9pPr marL="38862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1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gradFill rotWithShape="0">
          <a:gsLst>
            <a:gs pos="0">
              <a:schemeClr val="bg1">
                <a:gamma/>
                <a:shade val="57647"/>
                <a:invGamma/>
              </a:schemeClr>
            </a:gs>
            <a:gs pos="100000">
              <a:schemeClr val="bg1"/>
            </a:gs>
          </a:gsLst>
          <a:lin ang="27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>
            <a:grpSpLocks/>
          </p:cNvGrpSpPr>
          <p:nvPr/>
        </p:nvGrpSpPr>
        <p:grpSpPr bwMode="auto">
          <a:xfrm>
            <a:off x="0" y="0"/>
            <a:ext cx="9144000" cy="6856413"/>
            <a:chOff x="0" y="0"/>
            <a:chExt cx="5760" cy="4319"/>
          </a:xfrm>
        </p:grpSpPr>
        <p:sp>
          <p:nvSpPr>
            <p:cNvPr id="73731" name="Freeform 3"/>
            <p:cNvSpPr>
              <a:spLocks/>
            </p:cNvSpPr>
            <p:nvPr/>
          </p:nvSpPr>
          <p:spPr bwMode="hidden">
            <a:xfrm>
              <a:off x="0" y="12"/>
              <a:ext cx="5758" cy="3273"/>
            </a:xfrm>
            <a:custGeom>
              <a:avLst/>
              <a:gdLst/>
              <a:ahLst/>
              <a:cxnLst>
                <a:cxn ang="0">
                  <a:pos x="3193" y="1816"/>
                </a:cxn>
                <a:cxn ang="0">
                  <a:pos x="0" y="0"/>
                </a:cxn>
                <a:cxn ang="0">
                  <a:pos x="0" y="522"/>
                </a:cxn>
                <a:cxn ang="0">
                  <a:pos x="3037" y="1978"/>
                </a:cxn>
                <a:cxn ang="0">
                  <a:pos x="5740" y="3273"/>
                </a:cxn>
                <a:cxn ang="0">
                  <a:pos x="5740" y="3267"/>
                </a:cxn>
                <a:cxn ang="0">
                  <a:pos x="3193" y="1816"/>
                </a:cxn>
                <a:cxn ang="0">
                  <a:pos x="3193" y="1816"/>
                </a:cxn>
              </a:cxnLst>
              <a:rect l="0" t="0" r="r" b="b"/>
              <a:pathLst>
                <a:path w="5740" h="3273">
                  <a:moveTo>
                    <a:pt x="3193" y="1816"/>
                  </a:moveTo>
                  <a:lnTo>
                    <a:pt x="0" y="0"/>
                  </a:lnTo>
                  <a:lnTo>
                    <a:pt x="0" y="522"/>
                  </a:lnTo>
                  <a:lnTo>
                    <a:pt x="3037" y="1978"/>
                  </a:lnTo>
                  <a:lnTo>
                    <a:pt x="5740" y="3273"/>
                  </a:lnTo>
                  <a:lnTo>
                    <a:pt x="5740" y="3267"/>
                  </a:lnTo>
                  <a:lnTo>
                    <a:pt x="3193" y="1816"/>
                  </a:lnTo>
                  <a:lnTo>
                    <a:pt x="3193" y="1816"/>
                  </a:lnTo>
                  <a:close/>
                </a:path>
              </a:pathLst>
            </a:custGeom>
            <a:gradFill rotWithShape="0">
              <a:gsLst>
                <a:gs pos="0">
                  <a:schemeClr val="bg2">
                    <a:gamma/>
                    <a:shade val="63529"/>
                    <a:invGamma/>
                  </a:schemeClr>
                </a:gs>
                <a:gs pos="100000">
                  <a:schemeClr val="bg2"/>
                </a:gs>
              </a:gsLst>
              <a:lin ang="0" scaled="1"/>
            </a:gra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en-IN"/>
            </a:p>
          </p:txBody>
        </p:sp>
        <p:sp>
          <p:nvSpPr>
            <p:cNvPr id="73732" name="Freeform 4"/>
            <p:cNvSpPr>
              <a:spLocks/>
            </p:cNvSpPr>
            <p:nvPr/>
          </p:nvSpPr>
          <p:spPr bwMode="hidden">
            <a:xfrm>
              <a:off x="149" y="0"/>
              <a:ext cx="5609" cy="3243"/>
            </a:xfrm>
            <a:custGeom>
              <a:avLst/>
              <a:gdLst/>
              <a:ahLst/>
              <a:cxnLst>
                <a:cxn ang="0">
                  <a:pos x="3163" y="1714"/>
                </a:cxn>
                <a:cxn ang="0">
                  <a:pos x="431" y="0"/>
                </a:cxn>
                <a:cxn ang="0">
                  <a:pos x="0" y="0"/>
                </a:cxn>
                <a:cxn ang="0">
                  <a:pos x="3086" y="1786"/>
                </a:cxn>
                <a:cxn ang="0">
                  <a:pos x="5591" y="3243"/>
                </a:cxn>
                <a:cxn ang="0">
                  <a:pos x="5591" y="3237"/>
                </a:cxn>
                <a:cxn ang="0">
                  <a:pos x="3163" y="1714"/>
                </a:cxn>
                <a:cxn ang="0">
                  <a:pos x="3163" y="1714"/>
                </a:cxn>
              </a:cxnLst>
              <a:rect l="0" t="0" r="r" b="b"/>
              <a:pathLst>
                <a:path w="5591" h="3243">
                  <a:moveTo>
                    <a:pt x="3163" y="1714"/>
                  </a:moveTo>
                  <a:lnTo>
                    <a:pt x="431" y="0"/>
                  </a:lnTo>
                  <a:lnTo>
                    <a:pt x="0" y="0"/>
                  </a:lnTo>
                  <a:lnTo>
                    <a:pt x="3086" y="1786"/>
                  </a:lnTo>
                  <a:lnTo>
                    <a:pt x="5591" y="3243"/>
                  </a:lnTo>
                  <a:lnTo>
                    <a:pt x="5591" y="3237"/>
                  </a:lnTo>
                  <a:lnTo>
                    <a:pt x="3163" y="1714"/>
                  </a:lnTo>
                  <a:lnTo>
                    <a:pt x="3163" y="1714"/>
                  </a:lnTo>
                  <a:close/>
                </a:path>
              </a:pathLst>
            </a:custGeom>
            <a:gradFill rotWithShape="0">
              <a:gsLst>
                <a:gs pos="0">
                  <a:schemeClr val="bg1">
                    <a:gamma/>
                    <a:shade val="60784"/>
                    <a:invGamma/>
                  </a:schemeClr>
                </a:gs>
                <a:gs pos="100000">
                  <a:schemeClr val="bg1"/>
                </a:gs>
              </a:gsLst>
              <a:lin ang="2700000" scaled="1"/>
            </a:gra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en-IN"/>
            </a:p>
          </p:txBody>
        </p:sp>
        <p:sp>
          <p:nvSpPr>
            <p:cNvPr id="73733" name="Freeform 5"/>
            <p:cNvSpPr>
              <a:spLocks/>
            </p:cNvSpPr>
            <p:nvPr/>
          </p:nvSpPr>
          <p:spPr bwMode="hidden">
            <a:xfrm>
              <a:off x="0" y="3433"/>
              <a:ext cx="4038" cy="191"/>
            </a:xfrm>
            <a:custGeom>
              <a:avLst/>
              <a:gdLst/>
              <a:ahLst/>
              <a:cxnLst>
                <a:cxn ang="0">
                  <a:pos x="0" y="156"/>
                </a:cxn>
                <a:cxn ang="0">
                  <a:pos x="4042" y="192"/>
                </a:cxn>
                <a:cxn ang="0">
                  <a:pos x="4042" y="144"/>
                </a:cxn>
                <a:cxn ang="0">
                  <a:pos x="0" y="0"/>
                </a:cxn>
                <a:cxn ang="0">
                  <a:pos x="0" y="156"/>
                </a:cxn>
                <a:cxn ang="0">
                  <a:pos x="0" y="156"/>
                </a:cxn>
              </a:cxnLst>
              <a:rect l="0" t="0" r="r" b="b"/>
              <a:pathLst>
                <a:path w="4042" h="192">
                  <a:moveTo>
                    <a:pt x="0" y="156"/>
                  </a:moveTo>
                  <a:lnTo>
                    <a:pt x="4042" y="192"/>
                  </a:lnTo>
                  <a:lnTo>
                    <a:pt x="4042" y="144"/>
                  </a:lnTo>
                  <a:lnTo>
                    <a:pt x="0" y="0"/>
                  </a:lnTo>
                  <a:lnTo>
                    <a:pt x="0" y="156"/>
                  </a:lnTo>
                  <a:lnTo>
                    <a:pt x="0" y="156"/>
                  </a:lnTo>
                  <a:close/>
                </a:path>
              </a:pathLst>
            </a:custGeom>
            <a:gradFill rotWithShape="0">
              <a:gsLst>
                <a:gs pos="0">
                  <a:schemeClr val="bg2">
                    <a:gamma/>
                    <a:shade val="75686"/>
                    <a:invGamma/>
                  </a:schemeClr>
                </a:gs>
                <a:gs pos="100000">
                  <a:schemeClr val="bg2"/>
                </a:gs>
              </a:gsLst>
              <a:lin ang="0" scaled="1"/>
            </a:gra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en-IN"/>
            </a:p>
          </p:txBody>
        </p:sp>
        <p:sp>
          <p:nvSpPr>
            <p:cNvPr id="73734" name="Freeform 6"/>
            <p:cNvSpPr>
              <a:spLocks/>
            </p:cNvSpPr>
            <p:nvPr/>
          </p:nvSpPr>
          <p:spPr bwMode="hidden">
            <a:xfrm>
              <a:off x="4038" y="3577"/>
              <a:ext cx="1720" cy="65"/>
            </a:xfrm>
            <a:custGeom>
              <a:avLst/>
              <a:gdLst/>
              <a:ahLst/>
              <a:cxnLst>
                <a:cxn ang="0">
                  <a:pos x="1722" y="66"/>
                </a:cxn>
                <a:cxn ang="0">
                  <a:pos x="1722" y="60"/>
                </a:cxn>
                <a:cxn ang="0">
                  <a:pos x="0" y="0"/>
                </a:cxn>
                <a:cxn ang="0">
                  <a:pos x="0" y="48"/>
                </a:cxn>
                <a:cxn ang="0">
                  <a:pos x="1722" y="66"/>
                </a:cxn>
                <a:cxn ang="0">
                  <a:pos x="1722" y="66"/>
                </a:cxn>
              </a:cxnLst>
              <a:rect l="0" t="0" r="r" b="b"/>
              <a:pathLst>
                <a:path w="1722" h="66">
                  <a:moveTo>
                    <a:pt x="1722" y="66"/>
                  </a:moveTo>
                  <a:lnTo>
                    <a:pt x="1722" y="60"/>
                  </a:lnTo>
                  <a:lnTo>
                    <a:pt x="0" y="0"/>
                  </a:lnTo>
                  <a:lnTo>
                    <a:pt x="0" y="48"/>
                  </a:lnTo>
                  <a:lnTo>
                    <a:pt x="1722" y="66"/>
                  </a:lnTo>
                  <a:lnTo>
                    <a:pt x="1722" y="66"/>
                  </a:lnTo>
                  <a:close/>
                </a:path>
              </a:pathLst>
            </a:custGeom>
            <a:gradFill rotWithShape="0">
              <a:gsLst>
                <a:gs pos="0">
                  <a:schemeClr val="bg2"/>
                </a:gs>
                <a:gs pos="100000">
                  <a:schemeClr val="bg1"/>
                </a:gs>
              </a:gsLst>
              <a:lin ang="0" scaled="1"/>
            </a:gra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en-IN"/>
            </a:p>
          </p:txBody>
        </p:sp>
        <p:sp>
          <p:nvSpPr>
            <p:cNvPr id="73735" name="Freeform 7"/>
            <p:cNvSpPr>
              <a:spLocks/>
            </p:cNvSpPr>
            <p:nvPr/>
          </p:nvSpPr>
          <p:spPr bwMode="hidden">
            <a:xfrm>
              <a:off x="0" y="3726"/>
              <a:ext cx="4784" cy="329"/>
            </a:xfrm>
            <a:custGeom>
              <a:avLst/>
              <a:gdLst/>
              <a:ahLst/>
              <a:cxnLst>
                <a:cxn ang="0">
                  <a:pos x="0" y="329"/>
                </a:cxn>
                <a:cxn ang="0">
                  <a:pos x="4789" y="77"/>
                </a:cxn>
                <a:cxn ang="0">
                  <a:pos x="4789" y="0"/>
                </a:cxn>
                <a:cxn ang="0">
                  <a:pos x="0" y="107"/>
                </a:cxn>
                <a:cxn ang="0">
                  <a:pos x="0" y="329"/>
                </a:cxn>
                <a:cxn ang="0">
                  <a:pos x="0" y="329"/>
                </a:cxn>
              </a:cxnLst>
              <a:rect l="0" t="0" r="r" b="b"/>
              <a:pathLst>
                <a:path w="4789" h="329">
                  <a:moveTo>
                    <a:pt x="0" y="329"/>
                  </a:moveTo>
                  <a:lnTo>
                    <a:pt x="4789" y="77"/>
                  </a:lnTo>
                  <a:lnTo>
                    <a:pt x="4789" y="0"/>
                  </a:lnTo>
                  <a:lnTo>
                    <a:pt x="0" y="107"/>
                  </a:lnTo>
                  <a:lnTo>
                    <a:pt x="0" y="329"/>
                  </a:lnTo>
                  <a:lnTo>
                    <a:pt x="0" y="329"/>
                  </a:lnTo>
                  <a:close/>
                </a:path>
              </a:pathLst>
            </a:custGeom>
            <a:gradFill rotWithShape="0">
              <a:gsLst>
                <a:gs pos="0">
                  <a:schemeClr val="bg1">
                    <a:gamma/>
                    <a:shade val="81961"/>
                    <a:invGamma/>
                  </a:schemeClr>
                </a:gs>
                <a:gs pos="100000">
                  <a:schemeClr val="bg1"/>
                </a:gs>
              </a:gsLst>
              <a:lin ang="0" scaled="1"/>
            </a:gradFill>
            <a:ln w="9525" cap="flat" cmpd="sng">
              <a:noFill/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/>
            <a:lstStyle/>
            <a:p>
              <a:pPr>
                <a:defRPr/>
              </a:pPr>
              <a:endParaRPr lang="en-IN"/>
            </a:p>
          </p:txBody>
        </p:sp>
        <p:sp>
          <p:nvSpPr>
            <p:cNvPr id="73736" name="Freeform 8"/>
            <p:cNvSpPr>
              <a:spLocks/>
            </p:cNvSpPr>
            <p:nvPr/>
          </p:nvSpPr>
          <p:spPr bwMode="hidden">
            <a:xfrm>
              <a:off x="4784" y="3702"/>
              <a:ext cx="974" cy="101"/>
            </a:xfrm>
            <a:custGeom>
              <a:avLst/>
              <a:gdLst/>
              <a:ahLst/>
              <a:cxnLst>
                <a:cxn ang="0">
                  <a:pos x="975" y="48"/>
                </a:cxn>
                <a:cxn ang="0">
                  <a:pos x="975" y="0"/>
                </a:cxn>
                <a:cxn ang="0">
                  <a:pos x="0" y="24"/>
                </a:cxn>
                <a:cxn ang="0">
                  <a:pos x="0" y="101"/>
                </a:cxn>
                <a:cxn ang="0">
                  <a:pos x="975" y="48"/>
                </a:cxn>
                <a:cxn ang="0">
                  <a:pos x="975" y="48"/>
                </a:cxn>
              </a:cxnLst>
              <a:rect l="0" t="0" r="r" b="b"/>
              <a:pathLst>
                <a:path w="975" h="101">
                  <a:moveTo>
                    <a:pt x="975" y="48"/>
                  </a:moveTo>
                  <a:lnTo>
                    <a:pt x="975" y="0"/>
                  </a:lnTo>
                  <a:lnTo>
                    <a:pt x="0" y="24"/>
                  </a:lnTo>
                  <a:lnTo>
                    <a:pt x="0" y="101"/>
                  </a:lnTo>
                  <a:lnTo>
                    <a:pt x="975" y="48"/>
                  </a:lnTo>
                  <a:lnTo>
                    <a:pt x="975" y="48"/>
                  </a:lnTo>
                  <a:close/>
                </a:path>
              </a:pathLst>
            </a:custGeom>
            <a:solidFill>
              <a:schemeClr val="bg1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en-IN"/>
            </a:p>
          </p:txBody>
        </p:sp>
        <p:sp>
          <p:nvSpPr>
            <p:cNvPr id="73737" name="Freeform 9"/>
            <p:cNvSpPr>
              <a:spLocks/>
            </p:cNvSpPr>
            <p:nvPr/>
          </p:nvSpPr>
          <p:spPr bwMode="hidden">
            <a:xfrm>
              <a:off x="3619" y="3815"/>
              <a:ext cx="2139" cy="198"/>
            </a:xfrm>
            <a:custGeom>
              <a:avLst/>
              <a:gdLst/>
              <a:ahLst/>
              <a:cxnLst>
                <a:cxn ang="0">
                  <a:pos x="2141" y="0"/>
                </a:cxn>
                <a:cxn ang="0">
                  <a:pos x="0" y="156"/>
                </a:cxn>
                <a:cxn ang="0">
                  <a:pos x="0" y="198"/>
                </a:cxn>
                <a:cxn ang="0">
                  <a:pos x="2141" y="0"/>
                </a:cxn>
                <a:cxn ang="0">
                  <a:pos x="2141" y="0"/>
                </a:cxn>
              </a:cxnLst>
              <a:rect l="0" t="0" r="r" b="b"/>
              <a:pathLst>
                <a:path w="2141" h="198">
                  <a:moveTo>
                    <a:pt x="2141" y="0"/>
                  </a:moveTo>
                  <a:lnTo>
                    <a:pt x="0" y="156"/>
                  </a:lnTo>
                  <a:lnTo>
                    <a:pt x="0" y="198"/>
                  </a:lnTo>
                  <a:lnTo>
                    <a:pt x="2141" y="0"/>
                  </a:lnTo>
                  <a:lnTo>
                    <a:pt x="2141" y="0"/>
                  </a:lnTo>
                  <a:close/>
                </a:path>
              </a:pathLst>
            </a:custGeom>
            <a:solidFill>
              <a:schemeClr val="bg1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en-IN"/>
            </a:p>
          </p:txBody>
        </p:sp>
        <p:sp>
          <p:nvSpPr>
            <p:cNvPr id="73738" name="Freeform 10"/>
            <p:cNvSpPr>
              <a:spLocks/>
            </p:cNvSpPr>
            <p:nvPr/>
          </p:nvSpPr>
          <p:spPr bwMode="hidden">
            <a:xfrm>
              <a:off x="0" y="3971"/>
              <a:ext cx="3619" cy="348"/>
            </a:xfrm>
            <a:custGeom>
              <a:avLst/>
              <a:gdLst/>
              <a:ahLst/>
              <a:cxnLst>
                <a:cxn ang="0">
                  <a:pos x="0" y="348"/>
                </a:cxn>
                <a:cxn ang="0">
                  <a:pos x="311" y="348"/>
                </a:cxn>
                <a:cxn ang="0">
                  <a:pos x="3623" y="42"/>
                </a:cxn>
                <a:cxn ang="0">
                  <a:pos x="3623" y="0"/>
                </a:cxn>
                <a:cxn ang="0">
                  <a:pos x="0" y="264"/>
                </a:cxn>
                <a:cxn ang="0">
                  <a:pos x="0" y="348"/>
                </a:cxn>
                <a:cxn ang="0">
                  <a:pos x="0" y="348"/>
                </a:cxn>
              </a:cxnLst>
              <a:rect l="0" t="0" r="r" b="b"/>
              <a:pathLst>
                <a:path w="3623" h="348">
                  <a:moveTo>
                    <a:pt x="0" y="348"/>
                  </a:moveTo>
                  <a:lnTo>
                    <a:pt x="311" y="348"/>
                  </a:lnTo>
                  <a:lnTo>
                    <a:pt x="3623" y="42"/>
                  </a:lnTo>
                  <a:lnTo>
                    <a:pt x="3623" y="0"/>
                  </a:lnTo>
                  <a:lnTo>
                    <a:pt x="0" y="264"/>
                  </a:lnTo>
                  <a:lnTo>
                    <a:pt x="0" y="348"/>
                  </a:lnTo>
                  <a:lnTo>
                    <a:pt x="0" y="348"/>
                  </a:lnTo>
                  <a:close/>
                </a:path>
              </a:pathLst>
            </a:custGeom>
            <a:gradFill rotWithShape="0">
              <a:gsLst>
                <a:gs pos="0">
                  <a:schemeClr val="bg1">
                    <a:gamma/>
                    <a:shade val="72549"/>
                    <a:invGamma/>
                  </a:schemeClr>
                </a:gs>
                <a:gs pos="100000">
                  <a:schemeClr val="bg1"/>
                </a:gs>
              </a:gsLst>
              <a:lin ang="0" scaled="1"/>
            </a:gra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en-IN"/>
            </a:p>
          </p:txBody>
        </p:sp>
        <p:sp>
          <p:nvSpPr>
            <p:cNvPr id="73739" name="Freeform 11"/>
            <p:cNvSpPr>
              <a:spLocks/>
            </p:cNvSpPr>
            <p:nvPr/>
          </p:nvSpPr>
          <p:spPr bwMode="hidden">
            <a:xfrm>
              <a:off x="2097" y="4043"/>
              <a:ext cx="2514" cy="276"/>
            </a:xfrm>
            <a:custGeom>
              <a:avLst/>
              <a:gdLst/>
              <a:ahLst/>
              <a:cxnLst>
                <a:cxn ang="0">
                  <a:pos x="2182" y="276"/>
                </a:cxn>
                <a:cxn ang="0">
                  <a:pos x="2517" y="204"/>
                </a:cxn>
                <a:cxn ang="0">
                  <a:pos x="2260" y="0"/>
                </a:cxn>
                <a:cxn ang="0">
                  <a:pos x="0" y="276"/>
                </a:cxn>
                <a:cxn ang="0">
                  <a:pos x="2182" y="276"/>
                </a:cxn>
                <a:cxn ang="0">
                  <a:pos x="2182" y="276"/>
                </a:cxn>
              </a:cxnLst>
              <a:rect l="0" t="0" r="r" b="b"/>
              <a:pathLst>
                <a:path w="2517" h="276">
                  <a:moveTo>
                    <a:pt x="2182" y="276"/>
                  </a:moveTo>
                  <a:lnTo>
                    <a:pt x="2517" y="204"/>
                  </a:lnTo>
                  <a:lnTo>
                    <a:pt x="2260" y="0"/>
                  </a:lnTo>
                  <a:lnTo>
                    <a:pt x="0" y="276"/>
                  </a:lnTo>
                  <a:lnTo>
                    <a:pt x="2182" y="276"/>
                  </a:lnTo>
                  <a:lnTo>
                    <a:pt x="2182" y="276"/>
                  </a:lnTo>
                  <a:close/>
                </a:path>
              </a:pathLst>
            </a:custGeom>
            <a:solidFill>
              <a:schemeClr val="bg1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en-IN"/>
            </a:p>
          </p:txBody>
        </p:sp>
        <p:sp>
          <p:nvSpPr>
            <p:cNvPr id="73740" name="Freeform 12"/>
            <p:cNvSpPr>
              <a:spLocks/>
            </p:cNvSpPr>
            <p:nvPr/>
          </p:nvSpPr>
          <p:spPr bwMode="hidden">
            <a:xfrm>
              <a:off x="4354" y="3869"/>
              <a:ext cx="1404" cy="378"/>
            </a:xfrm>
            <a:custGeom>
              <a:avLst/>
              <a:gdLst/>
              <a:ahLst/>
              <a:cxnLst>
                <a:cxn ang="0">
                  <a:pos x="1405" y="126"/>
                </a:cxn>
                <a:cxn ang="0">
                  <a:pos x="1405" y="0"/>
                </a:cxn>
                <a:cxn ang="0">
                  <a:pos x="0" y="174"/>
                </a:cxn>
                <a:cxn ang="0">
                  <a:pos x="257" y="378"/>
                </a:cxn>
                <a:cxn ang="0">
                  <a:pos x="1405" y="126"/>
                </a:cxn>
                <a:cxn ang="0">
                  <a:pos x="1405" y="126"/>
                </a:cxn>
              </a:cxnLst>
              <a:rect l="0" t="0" r="r" b="b"/>
              <a:pathLst>
                <a:path w="1405" h="378">
                  <a:moveTo>
                    <a:pt x="1405" y="126"/>
                  </a:moveTo>
                  <a:lnTo>
                    <a:pt x="1405" y="0"/>
                  </a:lnTo>
                  <a:lnTo>
                    <a:pt x="0" y="174"/>
                  </a:lnTo>
                  <a:lnTo>
                    <a:pt x="257" y="378"/>
                  </a:lnTo>
                  <a:lnTo>
                    <a:pt x="1405" y="126"/>
                  </a:lnTo>
                  <a:lnTo>
                    <a:pt x="1405" y="126"/>
                  </a:lnTo>
                  <a:close/>
                </a:path>
              </a:pathLst>
            </a:cu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tint val="96863"/>
                    <a:invGamma/>
                  </a:schemeClr>
                </a:gs>
              </a:gsLst>
              <a:lin ang="0" scaled="1"/>
            </a:gra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en-IN"/>
            </a:p>
          </p:txBody>
        </p:sp>
        <p:sp>
          <p:nvSpPr>
            <p:cNvPr id="73741" name="Freeform 13"/>
            <p:cNvSpPr>
              <a:spLocks/>
            </p:cNvSpPr>
            <p:nvPr/>
          </p:nvSpPr>
          <p:spPr bwMode="hidden">
            <a:xfrm>
              <a:off x="5030" y="3151"/>
              <a:ext cx="728" cy="240"/>
            </a:xfrm>
            <a:custGeom>
              <a:avLst/>
              <a:gdLst/>
              <a:ahLst/>
              <a:cxnLst>
                <a:cxn ang="0">
                  <a:pos x="729" y="240"/>
                </a:cxn>
                <a:cxn ang="0">
                  <a:pos x="0" y="0"/>
                </a:cxn>
                <a:cxn ang="0">
                  <a:pos x="0" y="6"/>
                </a:cxn>
                <a:cxn ang="0">
                  <a:pos x="729" y="240"/>
                </a:cxn>
                <a:cxn ang="0">
                  <a:pos x="729" y="240"/>
                </a:cxn>
              </a:cxnLst>
              <a:rect l="0" t="0" r="r" b="b"/>
              <a:pathLst>
                <a:path w="729" h="240">
                  <a:moveTo>
                    <a:pt x="729" y="240"/>
                  </a:moveTo>
                  <a:lnTo>
                    <a:pt x="0" y="0"/>
                  </a:lnTo>
                  <a:lnTo>
                    <a:pt x="0" y="6"/>
                  </a:lnTo>
                  <a:lnTo>
                    <a:pt x="729" y="240"/>
                  </a:lnTo>
                  <a:lnTo>
                    <a:pt x="729" y="240"/>
                  </a:lnTo>
                  <a:close/>
                </a:path>
              </a:pathLst>
            </a:custGeom>
            <a:solidFill>
              <a:schemeClr val="bg1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en-IN"/>
            </a:p>
          </p:txBody>
        </p:sp>
        <p:sp>
          <p:nvSpPr>
            <p:cNvPr id="73742" name="Freeform 14"/>
            <p:cNvSpPr>
              <a:spLocks/>
            </p:cNvSpPr>
            <p:nvPr/>
          </p:nvSpPr>
          <p:spPr bwMode="hidden">
            <a:xfrm>
              <a:off x="0" y="1486"/>
              <a:ext cx="5030" cy="1671"/>
            </a:xfrm>
            <a:custGeom>
              <a:avLst/>
              <a:gdLst/>
              <a:ahLst/>
              <a:cxnLst>
                <a:cxn ang="0">
                  <a:pos x="0" y="72"/>
                </a:cxn>
                <a:cxn ang="0">
                  <a:pos x="5035" y="1672"/>
                </a:cxn>
                <a:cxn ang="0">
                  <a:pos x="5035" y="1666"/>
                </a:cxn>
                <a:cxn ang="0">
                  <a:pos x="0" y="0"/>
                </a:cxn>
                <a:cxn ang="0">
                  <a:pos x="0" y="72"/>
                </a:cxn>
                <a:cxn ang="0">
                  <a:pos x="0" y="72"/>
                </a:cxn>
              </a:cxnLst>
              <a:rect l="0" t="0" r="r" b="b"/>
              <a:pathLst>
                <a:path w="5035" h="1672">
                  <a:moveTo>
                    <a:pt x="0" y="72"/>
                  </a:moveTo>
                  <a:lnTo>
                    <a:pt x="5035" y="1672"/>
                  </a:lnTo>
                  <a:lnTo>
                    <a:pt x="5035" y="1666"/>
                  </a:lnTo>
                  <a:lnTo>
                    <a:pt x="0" y="0"/>
                  </a:lnTo>
                  <a:lnTo>
                    <a:pt x="0" y="72"/>
                  </a:lnTo>
                  <a:lnTo>
                    <a:pt x="0" y="72"/>
                  </a:lnTo>
                  <a:close/>
                </a:path>
              </a:pathLst>
            </a:custGeom>
            <a:gradFill rotWithShape="0">
              <a:gsLst>
                <a:gs pos="0">
                  <a:schemeClr val="bg1">
                    <a:gamma/>
                    <a:shade val="54510"/>
                    <a:invGamma/>
                  </a:schemeClr>
                </a:gs>
                <a:gs pos="100000">
                  <a:schemeClr val="bg1"/>
                </a:gs>
              </a:gsLst>
              <a:lin ang="2700000" scaled="1"/>
            </a:gra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en-IN"/>
            </a:p>
          </p:txBody>
        </p:sp>
        <p:sp>
          <p:nvSpPr>
            <p:cNvPr id="73743" name="Freeform 15"/>
            <p:cNvSpPr>
              <a:spLocks/>
            </p:cNvSpPr>
            <p:nvPr/>
          </p:nvSpPr>
          <p:spPr bwMode="hidden">
            <a:xfrm>
              <a:off x="5030" y="3049"/>
              <a:ext cx="728" cy="318"/>
            </a:xfrm>
            <a:custGeom>
              <a:avLst/>
              <a:gdLst/>
              <a:ahLst/>
              <a:cxnLst>
                <a:cxn ang="0">
                  <a:pos x="729" y="318"/>
                </a:cxn>
                <a:cxn ang="0">
                  <a:pos x="729" y="312"/>
                </a:cxn>
                <a:cxn ang="0">
                  <a:pos x="0" y="0"/>
                </a:cxn>
                <a:cxn ang="0">
                  <a:pos x="0" y="54"/>
                </a:cxn>
                <a:cxn ang="0">
                  <a:pos x="729" y="318"/>
                </a:cxn>
                <a:cxn ang="0">
                  <a:pos x="729" y="318"/>
                </a:cxn>
              </a:cxnLst>
              <a:rect l="0" t="0" r="r" b="b"/>
              <a:pathLst>
                <a:path w="729" h="318">
                  <a:moveTo>
                    <a:pt x="729" y="318"/>
                  </a:moveTo>
                  <a:lnTo>
                    <a:pt x="729" y="312"/>
                  </a:lnTo>
                  <a:lnTo>
                    <a:pt x="0" y="0"/>
                  </a:lnTo>
                  <a:lnTo>
                    <a:pt x="0" y="54"/>
                  </a:lnTo>
                  <a:lnTo>
                    <a:pt x="729" y="318"/>
                  </a:lnTo>
                  <a:lnTo>
                    <a:pt x="729" y="318"/>
                  </a:lnTo>
                  <a:close/>
                </a:path>
              </a:pathLst>
            </a:custGeom>
            <a:gradFill rotWithShape="0">
              <a:gsLst>
                <a:gs pos="0">
                  <a:schemeClr val="bg2"/>
                </a:gs>
                <a:gs pos="100000">
                  <a:schemeClr val="bg1"/>
                </a:gs>
              </a:gsLst>
              <a:lin ang="0" scaled="1"/>
            </a:gra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en-IN"/>
            </a:p>
          </p:txBody>
        </p:sp>
        <p:sp>
          <p:nvSpPr>
            <p:cNvPr id="73744" name="Freeform 16"/>
            <p:cNvSpPr>
              <a:spLocks/>
            </p:cNvSpPr>
            <p:nvPr/>
          </p:nvSpPr>
          <p:spPr bwMode="hidden">
            <a:xfrm>
              <a:off x="0" y="916"/>
              <a:ext cx="5030" cy="2187"/>
            </a:xfrm>
            <a:custGeom>
              <a:avLst/>
              <a:gdLst/>
              <a:ahLst/>
              <a:cxnLst>
                <a:cxn ang="0">
                  <a:pos x="0" y="396"/>
                </a:cxn>
                <a:cxn ang="0">
                  <a:pos x="5035" y="2188"/>
                </a:cxn>
                <a:cxn ang="0">
                  <a:pos x="5035" y="2134"/>
                </a:cxn>
                <a:cxn ang="0">
                  <a:pos x="0" y="0"/>
                </a:cxn>
                <a:cxn ang="0">
                  <a:pos x="0" y="396"/>
                </a:cxn>
                <a:cxn ang="0">
                  <a:pos x="0" y="396"/>
                </a:cxn>
              </a:cxnLst>
              <a:rect l="0" t="0" r="r" b="b"/>
              <a:pathLst>
                <a:path w="5035" h="2188">
                  <a:moveTo>
                    <a:pt x="0" y="396"/>
                  </a:moveTo>
                  <a:lnTo>
                    <a:pt x="5035" y="2188"/>
                  </a:lnTo>
                  <a:lnTo>
                    <a:pt x="5035" y="2134"/>
                  </a:lnTo>
                  <a:lnTo>
                    <a:pt x="0" y="0"/>
                  </a:lnTo>
                  <a:lnTo>
                    <a:pt x="0" y="396"/>
                  </a:lnTo>
                  <a:lnTo>
                    <a:pt x="0" y="396"/>
                  </a:lnTo>
                  <a:close/>
                </a:path>
              </a:pathLst>
            </a:custGeom>
            <a:gradFill rotWithShape="0">
              <a:gsLst>
                <a:gs pos="0">
                  <a:schemeClr val="bg2">
                    <a:gamma/>
                    <a:shade val="66667"/>
                    <a:invGamma/>
                  </a:schemeClr>
                </a:gs>
                <a:gs pos="100000">
                  <a:schemeClr val="bg2"/>
                </a:gs>
              </a:gsLst>
              <a:lin ang="0" scaled="1"/>
            </a:gra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en-IN"/>
            </a:p>
          </p:txBody>
        </p:sp>
        <p:sp>
          <p:nvSpPr>
            <p:cNvPr id="73745" name="Freeform 17"/>
            <p:cNvSpPr>
              <a:spLocks/>
            </p:cNvSpPr>
            <p:nvPr/>
          </p:nvSpPr>
          <p:spPr bwMode="hidden">
            <a:xfrm>
              <a:off x="2294" y="0"/>
              <a:ext cx="3159" cy="2725"/>
            </a:xfrm>
            <a:custGeom>
              <a:avLst/>
              <a:gdLst/>
              <a:ahLst/>
              <a:cxnLst>
                <a:cxn ang="0">
                  <a:pos x="0" y="0"/>
                </a:cxn>
                <a:cxn ang="0">
                  <a:pos x="3145" y="2727"/>
                </a:cxn>
                <a:cxn ang="0">
                  <a:pos x="3163" y="2704"/>
                </a:cxn>
                <a:cxn ang="0">
                  <a:pos x="102" y="0"/>
                </a:cxn>
                <a:cxn ang="0">
                  <a:pos x="0" y="0"/>
                </a:cxn>
                <a:cxn ang="0">
                  <a:pos x="0" y="0"/>
                </a:cxn>
              </a:cxnLst>
              <a:rect l="0" t="0" r="r" b="b"/>
              <a:pathLst>
                <a:path w="3163" h="2727">
                  <a:moveTo>
                    <a:pt x="0" y="0"/>
                  </a:moveTo>
                  <a:lnTo>
                    <a:pt x="3145" y="2727"/>
                  </a:lnTo>
                  <a:lnTo>
                    <a:pt x="3163" y="2704"/>
                  </a:lnTo>
                  <a:lnTo>
                    <a:pt x="102" y="0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gradFill rotWithShape="0">
              <a:gsLst>
                <a:gs pos="0">
                  <a:schemeClr val="bg1">
                    <a:gamma/>
                    <a:shade val="69804"/>
                    <a:invGamma/>
                  </a:schemeClr>
                </a:gs>
                <a:gs pos="100000">
                  <a:schemeClr val="bg1"/>
                </a:gs>
              </a:gsLst>
              <a:lin ang="2700000" scaled="1"/>
            </a:gra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en-IN"/>
            </a:p>
          </p:txBody>
        </p:sp>
        <p:sp>
          <p:nvSpPr>
            <p:cNvPr id="73746" name="Freeform 18"/>
            <p:cNvSpPr>
              <a:spLocks/>
            </p:cNvSpPr>
            <p:nvPr/>
          </p:nvSpPr>
          <p:spPr bwMode="hidden">
            <a:xfrm>
              <a:off x="5435" y="2702"/>
              <a:ext cx="323" cy="299"/>
            </a:xfrm>
            <a:custGeom>
              <a:avLst/>
              <a:gdLst/>
              <a:ahLst/>
              <a:cxnLst>
                <a:cxn ang="0">
                  <a:pos x="323" y="299"/>
                </a:cxn>
                <a:cxn ang="0">
                  <a:pos x="323" y="263"/>
                </a:cxn>
                <a:cxn ang="0">
                  <a:pos x="18" y="0"/>
                </a:cxn>
                <a:cxn ang="0">
                  <a:pos x="0" y="23"/>
                </a:cxn>
                <a:cxn ang="0">
                  <a:pos x="323" y="299"/>
                </a:cxn>
                <a:cxn ang="0">
                  <a:pos x="323" y="299"/>
                </a:cxn>
              </a:cxnLst>
              <a:rect l="0" t="0" r="r" b="b"/>
              <a:pathLst>
                <a:path w="323" h="299">
                  <a:moveTo>
                    <a:pt x="323" y="299"/>
                  </a:moveTo>
                  <a:lnTo>
                    <a:pt x="323" y="263"/>
                  </a:lnTo>
                  <a:lnTo>
                    <a:pt x="18" y="0"/>
                  </a:lnTo>
                  <a:lnTo>
                    <a:pt x="0" y="23"/>
                  </a:lnTo>
                  <a:lnTo>
                    <a:pt x="323" y="299"/>
                  </a:lnTo>
                  <a:lnTo>
                    <a:pt x="323" y="299"/>
                  </a:lnTo>
                  <a:close/>
                </a:path>
              </a:pathLst>
            </a:cu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tint val="94118"/>
                    <a:invGamma/>
                  </a:schemeClr>
                </a:gs>
              </a:gsLst>
              <a:lin ang="2700000" scaled="1"/>
            </a:gra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en-IN"/>
            </a:p>
          </p:txBody>
        </p:sp>
        <p:sp>
          <p:nvSpPr>
            <p:cNvPr id="73747" name="Freeform 19"/>
            <p:cNvSpPr>
              <a:spLocks/>
            </p:cNvSpPr>
            <p:nvPr/>
          </p:nvSpPr>
          <p:spPr bwMode="hidden">
            <a:xfrm>
              <a:off x="5477" y="2588"/>
              <a:ext cx="281" cy="335"/>
            </a:xfrm>
            <a:custGeom>
              <a:avLst/>
              <a:gdLst/>
              <a:ahLst/>
              <a:cxnLst>
                <a:cxn ang="0">
                  <a:pos x="281" y="335"/>
                </a:cxn>
                <a:cxn ang="0">
                  <a:pos x="281" y="173"/>
                </a:cxn>
                <a:cxn ang="0">
                  <a:pos x="96" y="0"/>
                </a:cxn>
                <a:cxn ang="0">
                  <a:pos x="0" y="90"/>
                </a:cxn>
                <a:cxn ang="0">
                  <a:pos x="281" y="335"/>
                </a:cxn>
                <a:cxn ang="0">
                  <a:pos x="281" y="335"/>
                </a:cxn>
              </a:cxnLst>
              <a:rect l="0" t="0" r="r" b="b"/>
              <a:pathLst>
                <a:path w="281" h="335">
                  <a:moveTo>
                    <a:pt x="281" y="335"/>
                  </a:moveTo>
                  <a:lnTo>
                    <a:pt x="281" y="173"/>
                  </a:lnTo>
                  <a:lnTo>
                    <a:pt x="96" y="0"/>
                  </a:lnTo>
                  <a:lnTo>
                    <a:pt x="0" y="90"/>
                  </a:lnTo>
                  <a:lnTo>
                    <a:pt x="281" y="335"/>
                  </a:lnTo>
                  <a:lnTo>
                    <a:pt x="281" y="335"/>
                  </a:lnTo>
                  <a:close/>
                </a:path>
              </a:pathLst>
            </a:custGeom>
            <a:solidFill>
              <a:schemeClr val="bg1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en-IN"/>
            </a:p>
          </p:txBody>
        </p:sp>
        <p:sp>
          <p:nvSpPr>
            <p:cNvPr id="73748" name="Freeform 20"/>
            <p:cNvSpPr>
              <a:spLocks/>
            </p:cNvSpPr>
            <p:nvPr/>
          </p:nvSpPr>
          <p:spPr bwMode="hidden">
            <a:xfrm>
              <a:off x="2454" y="0"/>
              <a:ext cx="3119" cy="2678"/>
            </a:xfrm>
            <a:custGeom>
              <a:avLst/>
              <a:gdLst/>
              <a:ahLst/>
              <a:cxnLst>
                <a:cxn ang="0">
                  <a:pos x="0" y="0"/>
                </a:cxn>
                <a:cxn ang="0">
                  <a:pos x="3026" y="2680"/>
                </a:cxn>
                <a:cxn ang="0">
                  <a:pos x="3122" y="2590"/>
                </a:cxn>
                <a:cxn ang="0">
                  <a:pos x="383" y="0"/>
                </a:cxn>
                <a:cxn ang="0">
                  <a:pos x="0" y="0"/>
                </a:cxn>
                <a:cxn ang="0">
                  <a:pos x="0" y="0"/>
                </a:cxn>
              </a:cxnLst>
              <a:rect l="0" t="0" r="r" b="b"/>
              <a:pathLst>
                <a:path w="3122" h="2680">
                  <a:moveTo>
                    <a:pt x="0" y="0"/>
                  </a:moveTo>
                  <a:lnTo>
                    <a:pt x="3026" y="2680"/>
                  </a:lnTo>
                  <a:lnTo>
                    <a:pt x="3122" y="2590"/>
                  </a:lnTo>
                  <a:lnTo>
                    <a:pt x="383" y="0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gradFill rotWithShape="0">
              <a:gsLst>
                <a:gs pos="0">
                  <a:schemeClr val="bg1">
                    <a:gamma/>
                    <a:shade val="46275"/>
                    <a:invGamma/>
                  </a:schemeClr>
                </a:gs>
                <a:gs pos="100000">
                  <a:schemeClr val="bg1"/>
                </a:gs>
              </a:gsLst>
              <a:lin ang="2700000" scaled="1"/>
            </a:gra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en-IN"/>
            </a:p>
          </p:txBody>
        </p:sp>
        <p:sp>
          <p:nvSpPr>
            <p:cNvPr id="73749" name="Freeform 21"/>
            <p:cNvSpPr>
              <a:spLocks/>
            </p:cNvSpPr>
            <p:nvPr/>
          </p:nvSpPr>
          <p:spPr bwMode="hidden">
            <a:xfrm>
              <a:off x="5626" y="2534"/>
              <a:ext cx="132" cy="132"/>
            </a:xfrm>
            <a:custGeom>
              <a:avLst/>
              <a:gdLst/>
              <a:ahLst/>
              <a:cxnLst>
                <a:cxn ang="0">
                  <a:pos x="132" y="132"/>
                </a:cxn>
                <a:cxn ang="0">
                  <a:pos x="0" y="0"/>
                </a:cxn>
                <a:cxn ang="0">
                  <a:pos x="0" y="0"/>
                </a:cxn>
                <a:cxn ang="0">
                  <a:pos x="132" y="132"/>
                </a:cxn>
                <a:cxn ang="0">
                  <a:pos x="132" y="132"/>
                </a:cxn>
              </a:cxnLst>
              <a:rect l="0" t="0" r="r" b="b"/>
              <a:pathLst>
                <a:path w="132" h="132">
                  <a:moveTo>
                    <a:pt x="132" y="132"/>
                  </a:moveTo>
                  <a:lnTo>
                    <a:pt x="0" y="0"/>
                  </a:lnTo>
                  <a:lnTo>
                    <a:pt x="0" y="0"/>
                  </a:lnTo>
                  <a:lnTo>
                    <a:pt x="132" y="132"/>
                  </a:lnTo>
                  <a:lnTo>
                    <a:pt x="132" y="132"/>
                  </a:lnTo>
                  <a:close/>
                </a:path>
              </a:pathLst>
            </a:custGeom>
            <a:solidFill>
              <a:srgbClr val="FF9999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en-IN"/>
            </a:p>
          </p:txBody>
        </p:sp>
        <p:sp>
          <p:nvSpPr>
            <p:cNvPr id="73750" name="Freeform 22"/>
            <p:cNvSpPr>
              <a:spLocks/>
            </p:cNvSpPr>
            <p:nvPr/>
          </p:nvSpPr>
          <p:spPr bwMode="hidden">
            <a:xfrm>
              <a:off x="3112" y="0"/>
              <a:ext cx="2514" cy="2534"/>
            </a:xfrm>
            <a:custGeom>
              <a:avLst/>
              <a:gdLst/>
              <a:ahLst/>
              <a:cxnLst>
                <a:cxn ang="0">
                  <a:pos x="0" y="0"/>
                </a:cxn>
                <a:cxn ang="0">
                  <a:pos x="2517" y="2536"/>
                </a:cxn>
                <a:cxn ang="0">
                  <a:pos x="2517" y="2536"/>
                </a:cxn>
                <a:cxn ang="0">
                  <a:pos x="66" y="0"/>
                </a:cxn>
                <a:cxn ang="0">
                  <a:pos x="0" y="0"/>
                </a:cxn>
                <a:cxn ang="0">
                  <a:pos x="0" y="0"/>
                </a:cxn>
              </a:cxnLst>
              <a:rect l="0" t="0" r="r" b="b"/>
              <a:pathLst>
                <a:path w="2517" h="2536">
                  <a:moveTo>
                    <a:pt x="0" y="0"/>
                  </a:moveTo>
                  <a:lnTo>
                    <a:pt x="2517" y="2536"/>
                  </a:lnTo>
                  <a:lnTo>
                    <a:pt x="2517" y="2536"/>
                  </a:lnTo>
                  <a:lnTo>
                    <a:pt x="66" y="0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gradFill rotWithShape="0">
              <a:gsLst>
                <a:gs pos="0">
                  <a:schemeClr val="bg1">
                    <a:gamma/>
                    <a:shade val="51373"/>
                    <a:invGamma/>
                  </a:schemeClr>
                </a:gs>
                <a:gs pos="100000">
                  <a:schemeClr val="bg1"/>
                </a:gs>
              </a:gsLst>
              <a:lin ang="2700000" scaled="1"/>
            </a:gra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en-IN"/>
            </a:p>
          </p:txBody>
        </p:sp>
        <p:sp>
          <p:nvSpPr>
            <p:cNvPr id="73751" name="Freeform 23"/>
            <p:cNvSpPr>
              <a:spLocks/>
            </p:cNvSpPr>
            <p:nvPr/>
          </p:nvSpPr>
          <p:spPr bwMode="hidden">
            <a:xfrm>
              <a:off x="3488" y="0"/>
              <a:ext cx="2198" cy="2480"/>
            </a:xfrm>
            <a:custGeom>
              <a:avLst/>
              <a:gdLst/>
              <a:ahLst/>
              <a:cxnLst>
                <a:cxn ang="0">
                  <a:pos x="0" y="0"/>
                </a:cxn>
                <a:cxn ang="0">
                  <a:pos x="2188" y="2482"/>
                </a:cxn>
                <a:cxn ang="0">
                  <a:pos x="2200" y="2476"/>
                </a:cxn>
                <a:cxn ang="0">
                  <a:pos x="317" y="0"/>
                </a:cxn>
                <a:cxn ang="0">
                  <a:pos x="0" y="0"/>
                </a:cxn>
                <a:cxn ang="0">
                  <a:pos x="0" y="0"/>
                </a:cxn>
              </a:cxnLst>
              <a:rect l="0" t="0" r="r" b="b"/>
              <a:pathLst>
                <a:path w="2200" h="2482">
                  <a:moveTo>
                    <a:pt x="0" y="0"/>
                  </a:moveTo>
                  <a:lnTo>
                    <a:pt x="2188" y="2482"/>
                  </a:lnTo>
                  <a:lnTo>
                    <a:pt x="2200" y="2476"/>
                  </a:lnTo>
                  <a:lnTo>
                    <a:pt x="317" y="0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gradFill rotWithShape="0">
              <a:gsLst>
                <a:gs pos="0">
                  <a:schemeClr val="bg2">
                    <a:gamma/>
                    <a:shade val="78824"/>
                    <a:invGamma/>
                  </a:schemeClr>
                </a:gs>
                <a:gs pos="100000">
                  <a:schemeClr val="bg2"/>
                </a:gs>
              </a:gsLst>
              <a:lin ang="5400000" scaled="1"/>
            </a:gradFill>
            <a:ln w="9525" cap="flat" cmpd="sng">
              <a:noFill/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/>
            <a:lstStyle/>
            <a:p>
              <a:pPr>
                <a:defRPr/>
              </a:pPr>
              <a:endParaRPr lang="en-IN"/>
            </a:p>
          </p:txBody>
        </p:sp>
        <p:sp>
          <p:nvSpPr>
            <p:cNvPr id="73752" name="Freeform 24"/>
            <p:cNvSpPr>
              <a:spLocks/>
            </p:cNvSpPr>
            <p:nvPr/>
          </p:nvSpPr>
          <p:spPr bwMode="hidden">
            <a:xfrm>
              <a:off x="5674" y="2474"/>
              <a:ext cx="84" cy="96"/>
            </a:xfrm>
            <a:custGeom>
              <a:avLst/>
              <a:gdLst/>
              <a:ahLst/>
              <a:cxnLst>
                <a:cxn ang="0">
                  <a:pos x="84" y="96"/>
                </a:cxn>
                <a:cxn ang="0">
                  <a:pos x="84" y="90"/>
                </a:cxn>
                <a:cxn ang="0">
                  <a:pos x="12" y="0"/>
                </a:cxn>
                <a:cxn ang="0">
                  <a:pos x="0" y="6"/>
                </a:cxn>
                <a:cxn ang="0">
                  <a:pos x="84" y="96"/>
                </a:cxn>
                <a:cxn ang="0">
                  <a:pos x="84" y="96"/>
                </a:cxn>
              </a:cxnLst>
              <a:rect l="0" t="0" r="r" b="b"/>
              <a:pathLst>
                <a:path w="84" h="96">
                  <a:moveTo>
                    <a:pt x="84" y="96"/>
                  </a:moveTo>
                  <a:lnTo>
                    <a:pt x="84" y="90"/>
                  </a:lnTo>
                  <a:lnTo>
                    <a:pt x="12" y="0"/>
                  </a:lnTo>
                  <a:lnTo>
                    <a:pt x="0" y="6"/>
                  </a:lnTo>
                  <a:lnTo>
                    <a:pt x="84" y="96"/>
                  </a:lnTo>
                  <a:lnTo>
                    <a:pt x="84" y="96"/>
                  </a:lnTo>
                  <a:close/>
                </a:path>
              </a:pathLst>
            </a:cu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tint val="90980"/>
                    <a:invGamma/>
                  </a:schemeClr>
                </a:gs>
              </a:gsLst>
              <a:lin ang="2700000" scaled="1"/>
            </a:gra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en-IN"/>
            </a:p>
          </p:txBody>
        </p:sp>
        <p:sp>
          <p:nvSpPr>
            <p:cNvPr id="73753" name="Freeform 25"/>
            <p:cNvSpPr>
              <a:spLocks/>
            </p:cNvSpPr>
            <p:nvPr/>
          </p:nvSpPr>
          <p:spPr bwMode="hidden">
            <a:xfrm>
              <a:off x="5603" y="850"/>
              <a:ext cx="155" cy="516"/>
            </a:xfrm>
            <a:custGeom>
              <a:avLst/>
              <a:gdLst/>
              <a:ahLst/>
              <a:cxnLst>
                <a:cxn ang="0">
                  <a:pos x="155" y="516"/>
                </a:cxn>
                <a:cxn ang="0">
                  <a:pos x="155" y="204"/>
                </a:cxn>
                <a:cxn ang="0">
                  <a:pos x="77" y="0"/>
                </a:cxn>
                <a:cxn ang="0">
                  <a:pos x="0" y="192"/>
                </a:cxn>
                <a:cxn ang="0">
                  <a:pos x="155" y="516"/>
                </a:cxn>
                <a:cxn ang="0">
                  <a:pos x="155" y="516"/>
                </a:cxn>
              </a:cxnLst>
              <a:rect l="0" t="0" r="r" b="b"/>
              <a:pathLst>
                <a:path w="155" h="516">
                  <a:moveTo>
                    <a:pt x="155" y="516"/>
                  </a:moveTo>
                  <a:lnTo>
                    <a:pt x="155" y="204"/>
                  </a:lnTo>
                  <a:lnTo>
                    <a:pt x="77" y="0"/>
                  </a:lnTo>
                  <a:lnTo>
                    <a:pt x="0" y="192"/>
                  </a:lnTo>
                  <a:lnTo>
                    <a:pt x="155" y="516"/>
                  </a:lnTo>
                  <a:lnTo>
                    <a:pt x="155" y="516"/>
                  </a:lnTo>
                  <a:close/>
                </a:path>
              </a:pathLst>
            </a:custGeom>
            <a:solidFill>
              <a:schemeClr val="bg2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en-IN"/>
            </a:p>
          </p:txBody>
        </p:sp>
        <p:sp>
          <p:nvSpPr>
            <p:cNvPr id="73754" name="Freeform 26"/>
            <p:cNvSpPr>
              <a:spLocks/>
            </p:cNvSpPr>
            <p:nvPr/>
          </p:nvSpPr>
          <p:spPr bwMode="hidden">
            <a:xfrm>
              <a:off x="5107" y="0"/>
              <a:ext cx="573" cy="1042"/>
            </a:xfrm>
            <a:custGeom>
              <a:avLst/>
              <a:gdLst/>
              <a:ahLst/>
              <a:cxnLst>
                <a:cxn ang="0">
                  <a:pos x="0" y="0"/>
                </a:cxn>
                <a:cxn ang="0">
                  <a:pos x="497" y="1043"/>
                </a:cxn>
                <a:cxn ang="0">
                  <a:pos x="574" y="851"/>
                </a:cxn>
                <a:cxn ang="0">
                  <a:pos x="251" y="0"/>
                </a:cxn>
                <a:cxn ang="0">
                  <a:pos x="0" y="0"/>
                </a:cxn>
                <a:cxn ang="0">
                  <a:pos x="0" y="0"/>
                </a:cxn>
              </a:cxnLst>
              <a:rect l="0" t="0" r="r" b="b"/>
              <a:pathLst>
                <a:path w="574" h="1043">
                  <a:moveTo>
                    <a:pt x="0" y="0"/>
                  </a:moveTo>
                  <a:lnTo>
                    <a:pt x="497" y="1043"/>
                  </a:lnTo>
                  <a:lnTo>
                    <a:pt x="574" y="851"/>
                  </a:lnTo>
                  <a:lnTo>
                    <a:pt x="251" y="0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gradFill rotWithShape="0">
              <a:gsLst>
                <a:gs pos="0">
                  <a:schemeClr val="bg2">
                    <a:gamma/>
                    <a:shade val="66667"/>
                    <a:invGamma/>
                  </a:schemeClr>
                </a:gs>
                <a:gs pos="100000">
                  <a:schemeClr val="bg2"/>
                </a:gs>
              </a:gsLst>
              <a:lin ang="5400000" scaled="1"/>
            </a:gra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en-IN"/>
            </a:p>
          </p:txBody>
        </p:sp>
        <p:sp>
          <p:nvSpPr>
            <p:cNvPr id="73755" name="Freeform 27"/>
            <p:cNvSpPr>
              <a:spLocks/>
            </p:cNvSpPr>
            <p:nvPr/>
          </p:nvSpPr>
          <p:spPr bwMode="hidden">
            <a:xfrm>
              <a:off x="5411" y="0"/>
              <a:ext cx="341" cy="796"/>
            </a:xfrm>
            <a:custGeom>
              <a:avLst/>
              <a:gdLst/>
              <a:ahLst/>
              <a:cxnLst>
                <a:cxn ang="0">
                  <a:pos x="144" y="0"/>
                </a:cxn>
                <a:cxn ang="0">
                  <a:pos x="0" y="0"/>
                </a:cxn>
                <a:cxn ang="0">
                  <a:pos x="287" y="797"/>
                </a:cxn>
                <a:cxn ang="0">
                  <a:pos x="341" y="653"/>
                </a:cxn>
                <a:cxn ang="0">
                  <a:pos x="144" y="0"/>
                </a:cxn>
                <a:cxn ang="0">
                  <a:pos x="144" y="0"/>
                </a:cxn>
              </a:cxnLst>
              <a:rect l="0" t="0" r="r" b="b"/>
              <a:pathLst>
                <a:path w="341" h="797">
                  <a:moveTo>
                    <a:pt x="144" y="0"/>
                  </a:moveTo>
                  <a:lnTo>
                    <a:pt x="0" y="0"/>
                  </a:lnTo>
                  <a:lnTo>
                    <a:pt x="287" y="797"/>
                  </a:lnTo>
                  <a:lnTo>
                    <a:pt x="341" y="653"/>
                  </a:lnTo>
                  <a:lnTo>
                    <a:pt x="144" y="0"/>
                  </a:lnTo>
                  <a:lnTo>
                    <a:pt x="144" y="0"/>
                  </a:lnTo>
                  <a:close/>
                </a:path>
              </a:pathLst>
            </a:custGeom>
            <a:gradFill rotWithShape="0">
              <a:gsLst>
                <a:gs pos="0">
                  <a:schemeClr val="bg2">
                    <a:gamma/>
                    <a:shade val="69804"/>
                    <a:invGamma/>
                  </a:schemeClr>
                </a:gs>
                <a:gs pos="100000">
                  <a:schemeClr val="bg2"/>
                </a:gs>
              </a:gsLst>
              <a:lin ang="5400000" scaled="1"/>
            </a:gra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en-IN"/>
            </a:p>
          </p:txBody>
        </p:sp>
        <p:sp>
          <p:nvSpPr>
            <p:cNvPr id="73756" name="Freeform 28"/>
            <p:cNvSpPr>
              <a:spLocks/>
            </p:cNvSpPr>
            <p:nvPr/>
          </p:nvSpPr>
          <p:spPr bwMode="hidden">
            <a:xfrm>
              <a:off x="5698" y="653"/>
              <a:ext cx="60" cy="311"/>
            </a:xfrm>
            <a:custGeom>
              <a:avLst/>
              <a:gdLst/>
              <a:ahLst/>
              <a:cxnLst>
                <a:cxn ang="0">
                  <a:pos x="0" y="144"/>
                </a:cxn>
                <a:cxn ang="0">
                  <a:pos x="60" y="312"/>
                </a:cxn>
                <a:cxn ang="0">
                  <a:pos x="60" y="6"/>
                </a:cxn>
                <a:cxn ang="0">
                  <a:pos x="54" y="0"/>
                </a:cxn>
                <a:cxn ang="0">
                  <a:pos x="0" y="144"/>
                </a:cxn>
                <a:cxn ang="0">
                  <a:pos x="0" y="144"/>
                </a:cxn>
              </a:cxnLst>
              <a:rect l="0" t="0" r="r" b="b"/>
              <a:pathLst>
                <a:path w="60" h="312">
                  <a:moveTo>
                    <a:pt x="0" y="144"/>
                  </a:moveTo>
                  <a:lnTo>
                    <a:pt x="60" y="312"/>
                  </a:lnTo>
                  <a:lnTo>
                    <a:pt x="60" y="6"/>
                  </a:lnTo>
                  <a:lnTo>
                    <a:pt x="54" y="0"/>
                  </a:lnTo>
                  <a:lnTo>
                    <a:pt x="0" y="144"/>
                  </a:lnTo>
                  <a:lnTo>
                    <a:pt x="0" y="144"/>
                  </a:lnTo>
                  <a:close/>
                </a:path>
              </a:pathLst>
            </a:custGeom>
            <a:solidFill>
              <a:schemeClr val="bg2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en-IN"/>
            </a:p>
          </p:txBody>
        </p:sp>
        <p:sp>
          <p:nvSpPr>
            <p:cNvPr id="73757" name="Freeform 29"/>
            <p:cNvSpPr>
              <a:spLocks/>
            </p:cNvSpPr>
            <p:nvPr/>
          </p:nvSpPr>
          <p:spPr bwMode="hidden">
            <a:xfrm>
              <a:off x="2" y="1601"/>
              <a:ext cx="5752" cy="1864"/>
            </a:xfrm>
            <a:custGeom>
              <a:avLst/>
              <a:gdLst/>
              <a:ahLst/>
              <a:cxnLst>
                <a:cxn ang="0">
                  <a:pos x="0" y="371"/>
                </a:cxn>
                <a:cxn ang="0">
                  <a:pos x="5740" y="1864"/>
                </a:cxn>
                <a:cxn ang="0">
                  <a:pos x="5740" y="1834"/>
                </a:cxn>
                <a:cxn ang="0">
                  <a:pos x="0" y="0"/>
                </a:cxn>
                <a:cxn ang="0">
                  <a:pos x="0" y="371"/>
                </a:cxn>
                <a:cxn ang="0">
                  <a:pos x="0" y="371"/>
                </a:cxn>
              </a:cxnLst>
              <a:rect l="0" t="0" r="r" b="b"/>
              <a:pathLst>
                <a:path w="5740" h="1864">
                  <a:moveTo>
                    <a:pt x="0" y="371"/>
                  </a:moveTo>
                  <a:lnTo>
                    <a:pt x="5740" y="1864"/>
                  </a:lnTo>
                  <a:lnTo>
                    <a:pt x="5740" y="1834"/>
                  </a:lnTo>
                  <a:lnTo>
                    <a:pt x="0" y="0"/>
                  </a:lnTo>
                  <a:lnTo>
                    <a:pt x="0" y="371"/>
                  </a:lnTo>
                  <a:lnTo>
                    <a:pt x="0" y="371"/>
                  </a:lnTo>
                  <a:close/>
                </a:path>
              </a:pathLst>
            </a:custGeom>
            <a:gradFill rotWithShape="0">
              <a:gsLst>
                <a:gs pos="0">
                  <a:schemeClr val="bg1">
                    <a:gamma/>
                    <a:shade val="63529"/>
                    <a:invGamma/>
                  </a:schemeClr>
                </a:gs>
                <a:gs pos="100000">
                  <a:schemeClr val="bg1"/>
                </a:gs>
              </a:gsLst>
              <a:lin ang="2700000" scaled="1"/>
            </a:gra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en-IN"/>
            </a:p>
          </p:txBody>
        </p:sp>
        <p:sp>
          <p:nvSpPr>
            <p:cNvPr id="73758" name="Freeform 30"/>
            <p:cNvSpPr>
              <a:spLocks/>
            </p:cNvSpPr>
            <p:nvPr/>
          </p:nvSpPr>
          <p:spPr bwMode="hidden">
            <a:xfrm>
              <a:off x="5754" y="3483"/>
              <a:ext cx="6" cy="6"/>
            </a:xfrm>
            <a:custGeom>
              <a:avLst/>
              <a:gdLst/>
              <a:ahLst/>
              <a:cxnLst>
                <a:cxn ang="0">
                  <a:pos x="6" y="6"/>
                </a:cxn>
                <a:cxn ang="0">
                  <a:pos x="0" y="0"/>
                </a:cxn>
                <a:cxn ang="0">
                  <a:pos x="0" y="6"/>
                </a:cxn>
                <a:cxn ang="0">
                  <a:pos x="6" y="6"/>
                </a:cxn>
                <a:cxn ang="0">
                  <a:pos x="6" y="6"/>
                </a:cxn>
              </a:cxnLst>
              <a:rect l="0" t="0" r="r" b="b"/>
              <a:pathLst>
                <a:path w="6" h="6">
                  <a:moveTo>
                    <a:pt x="6" y="6"/>
                  </a:moveTo>
                  <a:lnTo>
                    <a:pt x="0" y="0"/>
                  </a:lnTo>
                  <a:lnTo>
                    <a:pt x="0" y="6"/>
                  </a:lnTo>
                  <a:lnTo>
                    <a:pt x="6" y="6"/>
                  </a:lnTo>
                  <a:lnTo>
                    <a:pt x="6" y="6"/>
                  </a:lnTo>
                  <a:close/>
                </a:path>
              </a:pathLst>
            </a:custGeom>
            <a:solidFill>
              <a:srgbClr val="18FF00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en-IN"/>
            </a:p>
          </p:txBody>
        </p:sp>
        <p:sp>
          <p:nvSpPr>
            <p:cNvPr id="73759" name="Freeform 31"/>
            <p:cNvSpPr>
              <a:spLocks/>
            </p:cNvSpPr>
            <p:nvPr/>
          </p:nvSpPr>
          <p:spPr bwMode="hidden">
            <a:xfrm>
              <a:off x="2" y="2152"/>
              <a:ext cx="5752" cy="1337"/>
            </a:xfrm>
            <a:custGeom>
              <a:avLst/>
              <a:gdLst/>
              <a:ahLst/>
              <a:cxnLst>
                <a:cxn ang="0">
                  <a:pos x="0" y="366"/>
                </a:cxn>
                <a:cxn ang="0">
                  <a:pos x="5740" y="1337"/>
                </a:cxn>
                <a:cxn ang="0">
                  <a:pos x="5740" y="1331"/>
                </a:cxn>
                <a:cxn ang="0">
                  <a:pos x="0" y="0"/>
                </a:cxn>
                <a:cxn ang="0">
                  <a:pos x="0" y="366"/>
                </a:cxn>
                <a:cxn ang="0">
                  <a:pos x="0" y="366"/>
                </a:cxn>
              </a:cxnLst>
              <a:rect l="0" t="0" r="r" b="b"/>
              <a:pathLst>
                <a:path w="5740" h="1337">
                  <a:moveTo>
                    <a:pt x="0" y="366"/>
                  </a:moveTo>
                  <a:lnTo>
                    <a:pt x="5740" y="1337"/>
                  </a:lnTo>
                  <a:lnTo>
                    <a:pt x="5740" y="1331"/>
                  </a:lnTo>
                  <a:lnTo>
                    <a:pt x="0" y="0"/>
                  </a:lnTo>
                  <a:lnTo>
                    <a:pt x="0" y="366"/>
                  </a:lnTo>
                  <a:lnTo>
                    <a:pt x="0" y="366"/>
                  </a:lnTo>
                  <a:close/>
                </a:path>
              </a:pathLst>
            </a:custGeom>
            <a:gradFill rotWithShape="0">
              <a:gsLst>
                <a:gs pos="0">
                  <a:schemeClr val="bg1">
                    <a:gamma/>
                    <a:shade val="60784"/>
                    <a:invGamma/>
                  </a:schemeClr>
                </a:gs>
                <a:gs pos="100000">
                  <a:schemeClr val="bg1"/>
                </a:gs>
              </a:gsLst>
              <a:lin ang="2700000" scaled="1"/>
            </a:gra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en-IN"/>
            </a:p>
          </p:txBody>
        </p:sp>
        <p:sp>
          <p:nvSpPr>
            <p:cNvPr id="73760" name="Freeform 32"/>
            <p:cNvSpPr>
              <a:spLocks/>
            </p:cNvSpPr>
            <p:nvPr/>
          </p:nvSpPr>
          <p:spPr bwMode="hidden">
            <a:xfrm>
              <a:off x="2" y="3177"/>
              <a:ext cx="5752" cy="414"/>
            </a:xfrm>
            <a:custGeom>
              <a:avLst/>
              <a:gdLst/>
              <a:ahLst/>
              <a:cxnLst>
                <a:cxn ang="0">
                  <a:pos x="0" y="48"/>
                </a:cxn>
                <a:cxn ang="0">
                  <a:pos x="5740" y="414"/>
                </a:cxn>
                <a:cxn ang="0">
                  <a:pos x="5740" y="402"/>
                </a:cxn>
                <a:cxn ang="0">
                  <a:pos x="0" y="0"/>
                </a:cxn>
                <a:cxn ang="0">
                  <a:pos x="0" y="48"/>
                </a:cxn>
                <a:cxn ang="0">
                  <a:pos x="0" y="48"/>
                </a:cxn>
              </a:cxnLst>
              <a:rect l="0" t="0" r="r" b="b"/>
              <a:pathLst>
                <a:path w="5740" h="414">
                  <a:moveTo>
                    <a:pt x="0" y="48"/>
                  </a:moveTo>
                  <a:lnTo>
                    <a:pt x="5740" y="414"/>
                  </a:lnTo>
                  <a:lnTo>
                    <a:pt x="5740" y="402"/>
                  </a:lnTo>
                  <a:lnTo>
                    <a:pt x="0" y="0"/>
                  </a:lnTo>
                  <a:lnTo>
                    <a:pt x="0" y="48"/>
                  </a:lnTo>
                  <a:lnTo>
                    <a:pt x="0" y="48"/>
                  </a:lnTo>
                  <a:close/>
                </a:path>
              </a:pathLst>
            </a:custGeom>
            <a:gradFill rotWithShape="0">
              <a:gsLst>
                <a:gs pos="0">
                  <a:schemeClr val="bg1">
                    <a:gamma/>
                    <a:shade val="84706"/>
                    <a:invGamma/>
                  </a:schemeClr>
                </a:gs>
                <a:gs pos="100000">
                  <a:schemeClr val="bg1"/>
                </a:gs>
              </a:gsLst>
              <a:lin ang="0" scaled="1"/>
            </a:gra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en-IN"/>
            </a:p>
          </p:txBody>
        </p:sp>
        <p:sp>
          <p:nvSpPr>
            <p:cNvPr id="73761" name="Freeform 33"/>
            <p:cNvSpPr>
              <a:spLocks/>
            </p:cNvSpPr>
            <p:nvPr/>
          </p:nvSpPr>
          <p:spPr bwMode="hidden">
            <a:xfrm>
              <a:off x="1297" y="0"/>
              <a:ext cx="4457" cy="3177"/>
            </a:xfrm>
            <a:custGeom>
              <a:avLst/>
              <a:gdLst/>
              <a:ahLst/>
              <a:cxnLst>
                <a:cxn ang="0">
                  <a:pos x="0" y="0"/>
                </a:cxn>
                <a:cxn ang="0">
                  <a:pos x="4448" y="3177"/>
                </a:cxn>
                <a:cxn ang="0">
                  <a:pos x="4448" y="3153"/>
                </a:cxn>
                <a:cxn ang="0">
                  <a:pos x="125" y="0"/>
                </a:cxn>
                <a:cxn ang="0">
                  <a:pos x="0" y="0"/>
                </a:cxn>
                <a:cxn ang="0">
                  <a:pos x="0" y="0"/>
                </a:cxn>
              </a:cxnLst>
              <a:rect l="0" t="0" r="r" b="b"/>
              <a:pathLst>
                <a:path w="4448" h="3177">
                  <a:moveTo>
                    <a:pt x="0" y="0"/>
                  </a:moveTo>
                  <a:lnTo>
                    <a:pt x="4448" y="3177"/>
                  </a:lnTo>
                  <a:lnTo>
                    <a:pt x="4448" y="3153"/>
                  </a:lnTo>
                  <a:lnTo>
                    <a:pt x="125" y="0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gradFill rotWithShape="0">
              <a:gsLst>
                <a:gs pos="0">
                  <a:schemeClr val="bg1">
                    <a:gamma/>
                    <a:shade val="48627"/>
                    <a:invGamma/>
                  </a:schemeClr>
                </a:gs>
                <a:gs pos="100000">
                  <a:schemeClr val="bg1"/>
                </a:gs>
              </a:gsLst>
              <a:lin ang="2700000" scaled="1"/>
            </a:gra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en-IN"/>
            </a:p>
          </p:txBody>
        </p:sp>
        <p:sp>
          <p:nvSpPr>
            <p:cNvPr id="73762" name="Freeform 34"/>
            <p:cNvSpPr>
              <a:spLocks/>
            </p:cNvSpPr>
            <p:nvPr/>
          </p:nvSpPr>
          <p:spPr bwMode="hidden">
            <a:xfrm>
              <a:off x="3321" y="0"/>
              <a:ext cx="2433" cy="2614"/>
            </a:xfrm>
            <a:custGeom>
              <a:avLst/>
              <a:gdLst/>
              <a:ahLst/>
              <a:cxnLst>
                <a:cxn ang="0">
                  <a:pos x="0" y="0"/>
                </a:cxn>
                <a:cxn ang="0">
                  <a:pos x="2428" y="2614"/>
                </a:cxn>
                <a:cxn ang="0">
                  <a:pos x="2428" y="2608"/>
                </a:cxn>
                <a:cxn ang="0">
                  <a:pos x="66" y="0"/>
                </a:cxn>
                <a:cxn ang="0">
                  <a:pos x="0" y="0"/>
                </a:cxn>
                <a:cxn ang="0">
                  <a:pos x="0" y="0"/>
                </a:cxn>
              </a:cxnLst>
              <a:rect l="0" t="0" r="r" b="b"/>
              <a:pathLst>
                <a:path w="2428" h="2614">
                  <a:moveTo>
                    <a:pt x="0" y="0"/>
                  </a:moveTo>
                  <a:lnTo>
                    <a:pt x="2428" y="2614"/>
                  </a:lnTo>
                  <a:lnTo>
                    <a:pt x="2428" y="2608"/>
                  </a:lnTo>
                  <a:lnTo>
                    <a:pt x="66" y="0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gradFill rotWithShape="0">
              <a:gsLst>
                <a:gs pos="0">
                  <a:schemeClr val="bg1">
                    <a:gamma/>
                    <a:shade val="84706"/>
                    <a:invGamma/>
                  </a:schemeClr>
                </a:gs>
                <a:gs pos="100000">
                  <a:schemeClr val="bg1"/>
                </a:gs>
              </a:gsLst>
              <a:lin ang="2700000" scaled="1"/>
            </a:gra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en-IN"/>
            </a:p>
          </p:txBody>
        </p:sp>
        <p:sp>
          <p:nvSpPr>
            <p:cNvPr id="73763" name="Freeform 35"/>
            <p:cNvSpPr>
              <a:spLocks/>
            </p:cNvSpPr>
            <p:nvPr/>
          </p:nvSpPr>
          <p:spPr bwMode="hidden">
            <a:xfrm>
              <a:off x="3950" y="0"/>
              <a:ext cx="1804" cy="2464"/>
            </a:xfrm>
            <a:custGeom>
              <a:avLst/>
              <a:gdLst/>
              <a:ahLst/>
              <a:cxnLst>
                <a:cxn ang="0">
                  <a:pos x="485" y="0"/>
                </a:cxn>
                <a:cxn ang="0">
                  <a:pos x="0" y="0"/>
                </a:cxn>
                <a:cxn ang="0">
                  <a:pos x="1800" y="2464"/>
                </a:cxn>
                <a:cxn ang="0">
                  <a:pos x="1800" y="2248"/>
                </a:cxn>
                <a:cxn ang="0">
                  <a:pos x="1794" y="2248"/>
                </a:cxn>
                <a:cxn ang="0">
                  <a:pos x="485" y="0"/>
                </a:cxn>
                <a:cxn ang="0">
                  <a:pos x="485" y="0"/>
                </a:cxn>
              </a:cxnLst>
              <a:rect l="0" t="0" r="r" b="b"/>
              <a:pathLst>
                <a:path w="1800" h="2464">
                  <a:moveTo>
                    <a:pt x="485" y="0"/>
                  </a:moveTo>
                  <a:lnTo>
                    <a:pt x="0" y="0"/>
                  </a:lnTo>
                  <a:lnTo>
                    <a:pt x="1800" y="2464"/>
                  </a:lnTo>
                  <a:lnTo>
                    <a:pt x="1800" y="2248"/>
                  </a:lnTo>
                  <a:lnTo>
                    <a:pt x="1794" y="2248"/>
                  </a:lnTo>
                  <a:lnTo>
                    <a:pt x="485" y="0"/>
                  </a:lnTo>
                  <a:lnTo>
                    <a:pt x="485" y="0"/>
                  </a:lnTo>
                  <a:close/>
                </a:path>
              </a:pathLst>
            </a:custGeom>
            <a:gradFill rotWithShape="0">
              <a:gsLst>
                <a:gs pos="0">
                  <a:schemeClr val="bg2">
                    <a:gamma/>
                    <a:shade val="78824"/>
                    <a:invGamma/>
                  </a:schemeClr>
                </a:gs>
                <a:gs pos="100000">
                  <a:schemeClr val="bg2"/>
                </a:gs>
              </a:gsLst>
              <a:lin ang="5400000" scaled="1"/>
            </a:gra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en-IN"/>
            </a:p>
          </p:txBody>
        </p:sp>
        <p:sp>
          <p:nvSpPr>
            <p:cNvPr id="73764" name="Freeform 36"/>
            <p:cNvSpPr>
              <a:spLocks/>
            </p:cNvSpPr>
            <p:nvPr/>
          </p:nvSpPr>
          <p:spPr bwMode="hidden">
            <a:xfrm>
              <a:off x="4519" y="0"/>
              <a:ext cx="1235" cy="2074"/>
            </a:xfrm>
            <a:custGeom>
              <a:avLst/>
              <a:gdLst/>
              <a:ahLst/>
              <a:cxnLst>
                <a:cxn ang="0">
                  <a:pos x="0" y="0"/>
                </a:cxn>
                <a:cxn ang="0">
                  <a:pos x="1232" y="2074"/>
                </a:cxn>
                <a:cxn ang="0">
                  <a:pos x="1232" y="2038"/>
                </a:cxn>
                <a:cxn ang="0">
                  <a:pos x="42" y="0"/>
                </a:cxn>
                <a:cxn ang="0">
                  <a:pos x="0" y="0"/>
                </a:cxn>
                <a:cxn ang="0">
                  <a:pos x="0" y="0"/>
                </a:cxn>
              </a:cxnLst>
              <a:rect l="0" t="0" r="r" b="b"/>
              <a:pathLst>
                <a:path w="1232" h="2074">
                  <a:moveTo>
                    <a:pt x="0" y="0"/>
                  </a:moveTo>
                  <a:lnTo>
                    <a:pt x="1232" y="2074"/>
                  </a:lnTo>
                  <a:lnTo>
                    <a:pt x="1232" y="2038"/>
                  </a:lnTo>
                  <a:lnTo>
                    <a:pt x="42" y="0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gradFill rotWithShape="0">
              <a:gsLst>
                <a:gs pos="0">
                  <a:schemeClr val="bg1">
                    <a:gamma/>
                    <a:shade val="57647"/>
                    <a:invGamma/>
                  </a:schemeClr>
                </a:gs>
                <a:gs pos="100000">
                  <a:schemeClr val="bg1"/>
                </a:gs>
              </a:gsLst>
              <a:lin ang="2700000" scaled="1"/>
            </a:gra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en-IN"/>
            </a:p>
          </p:txBody>
        </p:sp>
        <p:sp>
          <p:nvSpPr>
            <p:cNvPr id="73765" name="Freeform 37"/>
            <p:cNvSpPr>
              <a:spLocks/>
            </p:cNvSpPr>
            <p:nvPr/>
          </p:nvSpPr>
          <p:spPr bwMode="hidden">
            <a:xfrm>
              <a:off x="4694" y="0"/>
              <a:ext cx="1060" cy="1936"/>
            </a:xfrm>
            <a:custGeom>
              <a:avLst/>
              <a:gdLst/>
              <a:ahLst/>
              <a:cxnLst>
                <a:cxn ang="0">
                  <a:pos x="0" y="0"/>
                </a:cxn>
                <a:cxn ang="0">
                  <a:pos x="1058" y="1936"/>
                </a:cxn>
                <a:cxn ang="0">
                  <a:pos x="1058" y="1930"/>
                </a:cxn>
                <a:cxn ang="0">
                  <a:pos x="54" y="0"/>
                </a:cxn>
                <a:cxn ang="0">
                  <a:pos x="0" y="0"/>
                </a:cxn>
                <a:cxn ang="0">
                  <a:pos x="0" y="0"/>
                </a:cxn>
              </a:cxnLst>
              <a:rect l="0" t="0" r="r" b="b"/>
              <a:pathLst>
                <a:path w="1058" h="1936">
                  <a:moveTo>
                    <a:pt x="0" y="0"/>
                  </a:moveTo>
                  <a:lnTo>
                    <a:pt x="1058" y="1936"/>
                  </a:lnTo>
                  <a:lnTo>
                    <a:pt x="1058" y="1930"/>
                  </a:lnTo>
                  <a:lnTo>
                    <a:pt x="54" y="0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gradFill rotWithShape="0">
              <a:gsLst>
                <a:gs pos="0">
                  <a:schemeClr val="bg1">
                    <a:gamma/>
                    <a:shade val="72549"/>
                    <a:invGamma/>
                  </a:schemeClr>
                </a:gs>
                <a:gs pos="100000">
                  <a:schemeClr val="bg1"/>
                </a:gs>
              </a:gsLst>
              <a:lin ang="2700000" scaled="1"/>
            </a:gra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en-IN"/>
            </a:p>
          </p:txBody>
        </p:sp>
        <p:sp>
          <p:nvSpPr>
            <p:cNvPr id="73766" name="Freeform 38"/>
            <p:cNvSpPr>
              <a:spLocks/>
            </p:cNvSpPr>
            <p:nvPr/>
          </p:nvSpPr>
          <p:spPr bwMode="hidden">
            <a:xfrm>
              <a:off x="4981" y="0"/>
              <a:ext cx="773" cy="1487"/>
            </a:xfrm>
            <a:custGeom>
              <a:avLst/>
              <a:gdLst/>
              <a:ahLst/>
              <a:cxnLst>
                <a:cxn ang="0">
                  <a:pos x="771" y="1433"/>
                </a:cxn>
                <a:cxn ang="0">
                  <a:pos x="42" y="0"/>
                </a:cxn>
                <a:cxn ang="0">
                  <a:pos x="0" y="0"/>
                </a:cxn>
                <a:cxn ang="0">
                  <a:pos x="771" y="1487"/>
                </a:cxn>
                <a:cxn ang="0">
                  <a:pos x="771" y="1433"/>
                </a:cxn>
                <a:cxn ang="0">
                  <a:pos x="771" y="1433"/>
                </a:cxn>
              </a:cxnLst>
              <a:rect l="0" t="0" r="r" b="b"/>
              <a:pathLst>
                <a:path w="771" h="1487">
                  <a:moveTo>
                    <a:pt x="771" y="1433"/>
                  </a:moveTo>
                  <a:lnTo>
                    <a:pt x="42" y="0"/>
                  </a:lnTo>
                  <a:lnTo>
                    <a:pt x="0" y="0"/>
                  </a:lnTo>
                  <a:lnTo>
                    <a:pt x="771" y="1487"/>
                  </a:lnTo>
                  <a:lnTo>
                    <a:pt x="771" y="1433"/>
                  </a:lnTo>
                  <a:lnTo>
                    <a:pt x="771" y="1433"/>
                  </a:lnTo>
                  <a:close/>
                </a:path>
              </a:pathLst>
            </a:custGeom>
            <a:gradFill rotWithShape="0">
              <a:gsLst>
                <a:gs pos="0">
                  <a:schemeClr val="bg1">
                    <a:gamma/>
                    <a:shade val="78824"/>
                    <a:invGamma/>
                  </a:schemeClr>
                </a:gs>
                <a:gs pos="100000">
                  <a:schemeClr val="bg1"/>
                </a:gs>
              </a:gsLst>
              <a:lin ang="2700000" scaled="1"/>
            </a:gra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en-IN"/>
            </a:p>
          </p:txBody>
        </p:sp>
        <p:grpSp>
          <p:nvGrpSpPr>
            <p:cNvPr id="3" name="Group 39"/>
            <p:cNvGrpSpPr>
              <a:grpSpLocks/>
            </p:cNvGrpSpPr>
            <p:nvPr userDrawn="1"/>
          </p:nvGrpSpPr>
          <p:grpSpPr bwMode="auto">
            <a:xfrm>
              <a:off x="0" y="1632"/>
              <a:ext cx="5758" cy="1858"/>
              <a:chOff x="0" y="1632"/>
              <a:chExt cx="5758" cy="1858"/>
            </a:xfrm>
          </p:grpSpPr>
          <p:sp>
            <p:nvSpPr>
              <p:cNvPr id="73768" name="Freeform 40"/>
              <p:cNvSpPr>
                <a:spLocks/>
              </p:cNvSpPr>
              <p:nvPr/>
            </p:nvSpPr>
            <p:spPr bwMode="hidden">
              <a:xfrm>
                <a:off x="0" y="1632"/>
                <a:ext cx="3670" cy="1313"/>
              </a:xfrm>
              <a:custGeom>
                <a:avLst/>
                <a:gdLst/>
                <a:ahLst/>
                <a:cxnLst>
                  <a:cxn ang="0">
                    <a:pos x="0" y="0"/>
                  </a:cxn>
                  <a:cxn ang="0">
                    <a:pos x="0" y="366"/>
                  </a:cxn>
                  <a:cxn ang="0">
                    <a:pos x="3635" y="1313"/>
                  </a:cxn>
                  <a:cxn ang="0">
                    <a:pos x="3647" y="1235"/>
                  </a:cxn>
                  <a:cxn ang="0">
                    <a:pos x="3659" y="1163"/>
                  </a:cxn>
                  <a:cxn ang="0">
                    <a:pos x="0" y="0"/>
                  </a:cxn>
                  <a:cxn ang="0">
                    <a:pos x="0" y="0"/>
                  </a:cxn>
                </a:cxnLst>
                <a:rect l="0" t="0" r="r" b="b"/>
                <a:pathLst>
                  <a:path w="3659" h="1313">
                    <a:moveTo>
                      <a:pt x="0" y="0"/>
                    </a:moveTo>
                    <a:lnTo>
                      <a:pt x="0" y="366"/>
                    </a:lnTo>
                    <a:lnTo>
                      <a:pt x="3635" y="1313"/>
                    </a:lnTo>
                    <a:lnTo>
                      <a:pt x="3647" y="1235"/>
                    </a:lnTo>
                    <a:lnTo>
                      <a:pt x="3659" y="1163"/>
                    </a:lnTo>
                    <a:lnTo>
                      <a:pt x="0" y="0"/>
                    </a:lnTo>
                    <a:lnTo>
                      <a:pt x="0" y="0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bg1">
                      <a:gamma/>
                      <a:shade val="72549"/>
                      <a:invGamma/>
                    </a:schemeClr>
                  </a:gs>
                  <a:gs pos="100000">
                    <a:schemeClr val="bg1"/>
                  </a:gs>
                </a:gsLst>
                <a:lin ang="0" scaled="1"/>
              </a:gra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>
                  <a:defRPr/>
                </a:pPr>
                <a:endParaRPr lang="en-IN"/>
              </a:p>
            </p:txBody>
          </p:sp>
          <p:sp>
            <p:nvSpPr>
              <p:cNvPr id="73769" name="Freeform 41"/>
              <p:cNvSpPr>
                <a:spLocks/>
              </p:cNvSpPr>
              <p:nvPr/>
            </p:nvSpPr>
            <p:spPr bwMode="hidden">
              <a:xfrm>
                <a:off x="3646" y="2795"/>
                <a:ext cx="2112" cy="695"/>
              </a:xfrm>
              <a:custGeom>
                <a:avLst/>
                <a:gdLst/>
                <a:ahLst/>
                <a:cxnLst>
                  <a:cxn ang="0">
                    <a:pos x="2105" y="665"/>
                  </a:cxn>
                  <a:cxn ang="0">
                    <a:pos x="24" y="0"/>
                  </a:cxn>
                  <a:cxn ang="0">
                    <a:pos x="12" y="72"/>
                  </a:cxn>
                  <a:cxn ang="0">
                    <a:pos x="0" y="150"/>
                  </a:cxn>
                  <a:cxn ang="0">
                    <a:pos x="2105" y="695"/>
                  </a:cxn>
                  <a:cxn ang="0">
                    <a:pos x="2105" y="665"/>
                  </a:cxn>
                  <a:cxn ang="0">
                    <a:pos x="2105" y="665"/>
                  </a:cxn>
                </a:cxnLst>
                <a:rect l="0" t="0" r="r" b="b"/>
                <a:pathLst>
                  <a:path w="2105" h="695">
                    <a:moveTo>
                      <a:pt x="2105" y="665"/>
                    </a:moveTo>
                    <a:lnTo>
                      <a:pt x="24" y="0"/>
                    </a:lnTo>
                    <a:lnTo>
                      <a:pt x="12" y="72"/>
                    </a:lnTo>
                    <a:lnTo>
                      <a:pt x="0" y="150"/>
                    </a:lnTo>
                    <a:lnTo>
                      <a:pt x="2105" y="695"/>
                    </a:lnTo>
                    <a:lnTo>
                      <a:pt x="2105" y="665"/>
                    </a:lnTo>
                    <a:lnTo>
                      <a:pt x="2105" y="665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bg1"/>
                  </a:gs>
                  <a:gs pos="100000">
                    <a:schemeClr val="bg1">
                      <a:gamma/>
                      <a:tint val="90980"/>
                      <a:invGamma/>
                    </a:schemeClr>
                  </a:gs>
                </a:gsLst>
                <a:lin ang="0" scaled="1"/>
              </a:gra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>
                  <a:defRPr/>
                </a:pPr>
                <a:endParaRPr lang="en-IN"/>
              </a:p>
            </p:txBody>
          </p:sp>
        </p:grpSp>
      </p:grpSp>
      <p:sp>
        <p:nvSpPr>
          <p:cNvPr id="73770" name="Rectangle 42"/>
          <p:cNvSpPr>
            <a:spLocks noGrp="1" noChangeArrowheads="1"/>
          </p:cNvSpPr>
          <p:nvPr>
            <p:ph type="title"/>
          </p:nvPr>
        </p:nvSpPr>
        <p:spPr bwMode="auto">
          <a:xfrm>
            <a:off x="457200" y="277813"/>
            <a:ext cx="8229600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/>
              <a:t>Click to edit Master title style</a:t>
            </a:r>
          </a:p>
        </p:txBody>
      </p:sp>
      <p:sp>
        <p:nvSpPr>
          <p:cNvPr id="73771" name="Rectangle 43"/>
          <p:cNvSpPr>
            <a:spLocks noGrp="1" noChangeArrowheads="1"/>
          </p:cNvSpPr>
          <p:nvPr>
            <p:ph type="body" idx="1"/>
          </p:nvPr>
        </p:nvSpPr>
        <p:spPr bwMode="auto">
          <a:xfrm>
            <a:off x="457200" y="1600200"/>
            <a:ext cx="8229600" cy="45307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3772" name="Rectangle 4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457200" y="6243638"/>
            <a:ext cx="21336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>
              <a:defRPr sz="1200">
                <a:effectLst>
                  <a:outerShdw blurRad="38100" dist="38100" dir="2700000" algn="tl">
                    <a:srgbClr val="000000"/>
                  </a:outerShdw>
                </a:effectLst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3773" name="Rectangle 4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8400"/>
            <a:ext cx="28956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ctr">
              <a:defRPr sz="1200">
                <a:effectLst>
                  <a:outerShdw blurRad="38100" dist="38100" dir="2700000" algn="tl">
                    <a:srgbClr val="000000"/>
                  </a:outerShdw>
                </a:effectLst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3774" name="Rectangle 4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3638"/>
            <a:ext cx="21336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>
              <a:defRPr sz="1200">
                <a:effectLst>
                  <a:outerShdw blurRad="38100" dist="38100" dir="2700000" algn="tl">
                    <a:srgbClr val="000000"/>
                  </a:outerShdw>
                </a:effectLst>
              </a:defRPr>
            </a:lvl1pPr>
          </a:lstStyle>
          <a:p>
            <a:pPr>
              <a:defRPr/>
            </a:pPr>
            <a:fld id="{F5BBFCB2-6271-48C4-8DBF-2F6199B5D95A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 bg1="dk2" tx1="lt1" bg2="dk1" tx2="lt2" accent1="accent1" accent2="accent2" accent3="accent3" accent4="accent4" accent5="accent5" accent6="accent6" hlink="hlink" folHlink="folHlink"/>
  <p:sldLayoutIdLst>
    <p:sldLayoutId id="2147483861" r:id="rId1"/>
    <p:sldLayoutId id="2147483862" r:id="rId2"/>
    <p:sldLayoutId id="2147483863" r:id="rId3"/>
    <p:sldLayoutId id="2147483864" r:id="rId4"/>
    <p:sldLayoutId id="2147483865" r:id="rId5"/>
    <p:sldLayoutId id="2147483866" r:id="rId6"/>
    <p:sldLayoutId id="2147483867" r:id="rId7"/>
    <p:sldLayoutId id="2147483868" r:id="rId8"/>
    <p:sldLayoutId id="2147483869" r:id="rId9"/>
    <p:sldLayoutId id="2147483870" r:id="rId10"/>
    <p:sldLayoutId id="2147483871" r:id="rId11"/>
  </p:sldLayoutIdLst>
  <p:txStyles>
    <p:titleStyle>
      <a:lvl1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+mj-lt"/>
          <a:ea typeface="+mj-ea"/>
          <a:cs typeface="+mj-cs"/>
        </a:defRPr>
      </a:lvl1pPr>
      <a:lvl2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Arial" charset="0"/>
          <a:cs typeface="Arial" charset="0"/>
        </a:defRPr>
      </a:lvl2pPr>
      <a:lvl3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Arial" charset="0"/>
          <a:cs typeface="Arial" charset="0"/>
        </a:defRPr>
      </a:lvl3pPr>
      <a:lvl4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Arial" charset="0"/>
          <a:cs typeface="Arial" charset="0"/>
        </a:defRPr>
      </a:lvl4pPr>
      <a:lvl5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Arial" charset="0"/>
          <a:cs typeface="Arial" charset="0"/>
        </a:defRPr>
      </a:lvl5pPr>
      <a:lvl6pPr marL="4572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Arial" charset="0"/>
          <a:cs typeface="Arial" charset="0"/>
        </a:defRPr>
      </a:lvl6pPr>
      <a:lvl7pPr marL="9144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Arial" charset="0"/>
          <a:cs typeface="Arial" charset="0"/>
        </a:defRPr>
      </a:lvl7pPr>
      <a:lvl8pPr marL="13716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Arial" charset="0"/>
          <a:cs typeface="Arial" charset="0"/>
        </a:defRPr>
      </a:lvl8pPr>
      <a:lvl9pPr marL="18288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Arial" charset="0"/>
          <a:cs typeface="Arial" charset="0"/>
        </a:defRPr>
      </a:lvl9pPr>
    </p:titleStyle>
    <p:bodyStyle>
      <a:lvl1pPr marL="342900" indent="-342900" algn="l" rtl="0" eaLnBrk="1" fontAlgn="base" hangingPunct="1">
        <a:spcBef>
          <a:spcPct val="20000"/>
        </a:spcBef>
        <a:spcAft>
          <a:spcPct val="0"/>
        </a:spcAft>
        <a:buClr>
          <a:schemeClr val="hlink"/>
        </a:buClr>
        <a:buSzPct val="90000"/>
        <a:buFont typeface="Wingdings" pitchFamily="2" charset="2"/>
        <a:buBlip>
          <a:blip r:embed="rId13"/>
        </a:buBlip>
        <a:defRPr sz="3200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  <a:ea typeface="+mn-ea"/>
          <a:cs typeface="+mn-cs"/>
        </a:defRPr>
      </a:lvl1pPr>
      <a:lvl2pPr marL="742950" indent="-285750" algn="l" rtl="0" eaLnBrk="1" fontAlgn="base" hangingPunct="1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  <a:cs typeface="+mn-cs"/>
        </a:defRPr>
      </a:lvl2pPr>
      <a:lvl3pPr marL="1143000" indent="-228600" algn="l" rtl="0" eaLnBrk="1" fontAlgn="base" hangingPunct="1">
        <a:spcBef>
          <a:spcPct val="20000"/>
        </a:spcBef>
        <a:spcAft>
          <a:spcPct val="0"/>
        </a:spcAft>
        <a:buClr>
          <a:schemeClr val="accent2"/>
        </a:buClr>
        <a:buSzPct val="90000"/>
        <a:buFont typeface="Wingdings" pitchFamily="2" charset="2"/>
        <a:buBlip>
          <a:blip r:embed="rId14"/>
        </a:buBlip>
        <a:defRPr sz="2400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  <a:cs typeface="+mn-cs"/>
        </a:defRPr>
      </a:lvl3pPr>
      <a:lvl4pPr marL="1600200" indent="-228600" algn="l" rtl="0" eaLnBrk="1" fontAlgn="base" hangingPunct="1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  <a:cs typeface="+mn-cs"/>
        </a:defRPr>
      </a:lvl4pPr>
      <a:lvl5pPr marL="2057400" indent="-228600" algn="l" rtl="0" eaLnBrk="1" fontAlgn="base" hangingPunct="1">
        <a:spcBef>
          <a:spcPct val="20000"/>
        </a:spcBef>
        <a:spcAft>
          <a:spcPct val="0"/>
        </a:spcAft>
        <a:buClr>
          <a:schemeClr val="folHlink"/>
        </a:buClr>
        <a:buSzPct val="90000"/>
        <a:buFont typeface="Wingdings" pitchFamily="2" charset="2"/>
        <a:buBlip>
          <a:blip r:embed="rId15"/>
        </a:buBlip>
        <a:defRPr sz="2000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  <a:cs typeface="+mn-cs"/>
        </a:defRPr>
      </a:lvl5pPr>
      <a:lvl6pPr marL="2514600" indent="-228600" algn="l" rtl="0" eaLnBrk="1" fontAlgn="base" hangingPunct="1">
        <a:spcBef>
          <a:spcPct val="20000"/>
        </a:spcBef>
        <a:spcAft>
          <a:spcPct val="0"/>
        </a:spcAft>
        <a:buClr>
          <a:schemeClr val="folHlink"/>
        </a:buClr>
        <a:buSzPct val="90000"/>
        <a:buFont typeface="Wingdings" pitchFamily="2" charset="2"/>
        <a:buBlip>
          <a:blip r:embed="rId15"/>
        </a:buBlip>
        <a:defRPr sz="2000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  <a:cs typeface="+mn-cs"/>
        </a:defRPr>
      </a:lvl6pPr>
      <a:lvl7pPr marL="2971800" indent="-228600" algn="l" rtl="0" eaLnBrk="1" fontAlgn="base" hangingPunct="1">
        <a:spcBef>
          <a:spcPct val="20000"/>
        </a:spcBef>
        <a:spcAft>
          <a:spcPct val="0"/>
        </a:spcAft>
        <a:buClr>
          <a:schemeClr val="folHlink"/>
        </a:buClr>
        <a:buSzPct val="90000"/>
        <a:buFont typeface="Wingdings" pitchFamily="2" charset="2"/>
        <a:buBlip>
          <a:blip r:embed="rId15"/>
        </a:buBlip>
        <a:defRPr sz="2000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  <a:cs typeface="+mn-cs"/>
        </a:defRPr>
      </a:lvl7pPr>
      <a:lvl8pPr marL="3429000" indent="-228600" algn="l" rtl="0" eaLnBrk="1" fontAlgn="base" hangingPunct="1">
        <a:spcBef>
          <a:spcPct val="20000"/>
        </a:spcBef>
        <a:spcAft>
          <a:spcPct val="0"/>
        </a:spcAft>
        <a:buClr>
          <a:schemeClr val="folHlink"/>
        </a:buClr>
        <a:buSzPct val="90000"/>
        <a:buFont typeface="Wingdings" pitchFamily="2" charset="2"/>
        <a:buBlip>
          <a:blip r:embed="rId15"/>
        </a:buBlip>
        <a:defRPr sz="2000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  <a:cs typeface="+mn-cs"/>
        </a:defRPr>
      </a:lvl8pPr>
      <a:lvl9pPr marL="3886200" indent="-228600" algn="l" rtl="0" eaLnBrk="1" fontAlgn="base" hangingPunct="1">
        <a:spcBef>
          <a:spcPct val="20000"/>
        </a:spcBef>
        <a:spcAft>
          <a:spcPct val="0"/>
        </a:spcAft>
        <a:buClr>
          <a:schemeClr val="folHlink"/>
        </a:buClr>
        <a:buSzPct val="90000"/>
        <a:buFont typeface="Wingdings" pitchFamily="2" charset="2"/>
        <a:buBlip>
          <a:blip r:embed="rId15"/>
        </a:buBlip>
        <a:defRPr sz="2000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1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>
            <a:grpSpLocks/>
          </p:cNvGrpSpPr>
          <p:nvPr/>
        </p:nvGrpSpPr>
        <p:grpSpPr bwMode="auto">
          <a:xfrm>
            <a:off x="0" y="3902075"/>
            <a:ext cx="3400425" cy="2949575"/>
            <a:chOff x="0" y="2458"/>
            <a:chExt cx="2142" cy="1858"/>
          </a:xfrm>
        </p:grpSpPr>
        <p:sp>
          <p:nvSpPr>
            <p:cNvPr id="80899" name="Freeform 3"/>
            <p:cNvSpPr>
              <a:spLocks/>
            </p:cNvSpPr>
            <p:nvPr/>
          </p:nvSpPr>
          <p:spPr bwMode="ltGray">
            <a:xfrm>
              <a:off x="0" y="2508"/>
              <a:ext cx="2142" cy="1804"/>
            </a:xfrm>
            <a:custGeom>
              <a:avLst/>
              <a:gdLst/>
              <a:ahLst/>
              <a:cxnLst>
                <a:cxn ang="0">
                  <a:pos x="329" y="66"/>
                </a:cxn>
                <a:cxn ang="0">
                  <a:pos x="161" y="30"/>
                </a:cxn>
                <a:cxn ang="0">
                  <a:pos x="0" y="0"/>
                </a:cxn>
                <a:cxn ang="0">
                  <a:pos x="0" y="12"/>
                </a:cxn>
                <a:cxn ang="0">
                  <a:pos x="161" y="42"/>
                </a:cxn>
                <a:cxn ang="0">
                  <a:pos x="323" y="78"/>
                </a:cxn>
                <a:cxn ang="0">
                  <a:pos x="556" y="150"/>
                </a:cxn>
                <a:cxn ang="0">
                  <a:pos x="777" y="245"/>
                </a:cxn>
                <a:cxn ang="0">
                  <a:pos x="993" y="365"/>
                </a:cxn>
                <a:cxn ang="0">
                  <a:pos x="1196" y="503"/>
                </a:cxn>
                <a:cxn ang="0">
                  <a:pos x="1381" y="653"/>
                </a:cxn>
                <a:cxn ang="0">
                  <a:pos x="1555" y="827"/>
                </a:cxn>
                <a:cxn ang="0">
                  <a:pos x="1710" y="1019"/>
                </a:cxn>
                <a:cxn ang="0">
                  <a:pos x="1854" y="1229"/>
                </a:cxn>
                <a:cxn ang="0">
                  <a:pos x="1937" y="1366"/>
                </a:cxn>
                <a:cxn ang="0">
                  <a:pos x="2009" y="1510"/>
                </a:cxn>
                <a:cxn ang="0">
                  <a:pos x="2069" y="1654"/>
                </a:cxn>
                <a:cxn ang="0">
                  <a:pos x="2123" y="1804"/>
                </a:cxn>
                <a:cxn ang="0">
                  <a:pos x="2135" y="1804"/>
                </a:cxn>
                <a:cxn ang="0">
                  <a:pos x="2081" y="1654"/>
                </a:cxn>
                <a:cxn ang="0">
                  <a:pos x="2021" y="1510"/>
                </a:cxn>
                <a:cxn ang="0">
                  <a:pos x="1949" y="1366"/>
                </a:cxn>
                <a:cxn ang="0">
                  <a:pos x="1866" y="1223"/>
                </a:cxn>
                <a:cxn ang="0">
                  <a:pos x="1722" y="1013"/>
                </a:cxn>
                <a:cxn ang="0">
                  <a:pos x="1561" y="821"/>
                </a:cxn>
                <a:cxn ang="0">
                  <a:pos x="1387" y="647"/>
                </a:cxn>
                <a:cxn ang="0">
                  <a:pos x="1202" y="491"/>
                </a:cxn>
                <a:cxn ang="0">
                  <a:pos x="999" y="353"/>
                </a:cxn>
                <a:cxn ang="0">
                  <a:pos x="783" y="239"/>
                </a:cxn>
                <a:cxn ang="0">
                  <a:pos x="562" y="138"/>
                </a:cxn>
                <a:cxn ang="0">
                  <a:pos x="329" y="66"/>
                </a:cxn>
                <a:cxn ang="0">
                  <a:pos x="329" y="66"/>
                </a:cxn>
              </a:cxnLst>
              <a:rect l="0" t="0" r="r" b="b"/>
              <a:pathLst>
                <a:path w="2135" h="1804">
                  <a:moveTo>
                    <a:pt x="329" y="66"/>
                  </a:moveTo>
                  <a:lnTo>
                    <a:pt x="161" y="30"/>
                  </a:lnTo>
                  <a:lnTo>
                    <a:pt x="0" y="0"/>
                  </a:lnTo>
                  <a:lnTo>
                    <a:pt x="0" y="12"/>
                  </a:lnTo>
                  <a:lnTo>
                    <a:pt x="161" y="42"/>
                  </a:lnTo>
                  <a:lnTo>
                    <a:pt x="323" y="78"/>
                  </a:lnTo>
                  <a:lnTo>
                    <a:pt x="556" y="150"/>
                  </a:lnTo>
                  <a:lnTo>
                    <a:pt x="777" y="245"/>
                  </a:lnTo>
                  <a:lnTo>
                    <a:pt x="993" y="365"/>
                  </a:lnTo>
                  <a:lnTo>
                    <a:pt x="1196" y="503"/>
                  </a:lnTo>
                  <a:lnTo>
                    <a:pt x="1381" y="653"/>
                  </a:lnTo>
                  <a:lnTo>
                    <a:pt x="1555" y="827"/>
                  </a:lnTo>
                  <a:lnTo>
                    <a:pt x="1710" y="1019"/>
                  </a:lnTo>
                  <a:lnTo>
                    <a:pt x="1854" y="1229"/>
                  </a:lnTo>
                  <a:lnTo>
                    <a:pt x="1937" y="1366"/>
                  </a:lnTo>
                  <a:lnTo>
                    <a:pt x="2009" y="1510"/>
                  </a:lnTo>
                  <a:lnTo>
                    <a:pt x="2069" y="1654"/>
                  </a:lnTo>
                  <a:lnTo>
                    <a:pt x="2123" y="1804"/>
                  </a:lnTo>
                  <a:lnTo>
                    <a:pt x="2135" y="1804"/>
                  </a:lnTo>
                  <a:lnTo>
                    <a:pt x="2081" y="1654"/>
                  </a:lnTo>
                  <a:lnTo>
                    <a:pt x="2021" y="1510"/>
                  </a:lnTo>
                  <a:lnTo>
                    <a:pt x="1949" y="1366"/>
                  </a:lnTo>
                  <a:lnTo>
                    <a:pt x="1866" y="1223"/>
                  </a:lnTo>
                  <a:lnTo>
                    <a:pt x="1722" y="1013"/>
                  </a:lnTo>
                  <a:lnTo>
                    <a:pt x="1561" y="821"/>
                  </a:lnTo>
                  <a:lnTo>
                    <a:pt x="1387" y="647"/>
                  </a:lnTo>
                  <a:lnTo>
                    <a:pt x="1202" y="491"/>
                  </a:lnTo>
                  <a:lnTo>
                    <a:pt x="999" y="353"/>
                  </a:lnTo>
                  <a:lnTo>
                    <a:pt x="783" y="239"/>
                  </a:lnTo>
                  <a:lnTo>
                    <a:pt x="562" y="138"/>
                  </a:lnTo>
                  <a:lnTo>
                    <a:pt x="329" y="66"/>
                  </a:lnTo>
                  <a:lnTo>
                    <a:pt x="329" y="66"/>
                  </a:lnTo>
                  <a:close/>
                </a:path>
              </a:pathLst>
            </a:custGeom>
            <a:gradFill rotWithShape="0">
              <a:gsLst>
                <a:gs pos="0">
                  <a:schemeClr val="bg1"/>
                </a:gs>
                <a:gs pos="50000">
                  <a:schemeClr val="bg2"/>
                </a:gs>
                <a:gs pos="100000">
                  <a:schemeClr val="bg1"/>
                </a:gs>
              </a:gsLst>
              <a:lin ang="2700000" scaled="1"/>
            </a:gra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en-IN"/>
            </a:p>
          </p:txBody>
        </p:sp>
        <p:sp>
          <p:nvSpPr>
            <p:cNvPr id="80900" name="Freeform 4"/>
            <p:cNvSpPr>
              <a:spLocks/>
            </p:cNvSpPr>
            <p:nvPr/>
          </p:nvSpPr>
          <p:spPr bwMode="hidden">
            <a:xfrm>
              <a:off x="0" y="2458"/>
              <a:ext cx="1854" cy="1858"/>
            </a:xfrm>
            <a:custGeom>
              <a:avLst/>
              <a:gdLst/>
              <a:ahLst/>
              <a:cxnLst>
                <a:cxn ang="0">
                  <a:pos x="1854" y="1858"/>
                </a:cxn>
                <a:cxn ang="0">
                  <a:pos x="0" y="1858"/>
                </a:cxn>
                <a:cxn ang="0">
                  <a:pos x="0" y="0"/>
                </a:cxn>
                <a:cxn ang="0">
                  <a:pos x="1854" y="1858"/>
                </a:cxn>
                <a:cxn ang="0">
                  <a:pos x="1854" y="1858"/>
                </a:cxn>
              </a:cxnLst>
              <a:rect l="0" t="0" r="r" b="b"/>
              <a:pathLst>
                <a:path w="1854" h="1858">
                  <a:moveTo>
                    <a:pt x="1854" y="1858"/>
                  </a:moveTo>
                  <a:lnTo>
                    <a:pt x="0" y="1858"/>
                  </a:lnTo>
                  <a:lnTo>
                    <a:pt x="0" y="0"/>
                  </a:lnTo>
                  <a:lnTo>
                    <a:pt x="1854" y="1858"/>
                  </a:lnTo>
                  <a:lnTo>
                    <a:pt x="1854" y="1858"/>
                  </a:lnTo>
                  <a:close/>
                </a:path>
              </a:pathLst>
            </a:custGeom>
            <a:gradFill rotWithShape="0">
              <a:gsLst>
                <a:gs pos="0">
                  <a:schemeClr val="bg2"/>
                </a:gs>
                <a:gs pos="50000">
                  <a:schemeClr val="bg1"/>
                </a:gs>
                <a:gs pos="100000">
                  <a:schemeClr val="bg2"/>
                </a:gs>
              </a:gsLst>
              <a:lin ang="18900000" scaled="1"/>
            </a:gra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en-IN"/>
            </a:p>
          </p:txBody>
        </p:sp>
        <p:sp>
          <p:nvSpPr>
            <p:cNvPr id="80901" name="Freeform 5"/>
            <p:cNvSpPr>
              <a:spLocks/>
            </p:cNvSpPr>
            <p:nvPr/>
          </p:nvSpPr>
          <p:spPr bwMode="ltGray">
            <a:xfrm>
              <a:off x="0" y="2735"/>
              <a:ext cx="1745" cy="1577"/>
            </a:xfrm>
            <a:custGeom>
              <a:avLst/>
              <a:gdLst/>
              <a:ahLst/>
              <a:cxnLst>
                <a:cxn ang="0">
                  <a:pos x="1640" y="1377"/>
                </a:cxn>
                <a:cxn ang="0">
                  <a:pos x="1692" y="1479"/>
                </a:cxn>
                <a:cxn ang="0">
                  <a:pos x="1732" y="1577"/>
                </a:cxn>
                <a:cxn ang="0">
                  <a:pos x="1745" y="1577"/>
                </a:cxn>
                <a:cxn ang="0">
                  <a:pos x="1703" y="1469"/>
                </a:cxn>
                <a:cxn ang="0">
                  <a:pos x="1649" y="1367"/>
                </a:cxn>
                <a:cxn ang="0">
                  <a:pos x="1535" y="1157"/>
                </a:cxn>
                <a:cxn ang="0">
                  <a:pos x="1395" y="951"/>
                </a:cxn>
                <a:cxn ang="0">
                  <a:pos x="1236" y="756"/>
                </a:cxn>
                <a:cxn ang="0">
                  <a:pos x="1061" y="582"/>
                </a:cxn>
                <a:cxn ang="0">
                  <a:pos x="876" y="426"/>
                </a:cxn>
                <a:cxn ang="0">
                  <a:pos x="672" y="294"/>
                </a:cxn>
                <a:cxn ang="0">
                  <a:pos x="455" y="174"/>
                </a:cxn>
                <a:cxn ang="0">
                  <a:pos x="234" y="78"/>
                </a:cxn>
                <a:cxn ang="0">
                  <a:pos x="0" y="0"/>
                </a:cxn>
                <a:cxn ang="0">
                  <a:pos x="0" y="12"/>
                </a:cxn>
                <a:cxn ang="0">
                  <a:pos x="222" y="89"/>
                </a:cxn>
                <a:cxn ang="0">
                  <a:pos x="446" y="185"/>
                </a:cxn>
                <a:cxn ang="0">
                  <a:pos x="662" y="305"/>
                </a:cxn>
                <a:cxn ang="0">
                  <a:pos x="866" y="437"/>
                </a:cxn>
                <a:cxn ang="0">
                  <a:pos x="1052" y="593"/>
                </a:cxn>
                <a:cxn ang="0">
                  <a:pos x="1226" y="767"/>
                </a:cxn>
                <a:cxn ang="0">
                  <a:pos x="1385" y="960"/>
                </a:cxn>
                <a:cxn ang="0">
                  <a:pos x="1526" y="1167"/>
                </a:cxn>
                <a:cxn ang="0">
                  <a:pos x="1640" y="1377"/>
                </a:cxn>
              </a:cxnLst>
              <a:rect l="0" t="0" r="r" b="b"/>
              <a:pathLst>
                <a:path w="1745" h="1577">
                  <a:moveTo>
                    <a:pt x="1640" y="1377"/>
                  </a:moveTo>
                  <a:lnTo>
                    <a:pt x="1692" y="1479"/>
                  </a:lnTo>
                  <a:lnTo>
                    <a:pt x="1732" y="1577"/>
                  </a:lnTo>
                  <a:lnTo>
                    <a:pt x="1745" y="1577"/>
                  </a:lnTo>
                  <a:lnTo>
                    <a:pt x="1703" y="1469"/>
                  </a:lnTo>
                  <a:lnTo>
                    <a:pt x="1649" y="1367"/>
                  </a:lnTo>
                  <a:lnTo>
                    <a:pt x="1535" y="1157"/>
                  </a:lnTo>
                  <a:lnTo>
                    <a:pt x="1395" y="951"/>
                  </a:lnTo>
                  <a:lnTo>
                    <a:pt x="1236" y="756"/>
                  </a:lnTo>
                  <a:lnTo>
                    <a:pt x="1061" y="582"/>
                  </a:lnTo>
                  <a:lnTo>
                    <a:pt x="876" y="426"/>
                  </a:lnTo>
                  <a:lnTo>
                    <a:pt x="672" y="294"/>
                  </a:lnTo>
                  <a:lnTo>
                    <a:pt x="455" y="174"/>
                  </a:lnTo>
                  <a:lnTo>
                    <a:pt x="234" y="78"/>
                  </a:lnTo>
                  <a:lnTo>
                    <a:pt x="0" y="0"/>
                  </a:lnTo>
                  <a:lnTo>
                    <a:pt x="0" y="12"/>
                  </a:lnTo>
                  <a:lnTo>
                    <a:pt x="222" y="89"/>
                  </a:lnTo>
                  <a:lnTo>
                    <a:pt x="446" y="185"/>
                  </a:lnTo>
                  <a:lnTo>
                    <a:pt x="662" y="305"/>
                  </a:lnTo>
                  <a:lnTo>
                    <a:pt x="866" y="437"/>
                  </a:lnTo>
                  <a:lnTo>
                    <a:pt x="1052" y="593"/>
                  </a:lnTo>
                  <a:lnTo>
                    <a:pt x="1226" y="767"/>
                  </a:lnTo>
                  <a:lnTo>
                    <a:pt x="1385" y="960"/>
                  </a:lnTo>
                  <a:lnTo>
                    <a:pt x="1526" y="1167"/>
                  </a:lnTo>
                  <a:lnTo>
                    <a:pt x="1640" y="1377"/>
                  </a:lnTo>
                  <a:close/>
                </a:path>
              </a:pathLst>
            </a:custGeom>
            <a:gradFill rotWithShape="0">
              <a:gsLst>
                <a:gs pos="0">
                  <a:schemeClr val="bg1"/>
                </a:gs>
                <a:gs pos="50000">
                  <a:schemeClr val="bg2"/>
                </a:gs>
                <a:gs pos="100000">
                  <a:schemeClr val="bg1"/>
                </a:gs>
              </a:gsLst>
              <a:lin ang="2700000" scaled="1"/>
            </a:gra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en-IN"/>
            </a:p>
          </p:txBody>
        </p:sp>
        <p:sp>
          <p:nvSpPr>
            <p:cNvPr id="80902" name="Freeform 6"/>
            <p:cNvSpPr>
              <a:spLocks/>
            </p:cNvSpPr>
            <p:nvPr/>
          </p:nvSpPr>
          <p:spPr bwMode="ltGray">
            <a:xfrm>
              <a:off x="0" y="2544"/>
              <a:ext cx="1745" cy="1768"/>
            </a:xfrm>
            <a:custGeom>
              <a:avLst/>
              <a:gdLst/>
              <a:ahLst/>
              <a:cxnLst>
                <a:cxn ang="0">
                  <a:pos x="0" y="0"/>
                </a:cxn>
                <a:cxn ang="0">
                  <a:pos x="0" y="12"/>
                </a:cxn>
                <a:cxn ang="0">
                  <a:pos x="210" y="88"/>
                </a:cxn>
                <a:cxn ang="0">
                  <a:pos x="426" y="190"/>
                </a:cxn>
                <a:cxn ang="0">
                  <a:pos x="630" y="304"/>
                </a:cxn>
                <a:cxn ang="0">
                  <a:pos x="818" y="442"/>
                </a:cxn>
                <a:cxn ang="0">
                  <a:pos x="998" y="592"/>
                </a:cxn>
                <a:cxn ang="0">
                  <a:pos x="1164" y="766"/>
                </a:cxn>
                <a:cxn ang="0">
                  <a:pos x="1310" y="942"/>
                </a:cxn>
                <a:cxn ang="0">
                  <a:pos x="1454" y="1146"/>
                </a:cxn>
                <a:cxn ang="0">
                  <a:pos x="1536" y="1298"/>
                </a:cxn>
                <a:cxn ang="0">
                  <a:pos x="1614" y="1456"/>
                </a:cxn>
                <a:cxn ang="0">
                  <a:pos x="1682" y="1616"/>
                </a:cxn>
                <a:cxn ang="0">
                  <a:pos x="1733" y="1768"/>
                </a:cxn>
                <a:cxn ang="0">
                  <a:pos x="1745" y="1768"/>
                </a:cxn>
                <a:cxn ang="0">
                  <a:pos x="1691" y="1606"/>
                </a:cxn>
                <a:cxn ang="0">
                  <a:pos x="1623" y="1445"/>
                </a:cxn>
                <a:cxn ang="0">
                  <a:pos x="1547" y="1288"/>
                </a:cxn>
                <a:cxn ang="0">
                  <a:pos x="1463" y="1136"/>
                </a:cxn>
                <a:cxn ang="0">
                  <a:pos x="1320" y="932"/>
                </a:cxn>
                <a:cxn ang="0">
                  <a:pos x="1173" y="755"/>
                </a:cxn>
                <a:cxn ang="0">
                  <a:pos x="1008" y="581"/>
                </a:cxn>
                <a:cxn ang="0">
                  <a:pos x="827" y="431"/>
                </a:cxn>
                <a:cxn ang="0">
                  <a:pos x="642" y="293"/>
                </a:cxn>
                <a:cxn ang="0">
                  <a:pos x="437" y="179"/>
                </a:cxn>
                <a:cxn ang="0">
                  <a:pos x="222" y="78"/>
                </a:cxn>
                <a:cxn ang="0">
                  <a:pos x="0" y="0"/>
                </a:cxn>
                <a:cxn ang="0">
                  <a:pos x="0" y="0"/>
                </a:cxn>
              </a:cxnLst>
              <a:rect l="0" t="0" r="r" b="b"/>
              <a:pathLst>
                <a:path w="1745" h="1768">
                  <a:moveTo>
                    <a:pt x="0" y="0"/>
                  </a:moveTo>
                  <a:lnTo>
                    <a:pt x="0" y="12"/>
                  </a:lnTo>
                  <a:lnTo>
                    <a:pt x="210" y="88"/>
                  </a:lnTo>
                  <a:lnTo>
                    <a:pt x="426" y="190"/>
                  </a:lnTo>
                  <a:lnTo>
                    <a:pt x="630" y="304"/>
                  </a:lnTo>
                  <a:lnTo>
                    <a:pt x="818" y="442"/>
                  </a:lnTo>
                  <a:lnTo>
                    <a:pt x="998" y="592"/>
                  </a:lnTo>
                  <a:lnTo>
                    <a:pt x="1164" y="766"/>
                  </a:lnTo>
                  <a:lnTo>
                    <a:pt x="1310" y="942"/>
                  </a:lnTo>
                  <a:lnTo>
                    <a:pt x="1454" y="1146"/>
                  </a:lnTo>
                  <a:lnTo>
                    <a:pt x="1536" y="1298"/>
                  </a:lnTo>
                  <a:lnTo>
                    <a:pt x="1614" y="1456"/>
                  </a:lnTo>
                  <a:lnTo>
                    <a:pt x="1682" y="1616"/>
                  </a:lnTo>
                  <a:lnTo>
                    <a:pt x="1733" y="1768"/>
                  </a:lnTo>
                  <a:lnTo>
                    <a:pt x="1745" y="1768"/>
                  </a:lnTo>
                  <a:lnTo>
                    <a:pt x="1691" y="1606"/>
                  </a:lnTo>
                  <a:lnTo>
                    <a:pt x="1623" y="1445"/>
                  </a:lnTo>
                  <a:lnTo>
                    <a:pt x="1547" y="1288"/>
                  </a:lnTo>
                  <a:lnTo>
                    <a:pt x="1463" y="1136"/>
                  </a:lnTo>
                  <a:lnTo>
                    <a:pt x="1320" y="932"/>
                  </a:lnTo>
                  <a:lnTo>
                    <a:pt x="1173" y="755"/>
                  </a:lnTo>
                  <a:lnTo>
                    <a:pt x="1008" y="581"/>
                  </a:lnTo>
                  <a:lnTo>
                    <a:pt x="827" y="431"/>
                  </a:lnTo>
                  <a:lnTo>
                    <a:pt x="642" y="293"/>
                  </a:lnTo>
                  <a:lnTo>
                    <a:pt x="437" y="179"/>
                  </a:lnTo>
                  <a:lnTo>
                    <a:pt x="222" y="78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gradFill rotWithShape="0">
              <a:gsLst>
                <a:gs pos="0">
                  <a:schemeClr val="bg1"/>
                </a:gs>
                <a:gs pos="50000">
                  <a:schemeClr val="bg2"/>
                </a:gs>
                <a:gs pos="100000">
                  <a:schemeClr val="bg1"/>
                </a:gs>
              </a:gsLst>
              <a:lin ang="2700000" scaled="1"/>
            </a:gra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en-IN"/>
            </a:p>
          </p:txBody>
        </p:sp>
        <p:sp>
          <p:nvSpPr>
            <p:cNvPr id="80903" name="Oval 7"/>
            <p:cNvSpPr>
              <a:spLocks noChangeArrowheads="1"/>
            </p:cNvSpPr>
            <p:nvPr/>
          </p:nvSpPr>
          <p:spPr bwMode="ltGray">
            <a:xfrm>
              <a:off x="209" y="2784"/>
              <a:ext cx="86" cy="86"/>
            </a:xfrm>
            <a:prstGeom prst="ellipse">
              <a:avLst/>
            </a:prstGeom>
            <a:gradFill rotWithShape="0">
              <a:gsLst>
                <a:gs pos="0">
                  <a:schemeClr val="bg2"/>
                </a:gs>
                <a:gs pos="100000">
                  <a:schemeClr val="bg1"/>
                </a:gs>
              </a:gsLst>
              <a:lin ang="18900000" scaled="1"/>
            </a:gradFill>
            <a:ln w="9525">
              <a:noFill/>
              <a:round/>
              <a:headEnd/>
              <a:tailEnd/>
            </a:ln>
            <a:effectLst/>
          </p:spPr>
          <p:txBody>
            <a:bodyPr/>
            <a:lstStyle/>
            <a:p>
              <a:pPr>
                <a:defRPr/>
              </a:pPr>
              <a:endParaRPr lang="en-IN"/>
            </a:p>
          </p:txBody>
        </p:sp>
        <p:sp>
          <p:nvSpPr>
            <p:cNvPr id="80904" name="Oval 8"/>
            <p:cNvSpPr>
              <a:spLocks noChangeArrowheads="1"/>
            </p:cNvSpPr>
            <p:nvPr/>
          </p:nvSpPr>
          <p:spPr bwMode="ltGray">
            <a:xfrm>
              <a:off x="1536" y="3884"/>
              <a:ext cx="92" cy="92"/>
            </a:xfrm>
            <a:prstGeom prst="ellipse">
              <a:avLst/>
            </a:prstGeom>
            <a:gradFill rotWithShape="0">
              <a:gsLst>
                <a:gs pos="0">
                  <a:schemeClr val="bg2"/>
                </a:gs>
                <a:gs pos="100000">
                  <a:schemeClr val="bg1"/>
                </a:gs>
              </a:gsLst>
              <a:lin ang="2700000" scaled="1"/>
            </a:gradFill>
            <a:ln w="9525">
              <a:noFill/>
              <a:round/>
              <a:headEnd/>
              <a:tailEnd/>
            </a:ln>
            <a:effectLst/>
          </p:spPr>
          <p:txBody>
            <a:bodyPr/>
            <a:lstStyle/>
            <a:p>
              <a:pPr>
                <a:defRPr/>
              </a:pPr>
              <a:endParaRPr lang="en-IN"/>
            </a:p>
          </p:txBody>
        </p:sp>
        <p:sp>
          <p:nvSpPr>
            <p:cNvPr id="80905" name="Oval 9"/>
            <p:cNvSpPr>
              <a:spLocks noChangeArrowheads="1"/>
            </p:cNvSpPr>
            <p:nvPr/>
          </p:nvSpPr>
          <p:spPr bwMode="ltGray">
            <a:xfrm>
              <a:off x="791" y="2723"/>
              <a:ext cx="121" cy="121"/>
            </a:xfrm>
            <a:prstGeom prst="ellipse">
              <a:avLst/>
            </a:prstGeom>
            <a:gradFill rotWithShape="0">
              <a:gsLst>
                <a:gs pos="0">
                  <a:schemeClr val="bg2"/>
                </a:gs>
                <a:gs pos="100000">
                  <a:schemeClr val="bg1"/>
                </a:gs>
              </a:gsLst>
              <a:lin ang="18900000" scaled="1"/>
            </a:gradFill>
            <a:ln w="9525">
              <a:noFill/>
              <a:round/>
              <a:headEnd/>
              <a:tailEnd/>
            </a:ln>
            <a:effectLst/>
          </p:spPr>
          <p:txBody>
            <a:bodyPr/>
            <a:lstStyle/>
            <a:p>
              <a:pPr>
                <a:defRPr/>
              </a:pPr>
              <a:endParaRPr lang="en-IN"/>
            </a:p>
          </p:txBody>
        </p:sp>
      </p:grpSp>
      <p:sp>
        <p:nvSpPr>
          <p:cNvPr id="80906" name="Rectangle 10"/>
          <p:cNvSpPr>
            <a:spLocks noGrp="1" noChangeArrowheads="1"/>
          </p:cNvSpPr>
          <p:nvPr>
            <p:ph type="title"/>
          </p:nvPr>
        </p:nvSpPr>
        <p:spPr bwMode="auto">
          <a:xfrm>
            <a:off x="457200" y="277813"/>
            <a:ext cx="8229600" cy="11398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1" compatLnSpc="1">
            <a:prstTxWarp prst="textNoShape">
              <a:avLst/>
            </a:prstTxWarp>
          </a:bodyPr>
          <a:lstStyle/>
          <a:p>
            <a:pPr lvl="0"/>
            <a:r>
              <a:rPr lang="en-US"/>
              <a:t>Click to edit Master title style</a:t>
            </a:r>
          </a:p>
        </p:txBody>
      </p:sp>
      <p:sp>
        <p:nvSpPr>
          <p:cNvPr id="80907" name="Rectangle 11"/>
          <p:cNvSpPr>
            <a:spLocks noGrp="1" noChangeArrowheads="1"/>
          </p:cNvSpPr>
          <p:nvPr>
            <p:ph type="body" idx="1"/>
          </p:nvPr>
        </p:nvSpPr>
        <p:spPr bwMode="auto">
          <a:xfrm>
            <a:off x="457200" y="1600200"/>
            <a:ext cx="8229600" cy="45307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80908" name="Rectangle 12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457200" y="6248400"/>
            <a:ext cx="21336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000">
                <a:effectLst>
                  <a:outerShdw blurRad="38100" dist="38100" dir="2700000" algn="tl">
                    <a:srgbClr val="010199"/>
                  </a:outerShdw>
                </a:effectLst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80909" name="Rectangle 13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8400"/>
            <a:ext cx="28956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>
              <a:defRPr sz="1000">
                <a:effectLst>
                  <a:outerShdw blurRad="38100" dist="38100" dir="2700000" algn="tl">
                    <a:srgbClr val="010199"/>
                  </a:outerShdw>
                </a:effectLst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80910" name="Rectangle 14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8400"/>
            <a:ext cx="21336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000">
                <a:effectLst>
                  <a:outerShdw blurRad="38100" dist="38100" dir="2700000" algn="tl">
                    <a:srgbClr val="010199"/>
                  </a:outerShdw>
                </a:effectLst>
              </a:defRPr>
            </a:lvl1pPr>
          </a:lstStyle>
          <a:p>
            <a:pPr>
              <a:defRPr/>
            </a:pPr>
            <a:fld id="{41DFE9E7-1ED3-45F2-8C50-E810CAF27C6A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 bg1="dk2" tx1="lt1" bg2="dk1" tx2="lt2" accent1="accent1" accent2="accent2" accent3="accent3" accent4="accent4" accent5="accent5" accent6="accent6" hlink="hlink" folHlink="folHlink"/>
  <p:sldLayoutIdLst>
    <p:sldLayoutId id="2147483873" r:id="rId1"/>
    <p:sldLayoutId id="2147483874" r:id="rId2"/>
    <p:sldLayoutId id="2147483875" r:id="rId3"/>
    <p:sldLayoutId id="2147483876" r:id="rId4"/>
    <p:sldLayoutId id="2147483877" r:id="rId5"/>
    <p:sldLayoutId id="2147483878" r:id="rId6"/>
    <p:sldLayoutId id="2147483879" r:id="rId7"/>
    <p:sldLayoutId id="2147483880" r:id="rId8"/>
    <p:sldLayoutId id="2147483881" r:id="rId9"/>
    <p:sldLayoutId id="2147483882" r:id="rId10"/>
    <p:sldLayoutId id="2147483883" r:id="rId11"/>
    <p:sldLayoutId id="2147483884" r:id="rId12"/>
  </p:sldLayoutIdLst>
  <p:txStyles>
    <p:titleStyle>
      <a:lvl1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effectLst>
            <a:outerShdw blurRad="38100" dist="38100" dir="2700000" algn="tl">
              <a:srgbClr val="FFFFFF"/>
            </a:outerShdw>
          </a:effectLst>
          <a:latin typeface="+mj-lt"/>
          <a:ea typeface="+mj-ea"/>
          <a:cs typeface="+mj-cs"/>
        </a:defRPr>
      </a:lvl1pPr>
      <a:lvl2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effectLst>
            <a:outerShdw blurRad="38100" dist="38100" dir="2700000" algn="tl">
              <a:srgbClr val="FFFFFF"/>
            </a:outerShdw>
          </a:effectLst>
          <a:latin typeface="Arial" charset="0"/>
          <a:cs typeface="Arial" charset="0"/>
        </a:defRPr>
      </a:lvl2pPr>
      <a:lvl3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effectLst>
            <a:outerShdw blurRad="38100" dist="38100" dir="2700000" algn="tl">
              <a:srgbClr val="FFFFFF"/>
            </a:outerShdw>
          </a:effectLst>
          <a:latin typeface="Arial" charset="0"/>
          <a:cs typeface="Arial" charset="0"/>
        </a:defRPr>
      </a:lvl3pPr>
      <a:lvl4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effectLst>
            <a:outerShdw blurRad="38100" dist="38100" dir="2700000" algn="tl">
              <a:srgbClr val="FFFFFF"/>
            </a:outerShdw>
          </a:effectLst>
          <a:latin typeface="Arial" charset="0"/>
          <a:cs typeface="Arial" charset="0"/>
        </a:defRPr>
      </a:lvl4pPr>
      <a:lvl5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effectLst>
            <a:outerShdw blurRad="38100" dist="38100" dir="2700000" algn="tl">
              <a:srgbClr val="FFFFFF"/>
            </a:outerShdw>
          </a:effectLst>
          <a:latin typeface="Arial" charset="0"/>
          <a:cs typeface="Arial" charset="0"/>
        </a:defRPr>
      </a:lvl5pPr>
      <a:lvl6pPr marL="4572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effectLst>
            <a:outerShdw blurRad="38100" dist="38100" dir="2700000" algn="tl">
              <a:srgbClr val="FFFFFF"/>
            </a:outerShdw>
          </a:effectLst>
          <a:latin typeface="Arial" charset="0"/>
          <a:cs typeface="Arial" charset="0"/>
        </a:defRPr>
      </a:lvl6pPr>
      <a:lvl7pPr marL="9144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effectLst>
            <a:outerShdw blurRad="38100" dist="38100" dir="2700000" algn="tl">
              <a:srgbClr val="FFFFFF"/>
            </a:outerShdw>
          </a:effectLst>
          <a:latin typeface="Arial" charset="0"/>
          <a:cs typeface="Arial" charset="0"/>
        </a:defRPr>
      </a:lvl7pPr>
      <a:lvl8pPr marL="13716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effectLst>
            <a:outerShdw blurRad="38100" dist="38100" dir="2700000" algn="tl">
              <a:srgbClr val="FFFFFF"/>
            </a:outerShdw>
          </a:effectLst>
          <a:latin typeface="Arial" charset="0"/>
          <a:cs typeface="Arial" charset="0"/>
        </a:defRPr>
      </a:lvl8pPr>
      <a:lvl9pPr marL="18288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effectLst>
            <a:outerShdw blurRad="38100" dist="38100" dir="2700000" algn="tl">
              <a:srgbClr val="FFFFFF"/>
            </a:outerShdw>
          </a:effectLst>
          <a:latin typeface="Arial" charset="0"/>
          <a:cs typeface="Arial" charset="0"/>
        </a:defRPr>
      </a:lvl9pPr>
    </p:titleStyle>
    <p:bodyStyle>
      <a:lvl1pPr marL="342900" indent="-342900" algn="l" rtl="0" eaLnBrk="1" fontAlgn="base" hangingPunct="1">
        <a:spcBef>
          <a:spcPct val="20000"/>
        </a:spcBef>
        <a:spcAft>
          <a:spcPct val="0"/>
        </a:spcAft>
        <a:buClr>
          <a:schemeClr val="hlink"/>
        </a:buClr>
        <a:buSzPct val="75000"/>
        <a:buFont typeface="Wingdings" pitchFamily="2" charset="2"/>
        <a:buChar char="l"/>
        <a:defRPr sz="3200">
          <a:solidFill>
            <a:schemeClr val="tx1"/>
          </a:solidFill>
          <a:effectLst>
            <a:outerShdw blurRad="38100" dist="38100" dir="2700000" algn="tl">
              <a:srgbClr val="010199"/>
            </a:outerShdw>
          </a:effectLst>
          <a:latin typeface="+mn-lt"/>
          <a:ea typeface="+mn-ea"/>
          <a:cs typeface="+mn-cs"/>
        </a:defRPr>
      </a:lvl1pPr>
      <a:lvl2pPr marL="742950" indent="-285750" algn="l" rtl="0" eaLnBrk="1" fontAlgn="base" hangingPunct="1">
        <a:spcBef>
          <a:spcPct val="20000"/>
        </a:spcBef>
        <a:spcAft>
          <a:spcPct val="0"/>
        </a:spcAft>
        <a:buClr>
          <a:schemeClr val="tx2"/>
        </a:buClr>
        <a:buSzPct val="75000"/>
        <a:buFont typeface="Wingdings" pitchFamily="2" charset="2"/>
        <a:buChar char="l"/>
        <a:defRPr sz="2800">
          <a:solidFill>
            <a:schemeClr val="tx1"/>
          </a:solidFill>
          <a:effectLst>
            <a:outerShdw blurRad="38100" dist="38100" dir="2700000" algn="tl">
              <a:srgbClr val="010199"/>
            </a:outerShdw>
          </a:effectLst>
          <a:latin typeface="+mn-lt"/>
          <a:cs typeface="+mn-cs"/>
        </a:defRPr>
      </a:lvl2pPr>
      <a:lvl3pPr marL="1143000" indent="-228600" algn="l" rtl="0" eaLnBrk="1" fontAlgn="base" hangingPunct="1">
        <a:spcBef>
          <a:spcPct val="20000"/>
        </a:spcBef>
        <a:spcAft>
          <a:spcPct val="0"/>
        </a:spcAft>
        <a:buClr>
          <a:schemeClr val="accent2"/>
        </a:buClr>
        <a:buSzPct val="75000"/>
        <a:buFont typeface="Wingdings" pitchFamily="2" charset="2"/>
        <a:buChar char="l"/>
        <a:defRPr sz="2400">
          <a:solidFill>
            <a:schemeClr val="tx1"/>
          </a:solidFill>
          <a:effectLst>
            <a:outerShdw blurRad="38100" dist="38100" dir="2700000" algn="tl">
              <a:srgbClr val="010199"/>
            </a:outerShdw>
          </a:effectLst>
          <a:latin typeface="+mn-lt"/>
          <a:cs typeface="+mn-cs"/>
        </a:defRPr>
      </a:lvl3pPr>
      <a:lvl4pPr marL="1600200" indent="-228600" algn="l" rtl="0" eaLnBrk="1" fontAlgn="base" hangingPunct="1">
        <a:spcBef>
          <a:spcPct val="20000"/>
        </a:spcBef>
        <a:spcAft>
          <a:spcPct val="0"/>
        </a:spcAft>
        <a:buClr>
          <a:schemeClr val="folHlink"/>
        </a:buClr>
        <a:buSzPct val="75000"/>
        <a:buFont typeface="Wingdings" pitchFamily="2" charset="2"/>
        <a:buChar char="l"/>
        <a:defRPr sz="2000">
          <a:solidFill>
            <a:schemeClr val="tx1"/>
          </a:solidFill>
          <a:effectLst>
            <a:outerShdw blurRad="38100" dist="38100" dir="2700000" algn="tl">
              <a:srgbClr val="010199"/>
            </a:outerShdw>
          </a:effectLst>
          <a:latin typeface="+mn-lt"/>
          <a:cs typeface="+mn-cs"/>
        </a:defRPr>
      </a:lvl4pPr>
      <a:lvl5pPr marL="2057400" indent="-228600" algn="l" rtl="0" eaLnBrk="1" fontAlgn="base" hangingPunct="1">
        <a:spcBef>
          <a:spcPct val="20000"/>
        </a:spcBef>
        <a:spcAft>
          <a:spcPct val="0"/>
        </a:spcAft>
        <a:buClr>
          <a:schemeClr val="tx1"/>
        </a:buClr>
        <a:buSzPct val="75000"/>
        <a:buFont typeface="Wingdings" pitchFamily="2" charset="2"/>
        <a:buChar char="l"/>
        <a:defRPr sz="2000">
          <a:solidFill>
            <a:schemeClr val="tx1"/>
          </a:solidFill>
          <a:effectLst>
            <a:outerShdw blurRad="38100" dist="38100" dir="2700000" algn="tl">
              <a:srgbClr val="010199"/>
            </a:outerShdw>
          </a:effectLst>
          <a:latin typeface="+mn-lt"/>
          <a:cs typeface="+mn-cs"/>
        </a:defRPr>
      </a:lvl5pPr>
      <a:lvl6pPr marL="2514600" indent="-228600" algn="l" rtl="0" eaLnBrk="1" fontAlgn="base" hangingPunct="1">
        <a:spcBef>
          <a:spcPct val="20000"/>
        </a:spcBef>
        <a:spcAft>
          <a:spcPct val="0"/>
        </a:spcAft>
        <a:buClr>
          <a:schemeClr val="tx1"/>
        </a:buClr>
        <a:buSzPct val="75000"/>
        <a:buFont typeface="Wingdings" pitchFamily="2" charset="2"/>
        <a:buChar char="l"/>
        <a:defRPr sz="2000">
          <a:solidFill>
            <a:schemeClr val="tx1"/>
          </a:solidFill>
          <a:effectLst>
            <a:outerShdw blurRad="38100" dist="38100" dir="2700000" algn="tl">
              <a:srgbClr val="010199"/>
            </a:outerShdw>
          </a:effectLst>
          <a:latin typeface="+mn-lt"/>
          <a:cs typeface="+mn-cs"/>
        </a:defRPr>
      </a:lvl6pPr>
      <a:lvl7pPr marL="2971800" indent="-228600" algn="l" rtl="0" eaLnBrk="1" fontAlgn="base" hangingPunct="1">
        <a:spcBef>
          <a:spcPct val="20000"/>
        </a:spcBef>
        <a:spcAft>
          <a:spcPct val="0"/>
        </a:spcAft>
        <a:buClr>
          <a:schemeClr val="tx1"/>
        </a:buClr>
        <a:buSzPct val="75000"/>
        <a:buFont typeface="Wingdings" pitchFamily="2" charset="2"/>
        <a:buChar char="l"/>
        <a:defRPr sz="2000">
          <a:solidFill>
            <a:schemeClr val="tx1"/>
          </a:solidFill>
          <a:effectLst>
            <a:outerShdw blurRad="38100" dist="38100" dir="2700000" algn="tl">
              <a:srgbClr val="010199"/>
            </a:outerShdw>
          </a:effectLst>
          <a:latin typeface="+mn-lt"/>
          <a:cs typeface="+mn-cs"/>
        </a:defRPr>
      </a:lvl7pPr>
      <a:lvl8pPr marL="3429000" indent="-228600" algn="l" rtl="0" eaLnBrk="1" fontAlgn="base" hangingPunct="1">
        <a:spcBef>
          <a:spcPct val="20000"/>
        </a:spcBef>
        <a:spcAft>
          <a:spcPct val="0"/>
        </a:spcAft>
        <a:buClr>
          <a:schemeClr val="tx1"/>
        </a:buClr>
        <a:buSzPct val="75000"/>
        <a:buFont typeface="Wingdings" pitchFamily="2" charset="2"/>
        <a:buChar char="l"/>
        <a:defRPr sz="2000">
          <a:solidFill>
            <a:schemeClr val="tx1"/>
          </a:solidFill>
          <a:effectLst>
            <a:outerShdw blurRad="38100" dist="38100" dir="2700000" algn="tl">
              <a:srgbClr val="010199"/>
            </a:outerShdw>
          </a:effectLst>
          <a:latin typeface="+mn-lt"/>
          <a:cs typeface="+mn-cs"/>
        </a:defRPr>
      </a:lvl8pPr>
      <a:lvl9pPr marL="3886200" indent="-228600" algn="l" rtl="0" eaLnBrk="1" fontAlgn="base" hangingPunct="1">
        <a:spcBef>
          <a:spcPct val="20000"/>
        </a:spcBef>
        <a:spcAft>
          <a:spcPct val="0"/>
        </a:spcAft>
        <a:buClr>
          <a:schemeClr val="tx1"/>
        </a:buClr>
        <a:buSzPct val="75000"/>
        <a:buFont typeface="Wingdings" pitchFamily="2" charset="2"/>
        <a:buChar char="l"/>
        <a:defRPr sz="2000">
          <a:solidFill>
            <a:schemeClr val="tx1"/>
          </a:solidFill>
          <a:effectLst>
            <a:outerShdw blurRad="38100" dist="38100" dir="2700000" algn="tl">
              <a:srgbClr val="010199"/>
            </a:outerShdw>
          </a:effectLst>
          <a:latin typeface="+mn-lt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1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6498" name="Rectangle 2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457200" y="625157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>
              <a:defRPr sz="1200"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106499" name="Rectangle 3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8400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>
              <a:defRPr sz="1200"/>
            </a:lvl1pPr>
          </a:lstStyle>
          <a:p>
            <a:pPr>
              <a:defRPr/>
            </a:pPr>
            <a:fld id="{AED031B2-854C-47CD-BCAF-56544CEB1C98}" type="slidenum">
              <a:rPr lang="en-US"/>
              <a:pPr>
                <a:defRPr/>
              </a:pPr>
              <a:t>‹#›</a:t>
            </a:fld>
            <a:endParaRPr lang="en-US"/>
          </a:p>
        </p:txBody>
      </p:sp>
      <p:grpSp>
        <p:nvGrpSpPr>
          <p:cNvPr id="2" name="Group 4"/>
          <p:cNvGrpSpPr>
            <a:grpSpLocks/>
          </p:cNvGrpSpPr>
          <p:nvPr/>
        </p:nvGrpSpPr>
        <p:grpSpPr bwMode="auto">
          <a:xfrm>
            <a:off x="0" y="0"/>
            <a:ext cx="9140825" cy="6850063"/>
            <a:chOff x="0" y="0"/>
            <a:chExt cx="5758" cy="4315"/>
          </a:xfrm>
        </p:grpSpPr>
        <p:grpSp>
          <p:nvGrpSpPr>
            <p:cNvPr id="3" name="Group 5"/>
            <p:cNvGrpSpPr>
              <a:grpSpLocks/>
            </p:cNvGrpSpPr>
            <p:nvPr userDrawn="1"/>
          </p:nvGrpSpPr>
          <p:grpSpPr bwMode="auto">
            <a:xfrm>
              <a:off x="1728" y="2230"/>
              <a:ext cx="4027" cy="2085"/>
              <a:chOff x="1728" y="2230"/>
              <a:chExt cx="4027" cy="2085"/>
            </a:xfrm>
          </p:grpSpPr>
          <p:sp>
            <p:nvSpPr>
              <p:cNvPr id="106502" name="Freeform 6"/>
              <p:cNvSpPr>
                <a:spLocks/>
              </p:cNvSpPr>
              <p:nvPr/>
            </p:nvSpPr>
            <p:spPr bwMode="hidden">
              <a:xfrm>
                <a:off x="1728" y="2644"/>
                <a:ext cx="2882" cy="1671"/>
              </a:xfrm>
              <a:custGeom>
                <a:avLst/>
                <a:gdLst/>
                <a:ahLst/>
                <a:cxnLst>
                  <a:cxn ang="0">
                    <a:pos x="2740" y="528"/>
                  </a:cxn>
                  <a:cxn ang="0">
                    <a:pos x="2632" y="484"/>
                  </a:cxn>
                  <a:cxn ang="0">
                    <a:pos x="2480" y="424"/>
                  </a:cxn>
                  <a:cxn ang="0">
                    <a:pos x="2203" y="343"/>
                  </a:cxn>
                  <a:cxn ang="0">
                    <a:pos x="1970" y="277"/>
                  </a:cxn>
                  <a:cxn ang="0">
                    <a:pos x="1807" y="212"/>
                  </a:cxn>
                  <a:cxn ang="0">
                    <a:pos x="1693" y="152"/>
                  </a:cxn>
                  <a:cxn ang="0">
                    <a:pos x="1628" y="103"/>
                  </a:cxn>
                  <a:cxn ang="0">
                    <a:pos x="1590" y="60"/>
                  </a:cxn>
                  <a:cxn ang="0">
                    <a:pos x="1579" y="27"/>
                  </a:cxn>
                  <a:cxn ang="0">
                    <a:pos x="1585" y="0"/>
                  </a:cxn>
                  <a:cxn ang="0">
                    <a:pos x="1557" y="49"/>
                  </a:cxn>
                  <a:cxn ang="0">
                    <a:pos x="1568" y="98"/>
                  </a:cxn>
                  <a:cxn ang="0">
                    <a:pos x="1617" y="141"/>
                  </a:cxn>
                  <a:cxn ang="0">
                    <a:pos x="1688" y="185"/>
                  </a:cxn>
                  <a:cxn ang="0">
                    <a:pos x="1791" y="228"/>
                  </a:cxn>
                  <a:cxn ang="0">
                    <a:pos x="2040" y="310"/>
                  </a:cxn>
                  <a:cxn ang="0">
                    <a:pos x="2285" y="381"/>
                  </a:cxn>
                  <a:cxn ang="0">
                    <a:pos x="2464" y="435"/>
                  </a:cxn>
                  <a:cxn ang="0">
                    <a:pos x="2605" y="484"/>
                  </a:cxn>
                  <a:cxn ang="0">
                    <a:pos x="2708" y="528"/>
                  </a:cxn>
                  <a:cxn ang="0">
                    <a:pos x="2768" y="560"/>
                  </a:cxn>
                  <a:cxn ang="0">
                    <a:pos x="2795" y="593"/>
                  </a:cxn>
                  <a:cxn ang="0">
                    <a:pos x="2795" y="642"/>
                  </a:cxn>
                  <a:cxn ang="0">
                    <a:pos x="2762" y="691"/>
                  </a:cxn>
                  <a:cxn ang="0">
                    <a:pos x="2692" y="735"/>
                  </a:cxn>
                  <a:cxn ang="0">
                    <a:pos x="2589" y="778"/>
                  </a:cxn>
                  <a:cxn ang="0">
                    <a:pos x="2458" y="822"/>
                  </a:cxn>
                  <a:cxn ang="0">
                    <a:pos x="2301" y="865"/>
                  </a:cxn>
                  <a:cxn ang="0">
                    <a:pos x="2030" y="930"/>
                  </a:cxn>
                  <a:cxn ang="0">
                    <a:pos x="1606" y="1034"/>
                  </a:cxn>
                  <a:cxn ang="0">
                    <a:pos x="1145" y="1164"/>
                  </a:cxn>
                  <a:cxn ang="0">
                    <a:pos x="673" y="1328"/>
                  </a:cxn>
                  <a:cxn ang="0">
                    <a:pos x="217" y="1545"/>
                  </a:cxn>
                  <a:cxn ang="0">
                    <a:pos x="353" y="1671"/>
                  </a:cxn>
                  <a:cxn ang="0">
                    <a:pos x="754" y="1469"/>
                  </a:cxn>
                  <a:cxn ang="0">
                    <a:pos x="1145" y="1311"/>
                  </a:cxn>
                  <a:cxn ang="0">
                    <a:pos x="1519" y="1186"/>
                  </a:cxn>
                  <a:cxn ang="0">
                    <a:pos x="1861" y="1083"/>
                  </a:cxn>
                  <a:cxn ang="0">
                    <a:pos x="2165" y="1007"/>
                  </a:cxn>
                  <a:cxn ang="0">
                    <a:pos x="2426" y="947"/>
                  </a:cxn>
                  <a:cxn ang="0">
                    <a:pos x="2626" y="892"/>
                  </a:cxn>
                  <a:cxn ang="0">
                    <a:pos x="2762" y="838"/>
                  </a:cxn>
                  <a:cxn ang="0">
                    <a:pos x="2827" y="794"/>
                  </a:cxn>
                  <a:cxn ang="0">
                    <a:pos x="2865" y="745"/>
                  </a:cxn>
                  <a:cxn ang="0">
                    <a:pos x="2882" y="702"/>
                  </a:cxn>
                  <a:cxn ang="0">
                    <a:pos x="2854" y="620"/>
                  </a:cxn>
                  <a:cxn ang="0">
                    <a:pos x="2800" y="560"/>
                  </a:cxn>
                  <a:cxn ang="0">
                    <a:pos x="2773" y="544"/>
                  </a:cxn>
                </a:cxnLst>
                <a:rect l="0" t="0" r="r" b="b"/>
                <a:pathLst>
                  <a:path w="2882" h="1671">
                    <a:moveTo>
                      <a:pt x="2773" y="544"/>
                    </a:moveTo>
                    <a:lnTo>
                      <a:pt x="2740" y="528"/>
                    </a:lnTo>
                    <a:lnTo>
                      <a:pt x="2692" y="506"/>
                    </a:lnTo>
                    <a:lnTo>
                      <a:pt x="2632" y="484"/>
                    </a:lnTo>
                    <a:lnTo>
                      <a:pt x="2561" y="457"/>
                    </a:lnTo>
                    <a:lnTo>
                      <a:pt x="2480" y="424"/>
                    </a:lnTo>
                    <a:lnTo>
                      <a:pt x="2388" y="397"/>
                    </a:lnTo>
                    <a:lnTo>
                      <a:pt x="2203" y="343"/>
                    </a:lnTo>
                    <a:lnTo>
                      <a:pt x="2078" y="310"/>
                    </a:lnTo>
                    <a:lnTo>
                      <a:pt x="1970" y="277"/>
                    </a:lnTo>
                    <a:lnTo>
                      <a:pt x="1878" y="245"/>
                    </a:lnTo>
                    <a:lnTo>
                      <a:pt x="1807" y="212"/>
                    </a:lnTo>
                    <a:lnTo>
                      <a:pt x="1742" y="179"/>
                    </a:lnTo>
                    <a:lnTo>
                      <a:pt x="1693" y="152"/>
                    </a:lnTo>
                    <a:lnTo>
                      <a:pt x="1655" y="125"/>
                    </a:lnTo>
                    <a:lnTo>
                      <a:pt x="1628" y="103"/>
                    </a:lnTo>
                    <a:lnTo>
                      <a:pt x="1606" y="81"/>
                    </a:lnTo>
                    <a:lnTo>
                      <a:pt x="1590" y="60"/>
                    </a:lnTo>
                    <a:lnTo>
                      <a:pt x="1585" y="43"/>
                    </a:lnTo>
                    <a:lnTo>
                      <a:pt x="1579" y="27"/>
                    </a:lnTo>
                    <a:lnTo>
                      <a:pt x="1585" y="5"/>
                    </a:lnTo>
                    <a:lnTo>
                      <a:pt x="1585" y="0"/>
                    </a:lnTo>
                    <a:lnTo>
                      <a:pt x="1568" y="27"/>
                    </a:lnTo>
                    <a:lnTo>
                      <a:pt x="1557" y="49"/>
                    </a:lnTo>
                    <a:lnTo>
                      <a:pt x="1557" y="76"/>
                    </a:lnTo>
                    <a:lnTo>
                      <a:pt x="1568" y="98"/>
                    </a:lnTo>
                    <a:lnTo>
                      <a:pt x="1590" y="120"/>
                    </a:lnTo>
                    <a:lnTo>
                      <a:pt x="1617" y="141"/>
                    </a:lnTo>
                    <a:lnTo>
                      <a:pt x="1650" y="163"/>
                    </a:lnTo>
                    <a:lnTo>
                      <a:pt x="1688" y="185"/>
                    </a:lnTo>
                    <a:lnTo>
                      <a:pt x="1737" y="207"/>
                    </a:lnTo>
                    <a:lnTo>
                      <a:pt x="1791" y="228"/>
                    </a:lnTo>
                    <a:lnTo>
                      <a:pt x="1905" y="267"/>
                    </a:lnTo>
                    <a:lnTo>
                      <a:pt x="2040" y="310"/>
                    </a:lnTo>
                    <a:lnTo>
                      <a:pt x="2182" y="348"/>
                    </a:lnTo>
                    <a:lnTo>
                      <a:pt x="2285" y="381"/>
                    </a:lnTo>
                    <a:lnTo>
                      <a:pt x="2382" y="408"/>
                    </a:lnTo>
                    <a:lnTo>
                      <a:pt x="2464" y="435"/>
                    </a:lnTo>
                    <a:lnTo>
                      <a:pt x="2540" y="462"/>
                    </a:lnTo>
                    <a:lnTo>
                      <a:pt x="2605" y="484"/>
                    </a:lnTo>
                    <a:lnTo>
                      <a:pt x="2659" y="506"/>
                    </a:lnTo>
                    <a:lnTo>
                      <a:pt x="2708" y="528"/>
                    </a:lnTo>
                    <a:lnTo>
                      <a:pt x="2740" y="544"/>
                    </a:lnTo>
                    <a:lnTo>
                      <a:pt x="2768" y="560"/>
                    </a:lnTo>
                    <a:lnTo>
                      <a:pt x="2784" y="577"/>
                    </a:lnTo>
                    <a:lnTo>
                      <a:pt x="2795" y="593"/>
                    </a:lnTo>
                    <a:lnTo>
                      <a:pt x="2800" y="615"/>
                    </a:lnTo>
                    <a:lnTo>
                      <a:pt x="2795" y="642"/>
                    </a:lnTo>
                    <a:lnTo>
                      <a:pt x="2784" y="664"/>
                    </a:lnTo>
                    <a:lnTo>
                      <a:pt x="2762" y="691"/>
                    </a:lnTo>
                    <a:lnTo>
                      <a:pt x="2730" y="713"/>
                    </a:lnTo>
                    <a:lnTo>
                      <a:pt x="2692" y="735"/>
                    </a:lnTo>
                    <a:lnTo>
                      <a:pt x="2643" y="756"/>
                    </a:lnTo>
                    <a:lnTo>
                      <a:pt x="2589" y="778"/>
                    </a:lnTo>
                    <a:lnTo>
                      <a:pt x="2529" y="800"/>
                    </a:lnTo>
                    <a:lnTo>
                      <a:pt x="2458" y="822"/>
                    </a:lnTo>
                    <a:lnTo>
                      <a:pt x="2382" y="843"/>
                    </a:lnTo>
                    <a:lnTo>
                      <a:pt x="2301" y="865"/>
                    </a:lnTo>
                    <a:lnTo>
                      <a:pt x="2214" y="887"/>
                    </a:lnTo>
                    <a:lnTo>
                      <a:pt x="2030" y="930"/>
                    </a:lnTo>
                    <a:lnTo>
                      <a:pt x="1823" y="979"/>
                    </a:lnTo>
                    <a:lnTo>
                      <a:pt x="1606" y="1034"/>
                    </a:lnTo>
                    <a:lnTo>
                      <a:pt x="1378" y="1094"/>
                    </a:lnTo>
                    <a:lnTo>
                      <a:pt x="1145" y="1164"/>
                    </a:lnTo>
                    <a:lnTo>
                      <a:pt x="912" y="1241"/>
                    </a:lnTo>
                    <a:lnTo>
                      <a:pt x="673" y="1328"/>
                    </a:lnTo>
                    <a:lnTo>
                      <a:pt x="440" y="1431"/>
                    </a:lnTo>
                    <a:lnTo>
                      <a:pt x="217" y="1545"/>
                    </a:lnTo>
                    <a:lnTo>
                      <a:pt x="0" y="1671"/>
                    </a:lnTo>
                    <a:lnTo>
                      <a:pt x="353" y="1671"/>
                    </a:lnTo>
                    <a:lnTo>
                      <a:pt x="554" y="1567"/>
                    </a:lnTo>
                    <a:lnTo>
                      <a:pt x="754" y="1469"/>
                    </a:lnTo>
                    <a:lnTo>
                      <a:pt x="955" y="1388"/>
                    </a:lnTo>
                    <a:lnTo>
                      <a:pt x="1145" y="1311"/>
                    </a:lnTo>
                    <a:lnTo>
                      <a:pt x="1335" y="1241"/>
                    </a:lnTo>
                    <a:lnTo>
                      <a:pt x="1519" y="1186"/>
                    </a:lnTo>
                    <a:lnTo>
                      <a:pt x="1693" y="1132"/>
                    </a:lnTo>
                    <a:lnTo>
                      <a:pt x="1861" y="1083"/>
                    </a:lnTo>
                    <a:lnTo>
                      <a:pt x="2019" y="1045"/>
                    </a:lnTo>
                    <a:lnTo>
                      <a:pt x="2165" y="1007"/>
                    </a:lnTo>
                    <a:lnTo>
                      <a:pt x="2301" y="974"/>
                    </a:lnTo>
                    <a:lnTo>
                      <a:pt x="2426" y="947"/>
                    </a:lnTo>
                    <a:lnTo>
                      <a:pt x="2534" y="914"/>
                    </a:lnTo>
                    <a:lnTo>
                      <a:pt x="2626" y="892"/>
                    </a:lnTo>
                    <a:lnTo>
                      <a:pt x="2702" y="865"/>
                    </a:lnTo>
                    <a:lnTo>
                      <a:pt x="2762" y="838"/>
                    </a:lnTo>
                    <a:lnTo>
                      <a:pt x="2800" y="816"/>
                    </a:lnTo>
                    <a:lnTo>
                      <a:pt x="2827" y="794"/>
                    </a:lnTo>
                    <a:lnTo>
                      <a:pt x="2849" y="767"/>
                    </a:lnTo>
                    <a:lnTo>
                      <a:pt x="2865" y="745"/>
                    </a:lnTo>
                    <a:lnTo>
                      <a:pt x="2876" y="724"/>
                    </a:lnTo>
                    <a:lnTo>
                      <a:pt x="2882" y="702"/>
                    </a:lnTo>
                    <a:lnTo>
                      <a:pt x="2876" y="658"/>
                    </a:lnTo>
                    <a:lnTo>
                      <a:pt x="2854" y="620"/>
                    </a:lnTo>
                    <a:lnTo>
                      <a:pt x="2833" y="588"/>
                    </a:lnTo>
                    <a:lnTo>
                      <a:pt x="2800" y="560"/>
                    </a:lnTo>
                    <a:lnTo>
                      <a:pt x="2773" y="544"/>
                    </a:lnTo>
                    <a:lnTo>
                      <a:pt x="2773" y="544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bg1"/>
                  </a:gs>
                  <a:gs pos="100000">
                    <a:schemeClr val="bg1">
                      <a:gamma/>
                      <a:shade val="90980"/>
                      <a:invGamma/>
                    </a:schemeClr>
                  </a:gs>
                </a:gsLst>
                <a:lin ang="0" scaled="1"/>
              </a:gra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>
                  <a:defRPr/>
                </a:pPr>
                <a:endParaRPr lang="en-IN"/>
              </a:p>
            </p:txBody>
          </p:sp>
          <p:sp>
            <p:nvSpPr>
              <p:cNvPr id="106503" name="Freeform 7"/>
              <p:cNvSpPr>
                <a:spLocks/>
              </p:cNvSpPr>
              <p:nvPr/>
            </p:nvSpPr>
            <p:spPr bwMode="hidden">
              <a:xfrm>
                <a:off x="4170" y="2671"/>
                <a:ext cx="1259" cy="811"/>
              </a:xfrm>
              <a:custGeom>
                <a:avLst/>
                <a:gdLst/>
                <a:ahLst/>
                <a:cxnLst>
                  <a:cxn ang="0">
                    <a:pos x="1259" y="615"/>
                  </a:cxn>
                  <a:cxn ang="0">
                    <a:pos x="1248" y="588"/>
                  </a:cxn>
                  <a:cxn ang="0">
                    <a:pos x="1237" y="566"/>
                  </a:cxn>
                  <a:cxn ang="0">
                    <a:pos x="1216" y="539"/>
                  </a:cxn>
                  <a:cxn ang="0">
                    <a:pos x="1188" y="517"/>
                  </a:cxn>
                  <a:cxn ang="0">
                    <a:pos x="1123" y="479"/>
                  </a:cxn>
                  <a:cxn ang="0">
                    <a:pos x="1042" y="441"/>
                  </a:cxn>
                  <a:cxn ang="0">
                    <a:pos x="944" y="408"/>
                  </a:cxn>
                  <a:cxn ang="0">
                    <a:pos x="841" y="381"/>
                  </a:cxn>
                  <a:cxn ang="0">
                    <a:pos x="727" y="348"/>
                  </a:cxn>
                  <a:cxn ang="0">
                    <a:pos x="613" y="321"/>
                  </a:cxn>
                  <a:cxn ang="0">
                    <a:pos x="499" y="294"/>
                  </a:cxn>
                  <a:cxn ang="0">
                    <a:pos x="391" y="261"/>
                  </a:cxn>
                  <a:cxn ang="0">
                    <a:pos x="288" y="229"/>
                  </a:cxn>
                  <a:cxn ang="0">
                    <a:pos x="195" y="196"/>
                  </a:cxn>
                  <a:cxn ang="0">
                    <a:pos x="119" y="152"/>
                  </a:cxn>
                  <a:cxn ang="0">
                    <a:pos x="54" y="109"/>
                  </a:cxn>
                  <a:cxn ang="0">
                    <a:pos x="33" y="87"/>
                  </a:cxn>
                  <a:cxn ang="0">
                    <a:pos x="16" y="60"/>
                  </a:cxn>
                  <a:cxn ang="0">
                    <a:pos x="5" y="33"/>
                  </a:cxn>
                  <a:cxn ang="0">
                    <a:pos x="0" y="0"/>
                  </a:cxn>
                  <a:cxn ang="0">
                    <a:pos x="0" y="6"/>
                  </a:cxn>
                  <a:cxn ang="0">
                    <a:pos x="0" y="11"/>
                  </a:cxn>
                  <a:cxn ang="0">
                    <a:pos x="0" y="38"/>
                  </a:cxn>
                  <a:cxn ang="0">
                    <a:pos x="5" y="60"/>
                  </a:cxn>
                  <a:cxn ang="0">
                    <a:pos x="16" y="87"/>
                  </a:cxn>
                  <a:cxn ang="0">
                    <a:pos x="33" y="114"/>
                  </a:cxn>
                  <a:cxn ang="0">
                    <a:pos x="54" y="142"/>
                  </a:cxn>
                  <a:cxn ang="0">
                    <a:pos x="87" y="174"/>
                  </a:cxn>
                  <a:cxn ang="0">
                    <a:pos x="125" y="207"/>
                  </a:cxn>
                  <a:cxn ang="0">
                    <a:pos x="179" y="240"/>
                  </a:cxn>
                  <a:cxn ang="0">
                    <a:pos x="244" y="278"/>
                  </a:cxn>
                  <a:cxn ang="0">
                    <a:pos x="326" y="310"/>
                  </a:cxn>
                  <a:cxn ang="0">
                    <a:pos x="418" y="348"/>
                  </a:cxn>
                  <a:cxn ang="0">
                    <a:pos x="526" y="381"/>
                  </a:cxn>
                  <a:cxn ang="0">
                    <a:pos x="657" y="414"/>
                  </a:cxn>
                  <a:cxn ang="0">
                    <a:pos x="749" y="435"/>
                  </a:cxn>
                  <a:cxn ang="0">
                    <a:pos x="830" y="463"/>
                  </a:cxn>
                  <a:cxn ang="0">
                    <a:pos x="901" y="490"/>
                  </a:cxn>
                  <a:cxn ang="0">
                    <a:pos x="966" y="512"/>
                  </a:cxn>
                  <a:cxn ang="0">
                    <a:pos x="1015" y="539"/>
                  </a:cxn>
                  <a:cxn ang="0">
                    <a:pos x="1053" y="566"/>
                  </a:cxn>
                  <a:cxn ang="0">
                    <a:pos x="1080" y="593"/>
                  </a:cxn>
                  <a:cxn ang="0">
                    <a:pos x="1102" y="620"/>
                  </a:cxn>
                  <a:cxn ang="0">
                    <a:pos x="1112" y="648"/>
                  </a:cxn>
                  <a:cxn ang="0">
                    <a:pos x="1118" y="675"/>
                  </a:cxn>
                  <a:cxn ang="0">
                    <a:pos x="1112" y="697"/>
                  </a:cxn>
                  <a:cxn ang="0">
                    <a:pos x="1096" y="724"/>
                  </a:cxn>
                  <a:cxn ang="0">
                    <a:pos x="1080" y="746"/>
                  </a:cxn>
                  <a:cxn ang="0">
                    <a:pos x="1053" y="767"/>
                  </a:cxn>
                  <a:cxn ang="0">
                    <a:pos x="1015" y="789"/>
                  </a:cxn>
                  <a:cxn ang="0">
                    <a:pos x="977" y="811"/>
                  </a:cxn>
                  <a:cxn ang="0">
                    <a:pos x="1047" y="789"/>
                  </a:cxn>
                  <a:cxn ang="0">
                    <a:pos x="1107" y="767"/>
                  </a:cxn>
                  <a:cxn ang="0">
                    <a:pos x="1156" y="746"/>
                  </a:cxn>
                  <a:cxn ang="0">
                    <a:pos x="1199" y="724"/>
                  </a:cxn>
                  <a:cxn ang="0">
                    <a:pos x="1226" y="702"/>
                  </a:cxn>
                  <a:cxn ang="0">
                    <a:pos x="1248" y="675"/>
                  </a:cxn>
                  <a:cxn ang="0">
                    <a:pos x="1259" y="648"/>
                  </a:cxn>
                  <a:cxn ang="0">
                    <a:pos x="1259" y="615"/>
                  </a:cxn>
                  <a:cxn ang="0">
                    <a:pos x="1259" y="615"/>
                  </a:cxn>
                </a:cxnLst>
                <a:rect l="0" t="0" r="r" b="b"/>
                <a:pathLst>
                  <a:path w="1259" h="811">
                    <a:moveTo>
                      <a:pt x="1259" y="615"/>
                    </a:moveTo>
                    <a:lnTo>
                      <a:pt x="1248" y="588"/>
                    </a:lnTo>
                    <a:lnTo>
                      <a:pt x="1237" y="566"/>
                    </a:lnTo>
                    <a:lnTo>
                      <a:pt x="1216" y="539"/>
                    </a:lnTo>
                    <a:lnTo>
                      <a:pt x="1188" y="517"/>
                    </a:lnTo>
                    <a:lnTo>
                      <a:pt x="1123" y="479"/>
                    </a:lnTo>
                    <a:lnTo>
                      <a:pt x="1042" y="441"/>
                    </a:lnTo>
                    <a:lnTo>
                      <a:pt x="944" y="408"/>
                    </a:lnTo>
                    <a:lnTo>
                      <a:pt x="841" y="381"/>
                    </a:lnTo>
                    <a:lnTo>
                      <a:pt x="727" y="348"/>
                    </a:lnTo>
                    <a:lnTo>
                      <a:pt x="613" y="321"/>
                    </a:lnTo>
                    <a:lnTo>
                      <a:pt x="499" y="294"/>
                    </a:lnTo>
                    <a:lnTo>
                      <a:pt x="391" y="261"/>
                    </a:lnTo>
                    <a:lnTo>
                      <a:pt x="288" y="229"/>
                    </a:lnTo>
                    <a:lnTo>
                      <a:pt x="195" y="196"/>
                    </a:lnTo>
                    <a:lnTo>
                      <a:pt x="119" y="152"/>
                    </a:lnTo>
                    <a:lnTo>
                      <a:pt x="54" y="109"/>
                    </a:lnTo>
                    <a:lnTo>
                      <a:pt x="33" y="87"/>
                    </a:lnTo>
                    <a:lnTo>
                      <a:pt x="16" y="60"/>
                    </a:lnTo>
                    <a:lnTo>
                      <a:pt x="5" y="33"/>
                    </a:lnTo>
                    <a:lnTo>
                      <a:pt x="0" y="0"/>
                    </a:lnTo>
                    <a:lnTo>
                      <a:pt x="0" y="6"/>
                    </a:lnTo>
                    <a:lnTo>
                      <a:pt x="0" y="11"/>
                    </a:lnTo>
                    <a:lnTo>
                      <a:pt x="0" y="38"/>
                    </a:lnTo>
                    <a:lnTo>
                      <a:pt x="5" y="60"/>
                    </a:lnTo>
                    <a:lnTo>
                      <a:pt x="16" y="87"/>
                    </a:lnTo>
                    <a:lnTo>
                      <a:pt x="33" y="114"/>
                    </a:lnTo>
                    <a:lnTo>
                      <a:pt x="54" y="142"/>
                    </a:lnTo>
                    <a:lnTo>
                      <a:pt x="87" y="174"/>
                    </a:lnTo>
                    <a:lnTo>
                      <a:pt x="125" y="207"/>
                    </a:lnTo>
                    <a:lnTo>
                      <a:pt x="179" y="240"/>
                    </a:lnTo>
                    <a:lnTo>
                      <a:pt x="244" y="278"/>
                    </a:lnTo>
                    <a:lnTo>
                      <a:pt x="326" y="310"/>
                    </a:lnTo>
                    <a:lnTo>
                      <a:pt x="418" y="348"/>
                    </a:lnTo>
                    <a:lnTo>
                      <a:pt x="526" y="381"/>
                    </a:lnTo>
                    <a:lnTo>
                      <a:pt x="657" y="414"/>
                    </a:lnTo>
                    <a:lnTo>
                      <a:pt x="749" y="435"/>
                    </a:lnTo>
                    <a:lnTo>
                      <a:pt x="830" y="463"/>
                    </a:lnTo>
                    <a:lnTo>
                      <a:pt x="901" y="490"/>
                    </a:lnTo>
                    <a:lnTo>
                      <a:pt x="966" y="512"/>
                    </a:lnTo>
                    <a:lnTo>
                      <a:pt x="1015" y="539"/>
                    </a:lnTo>
                    <a:lnTo>
                      <a:pt x="1053" y="566"/>
                    </a:lnTo>
                    <a:lnTo>
                      <a:pt x="1080" y="593"/>
                    </a:lnTo>
                    <a:lnTo>
                      <a:pt x="1102" y="620"/>
                    </a:lnTo>
                    <a:lnTo>
                      <a:pt x="1112" y="648"/>
                    </a:lnTo>
                    <a:lnTo>
                      <a:pt x="1118" y="675"/>
                    </a:lnTo>
                    <a:lnTo>
                      <a:pt x="1112" y="697"/>
                    </a:lnTo>
                    <a:lnTo>
                      <a:pt x="1096" y="724"/>
                    </a:lnTo>
                    <a:lnTo>
                      <a:pt x="1080" y="746"/>
                    </a:lnTo>
                    <a:lnTo>
                      <a:pt x="1053" y="767"/>
                    </a:lnTo>
                    <a:lnTo>
                      <a:pt x="1015" y="789"/>
                    </a:lnTo>
                    <a:lnTo>
                      <a:pt x="977" y="811"/>
                    </a:lnTo>
                    <a:lnTo>
                      <a:pt x="1047" y="789"/>
                    </a:lnTo>
                    <a:lnTo>
                      <a:pt x="1107" y="767"/>
                    </a:lnTo>
                    <a:lnTo>
                      <a:pt x="1156" y="746"/>
                    </a:lnTo>
                    <a:lnTo>
                      <a:pt x="1199" y="724"/>
                    </a:lnTo>
                    <a:lnTo>
                      <a:pt x="1226" y="702"/>
                    </a:lnTo>
                    <a:lnTo>
                      <a:pt x="1248" y="675"/>
                    </a:lnTo>
                    <a:lnTo>
                      <a:pt x="1259" y="648"/>
                    </a:lnTo>
                    <a:lnTo>
                      <a:pt x="1259" y="615"/>
                    </a:lnTo>
                    <a:lnTo>
                      <a:pt x="1259" y="615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bg1"/>
                  </a:gs>
                  <a:gs pos="100000">
                    <a:schemeClr val="bg1">
                      <a:gamma/>
                      <a:shade val="90980"/>
                      <a:invGamma/>
                    </a:schemeClr>
                  </a:gs>
                </a:gsLst>
                <a:lin ang="2700000" scaled="1"/>
              </a:gra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>
                  <a:defRPr/>
                </a:pPr>
                <a:endParaRPr lang="en-IN"/>
              </a:p>
            </p:txBody>
          </p:sp>
          <p:sp>
            <p:nvSpPr>
              <p:cNvPr id="106504" name="Freeform 8"/>
              <p:cNvSpPr>
                <a:spLocks/>
              </p:cNvSpPr>
              <p:nvPr/>
            </p:nvSpPr>
            <p:spPr bwMode="hidden">
              <a:xfrm>
                <a:off x="2900" y="3346"/>
                <a:ext cx="2849" cy="969"/>
              </a:xfrm>
              <a:custGeom>
                <a:avLst/>
                <a:gdLst/>
                <a:ahLst/>
                <a:cxnLst>
                  <a:cxn ang="0">
                    <a:pos x="92" y="958"/>
                  </a:cxn>
                  <a:cxn ang="0">
                    <a:pos x="0" y="969"/>
                  </a:cxn>
                  <a:cxn ang="0">
                    <a:pos x="391" y="969"/>
                  </a:cxn>
                  <a:cxn ang="0">
                    <a:pos x="434" y="947"/>
                  </a:cxn>
                  <a:cxn ang="0">
                    <a:pos x="483" y="914"/>
                  </a:cxn>
                  <a:cxn ang="0">
                    <a:pos x="554" y="876"/>
                  </a:cxn>
                  <a:cxn ang="0">
                    <a:pos x="635" y="838"/>
                  </a:cxn>
                  <a:cxn ang="0">
                    <a:pos x="727" y="794"/>
                  </a:cxn>
                  <a:cxn ang="0">
                    <a:pos x="836" y="745"/>
                  </a:cxn>
                  <a:cxn ang="0">
                    <a:pos x="961" y="696"/>
                  </a:cxn>
                  <a:cxn ang="0">
                    <a:pos x="1102" y="642"/>
                  </a:cxn>
                  <a:cxn ang="0">
                    <a:pos x="1259" y="582"/>
                  </a:cxn>
                  <a:cxn ang="0">
                    <a:pos x="1433" y="522"/>
                  </a:cxn>
                  <a:cxn ang="0">
                    <a:pos x="1623" y="462"/>
                  </a:cxn>
                  <a:cxn ang="0">
                    <a:pos x="1829" y="403"/>
                  </a:cxn>
                  <a:cxn ang="0">
                    <a:pos x="2057" y="343"/>
                  </a:cxn>
                  <a:cxn ang="0">
                    <a:pos x="2301" y="283"/>
                  </a:cxn>
                  <a:cxn ang="0">
                    <a:pos x="2567" y="223"/>
                  </a:cxn>
                  <a:cxn ang="0">
                    <a:pos x="2849" y="163"/>
                  </a:cxn>
                  <a:cxn ang="0">
                    <a:pos x="2849" y="0"/>
                  </a:cxn>
                  <a:cxn ang="0">
                    <a:pos x="2817" y="16"/>
                  </a:cxn>
                  <a:cxn ang="0">
                    <a:pos x="2773" y="33"/>
                  </a:cxn>
                  <a:cxn ang="0">
                    <a:pos x="2719" y="54"/>
                  </a:cxn>
                  <a:cxn ang="0">
                    <a:pos x="2648" y="76"/>
                  </a:cxn>
                  <a:cxn ang="0">
                    <a:pos x="2572" y="98"/>
                  </a:cxn>
                  <a:cxn ang="0">
                    <a:pos x="2491" y="120"/>
                  </a:cxn>
                  <a:cxn ang="0">
                    <a:pos x="2399" y="147"/>
                  </a:cxn>
                  <a:cxn ang="0">
                    <a:pos x="2301" y="169"/>
                  </a:cxn>
                  <a:cxn ang="0">
                    <a:pos x="2095" y="223"/>
                  </a:cxn>
                  <a:cxn ang="0">
                    <a:pos x="1889" y="277"/>
                  </a:cxn>
                  <a:cxn ang="0">
                    <a:pos x="1688" y="326"/>
                  </a:cxn>
                  <a:cxn ang="0">
                    <a:pos x="1590" y="354"/>
                  </a:cxn>
                  <a:cxn ang="0">
                    <a:pos x="1503" y="381"/>
                  </a:cxn>
                  <a:cxn ang="0">
                    <a:pos x="1107" y="506"/>
                  </a:cxn>
                  <a:cxn ang="0">
                    <a:pos x="912" y="577"/>
                  </a:cxn>
                  <a:cxn ang="0">
                    <a:pos x="727" y="647"/>
                  </a:cxn>
                  <a:cxn ang="0">
                    <a:pos x="548" y="718"/>
                  </a:cxn>
                  <a:cxn ang="0">
                    <a:pos x="380" y="794"/>
                  </a:cxn>
                  <a:cxn ang="0">
                    <a:pos x="228" y="876"/>
                  </a:cxn>
                  <a:cxn ang="0">
                    <a:pos x="92" y="958"/>
                  </a:cxn>
                  <a:cxn ang="0">
                    <a:pos x="92" y="958"/>
                  </a:cxn>
                </a:cxnLst>
                <a:rect l="0" t="0" r="r" b="b"/>
                <a:pathLst>
                  <a:path w="2849" h="969">
                    <a:moveTo>
                      <a:pt x="92" y="958"/>
                    </a:moveTo>
                    <a:lnTo>
                      <a:pt x="0" y="969"/>
                    </a:lnTo>
                    <a:lnTo>
                      <a:pt x="391" y="969"/>
                    </a:lnTo>
                    <a:lnTo>
                      <a:pt x="434" y="947"/>
                    </a:lnTo>
                    <a:lnTo>
                      <a:pt x="483" y="914"/>
                    </a:lnTo>
                    <a:lnTo>
                      <a:pt x="554" y="876"/>
                    </a:lnTo>
                    <a:lnTo>
                      <a:pt x="635" y="838"/>
                    </a:lnTo>
                    <a:lnTo>
                      <a:pt x="727" y="794"/>
                    </a:lnTo>
                    <a:lnTo>
                      <a:pt x="836" y="745"/>
                    </a:lnTo>
                    <a:lnTo>
                      <a:pt x="961" y="696"/>
                    </a:lnTo>
                    <a:lnTo>
                      <a:pt x="1102" y="642"/>
                    </a:lnTo>
                    <a:lnTo>
                      <a:pt x="1259" y="582"/>
                    </a:lnTo>
                    <a:lnTo>
                      <a:pt x="1433" y="522"/>
                    </a:lnTo>
                    <a:lnTo>
                      <a:pt x="1623" y="462"/>
                    </a:lnTo>
                    <a:lnTo>
                      <a:pt x="1829" y="403"/>
                    </a:lnTo>
                    <a:lnTo>
                      <a:pt x="2057" y="343"/>
                    </a:lnTo>
                    <a:lnTo>
                      <a:pt x="2301" y="283"/>
                    </a:lnTo>
                    <a:lnTo>
                      <a:pt x="2567" y="223"/>
                    </a:lnTo>
                    <a:lnTo>
                      <a:pt x="2849" y="163"/>
                    </a:lnTo>
                    <a:lnTo>
                      <a:pt x="2849" y="0"/>
                    </a:lnTo>
                    <a:lnTo>
                      <a:pt x="2817" y="16"/>
                    </a:lnTo>
                    <a:lnTo>
                      <a:pt x="2773" y="33"/>
                    </a:lnTo>
                    <a:lnTo>
                      <a:pt x="2719" y="54"/>
                    </a:lnTo>
                    <a:lnTo>
                      <a:pt x="2648" y="76"/>
                    </a:lnTo>
                    <a:lnTo>
                      <a:pt x="2572" y="98"/>
                    </a:lnTo>
                    <a:lnTo>
                      <a:pt x="2491" y="120"/>
                    </a:lnTo>
                    <a:lnTo>
                      <a:pt x="2399" y="147"/>
                    </a:lnTo>
                    <a:lnTo>
                      <a:pt x="2301" y="169"/>
                    </a:lnTo>
                    <a:lnTo>
                      <a:pt x="2095" y="223"/>
                    </a:lnTo>
                    <a:lnTo>
                      <a:pt x="1889" y="277"/>
                    </a:lnTo>
                    <a:lnTo>
                      <a:pt x="1688" y="326"/>
                    </a:lnTo>
                    <a:lnTo>
                      <a:pt x="1590" y="354"/>
                    </a:lnTo>
                    <a:lnTo>
                      <a:pt x="1503" y="381"/>
                    </a:lnTo>
                    <a:lnTo>
                      <a:pt x="1107" y="506"/>
                    </a:lnTo>
                    <a:lnTo>
                      <a:pt x="912" y="577"/>
                    </a:lnTo>
                    <a:lnTo>
                      <a:pt x="727" y="647"/>
                    </a:lnTo>
                    <a:lnTo>
                      <a:pt x="548" y="718"/>
                    </a:lnTo>
                    <a:lnTo>
                      <a:pt x="380" y="794"/>
                    </a:lnTo>
                    <a:lnTo>
                      <a:pt x="228" y="876"/>
                    </a:lnTo>
                    <a:lnTo>
                      <a:pt x="92" y="958"/>
                    </a:lnTo>
                    <a:lnTo>
                      <a:pt x="92" y="958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bg1">
                      <a:gamma/>
                      <a:shade val="81961"/>
                      <a:invGamma/>
                    </a:schemeClr>
                  </a:gs>
                  <a:gs pos="100000">
                    <a:schemeClr val="bg1"/>
                  </a:gs>
                </a:gsLst>
                <a:lin ang="5400000" scaled="1"/>
              </a:gra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>
                  <a:defRPr/>
                </a:pPr>
                <a:endParaRPr lang="en-IN"/>
              </a:p>
            </p:txBody>
          </p:sp>
          <p:sp>
            <p:nvSpPr>
              <p:cNvPr id="106505" name="Freeform 9"/>
              <p:cNvSpPr>
                <a:spLocks/>
              </p:cNvSpPr>
              <p:nvPr/>
            </p:nvSpPr>
            <p:spPr bwMode="hidden">
              <a:xfrm>
                <a:off x="2748" y="2230"/>
                <a:ext cx="3007" cy="2085"/>
              </a:xfrm>
              <a:custGeom>
                <a:avLst/>
                <a:gdLst/>
                <a:ahLst/>
                <a:cxnLst>
                  <a:cxn ang="0">
                    <a:pos x="1433" y="474"/>
                  </a:cxn>
                  <a:cxn ang="0">
                    <a:pos x="1460" y="528"/>
                  </a:cxn>
                  <a:cxn ang="0">
                    <a:pos x="1541" y="593"/>
                  </a:cxn>
                  <a:cxn ang="0">
                    <a:pos x="1715" y="670"/>
                  </a:cxn>
                  <a:cxn ang="0">
                    <a:pos x="1927" y="735"/>
                  </a:cxn>
                  <a:cxn ang="0">
                    <a:pos x="2155" y="789"/>
                  </a:cxn>
                  <a:cxn ang="0">
                    <a:pos x="2372" y="849"/>
                  </a:cxn>
                  <a:cxn ang="0">
                    <a:pos x="2551" y="920"/>
                  </a:cxn>
                  <a:cxn ang="0">
                    <a:pos x="2638" y="980"/>
                  </a:cxn>
                  <a:cxn ang="0">
                    <a:pos x="2676" y="1029"/>
                  </a:cxn>
                  <a:cxn ang="0">
                    <a:pos x="2681" y="1083"/>
                  </a:cxn>
                  <a:cxn ang="0">
                    <a:pos x="2665" y="1127"/>
                  </a:cxn>
                  <a:cxn ang="0">
                    <a:pos x="2616" y="1170"/>
                  </a:cxn>
                  <a:cxn ang="0">
                    <a:pos x="2545" y="1208"/>
                  </a:cxn>
                  <a:cxn ang="0">
                    <a:pos x="2448" y="1241"/>
                  </a:cxn>
                  <a:cxn ang="0">
                    <a:pos x="2328" y="1274"/>
                  </a:cxn>
                  <a:cxn ang="0">
                    <a:pos x="2106" y="1328"/>
                  </a:cxn>
                  <a:cxn ang="0">
                    <a:pos x="1742" y="1421"/>
                  </a:cxn>
                  <a:cxn ang="0">
                    <a:pos x="1308" y="1540"/>
                  </a:cxn>
                  <a:cxn ang="0">
                    <a:pos x="820" y="1709"/>
                  </a:cxn>
                  <a:cxn ang="0">
                    <a:pos x="282" y="1943"/>
                  </a:cxn>
                  <a:cxn ang="0">
                    <a:pos x="152" y="2085"/>
                  </a:cxn>
                  <a:cxn ang="0">
                    <a:pos x="386" y="1992"/>
                  </a:cxn>
                  <a:cxn ang="0">
                    <a:pos x="700" y="1834"/>
                  </a:cxn>
                  <a:cxn ang="0">
                    <a:pos x="1064" y="1693"/>
                  </a:cxn>
                  <a:cxn ang="0">
                    <a:pos x="1661" y="1497"/>
                  </a:cxn>
                  <a:cxn ang="0">
                    <a:pos x="1845" y="1442"/>
                  </a:cxn>
                  <a:cxn ang="0">
                    <a:pos x="2252" y="1339"/>
                  </a:cxn>
                  <a:cxn ang="0">
                    <a:pos x="2551" y="1263"/>
                  </a:cxn>
                  <a:cxn ang="0">
                    <a:pos x="2730" y="1214"/>
                  </a:cxn>
                  <a:cxn ang="0">
                    <a:pos x="2876" y="1170"/>
                  </a:cxn>
                  <a:cxn ang="0">
                    <a:pos x="2974" y="1132"/>
                  </a:cxn>
                  <a:cxn ang="0">
                    <a:pos x="3007" y="871"/>
                  </a:cxn>
                  <a:cxn ang="0">
                    <a:pos x="2860" y="844"/>
                  </a:cxn>
                  <a:cxn ang="0">
                    <a:pos x="2670" y="806"/>
                  </a:cxn>
                  <a:cxn ang="0">
                    <a:pos x="2458" y="757"/>
                  </a:cxn>
                  <a:cxn ang="0">
                    <a:pos x="2138" y="670"/>
                  </a:cxn>
                  <a:cxn ang="0">
                    <a:pos x="1959" y="604"/>
                  </a:cxn>
                  <a:cxn ang="0">
                    <a:pos x="1824" y="534"/>
                  </a:cxn>
                  <a:cxn ang="0">
                    <a:pos x="1769" y="474"/>
                  </a:cxn>
                  <a:cxn ang="0">
                    <a:pos x="1753" y="436"/>
                  </a:cxn>
                  <a:cxn ang="0">
                    <a:pos x="1780" y="381"/>
                  </a:cxn>
                  <a:cxn ang="0">
                    <a:pos x="1862" y="316"/>
                  </a:cxn>
                  <a:cxn ang="0">
                    <a:pos x="1986" y="267"/>
                  </a:cxn>
                  <a:cxn ang="0">
                    <a:pos x="2149" y="229"/>
                  </a:cxn>
                  <a:cxn ang="0">
                    <a:pos x="2431" y="180"/>
                  </a:cxn>
                  <a:cxn ang="0">
                    <a:pos x="2827" y="125"/>
                  </a:cxn>
                  <a:cxn ang="0">
                    <a:pos x="3007" y="87"/>
                  </a:cxn>
                  <a:cxn ang="0">
                    <a:pos x="2909" y="22"/>
                  </a:cxn>
                  <a:cxn ang="0">
                    <a:pos x="2676" y="66"/>
                  </a:cxn>
                  <a:cxn ang="0">
                    <a:pos x="2285" y="120"/>
                  </a:cxn>
                  <a:cxn ang="0">
                    <a:pos x="2030" y="158"/>
                  </a:cxn>
                  <a:cxn ang="0">
                    <a:pos x="1791" y="202"/>
                  </a:cxn>
                  <a:cxn ang="0">
                    <a:pos x="1601" y="261"/>
                  </a:cxn>
                  <a:cxn ang="0">
                    <a:pos x="1471" y="338"/>
                  </a:cxn>
                  <a:cxn ang="0">
                    <a:pos x="1438" y="387"/>
                  </a:cxn>
                  <a:cxn ang="0">
                    <a:pos x="1427" y="441"/>
                  </a:cxn>
                </a:cxnLst>
                <a:rect l="0" t="0" r="r" b="b"/>
                <a:pathLst>
                  <a:path w="3007" h="2085">
                    <a:moveTo>
                      <a:pt x="1427" y="441"/>
                    </a:moveTo>
                    <a:lnTo>
                      <a:pt x="1433" y="474"/>
                    </a:lnTo>
                    <a:lnTo>
                      <a:pt x="1444" y="501"/>
                    </a:lnTo>
                    <a:lnTo>
                      <a:pt x="1460" y="528"/>
                    </a:lnTo>
                    <a:lnTo>
                      <a:pt x="1482" y="550"/>
                    </a:lnTo>
                    <a:lnTo>
                      <a:pt x="1541" y="593"/>
                    </a:lnTo>
                    <a:lnTo>
                      <a:pt x="1623" y="637"/>
                    </a:lnTo>
                    <a:lnTo>
                      <a:pt x="1715" y="670"/>
                    </a:lnTo>
                    <a:lnTo>
                      <a:pt x="1818" y="702"/>
                    </a:lnTo>
                    <a:lnTo>
                      <a:pt x="1927" y="735"/>
                    </a:lnTo>
                    <a:lnTo>
                      <a:pt x="2041" y="762"/>
                    </a:lnTo>
                    <a:lnTo>
                      <a:pt x="2155" y="789"/>
                    </a:lnTo>
                    <a:lnTo>
                      <a:pt x="2269" y="822"/>
                    </a:lnTo>
                    <a:lnTo>
                      <a:pt x="2372" y="849"/>
                    </a:lnTo>
                    <a:lnTo>
                      <a:pt x="2464" y="882"/>
                    </a:lnTo>
                    <a:lnTo>
                      <a:pt x="2551" y="920"/>
                    </a:lnTo>
                    <a:lnTo>
                      <a:pt x="2616" y="958"/>
                    </a:lnTo>
                    <a:lnTo>
                      <a:pt x="2638" y="980"/>
                    </a:lnTo>
                    <a:lnTo>
                      <a:pt x="2659" y="1007"/>
                    </a:lnTo>
                    <a:lnTo>
                      <a:pt x="2676" y="1029"/>
                    </a:lnTo>
                    <a:lnTo>
                      <a:pt x="2681" y="1056"/>
                    </a:lnTo>
                    <a:lnTo>
                      <a:pt x="2681" y="1083"/>
                    </a:lnTo>
                    <a:lnTo>
                      <a:pt x="2676" y="1105"/>
                    </a:lnTo>
                    <a:lnTo>
                      <a:pt x="2665" y="1127"/>
                    </a:lnTo>
                    <a:lnTo>
                      <a:pt x="2643" y="1149"/>
                    </a:lnTo>
                    <a:lnTo>
                      <a:pt x="2616" y="1170"/>
                    </a:lnTo>
                    <a:lnTo>
                      <a:pt x="2583" y="1187"/>
                    </a:lnTo>
                    <a:lnTo>
                      <a:pt x="2545" y="1208"/>
                    </a:lnTo>
                    <a:lnTo>
                      <a:pt x="2502" y="1225"/>
                    </a:lnTo>
                    <a:lnTo>
                      <a:pt x="2448" y="1241"/>
                    </a:lnTo>
                    <a:lnTo>
                      <a:pt x="2388" y="1257"/>
                    </a:lnTo>
                    <a:lnTo>
                      <a:pt x="2328" y="1274"/>
                    </a:lnTo>
                    <a:lnTo>
                      <a:pt x="2258" y="1290"/>
                    </a:lnTo>
                    <a:lnTo>
                      <a:pt x="2106" y="1328"/>
                    </a:lnTo>
                    <a:lnTo>
                      <a:pt x="1932" y="1372"/>
                    </a:lnTo>
                    <a:lnTo>
                      <a:pt x="1742" y="1421"/>
                    </a:lnTo>
                    <a:lnTo>
                      <a:pt x="1531" y="1475"/>
                    </a:lnTo>
                    <a:lnTo>
                      <a:pt x="1308" y="1540"/>
                    </a:lnTo>
                    <a:lnTo>
                      <a:pt x="1069" y="1617"/>
                    </a:lnTo>
                    <a:lnTo>
                      <a:pt x="820" y="1709"/>
                    </a:lnTo>
                    <a:lnTo>
                      <a:pt x="554" y="1818"/>
                    </a:lnTo>
                    <a:lnTo>
                      <a:pt x="282" y="1943"/>
                    </a:lnTo>
                    <a:lnTo>
                      <a:pt x="0" y="2085"/>
                    </a:lnTo>
                    <a:lnTo>
                      <a:pt x="152" y="2085"/>
                    </a:lnTo>
                    <a:lnTo>
                      <a:pt x="244" y="2074"/>
                    </a:lnTo>
                    <a:lnTo>
                      <a:pt x="386" y="1992"/>
                    </a:lnTo>
                    <a:lnTo>
                      <a:pt x="537" y="1910"/>
                    </a:lnTo>
                    <a:lnTo>
                      <a:pt x="700" y="1834"/>
                    </a:lnTo>
                    <a:lnTo>
                      <a:pt x="879" y="1763"/>
                    </a:lnTo>
                    <a:lnTo>
                      <a:pt x="1064" y="1693"/>
                    </a:lnTo>
                    <a:lnTo>
                      <a:pt x="1259" y="1622"/>
                    </a:lnTo>
                    <a:lnTo>
                      <a:pt x="1661" y="1497"/>
                    </a:lnTo>
                    <a:lnTo>
                      <a:pt x="1748" y="1470"/>
                    </a:lnTo>
                    <a:lnTo>
                      <a:pt x="1845" y="1442"/>
                    </a:lnTo>
                    <a:lnTo>
                      <a:pt x="2046" y="1393"/>
                    </a:lnTo>
                    <a:lnTo>
                      <a:pt x="2252" y="1339"/>
                    </a:lnTo>
                    <a:lnTo>
                      <a:pt x="2458" y="1285"/>
                    </a:lnTo>
                    <a:lnTo>
                      <a:pt x="2551" y="1263"/>
                    </a:lnTo>
                    <a:lnTo>
                      <a:pt x="2643" y="1236"/>
                    </a:lnTo>
                    <a:lnTo>
                      <a:pt x="2730" y="1214"/>
                    </a:lnTo>
                    <a:lnTo>
                      <a:pt x="2806" y="1192"/>
                    </a:lnTo>
                    <a:lnTo>
                      <a:pt x="2876" y="1170"/>
                    </a:lnTo>
                    <a:lnTo>
                      <a:pt x="2931" y="1149"/>
                    </a:lnTo>
                    <a:lnTo>
                      <a:pt x="2974" y="1132"/>
                    </a:lnTo>
                    <a:lnTo>
                      <a:pt x="3007" y="1116"/>
                    </a:lnTo>
                    <a:lnTo>
                      <a:pt x="3007" y="871"/>
                    </a:lnTo>
                    <a:lnTo>
                      <a:pt x="2941" y="860"/>
                    </a:lnTo>
                    <a:lnTo>
                      <a:pt x="2860" y="844"/>
                    </a:lnTo>
                    <a:lnTo>
                      <a:pt x="2773" y="827"/>
                    </a:lnTo>
                    <a:lnTo>
                      <a:pt x="2670" y="806"/>
                    </a:lnTo>
                    <a:lnTo>
                      <a:pt x="2567" y="784"/>
                    </a:lnTo>
                    <a:lnTo>
                      <a:pt x="2458" y="757"/>
                    </a:lnTo>
                    <a:lnTo>
                      <a:pt x="2241" y="702"/>
                    </a:lnTo>
                    <a:lnTo>
                      <a:pt x="2138" y="670"/>
                    </a:lnTo>
                    <a:lnTo>
                      <a:pt x="2046" y="637"/>
                    </a:lnTo>
                    <a:lnTo>
                      <a:pt x="1959" y="604"/>
                    </a:lnTo>
                    <a:lnTo>
                      <a:pt x="1883" y="566"/>
                    </a:lnTo>
                    <a:lnTo>
                      <a:pt x="1824" y="534"/>
                    </a:lnTo>
                    <a:lnTo>
                      <a:pt x="1780" y="495"/>
                    </a:lnTo>
                    <a:lnTo>
                      <a:pt x="1769" y="474"/>
                    </a:lnTo>
                    <a:lnTo>
                      <a:pt x="1758" y="457"/>
                    </a:lnTo>
                    <a:lnTo>
                      <a:pt x="1753" y="436"/>
                    </a:lnTo>
                    <a:lnTo>
                      <a:pt x="1758" y="419"/>
                    </a:lnTo>
                    <a:lnTo>
                      <a:pt x="1780" y="381"/>
                    </a:lnTo>
                    <a:lnTo>
                      <a:pt x="1813" y="343"/>
                    </a:lnTo>
                    <a:lnTo>
                      <a:pt x="1862" y="316"/>
                    </a:lnTo>
                    <a:lnTo>
                      <a:pt x="1921" y="289"/>
                    </a:lnTo>
                    <a:lnTo>
                      <a:pt x="1986" y="267"/>
                    </a:lnTo>
                    <a:lnTo>
                      <a:pt x="2062" y="245"/>
                    </a:lnTo>
                    <a:lnTo>
                      <a:pt x="2149" y="229"/>
                    </a:lnTo>
                    <a:lnTo>
                      <a:pt x="2236" y="213"/>
                    </a:lnTo>
                    <a:lnTo>
                      <a:pt x="2431" y="180"/>
                    </a:lnTo>
                    <a:lnTo>
                      <a:pt x="2627" y="158"/>
                    </a:lnTo>
                    <a:lnTo>
                      <a:pt x="2827" y="125"/>
                    </a:lnTo>
                    <a:lnTo>
                      <a:pt x="2920" y="109"/>
                    </a:lnTo>
                    <a:lnTo>
                      <a:pt x="3007" y="87"/>
                    </a:lnTo>
                    <a:lnTo>
                      <a:pt x="3007" y="0"/>
                    </a:lnTo>
                    <a:lnTo>
                      <a:pt x="2909" y="22"/>
                    </a:lnTo>
                    <a:lnTo>
                      <a:pt x="2795" y="44"/>
                    </a:lnTo>
                    <a:lnTo>
                      <a:pt x="2676" y="66"/>
                    </a:lnTo>
                    <a:lnTo>
                      <a:pt x="2551" y="82"/>
                    </a:lnTo>
                    <a:lnTo>
                      <a:pt x="2285" y="120"/>
                    </a:lnTo>
                    <a:lnTo>
                      <a:pt x="2155" y="136"/>
                    </a:lnTo>
                    <a:lnTo>
                      <a:pt x="2030" y="158"/>
                    </a:lnTo>
                    <a:lnTo>
                      <a:pt x="1905" y="174"/>
                    </a:lnTo>
                    <a:lnTo>
                      <a:pt x="1791" y="202"/>
                    </a:lnTo>
                    <a:lnTo>
                      <a:pt x="1688" y="229"/>
                    </a:lnTo>
                    <a:lnTo>
                      <a:pt x="1601" y="261"/>
                    </a:lnTo>
                    <a:lnTo>
                      <a:pt x="1525" y="300"/>
                    </a:lnTo>
                    <a:lnTo>
                      <a:pt x="1471" y="338"/>
                    </a:lnTo>
                    <a:lnTo>
                      <a:pt x="1455" y="359"/>
                    </a:lnTo>
                    <a:lnTo>
                      <a:pt x="1438" y="387"/>
                    </a:lnTo>
                    <a:lnTo>
                      <a:pt x="1427" y="414"/>
                    </a:lnTo>
                    <a:lnTo>
                      <a:pt x="1427" y="441"/>
                    </a:lnTo>
                    <a:lnTo>
                      <a:pt x="1427" y="441"/>
                    </a:lnTo>
                    <a:close/>
                  </a:path>
                </a:pathLst>
              </a:custGeom>
              <a:solidFill>
                <a:schemeClr val="bg1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>
                  <a:defRPr/>
                </a:pPr>
                <a:endParaRPr lang="en-IN"/>
              </a:p>
            </p:txBody>
          </p:sp>
          <p:sp>
            <p:nvSpPr>
              <p:cNvPr id="106506" name="Freeform 10"/>
              <p:cNvSpPr>
                <a:spLocks/>
              </p:cNvSpPr>
              <p:nvPr/>
            </p:nvSpPr>
            <p:spPr bwMode="hidden">
              <a:xfrm>
                <a:off x="4501" y="2317"/>
                <a:ext cx="1248" cy="539"/>
              </a:xfrm>
              <a:custGeom>
                <a:avLst/>
                <a:gdLst/>
                <a:ahLst/>
                <a:cxnLst>
                  <a:cxn ang="0">
                    <a:pos x="0" y="332"/>
                  </a:cxn>
                  <a:cxn ang="0">
                    <a:pos x="0" y="360"/>
                  </a:cxn>
                  <a:cxn ang="0">
                    <a:pos x="5" y="387"/>
                  </a:cxn>
                  <a:cxn ang="0">
                    <a:pos x="27" y="414"/>
                  </a:cxn>
                  <a:cxn ang="0">
                    <a:pos x="54" y="436"/>
                  </a:cxn>
                  <a:cxn ang="0">
                    <a:pos x="92" y="463"/>
                  </a:cxn>
                  <a:cxn ang="0">
                    <a:pos x="141" y="490"/>
                  </a:cxn>
                  <a:cxn ang="0">
                    <a:pos x="195" y="512"/>
                  </a:cxn>
                  <a:cxn ang="0">
                    <a:pos x="255" y="539"/>
                  </a:cxn>
                  <a:cxn ang="0">
                    <a:pos x="212" y="517"/>
                  </a:cxn>
                  <a:cxn ang="0">
                    <a:pos x="179" y="490"/>
                  </a:cxn>
                  <a:cxn ang="0">
                    <a:pos x="157" y="468"/>
                  </a:cxn>
                  <a:cxn ang="0">
                    <a:pos x="141" y="447"/>
                  </a:cxn>
                  <a:cxn ang="0">
                    <a:pos x="136" y="425"/>
                  </a:cxn>
                  <a:cxn ang="0">
                    <a:pos x="136" y="403"/>
                  </a:cxn>
                  <a:cxn ang="0">
                    <a:pos x="141" y="381"/>
                  </a:cxn>
                  <a:cxn ang="0">
                    <a:pos x="157" y="365"/>
                  </a:cxn>
                  <a:cxn ang="0">
                    <a:pos x="179" y="343"/>
                  </a:cxn>
                  <a:cxn ang="0">
                    <a:pos x="201" y="327"/>
                  </a:cxn>
                  <a:cxn ang="0">
                    <a:pos x="266" y="294"/>
                  </a:cxn>
                  <a:cxn ang="0">
                    <a:pos x="353" y="262"/>
                  </a:cxn>
                  <a:cxn ang="0">
                    <a:pos x="445" y="234"/>
                  </a:cxn>
                  <a:cxn ang="0">
                    <a:pos x="554" y="213"/>
                  </a:cxn>
                  <a:cxn ang="0">
                    <a:pos x="662" y="191"/>
                  </a:cxn>
                  <a:cxn ang="0">
                    <a:pos x="890" y="153"/>
                  </a:cxn>
                  <a:cxn ang="0">
                    <a:pos x="993" y="136"/>
                  </a:cxn>
                  <a:cxn ang="0">
                    <a:pos x="1091" y="120"/>
                  </a:cxn>
                  <a:cxn ang="0">
                    <a:pos x="1178" y="115"/>
                  </a:cxn>
                  <a:cxn ang="0">
                    <a:pos x="1248" y="104"/>
                  </a:cxn>
                  <a:cxn ang="0">
                    <a:pos x="1248" y="0"/>
                  </a:cxn>
                  <a:cxn ang="0">
                    <a:pos x="1161" y="22"/>
                  </a:cxn>
                  <a:cxn ang="0">
                    <a:pos x="1069" y="38"/>
                  </a:cxn>
                  <a:cxn ang="0">
                    <a:pos x="874" y="71"/>
                  </a:cxn>
                  <a:cxn ang="0">
                    <a:pos x="673" y="93"/>
                  </a:cxn>
                  <a:cxn ang="0">
                    <a:pos x="483" y="126"/>
                  </a:cxn>
                  <a:cxn ang="0">
                    <a:pos x="391" y="142"/>
                  </a:cxn>
                  <a:cxn ang="0">
                    <a:pos x="309" y="158"/>
                  </a:cxn>
                  <a:cxn ang="0">
                    <a:pos x="228" y="180"/>
                  </a:cxn>
                  <a:cxn ang="0">
                    <a:pos x="163" y="202"/>
                  </a:cxn>
                  <a:cxn ang="0">
                    <a:pos x="103" y="229"/>
                  </a:cxn>
                  <a:cxn ang="0">
                    <a:pos x="54" y="256"/>
                  </a:cxn>
                  <a:cxn ang="0">
                    <a:pos x="22" y="294"/>
                  </a:cxn>
                  <a:cxn ang="0">
                    <a:pos x="0" y="332"/>
                  </a:cxn>
                  <a:cxn ang="0">
                    <a:pos x="0" y="332"/>
                  </a:cxn>
                </a:cxnLst>
                <a:rect l="0" t="0" r="r" b="b"/>
                <a:pathLst>
                  <a:path w="1248" h="539">
                    <a:moveTo>
                      <a:pt x="0" y="332"/>
                    </a:moveTo>
                    <a:lnTo>
                      <a:pt x="0" y="360"/>
                    </a:lnTo>
                    <a:lnTo>
                      <a:pt x="5" y="387"/>
                    </a:lnTo>
                    <a:lnTo>
                      <a:pt x="27" y="414"/>
                    </a:lnTo>
                    <a:lnTo>
                      <a:pt x="54" y="436"/>
                    </a:lnTo>
                    <a:lnTo>
                      <a:pt x="92" y="463"/>
                    </a:lnTo>
                    <a:lnTo>
                      <a:pt x="141" y="490"/>
                    </a:lnTo>
                    <a:lnTo>
                      <a:pt x="195" y="512"/>
                    </a:lnTo>
                    <a:lnTo>
                      <a:pt x="255" y="539"/>
                    </a:lnTo>
                    <a:lnTo>
                      <a:pt x="212" y="517"/>
                    </a:lnTo>
                    <a:lnTo>
                      <a:pt x="179" y="490"/>
                    </a:lnTo>
                    <a:lnTo>
                      <a:pt x="157" y="468"/>
                    </a:lnTo>
                    <a:lnTo>
                      <a:pt x="141" y="447"/>
                    </a:lnTo>
                    <a:lnTo>
                      <a:pt x="136" y="425"/>
                    </a:lnTo>
                    <a:lnTo>
                      <a:pt x="136" y="403"/>
                    </a:lnTo>
                    <a:lnTo>
                      <a:pt x="141" y="381"/>
                    </a:lnTo>
                    <a:lnTo>
                      <a:pt x="157" y="365"/>
                    </a:lnTo>
                    <a:lnTo>
                      <a:pt x="179" y="343"/>
                    </a:lnTo>
                    <a:lnTo>
                      <a:pt x="201" y="327"/>
                    </a:lnTo>
                    <a:lnTo>
                      <a:pt x="266" y="294"/>
                    </a:lnTo>
                    <a:lnTo>
                      <a:pt x="353" y="262"/>
                    </a:lnTo>
                    <a:lnTo>
                      <a:pt x="445" y="234"/>
                    </a:lnTo>
                    <a:lnTo>
                      <a:pt x="554" y="213"/>
                    </a:lnTo>
                    <a:lnTo>
                      <a:pt x="662" y="191"/>
                    </a:lnTo>
                    <a:lnTo>
                      <a:pt x="890" y="153"/>
                    </a:lnTo>
                    <a:lnTo>
                      <a:pt x="993" y="136"/>
                    </a:lnTo>
                    <a:lnTo>
                      <a:pt x="1091" y="120"/>
                    </a:lnTo>
                    <a:lnTo>
                      <a:pt x="1178" y="115"/>
                    </a:lnTo>
                    <a:lnTo>
                      <a:pt x="1248" y="104"/>
                    </a:lnTo>
                    <a:lnTo>
                      <a:pt x="1248" y="0"/>
                    </a:lnTo>
                    <a:lnTo>
                      <a:pt x="1161" y="22"/>
                    </a:lnTo>
                    <a:lnTo>
                      <a:pt x="1069" y="38"/>
                    </a:lnTo>
                    <a:lnTo>
                      <a:pt x="874" y="71"/>
                    </a:lnTo>
                    <a:lnTo>
                      <a:pt x="673" y="93"/>
                    </a:lnTo>
                    <a:lnTo>
                      <a:pt x="483" y="126"/>
                    </a:lnTo>
                    <a:lnTo>
                      <a:pt x="391" y="142"/>
                    </a:lnTo>
                    <a:lnTo>
                      <a:pt x="309" y="158"/>
                    </a:lnTo>
                    <a:lnTo>
                      <a:pt x="228" y="180"/>
                    </a:lnTo>
                    <a:lnTo>
                      <a:pt x="163" y="202"/>
                    </a:lnTo>
                    <a:lnTo>
                      <a:pt x="103" y="229"/>
                    </a:lnTo>
                    <a:lnTo>
                      <a:pt x="54" y="256"/>
                    </a:lnTo>
                    <a:lnTo>
                      <a:pt x="22" y="294"/>
                    </a:lnTo>
                    <a:lnTo>
                      <a:pt x="0" y="332"/>
                    </a:lnTo>
                    <a:lnTo>
                      <a:pt x="0" y="332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bg1">
                      <a:gamma/>
                      <a:shade val="87843"/>
                      <a:invGamma/>
                    </a:schemeClr>
                  </a:gs>
                  <a:gs pos="100000">
                    <a:schemeClr val="bg1"/>
                  </a:gs>
                </a:gsLst>
                <a:lin ang="2700000" scaled="1"/>
              </a:gra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>
                  <a:defRPr/>
                </a:pPr>
                <a:endParaRPr lang="en-IN"/>
              </a:p>
            </p:txBody>
          </p:sp>
        </p:grpSp>
        <p:sp>
          <p:nvSpPr>
            <p:cNvPr id="106507" name="Freeform 11"/>
            <p:cNvSpPr>
              <a:spLocks/>
            </p:cNvSpPr>
            <p:nvPr/>
          </p:nvSpPr>
          <p:spPr bwMode="hidden">
            <a:xfrm>
              <a:off x="3322" y="1341"/>
              <a:ext cx="1825" cy="1537"/>
            </a:xfrm>
            <a:custGeom>
              <a:avLst/>
              <a:gdLst/>
              <a:ahLst/>
              <a:cxnLst>
                <a:cxn ang="0">
                  <a:pos x="982" y="1061"/>
                </a:cxn>
                <a:cxn ang="0">
                  <a:pos x="1357" y="1012"/>
                </a:cxn>
                <a:cxn ang="0">
                  <a:pos x="1666" y="957"/>
                </a:cxn>
                <a:cxn ang="0">
                  <a:pos x="1916" y="897"/>
                </a:cxn>
                <a:cxn ang="0">
                  <a:pos x="2100" y="832"/>
                </a:cxn>
                <a:cxn ang="0">
                  <a:pos x="2220" y="756"/>
                </a:cxn>
                <a:cxn ang="0">
                  <a:pos x="2285" y="669"/>
                </a:cxn>
                <a:cxn ang="0">
                  <a:pos x="2290" y="560"/>
                </a:cxn>
                <a:cxn ang="0">
                  <a:pos x="2241" y="457"/>
                </a:cxn>
                <a:cxn ang="0">
                  <a:pos x="2144" y="364"/>
                </a:cxn>
                <a:cxn ang="0">
                  <a:pos x="2008" y="277"/>
                </a:cxn>
                <a:cxn ang="0">
                  <a:pos x="1769" y="157"/>
                </a:cxn>
                <a:cxn ang="0">
                  <a:pos x="1612" y="92"/>
                </a:cxn>
                <a:cxn ang="0">
                  <a:pos x="1476" y="43"/>
                </a:cxn>
                <a:cxn ang="0">
                  <a:pos x="1384" y="10"/>
                </a:cxn>
                <a:cxn ang="0">
                  <a:pos x="1346" y="0"/>
                </a:cxn>
                <a:cxn ang="0">
                  <a:pos x="1655" y="119"/>
                </a:cxn>
                <a:cxn ang="0">
                  <a:pos x="1948" y="255"/>
                </a:cxn>
                <a:cxn ang="0">
                  <a:pos x="2068" y="326"/>
                </a:cxn>
                <a:cxn ang="0">
                  <a:pos x="2171" y="402"/>
                </a:cxn>
                <a:cxn ang="0">
                  <a:pos x="2236" y="478"/>
                </a:cxn>
                <a:cxn ang="0">
                  <a:pos x="2263" y="560"/>
                </a:cxn>
                <a:cxn ang="0">
                  <a:pos x="2241" y="636"/>
                </a:cxn>
                <a:cxn ang="0">
                  <a:pos x="2171" y="702"/>
                </a:cxn>
                <a:cxn ang="0">
                  <a:pos x="2062" y="756"/>
                </a:cxn>
                <a:cxn ang="0">
                  <a:pos x="1921" y="800"/>
                </a:cxn>
                <a:cxn ang="0">
                  <a:pos x="1748" y="843"/>
                </a:cxn>
                <a:cxn ang="0">
                  <a:pos x="1351" y="908"/>
                </a:cxn>
                <a:cxn ang="0">
                  <a:pos x="923" y="968"/>
                </a:cxn>
                <a:cxn ang="0">
                  <a:pos x="521" y="1028"/>
                </a:cxn>
                <a:cxn ang="0">
                  <a:pos x="353" y="1066"/>
                </a:cxn>
                <a:cxn ang="0">
                  <a:pos x="206" y="1104"/>
                </a:cxn>
                <a:cxn ang="0">
                  <a:pos x="92" y="1148"/>
                </a:cxn>
                <a:cxn ang="0">
                  <a:pos x="22" y="1202"/>
                </a:cxn>
                <a:cxn ang="0">
                  <a:pos x="0" y="1262"/>
                </a:cxn>
                <a:cxn ang="0">
                  <a:pos x="27" y="1327"/>
                </a:cxn>
                <a:cxn ang="0">
                  <a:pos x="98" y="1382"/>
                </a:cxn>
                <a:cxn ang="0">
                  <a:pos x="196" y="1425"/>
                </a:cxn>
                <a:cxn ang="0">
                  <a:pos x="326" y="1469"/>
                </a:cxn>
                <a:cxn ang="0">
                  <a:pos x="217" y="1414"/>
                </a:cxn>
                <a:cxn ang="0">
                  <a:pos x="147" y="1360"/>
                </a:cxn>
                <a:cxn ang="0">
                  <a:pos x="120" y="1306"/>
                </a:cxn>
                <a:cxn ang="0">
                  <a:pos x="141" y="1257"/>
                </a:cxn>
                <a:cxn ang="0">
                  <a:pos x="212" y="1208"/>
                </a:cxn>
                <a:cxn ang="0">
                  <a:pos x="342" y="1164"/>
                </a:cxn>
                <a:cxn ang="0">
                  <a:pos x="527" y="1121"/>
                </a:cxn>
                <a:cxn ang="0">
                  <a:pos x="771" y="1088"/>
                </a:cxn>
              </a:cxnLst>
              <a:rect l="0" t="0" r="r" b="b"/>
              <a:pathLst>
                <a:path w="2296" h="1469">
                  <a:moveTo>
                    <a:pt x="771" y="1088"/>
                  </a:moveTo>
                  <a:lnTo>
                    <a:pt x="982" y="1061"/>
                  </a:lnTo>
                  <a:lnTo>
                    <a:pt x="1178" y="1034"/>
                  </a:lnTo>
                  <a:lnTo>
                    <a:pt x="1357" y="1012"/>
                  </a:lnTo>
                  <a:lnTo>
                    <a:pt x="1520" y="985"/>
                  </a:lnTo>
                  <a:lnTo>
                    <a:pt x="1666" y="957"/>
                  </a:lnTo>
                  <a:lnTo>
                    <a:pt x="1796" y="930"/>
                  </a:lnTo>
                  <a:lnTo>
                    <a:pt x="1916" y="897"/>
                  </a:lnTo>
                  <a:lnTo>
                    <a:pt x="2013" y="870"/>
                  </a:lnTo>
                  <a:lnTo>
                    <a:pt x="2100" y="832"/>
                  </a:lnTo>
                  <a:lnTo>
                    <a:pt x="2171" y="800"/>
                  </a:lnTo>
                  <a:lnTo>
                    <a:pt x="2220" y="756"/>
                  </a:lnTo>
                  <a:lnTo>
                    <a:pt x="2263" y="712"/>
                  </a:lnTo>
                  <a:lnTo>
                    <a:pt x="2285" y="669"/>
                  </a:lnTo>
                  <a:lnTo>
                    <a:pt x="2296" y="614"/>
                  </a:lnTo>
                  <a:lnTo>
                    <a:pt x="2290" y="560"/>
                  </a:lnTo>
                  <a:lnTo>
                    <a:pt x="2269" y="500"/>
                  </a:lnTo>
                  <a:lnTo>
                    <a:pt x="2241" y="457"/>
                  </a:lnTo>
                  <a:lnTo>
                    <a:pt x="2198" y="408"/>
                  </a:lnTo>
                  <a:lnTo>
                    <a:pt x="2144" y="364"/>
                  </a:lnTo>
                  <a:lnTo>
                    <a:pt x="2079" y="321"/>
                  </a:lnTo>
                  <a:lnTo>
                    <a:pt x="2008" y="277"/>
                  </a:lnTo>
                  <a:lnTo>
                    <a:pt x="1927" y="234"/>
                  </a:lnTo>
                  <a:lnTo>
                    <a:pt x="1769" y="157"/>
                  </a:lnTo>
                  <a:lnTo>
                    <a:pt x="1688" y="125"/>
                  </a:lnTo>
                  <a:lnTo>
                    <a:pt x="1612" y="92"/>
                  </a:lnTo>
                  <a:lnTo>
                    <a:pt x="1536" y="65"/>
                  </a:lnTo>
                  <a:lnTo>
                    <a:pt x="1476" y="43"/>
                  </a:lnTo>
                  <a:lnTo>
                    <a:pt x="1422" y="27"/>
                  </a:lnTo>
                  <a:lnTo>
                    <a:pt x="1384" y="10"/>
                  </a:lnTo>
                  <a:lnTo>
                    <a:pt x="1357" y="5"/>
                  </a:lnTo>
                  <a:lnTo>
                    <a:pt x="1346" y="0"/>
                  </a:lnTo>
                  <a:lnTo>
                    <a:pt x="1498" y="54"/>
                  </a:lnTo>
                  <a:lnTo>
                    <a:pt x="1655" y="119"/>
                  </a:lnTo>
                  <a:lnTo>
                    <a:pt x="1807" y="185"/>
                  </a:lnTo>
                  <a:lnTo>
                    <a:pt x="1948" y="255"/>
                  </a:lnTo>
                  <a:lnTo>
                    <a:pt x="2013" y="288"/>
                  </a:lnTo>
                  <a:lnTo>
                    <a:pt x="2068" y="326"/>
                  </a:lnTo>
                  <a:lnTo>
                    <a:pt x="2122" y="364"/>
                  </a:lnTo>
                  <a:lnTo>
                    <a:pt x="2171" y="402"/>
                  </a:lnTo>
                  <a:lnTo>
                    <a:pt x="2209" y="440"/>
                  </a:lnTo>
                  <a:lnTo>
                    <a:pt x="2236" y="478"/>
                  </a:lnTo>
                  <a:lnTo>
                    <a:pt x="2252" y="522"/>
                  </a:lnTo>
                  <a:lnTo>
                    <a:pt x="2263" y="560"/>
                  </a:lnTo>
                  <a:lnTo>
                    <a:pt x="2258" y="598"/>
                  </a:lnTo>
                  <a:lnTo>
                    <a:pt x="2241" y="636"/>
                  </a:lnTo>
                  <a:lnTo>
                    <a:pt x="2214" y="669"/>
                  </a:lnTo>
                  <a:lnTo>
                    <a:pt x="2171" y="702"/>
                  </a:lnTo>
                  <a:lnTo>
                    <a:pt x="2122" y="729"/>
                  </a:lnTo>
                  <a:lnTo>
                    <a:pt x="2062" y="756"/>
                  </a:lnTo>
                  <a:lnTo>
                    <a:pt x="1997" y="778"/>
                  </a:lnTo>
                  <a:lnTo>
                    <a:pt x="1921" y="800"/>
                  </a:lnTo>
                  <a:lnTo>
                    <a:pt x="1834" y="821"/>
                  </a:lnTo>
                  <a:lnTo>
                    <a:pt x="1748" y="843"/>
                  </a:lnTo>
                  <a:lnTo>
                    <a:pt x="1552" y="876"/>
                  </a:lnTo>
                  <a:lnTo>
                    <a:pt x="1351" y="908"/>
                  </a:lnTo>
                  <a:lnTo>
                    <a:pt x="1134" y="941"/>
                  </a:lnTo>
                  <a:lnTo>
                    <a:pt x="923" y="968"/>
                  </a:lnTo>
                  <a:lnTo>
                    <a:pt x="716" y="995"/>
                  </a:lnTo>
                  <a:lnTo>
                    <a:pt x="521" y="1028"/>
                  </a:lnTo>
                  <a:lnTo>
                    <a:pt x="434" y="1044"/>
                  </a:lnTo>
                  <a:lnTo>
                    <a:pt x="353" y="1066"/>
                  </a:lnTo>
                  <a:lnTo>
                    <a:pt x="277" y="1082"/>
                  </a:lnTo>
                  <a:lnTo>
                    <a:pt x="206" y="1104"/>
                  </a:lnTo>
                  <a:lnTo>
                    <a:pt x="147" y="1126"/>
                  </a:lnTo>
                  <a:lnTo>
                    <a:pt x="92" y="1148"/>
                  </a:lnTo>
                  <a:lnTo>
                    <a:pt x="54" y="1175"/>
                  </a:lnTo>
                  <a:lnTo>
                    <a:pt x="22" y="1202"/>
                  </a:lnTo>
                  <a:lnTo>
                    <a:pt x="6" y="1229"/>
                  </a:lnTo>
                  <a:lnTo>
                    <a:pt x="0" y="1262"/>
                  </a:lnTo>
                  <a:lnTo>
                    <a:pt x="11" y="1295"/>
                  </a:lnTo>
                  <a:lnTo>
                    <a:pt x="27" y="1327"/>
                  </a:lnTo>
                  <a:lnTo>
                    <a:pt x="54" y="1355"/>
                  </a:lnTo>
                  <a:lnTo>
                    <a:pt x="98" y="1382"/>
                  </a:lnTo>
                  <a:lnTo>
                    <a:pt x="141" y="1404"/>
                  </a:lnTo>
                  <a:lnTo>
                    <a:pt x="196" y="1425"/>
                  </a:lnTo>
                  <a:lnTo>
                    <a:pt x="261" y="1447"/>
                  </a:lnTo>
                  <a:lnTo>
                    <a:pt x="326" y="1469"/>
                  </a:lnTo>
                  <a:lnTo>
                    <a:pt x="266" y="1442"/>
                  </a:lnTo>
                  <a:lnTo>
                    <a:pt x="217" y="1414"/>
                  </a:lnTo>
                  <a:lnTo>
                    <a:pt x="174" y="1387"/>
                  </a:lnTo>
                  <a:lnTo>
                    <a:pt x="147" y="1360"/>
                  </a:lnTo>
                  <a:lnTo>
                    <a:pt x="125" y="1333"/>
                  </a:lnTo>
                  <a:lnTo>
                    <a:pt x="120" y="1306"/>
                  </a:lnTo>
                  <a:lnTo>
                    <a:pt x="125" y="1278"/>
                  </a:lnTo>
                  <a:lnTo>
                    <a:pt x="141" y="1257"/>
                  </a:lnTo>
                  <a:lnTo>
                    <a:pt x="174" y="1229"/>
                  </a:lnTo>
                  <a:lnTo>
                    <a:pt x="212" y="1208"/>
                  </a:lnTo>
                  <a:lnTo>
                    <a:pt x="272" y="1186"/>
                  </a:lnTo>
                  <a:lnTo>
                    <a:pt x="342" y="1164"/>
                  </a:lnTo>
                  <a:lnTo>
                    <a:pt x="423" y="1142"/>
                  </a:lnTo>
                  <a:lnTo>
                    <a:pt x="527" y="1121"/>
                  </a:lnTo>
                  <a:lnTo>
                    <a:pt x="641" y="1104"/>
                  </a:lnTo>
                  <a:lnTo>
                    <a:pt x="771" y="1088"/>
                  </a:lnTo>
                  <a:lnTo>
                    <a:pt x="771" y="1088"/>
                  </a:lnTo>
                  <a:close/>
                </a:path>
              </a:pathLst>
            </a:custGeom>
            <a:gradFill rotWithShape="0">
              <a:gsLst>
                <a:gs pos="0">
                  <a:schemeClr val="bg1">
                    <a:gamma/>
                    <a:shade val="84706"/>
                    <a:invGamma/>
                  </a:schemeClr>
                </a:gs>
                <a:gs pos="100000">
                  <a:schemeClr val="bg1"/>
                </a:gs>
              </a:gsLst>
              <a:lin ang="2700000" scaled="1"/>
            </a:gra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en-IN"/>
            </a:p>
          </p:txBody>
        </p:sp>
        <p:sp>
          <p:nvSpPr>
            <p:cNvPr id="106508" name="Freeform 12"/>
            <p:cNvSpPr>
              <a:spLocks/>
            </p:cNvSpPr>
            <p:nvPr/>
          </p:nvSpPr>
          <p:spPr bwMode="hidden">
            <a:xfrm>
              <a:off x="0" y="0"/>
              <a:ext cx="5758" cy="1776"/>
            </a:xfrm>
            <a:custGeom>
              <a:avLst/>
              <a:gdLst/>
              <a:ahLst/>
              <a:cxnLst>
                <a:cxn ang="0">
                  <a:pos x="0" y="0"/>
                </a:cxn>
                <a:cxn ang="0">
                  <a:pos x="0" y="1906"/>
                </a:cxn>
                <a:cxn ang="0">
                  <a:pos x="5740" y="1906"/>
                </a:cxn>
                <a:cxn ang="0">
                  <a:pos x="5740" y="0"/>
                </a:cxn>
                <a:cxn ang="0">
                  <a:pos x="0" y="0"/>
                </a:cxn>
                <a:cxn ang="0">
                  <a:pos x="0" y="0"/>
                </a:cxn>
              </a:cxnLst>
              <a:rect l="0" t="0" r="r" b="b"/>
              <a:pathLst>
                <a:path w="5740" h="1906">
                  <a:moveTo>
                    <a:pt x="0" y="0"/>
                  </a:moveTo>
                  <a:lnTo>
                    <a:pt x="0" y="1906"/>
                  </a:lnTo>
                  <a:lnTo>
                    <a:pt x="5740" y="1906"/>
                  </a:lnTo>
                  <a:lnTo>
                    <a:pt x="5740" y="0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gradFill rotWithShape="0">
              <a:gsLst>
                <a:gs pos="0">
                  <a:schemeClr val="bg2"/>
                </a:gs>
                <a:gs pos="100000">
                  <a:schemeClr val="bg1"/>
                </a:gs>
              </a:gsLst>
              <a:lin ang="5400000" scaled="1"/>
            </a:gra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en-IN"/>
            </a:p>
          </p:txBody>
        </p:sp>
      </p:grpSp>
      <p:sp>
        <p:nvSpPr>
          <p:cNvPr id="106509" name="Rectangle 13"/>
          <p:cNvSpPr>
            <a:spLocks noGrp="1" noRot="1" noChangeArrowheads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/>
              <a:t>Click to edit Master title style</a:t>
            </a:r>
          </a:p>
        </p:txBody>
      </p:sp>
      <p:sp>
        <p:nvSpPr>
          <p:cNvPr id="106510" name="Rectangle 14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8400"/>
            <a:ext cx="2895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ctr">
              <a:defRPr sz="1200"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106511" name="Rectangle 15"/>
          <p:cNvSpPr>
            <a:spLocks noGrp="1" noChangeArrowheads="1"/>
          </p:cNvSpPr>
          <p:nvPr>
            <p:ph type="body" idx="1"/>
          </p:nvPr>
        </p:nvSpPr>
        <p:spPr bwMode="auto">
          <a:xfrm>
            <a:off x="457200" y="1600200"/>
            <a:ext cx="8229600" cy="45259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</p:spTree>
  </p:cSld>
  <p:clrMap bg1="dk2" tx1="lt1" bg2="dk1" tx2="lt2" accent1="accent1" accent2="accent2" accent3="accent3" accent4="accent4" accent5="accent5" accent6="accent6" hlink="hlink" folHlink="folHlink"/>
  <p:sldLayoutIdLst>
    <p:sldLayoutId id="2147483886" r:id="rId1"/>
    <p:sldLayoutId id="2147483887" r:id="rId2"/>
    <p:sldLayoutId id="2147483888" r:id="rId3"/>
    <p:sldLayoutId id="2147483889" r:id="rId4"/>
    <p:sldLayoutId id="2147483890" r:id="rId5"/>
    <p:sldLayoutId id="2147483891" r:id="rId6"/>
    <p:sldLayoutId id="2147483892" r:id="rId7"/>
    <p:sldLayoutId id="2147483893" r:id="rId8"/>
    <p:sldLayoutId id="2147483894" r:id="rId9"/>
    <p:sldLayoutId id="2147483895" r:id="rId10"/>
    <p:sldLayoutId id="2147483896" r:id="rId11"/>
  </p:sldLayoutIdLst>
  <p:txStyles>
    <p:titleStyle>
      <a:lvl1pPr algn="ctr" rtl="0" eaLnBrk="1" fontAlgn="base" hangingPunct="1">
        <a:spcBef>
          <a:spcPct val="0"/>
        </a:spcBef>
        <a:spcAft>
          <a:spcPct val="0"/>
        </a:spcAft>
        <a:defRPr sz="4400" b="1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+mj-lt"/>
          <a:ea typeface="+mj-ea"/>
          <a:cs typeface="+mj-cs"/>
        </a:defRPr>
      </a:lvl1pPr>
      <a:lvl2pPr algn="ctr" rtl="0" eaLnBrk="1" fontAlgn="base" hangingPunct="1">
        <a:spcBef>
          <a:spcPct val="0"/>
        </a:spcBef>
        <a:spcAft>
          <a:spcPct val="0"/>
        </a:spcAft>
        <a:defRPr sz="4400" b="1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Garamond" pitchFamily="18" charset="0"/>
          <a:cs typeface="Arial" charset="0"/>
        </a:defRPr>
      </a:lvl2pPr>
      <a:lvl3pPr algn="ctr" rtl="0" eaLnBrk="1" fontAlgn="base" hangingPunct="1">
        <a:spcBef>
          <a:spcPct val="0"/>
        </a:spcBef>
        <a:spcAft>
          <a:spcPct val="0"/>
        </a:spcAft>
        <a:defRPr sz="4400" b="1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Garamond" pitchFamily="18" charset="0"/>
          <a:cs typeface="Arial" charset="0"/>
        </a:defRPr>
      </a:lvl3pPr>
      <a:lvl4pPr algn="ctr" rtl="0" eaLnBrk="1" fontAlgn="base" hangingPunct="1">
        <a:spcBef>
          <a:spcPct val="0"/>
        </a:spcBef>
        <a:spcAft>
          <a:spcPct val="0"/>
        </a:spcAft>
        <a:defRPr sz="4400" b="1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Garamond" pitchFamily="18" charset="0"/>
          <a:cs typeface="Arial" charset="0"/>
        </a:defRPr>
      </a:lvl4pPr>
      <a:lvl5pPr algn="ctr" rtl="0" eaLnBrk="1" fontAlgn="base" hangingPunct="1">
        <a:spcBef>
          <a:spcPct val="0"/>
        </a:spcBef>
        <a:spcAft>
          <a:spcPct val="0"/>
        </a:spcAft>
        <a:defRPr sz="4400" b="1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Garamond" pitchFamily="18" charset="0"/>
          <a:cs typeface="Arial" charset="0"/>
        </a:defRPr>
      </a:lvl5pPr>
      <a:lvl6pPr marL="457200" algn="ctr" rtl="0" eaLnBrk="1" fontAlgn="base" hangingPunct="1">
        <a:spcBef>
          <a:spcPct val="0"/>
        </a:spcBef>
        <a:spcAft>
          <a:spcPct val="0"/>
        </a:spcAft>
        <a:defRPr sz="4400" b="1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Garamond" pitchFamily="18" charset="0"/>
          <a:cs typeface="Arial" charset="0"/>
        </a:defRPr>
      </a:lvl6pPr>
      <a:lvl7pPr marL="914400" algn="ctr" rtl="0" eaLnBrk="1" fontAlgn="base" hangingPunct="1">
        <a:spcBef>
          <a:spcPct val="0"/>
        </a:spcBef>
        <a:spcAft>
          <a:spcPct val="0"/>
        </a:spcAft>
        <a:defRPr sz="4400" b="1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Garamond" pitchFamily="18" charset="0"/>
          <a:cs typeface="Arial" charset="0"/>
        </a:defRPr>
      </a:lvl7pPr>
      <a:lvl8pPr marL="1371600" algn="ctr" rtl="0" eaLnBrk="1" fontAlgn="base" hangingPunct="1">
        <a:spcBef>
          <a:spcPct val="0"/>
        </a:spcBef>
        <a:spcAft>
          <a:spcPct val="0"/>
        </a:spcAft>
        <a:defRPr sz="4400" b="1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Garamond" pitchFamily="18" charset="0"/>
          <a:cs typeface="Arial" charset="0"/>
        </a:defRPr>
      </a:lvl8pPr>
      <a:lvl9pPr marL="1828800" algn="ctr" rtl="0" eaLnBrk="1" fontAlgn="base" hangingPunct="1">
        <a:spcBef>
          <a:spcPct val="0"/>
        </a:spcBef>
        <a:spcAft>
          <a:spcPct val="0"/>
        </a:spcAft>
        <a:defRPr sz="4400" b="1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Garamond" pitchFamily="18" charset="0"/>
          <a:cs typeface="Arial" charset="0"/>
        </a:defRPr>
      </a:lvl9pPr>
    </p:titleStyle>
    <p:bodyStyle>
      <a:lvl1pPr marL="342900" indent="-342900" algn="l" rtl="0" eaLnBrk="1" fontAlgn="base" hangingPunct="1">
        <a:spcBef>
          <a:spcPct val="20000"/>
        </a:spcBef>
        <a:spcAft>
          <a:spcPct val="0"/>
        </a:spcAft>
        <a:buClr>
          <a:schemeClr val="hlink"/>
        </a:buClr>
        <a:buSzPct val="70000"/>
        <a:buFont typeface="Wingdings" pitchFamily="2" charset="2"/>
        <a:buChar char="n"/>
        <a:defRPr sz="3200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  <a:ea typeface="+mn-ea"/>
          <a:cs typeface="+mn-cs"/>
        </a:defRPr>
      </a:lvl1pPr>
      <a:lvl2pPr marL="742950" indent="-285750" algn="l" rtl="0" eaLnBrk="1" fontAlgn="base" hangingPunct="1">
        <a:spcBef>
          <a:spcPct val="20000"/>
        </a:spcBef>
        <a:spcAft>
          <a:spcPct val="0"/>
        </a:spcAft>
        <a:buClr>
          <a:schemeClr val="accent2"/>
        </a:buClr>
        <a:buSzPct val="70000"/>
        <a:buFont typeface="Wingdings" pitchFamily="2" charset="2"/>
        <a:buChar char="n"/>
        <a:defRPr sz="2800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  <a:cs typeface="+mn-cs"/>
        </a:defRPr>
      </a:lvl2pPr>
      <a:lvl3pPr marL="1143000" indent="-228600" algn="l" rtl="0" eaLnBrk="1" fontAlgn="base" hangingPunct="1">
        <a:spcBef>
          <a:spcPct val="20000"/>
        </a:spcBef>
        <a:spcAft>
          <a:spcPct val="0"/>
        </a:spcAft>
        <a:buClr>
          <a:schemeClr val="tx2"/>
        </a:buClr>
        <a:buSzPct val="70000"/>
        <a:buFont typeface="Wingdings" pitchFamily="2" charset="2"/>
        <a:buChar char="n"/>
        <a:defRPr sz="2400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  <a:cs typeface="+mn-cs"/>
        </a:defRPr>
      </a:lvl3pPr>
      <a:lvl4pPr marL="1600200" indent="-228600" algn="l" rtl="0" eaLnBrk="1" fontAlgn="base" hangingPunct="1">
        <a:spcBef>
          <a:spcPct val="20000"/>
        </a:spcBef>
        <a:spcAft>
          <a:spcPct val="0"/>
        </a:spcAft>
        <a:buClr>
          <a:schemeClr val="accent2"/>
        </a:buClr>
        <a:buSzPct val="70000"/>
        <a:buFont typeface="Wingdings" pitchFamily="2" charset="2"/>
        <a:buChar char="n"/>
        <a:defRPr sz="2000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  <a:cs typeface="+mn-cs"/>
        </a:defRPr>
      </a:lvl4pPr>
      <a:lvl5pPr marL="2057400" indent="-228600" algn="l" rtl="0" eaLnBrk="1" fontAlgn="base" hangingPunct="1">
        <a:spcBef>
          <a:spcPct val="20000"/>
        </a:spcBef>
        <a:spcAft>
          <a:spcPct val="0"/>
        </a:spcAft>
        <a:buClr>
          <a:schemeClr val="hlink"/>
        </a:buClr>
        <a:buSzPct val="70000"/>
        <a:buFont typeface="Wingdings" pitchFamily="2" charset="2"/>
        <a:buChar char="n"/>
        <a:defRPr sz="2000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  <a:cs typeface="+mn-cs"/>
        </a:defRPr>
      </a:lvl5pPr>
      <a:lvl6pPr marL="2514600" indent="-228600" algn="l" rtl="0" eaLnBrk="1" fontAlgn="base" hangingPunct="1">
        <a:spcBef>
          <a:spcPct val="20000"/>
        </a:spcBef>
        <a:spcAft>
          <a:spcPct val="0"/>
        </a:spcAft>
        <a:buClr>
          <a:schemeClr val="hlink"/>
        </a:buClr>
        <a:buSzPct val="70000"/>
        <a:buFont typeface="Wingdings" pitchFamily="2" charset="2"/>
        <a:buChar char="n"/>
        <a:defRPr sz="2000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  <a:cs typeface="+mn-cs"/>
        </a:defRPr>
      </a:lvl6pPr>
      <a:lvl7pPr marL="2971800" indent="-228600" algn="l" rtl="0" eaLnBrk="1" fontAlgn="base" hangingPunct="1">
        <a:spcBef>
          <a:spcPct val="20000"/>
        </a:spcBef>
        <a:spcAft>
          <a:spcPct val="0"/>
        </a:spcAft>
        <a:buClr>
          <a:schemeClr val="hlink"/>
        </a:buClr>
        <a:buSzPct val="70000"/>
        <a:buFont typeface="Wingdings" pitchFamily="2" charset="2"/>
        <a:buChar char="n"/>
        <a:defRPr sz="2000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  <a:cs typeface="+mn-cs"/>
        </a:defRPr>
      </a:lvl7pPr>
      <a:lvl8pPr marL="3429000" indent="-228600" algn="l" rtl="0" eaLnBrk="1" fontAlgn="base" hangingPunct="1">
        <a:spcBef>
          <a:spcPct val="20000"/>
        </a:spcBef>
        <a:spcAft>
          <a:spcPct val="0"/>
        </a:spcAft>
        <a:buClr>
          <a:schemeClr val="hlink"/>
        </a:buClr>
        <a:buSzPct val="70000"/>
        <a:buFont typeface="Wingdings" pitchFamily="2" charset="2"/>
        <a:buChar char="n"/>
        <a:defRPr sz="2000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  <a:cs typeface="+mn-cs"/>
        </a:defRPr>
      </a:lvl8pPr>
      <a:lvl9pPr marL="3886200" indent="-228600" algn="l" rtl="0" eaLnBrk="1" fontAlgn="base" hangingPunct="1">
        <a:spcBef>
          <a:spcPct val="20000"/>
        </a:spcBef>
        <a:spcAft>
          <a:spcPct val="0"/>
        </a:spcAft>
        <a:buClr>
          <a:schemeClr val="hlink"/>
        </a:buClr>
        <a:buSzPct val="70000"/>
        <a:buFont typeface="Wingdings" pitchFamily="2" charset="2"/>
        <a:buChar char="n"/>
        <a:defRPr sz="2000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14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38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/>
              <a:t>Click to edit Master title style</a:t>
            </a:r>
          </a:p>
        </p:txBody>
      </p:sp>
      <p:sp>
        <p:nvSpPr>
          <p:cNvPr id="14339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457200" y="1600200"/>
            <a:ext cx="8229600" cy="45259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1684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457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400"/>
            </a:lvl1pPr>
          </a:lstStyle>
          <a:p>
            <a:pPr>
              <a:defRPr/>
            </a:pPr>
            <a:fld id="{61631F72-A0A0-4603-8516-9523E96BCB48}" type="datetimeFigureOut">
              <a:rPr lang="en-US"/>
              <a:pPr>
                <a:defRPr/>
              </a:pPr>
              <a:t>07/18/2023</a:t>
            </a:fld>
            <a:endParaRPr lang="en-IN"/>
          </a:p>
        </p:txBody>
      </p:sp>
      <p:sp>
        <p:nvSpPr>
          <p:cNvPr id="71685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5225"/>
            <a:ext cx="2895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>
              <a:defRPr sz="1400"/>
            </a:lvl1pPr>
          </a:lstStyle>
          <a:p>
            <a:pPr>
              <a:defRPr/>
            </a:pPr>
            <a:endParaRPr lang="en-IN"/>
          </a:p>
        </p:txBody>
      </p:sp>
      <p:sp>
        <p:nvSpPr>
          <p:cNvPr id="71686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400"/>
            </a:lvl1pPr>
          </a:lstStyle>
          <a:p>
            <a:pPr>
              <a:defRPr/>
            </a:pPr>
            <a:fld id="{E026771E-C5CE-41B2-A757-0C9ADF43A845}" type="slidenum">
              <a:rPr lang="en-IN"/>
              <a:pPr>
                <a:defRPr/>
              </a:pPr>
              <a:t>‹#›</a:t>
            </a:fld>
            <a:endParaRPr lang="en-IN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898" r:id="rId1"/>
    <p:sldLayoutId id="2147483899" r:id="rId2"/>
    <p:sldLayoutId id="2147483900" r:id="rId3"/>
    <p:sldLayoutId id="2147483901" r:id="rId4"/>
    <p:sldLayoutId id="2147483902" r:id="rId5"/>
    <p:sldLayoutId id="2147483903" r:id="rId6"/>
    <p:sldLayoutId id="2147483904" r:id="rId7"/>
    <p:sldLayoutId id="2147483905" r:id="rId8"/>
    <p:sldLayoutId id="2147483906" r:id="rId9"/>
    <p:sldLayoutId id="2147483907" r:id="rId10"/>
    <p:sldLayoutId id="2147483908" r:id="rId11"/>
    <p:sldLayoutId id="2147483909" r:id="rId12"/>
    <p:sldLayoutId id="2147483910" r:id="rId13"/>
    <p:sldLayoutId id="2147483911" r:id="rId14"/>
    <p:sldLayoutId id="2147483912" r:id="rId15"/>
    <p:sldLayoutId id="2147483913" r:id="rId16"/>
    <p:sldLayoutId id="2147483914" r:id="rId17"/>
  </p:sldLayoutIdLst>
  <p:transition spd="slow">
    <p:wipe dir="r"/>
  </p:transition>
  <p:txStyles>
    <p:titleStyle>
      <a:lvl1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+mj-lt"/>
          <a:ea typeface="+mj-ea"/>
          <a:cs typeface="+mj-cs"/>
        </a:defRPr>
      </a:lvl1pPr>
      <a:lvl2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2pPr>
      <a:lvl3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3pPr>
      <a:lvl4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4pPr>
      <a:lvl5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5pPr>
      <a:lvl6pPr marL="4572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6pPr>
      <a:lvl7pPr marL="9144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7pPr>
      <a:lvl8pPr marL="13716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8pPr>
      <a:lvl9pPr marL="18288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9pPr>
    </p:titleStyle>
    <p:bodyStyle>
      <a:lvl1pPr marL="342900" indent="-342900" algn="l" rtl="0" eaLnBrk="1" fontAlgn="base" hangingPunct="1">
        <a:spcBef>
          <a:spcPct val="20000"/>
        </a:spcBef>
        <a:spcAft>
          <a:spcPct val="0"/>
        </a:spcAft>
        <a:buChar char="•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1" fontAlgn="base" hangingPunct="1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+mn-lt"/>
          <a:cs typeface="+mn-cs"/>
        </a:defRPr>
      </a:lvl2pPr>
      <a:lvl3pPr marL="1143000" indent="-228600" algn="l" rtl="0" eaLnBrk="1" fontAlgn="base" hangingPunct="1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  <a:cs typeface="+mn-cs"/>
        </a:defRPr>
      </a:lvl3pPr>
      <a:lvl4pPr marL="1600200" indent="-228600" algn="l" rtl="0" eaLnBrk="1" fontAlgn="base" hangingPunct="1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  <a:cs typeface="+mn-cs"/>
        </a:defRPr>
      </a:lvl4pPr>
      <a:lvl5pPr marL="20574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5pPr>
      <a:lvl6pPr marL="25146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6pPr>
      <a:lvl7pPr marL="29718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7pPr>
      <a:lvl8pPr marL="34290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8pPr>
      <a:lvl9pPr marL="38862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15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434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/>
              <a:t>Click to edit Master title style</a:t>
            </a:r>
          </a:p>
        </p:txBody>
      </p:sp>
      <p:sp>
        <p:nvSpPr>
          <p:cNvPr id="18435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457200" y="1600200"/>
            <a:ext cx="8229600" cy="45259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1684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457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400"/>
            </a:lvl1pPr>
          </a:lstStyle>
          <a:p>
            <a:pPr>
              <a:defRPr/>
            </a:pPr>
            <a:fld id="{D5D03129-E0D5-4F78-8747-E39EAD1E610D}" type="datetimeFigureOut">
              <a:rPr lang="en-US"/>
              <a:pPr>
                <a:defRPr/>
              </a:pPr>
              <a:t>07/18/2023</a:t>
            </a:fld>
            <a:endParaRPr lang="en-IN"/>
          </a:p>
        </p:txBody>
      </p:sp>
      <p:sp>
        <p:nvSpPr>
          <p:cNvPr id="71685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5225"/>
            <a:ext cx="2895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>
              <a:defRPr sz="1400"/>
            </a:lvl1pPr>
          </a:lstStyle>
          <a:p>
            <a:pPr>
              <a:defRPr/>
            </a:pPr>
            <a:endParaRPr lang="en-IN"/>
          </a:p>
        </p:txBody>
      </p:sp>
      <p:sp>
        <p:nvSpPr>
          <p:cNvPr id="71686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400"/>
            </a:lvl1pPr>
          </a:lstStyle>
          <a:p>
            <a:pPr>
              <a:defRPr/>
            </a:pPr>
            <a:fld id="{846866CB-2242-45FD-8657-B1EBB1886256}" type="slidenum">
              <a:rPr lang="en-IN"/>
              <a:pPr>
                <a:defRPr/>
              </a:pPr>
              <a:t>‹#›</a:t>
            </a:fld>
            <a:endParaRPr lang="en-IN"/>
          </a:p>
        </p:txBody>
      </p:sp>
    </p:spTree>
  </p:cSld>
  <p:clrMap bg1="dk2" tx1="lt1" bg2="dk1" tx2="lt2" accent1="accent1" accent2="accent2" accent3="accent3" accent4="accent4" accent5="accent5" accent6="accent6" hlink="hlink" folHlink="folHlink"/>
  <p:sldLayoutIdLst>
    <p:sldLayoutId id="2147483953" r:id="rId1"/>
    <p:sldLayoutId id="2147483954" r:id="rId2"/>
    <p:sldLayoutId id="2147483955" r:id="rId3"/>
    <p:sldLayoutId id="2147483956" r:id="rId4"/>
    <p:sldLayoutId id="2147483957" r:id="rId5"/>
    <p:sldLayoutId id="2147483958" r:id="rId6"/>
    <p:sldLayoutId id="2147483959" r:id="rId7"/>
    <p:sldLayoutId id="2147483960" r:id="rId8"/>
    <p:sldLayoutId id="2147483961" r:id="rId9"/>
    <p:sldLayoutId id="2147483962" r:id="rId10"/>
    <p:sldLayoutId id="2147483963" r:id="rId11"/>
    <p:sldLayoutId id="2147483964" r:id="rId12"/>
    <p:sldLayoutId id="2147483965" r:id="rId13"/>
    <p:sldLayoutId id="2147483966" r:id="rId14"/>
    <p:sldLayoutId id="2147483967" r:id="rId15"/>
    <p:sldLayoutId id="2147483968" r:id="rId16"/>
    <p:sldLayoutId id="2147483969" r:id="rId17"/>
  </p:sldLayoutIdLst>
  <p:transition spd="slow">
    <p:wipe dir="r"/>
  </p:transition>
  <p:txStyles>
    <p:titleStyle>
      <a:lvl1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+mj-lt"/>
          <a:ea typeface="+mj-ea"/>
          <a:cs typeface="+mj-cs"/>
        </a:defRPr>
      </a:lvl1pPr>
      <a:lvl2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2pPr>
      <a:lvl3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3pPr>
      <a:lvl4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4pPr>
      <a:lvl5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5pPr>
      <a:lvl6pPr marL="4572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6pPr>
      <a:lvl7pPr marL="9144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7pPr>
      <a:lvl8pPr marL="13716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8pPr>
      <a:lvl9pPr marL="18288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9pPr>
    </p:titleStyle>
    <p:bodyStyle>
      <a:lvl1pPr marL="342900" indent="-342900" algn="l" rtl="0" eaLnBrk="1" fontAlgn="base" hangingPunct="1">
        <a:spcBef>
          <a:spcPct val="20000"/>
        </a:spcBef>
        <a:spcAft>
          <a:spcPct val="0"/>
        </a:spcAft>
        <a:buChar char="•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1" fontAlgn="base" hangingPunct="1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+mn-lt"/>
          <a:cs typeface="+mn-cs"/>
        </a:defRPr>
      </a:lvl2pPr>
      <a:lvl3pPr marL="1143000" indent="-228600" algn="l" rtl="0" eaLnBrk="1" fontAlgn="base" hangingPunct="1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  <a:cs typeface="+mn-cs"/>
        </a:defRPr>
      </a:lvl3pPr>
      <a:lvl4pPr marL="1600200" indent="-228600" algn="l" rtl="0" eaLnBrk="1" fontAlgn="base" hangingPunct="1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  <a:cs typeface="+mn-cs"/>
        </a:defRPr>
      </a:lvl4pPr>
      <a:lvl5pPr marL="20574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5pPr>
      <a:lvl6pPr marL="25146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6pPr>
      <a:lvl7pPr marL="29718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7pPr>
      <a:lvl8pPr marL="34290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8pPr>
      <a:lvl9pPr marL="38862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16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0">
          <a:blip r:embed="rId13"/>
          <a:srcRect/>
          <a:tile tx="0" ty="0" sx="100000" sy="100000" flip="none" algn="tl"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60"/>
          <p:cNvGrpSpPr>
            <a:grpSpLocks/>
          </p:cNvGrpSpPr>
          <p:nvPr/>
        </p:nvGrpSpPr>
        <p:grpSpPr bwMode="auto">
          <a:xfrm>
            <a:off x="0" y="0"/>
            <a:ext cx="9156700" cy="757238"/>
            <a:chOff x="0" y="0"/>
            <a:chExt cx="5768" cy="477"/>
          </a:xfrm>
        </p:grpSpPr>
        <p:sp>
          <p:nvSpPr>
            <p:cNvPr id="536610" name="Freeform 34"/>
            <p:cNvSpPr>
              <a:spLocks/>
            </p:cNvSpPr>
            <p:nvPr userDrawn="1"/>
          </p:nvSpPr>
          <p:spPr bwMode="auto">
            <a:xfrm>
              <a:off x="5" y="0"/>
              <a:ext cx="5763" cy="477"/>
            </a:xfrm>
            <a:custGeom>
              <a:avLst/>
              <a:gdLst/>
              <a:ahLst/>
              <a:cxnLst>
                <a:cxn ang="0">
                  <a:pos x="0" y="450"/>
                </a:cxn>
                <a:cxn ang="0">
                  <a:pos x="3" y="0"/>
                </a:cxn>
                <a:cxn ang="0">
                  <a:pos x="5763" y="0"/>
                </a:cxn>
                <a:cxn ang="0">
                  <a:pos x="5763" y="465"/>
                </a:cxn>
                <a:cxn ang="0">
                  <a:pos x="4821" y="477"/>
                </a:cxn>
                <a:cxn ang="0">
                  <a:pos x="4326" y="447"/>
                </a:cxn>
                <a:cxn ang="0">
                  <a:pos x="3783" y="465"/>
                </a:cxn>
                <a:cxn ang="0">
                  <a:pos x="3417" y="456"/>
                </a:cxn>
                <a:cxn ang="0">
                  <a:pos x="2973" y="459"/>
                </a:cxn>
                <a:cxn ang="0">
                  <a:pos x="2451" y="453"/>
                </a:cxn>
                <a:cxn ang="0">
                  <a:pos x="2289" y="441"/>
                </a:cxn>
                <a:cxn ang="0">
                  <a:pos x="2010" y="453"/>
                </a:cxn>
                <a:cxn ang="0">
                  <a:pos x="1827" y="450"/>
                </a:cxn>
                <a:cxn ang="0">
                  <a:pos x="1215" y="465"/>
                </a:cxn>
                <a:cxn ang="0">
                  <a:pos x="660" y="456"/>
                </a:cxn>
                <a:cxn ang="0">
                  <a:pos x="0" y="450"/>
                </a:cxn>
              </a:cxnLst>
              <a:rect l="0" t="0" r="r" b="b"/>
              <a:pathLst>
                <a:path w="5763" h="477">
                  <a:moveTo>
                    <a:pt x="0" y="450"/>
                  </a:moveTo>
                  <a:lnTo>
                    <a:pt x="3" y="0"/>
                  </a:lnTo>
                  <a:lnTo>
                    <a:pt x="5763" y="0"/>
                  </a:lnTo>
                  <a:lnTo>
                    <a:pt x="5763" y="465"/>
                  </a:lnTo>
                  <a:lnTo>
                    <a:pt x="4821" y="477"/>
                  </a:lnTo>
                  <a:lnTo>
                    <a:pt x="4326" y="447"/>
                  </a:lnTo>
                  <a:lnTo>
                    <a:pt x="3783" y="465"/>
                  </a:lnTo>
                  <a:lnTo>
                    <a:pt x="3417" y="456"/>
                  </a:lnTo>
                  <a:lnTo>
                    <a:pt x="2973" y="459"/>
                  </a:lnTo>
                  <a:lnTo>
                    <a:pt x="2451" y="453"/>
                  </a:lnTo>
                  <a:lnTo>
                    <a:pt x="2289" y="441"/>
                  </a:lnTo>
                  <a:lnTo>
                    <a:pt x="2010" y="453"/>
                  </a:lnTo>
                  <a:lnTo>
                    <a:pt x="1827" y="450"/>
                  </a:lnTo>
                  <a:lnTo>
                    <a:pt x="1215" y="465"/>
                  </a:lnTo>
                  <a:lnTo>
                    <a:pt x="660" y="456"/>
                  </a:lnTo>
                  <a:lnTo>
                    <a:pt x="0" y="450"/>
                  </a:lnTo>
                  <a:close/>
                </a:path>
              </a:pathLst>
            </a:custGeom>
            <a:solidFill>
              <a:schemeClr val="accent2">
                <a:alpha val="50000"/>
              </a:schemeClr>
            </a:solidFill>
            <a:ln w="9525" cap="flat" cmpd="sng">
              <a:noFill/>
              <a:prstDash val="solid"/>
              <a:round/>
              <a:headEnd/>
              <a:tailEnd/>
            </a:ln>
            <a:effectLst/>
          </p:spPr>
          <p:txBody>
            <a:bodyPr wrap="none" anchor="ctr"/>
            <a:lstStyle/>
            <a:p>
              <a:pPr>
                <a:defRPr/>
              </a:pPr>
              <a:endParaRPr lang="en-IN"/>
            </a:p>
          </p:txBody>
        </p:sp>
        <p:sp>
          <p:nvSpPr>
            <p:cNvPr id="536611" name="Freeform 35"/>
            <p:cNvSpPr>
              <a:spLocks/>
            </p:cNvSpPr>
            <p:nvPr userDrawn="1"/>
          </p:nvSpPr>
          <p:spPr bwMode="auto">
            <a:xfrm>
              <a:off x="0" y="98"/>
              <a:ext cx="256" cy="253"/>
            </a:xfrm>
            <a:custGeom>
              <a:avLst/>
              <a:gdLst/>
              <a:ahLst/>
              <a:cxnLst>
                <a:cxn ang="0">
                  <a:pos x="8" y="190"/>
                </a:cxn>
                <a:cxn ang="0">
                  <a:pos x="71" y="115"/>
                </a:cxn>
                <a:cxn ang="0">
                  <a:pos x="203" y="16"/>
                </a:cxn>
                <a:cxn ang="0">
                  <a:pos x="251" y="19"/>
                </a:cxn>
                <a:cxn ang="0">
                  <a:pos x="236" y="46"/>
                </a:cxn>
                <a:cxn ang="0">
                  <a:pos x="176" y="82"/>
                </a:cxn>
                <a:cxn ang="0">
                  <a:pos x="92" y="154"/>
                </a:cxn>
                <a:cxn ang="0">
                  <a:pos x="23" y="247"/>
                </a:cxn>
                <a:cxn ang="0">
                  <a:pos x="8" y="190"/>
                </a:cxn>
              </a:cxnLst>
              <a:rect l="0" t="0" r="r" b="b"/>
              <a:pathLst>
                <a:path w="256" h="253">
                  <a:moveTo>
                    <a:pt x="8" y="190"/>
                  </a:moveTo>
                  <a:cubicBezTo>
                    <a:pt x="16" y="168"/>
                    <a:pt x="38" y="144"/>
                    <a:pt x="71" y="115"/>
                  </a:cubicBezTo>
                  <a:cubicBezTo>
                    <a:pt x="104" y="86"/>
                    <a:pt x="173" y="32"/>
                    <a:pt x="203" y="16"/>
                  </a:cubicBezTo>
                  <a:cubicBezTo>
                    <a:pt x="233" y="0"/>
                    <a:pt x="246" y="14"/>
                    <a:pt x="251" y="19"/>
                  </a:cubicBezTo>
                  <a:cubicBezTo>
                    <a:pt x="256" y="24"/>
                    <a:pt x="249" y="35"/>
                    <a:pt x="236" y="46"/>
                  </a:cubicBezTo>
                  <a:cubicBezTo>
                    <a:pt x="223" y="57"/>
                    <a:pt x="200" y="64"/>
                    <a:pt x="176" y="82"/>
                  </a:cubicBezTo>
                  <a:cubicBezTo>
                    <a:pt x="152" y="100"/>
                    <a:pt x="118" y="126"/>
                    <a:pt x="92" y="154"/>
                  </a:cubicBezTo>
                  <a:cubicBezTo>
                    <a:pt x="66" y="182"/>
                    <a:pt x="36" y="241"/>
                    <a:pt x="23" y="247"/>
                  </a:cubicBezTo>
                  <a:cubicBezTo>
                    <a:pt x="10" y="253"/>
                    <a:pt x="0" y="212"/>
                    <a:pt x="8" y="190"/>
                  </a:cubicBezTo>
                  <a:close/>
                </a:path>
              </a:pathLst>
            </a:custGeom>
            <a:gradFill rotWithShape="0">
              <a:gsLst>
                <a:gs pos="0">
                  <a:schemeClr val="accent2"/>
                </a:gs>
                <a:gs pos="100000">
                  <a:schemeClr val="bg2"/>
                </a:gs>
              </a:gsLst>
              <a:lin ang="18900000" scaled="1"/>
            </a:gradFill>
            <a:ln w="9525">
              <a:noFill/>
              <a:round/>
              <a:headEnd/>
              <a:tailEnd/>
            </a:ln>
            <a:effectLst/>
          </p:spPr>
          <p:txBody>
            <a:bodyPr wrap="none" anchor="ctr"/>
            <a:lstStyle/>
            <a:p>
              <a:pPr>
                <a:defRPr/>
              </a:pPr>
              <a:endParaRPr lang="en-IN"/>
            </a:p>
          </p:txBody>
        </p:sp>
        <p:sp>
          <p:nvSpPr>
            <p:cNvPr id="536612" name="Freeform 36"/>
            <p:cNvSpPr>
              <a:spLocks/>
            </p:cNvSpPr>
            <p:nvPr userDrawn="1"/>
          </p:nvSpPr>
          <p:spPr bwMode="auto">
            <a:xfrm>
              <a:off x="56" y="0"/>
              <a:ext cx="708" cy="459"/>
            </a:xfrm>
            <a:custGeom>
              <a:avLst/>
              <a:gdLst/>
              <a:ahLst/>
              <a:cxnLst>
                <a:cxn ang="0">
                  <a:pos x="0" y="432"/>
                </a:cxn>
                <a:cxn ang="0">
                  <a:pos x="0" y="453"/>
                </a:cxn>
                <a:cxn ang="0">
                  <a:pos x="72" y="324"/>
                </a:cxn>
                <a:cxn ang="0">
                  <a:pos x="198" y="201"/>
                </a:cxn>
                <a:cxn ang="0">
                  <a:pos x="366" y="102"/>
                </a:cxn>
                <a:cxn ang="0">
                  <a:pos x="531" y="36"/>
                </a:cxn>
                <a:cxn ang="0">
                  <a:pos x="609" y="0"/>
                </a:cxn>
                <a:cxn ang="0">
                  <a:pos x="708" y="3"/>
                </a:cxn>
                <a:cxn ang="0">
                  <a:pos x="591" y="66"/>
                </a:cxn>
                <a:cxn ang="0">
                  <a:pos x="417" y="126"/>
                </a:cxn>
                <a:cxn ang="0">
                  <a:pos x="237" y="231"/>
                </a:cxn>
                <a:cxn ang="0">
                  <a:pos x="117" y="345"/>
                </a:cxn>
                <a:cxn ang="0">
                  <a:pos x="51" y="459"/>
                </a:cxn>
                <a:cxn ang="0">
                  <a:pos x="0" y="453"/>
                </a:cxn>
              </a:cxnLst>
              <a:rect l="0" t="0" r="r" b="b"/>
              <a:pathLst>
                <a:path w="708" h="459">
                  <a:moveTo>
                    <a:pt x="0" y="432"/>
                  </a:moveTo>
                  <a:lnTo>
                    <a:pt x="0" y="453"/>
                  </a:lnTo>
                  <a:cubicBezTo>
                    <a:pt x="12" y="435"/>
                    <a:pt x="39" y="366"/>
                    <a:pt x="72" y="324"/>
                  </a:cubicBezTo>
                  <a:cubicBezTo>
                    <a:pt x="105" y="282"/>
                    <a:pt x="149" y="238"/>
                    <a:pt x="198" y="201"/>
                  </a:cubicBezTo>
                  <a:cubicBezTo>
                    <a:pt x="247" y="164"/>
                    <a:pt x="311" y="129"/>
                    <a:pt x="366" y="102"/>
                  </a:cubicBezTo>
                  <a:cubicBezTo>
                    <a:pt x="421" y="75"/>
                    <a:pt x="490" y="53"/>
                    <a:pt x="531" y="36"/>
                  </a:cubicBezTo>
                  <a:cubicBezTo>
                    <a:pt x="572" y="19"/>
                    <a:pt x="580" y="5"/>
                    <a:pt x="609" y="0"/>
                  </a:cubicBezTo>
                  <a:lnTo>
                    <a:pt x="708" y="3"/>
                  </a:lnTo>
                  <a:cubicBezTo>
                    <a:pt x="705" y="14"/>
                    <a:pt x="640" y="45"/>
                    <a:pt x="591" y="66"/>
                  </a:cubicBezTo>
                  <a:cubicBezTo>
                    <a:pt x="542" y="87"/>
                    <a:pt x="476" y="98"/>
                    <a:pt x="417" y="126"/>
                  </a:cubicBezTo>
                  <a:cubicBezTo>
                    <a:pt x="358" y="154"/>
                    <a:pt x="287" y="195"/>
                    <a:pt x="237" y="231"/>
                  </a:cubicBezTo>
                  <a:cubicBezTo>
                    <a:pt x="187" y="267"/>
                    <a:pt x="148" y="307"/>
                    <a:pt x="117" y="345"/>
                  </a:cubicBezTo>
                  <a:cubicBezTo>
                    <a:pt x="86" y="383"/>
                    <a:pt x="70" y="441"/>
                    <a:pt x="51" y="459"/>
                  </a:cubicBezTo>
                  <a:lnTo>
                    <a:pt x="0" y="453"/>
                  </a:lnTo>
                </a:path>
              </a:pathLst>
            </a:custGeom>
            <a:gradFill rotWithShape="0">
              <a:gsLst>
                <a:gs pos="0">
                  <a:schemeClr val="bg2"/>
                </a:gs>
                <a:gs pos="50000">
                  <a:schemeClr val="accent2"/>
                </a:gs>
                <a:gs pos="100000">
                  <a:schemeClr val="bg2"/>
                </a:gs>
              </a:gsLst>
              <a:lin ang="5400000" scaled="1"/>
            </a:gradFill>
            <a:ln w="9525" cap="flat" cmpd="sng">
              <a:noFill/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wrap="none" anchor="ctr"/>
            <a:lstStyle/>
            <a:p>
              <a:pPr>
                <a:defRPr/>
              </a:pPr>
              <a:endParaRPr lang="en-IN"/>
            </a:p>
          </p:txBody>
        </p:sp>
        <p:sp>
          <p:nvSpPr>
            <p:cNvPr id="536613" name="Freeform 37"/>
            <p:cNvSpPr>
              <a:spLocks/>
            </p:cNvSpPr>
            <p:nvPr userDrawn="1"/>
          </p:nvSpPr>
          <p:spPr bwMode="auto">
            <a:xfrm>
              <a:off x="131" y="269"/>
              <a:ext cx="251" cy="194"/>
            </a:xfrm>
            <a:custGeom>
              <a:avLst/>
              <a:gdLst/>
              <a:ahLst/>
              <a:cxnLst>
                <a:cxn ang="0">
                  <a:pos x="21" y="163"/>
                </a:cxn>
                <a:cxn ang="0">
                  <a:pos x="9" y="184"/>
                </a:cxn>
                <a:cxn ang="0">
                  <a:pos x="75" y="103"/>
                </a:cxn>
                <a:cxn ang="0">
                  <a:pos x="165" y="28"/>
                </a:cxn>
                <a:cxn ang="0">
                  <a:pos x="207" y="7"/>
                </a:cxn>
                <a:cxn ang="0">
                  <a:pos x="246" y="4"/>
                </a:cxn>
                <a:cxn ang="0">
                  <a:pos x="237" y="34"/>
                </a:cxn>
                <a:cxn ang="0">
                  <a:pos x="183" y="61"/>
                </a:cxn>
                <a:cxn ang="0">
                  <a:pos x="108" y="124"/>
                </a:cxn>
                <a:cxn ang="0">
                  <a:pos x="54" y="190"/>
                </a:cxn>
                <a:cxn ang="0">
                  <a:pos x="6" y="184"/>
                </a:cxn>
              </a:cxnLst>
              <a:rect l="0" t="0" r="r" b="b"/>
              <a:pathLst>
                <a:path w="251" h="194">
                  <a:moveTo>
                    <a:pt x="21" y="163"/>
                  </a:moveTo>
                  <a:cubicBezTo>
                    <a:pt x="10" y="178"/>
                    <a:pt x="0" y="194"/>
                    <a:pt x="9" y="184"/>
                  </a:cubicBezTo>
                  <a:cubicBezTo>
                    <a:pt x="18" y="174"/>
                    <a:pt x="49" y="129"/>
                    <a:pt x="75" y="103"/>
                  </a:cubicBezTo>
                  <a:cubicBezTo>
                    <a:pt x="101" y="77"/>
                    <a:pt x="143" y="44"/>
                    <a:pt x="165" y="28"/>
                  </a:cubicBezTo>
                  <a:cubicBezTo>
                    <a:pt x="187" y="12"/>
                    <a:pt x="194" y="11"/>
                    <a:pt x="207" y="7"/>
                  </a:cubicBezTo>
                  <a:cubicBezTo>
                    <a:pt x="220" y="3"/>
                    <a:pt x="241" y="0"/>
                    <a:pt x="246" y="4"/>
                  </a:cubicBezTo>
                  <a:cubicBezTo>
                    <a:pt x="251" y="8"/>
                    <a:pt x="247" y="25"/>
                    <a:pt x="237" y="34"/>
                  </a:cubicBezTo>
                  <a:cubicBezTo>
                    <a:pt x="227" y="43"/>
                    <a:pt x="204" y="46"/>
                    <a:pt x="183" y="61"/>
                  </a:cubicBezTo>
                  <a:cubicBezTo>
                    <a:pt x="162" y="76"/>
                    <a:pt x="129" y="103"/>
                    <a:pt x="108" y="124"/>
                  </a:cubicBezTo>
                  <a:cubicBezTo>
                    <a:pt x="87" y="145"/>
                    <a:pt x="71" y="180"/>
                    <a:pt x="54" y="190"/>
                  </a:cubicBezTo>
                  <a:lnTo>
                    <a:pt x="6" y="184"/>
                  </a:lnTo>
                </a:path>
              </a:pathLst>
            </a:custGeom>
            <a:gradFill rotWithShape="0">
              <a:gsLst>
                <a:gs pos="0">
                  <a:schemeClr val="accent2"/>
                </a:gs>
                <a:gs pos="100000">
                  <a:schemeClr val="bg2"/>
                </a:gs>
              </a:gsLst>
              <a:lin ang="18900000" scaled="1"/>
            </a:gradFill>
            <a:ln w="9525" cap="flat" cmpd="sng">
              <a:noFill/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wrap="none" anchor="ctr"/>
            <a:lstStyle/>
            <a:p>
              <a:pPr>
                <a:defRPr/>
              </a:pPr>
              <a:endParaRPr lang="en-IN"/>
            </a:p>
          </p:txBody>
        </p:sp>
        <p:sp>
          <p:nvSpPr>
            <p:cNvPr id="536614" name="Freeform 38"/>
            <p:cNvSpPr>
              <a:spLocks/>
            </p:cNvSpPr>
            <p:nvPr userDrawn="1"/>
          </p:nvSpPr>
          <p:spPr bwMode="auto">
            <a:xfrm>
              <a:off x="341" y="0"/>
              <a:ext cx="159" cy="72"/>
            </a:xfrm>
            <a:custGeom>
              <a:avLst/>
              <a:gdLst/>
              <a:ahLst/>
              <a:cxnLst>
                <a:cxn ang="0">
                  <a:pos x="99" y="0"/>
                </a:cxn>
                <a:cxn ang="0">
                  <a:pos x="15" y="36"/>
                </a:cxn>
                <a:cxn ang="0">
                  <a:pos x="6" y="60"/>
                </a:cxn>
                <a:cxn ang="0">
                  <a:pos x="36" y="69"/>
                </a:cxn>
                <a:cxn ang="0">
                  <a:pos x="87" y="42"/>
                </a:cxn>
                <a:cxn ang="0">
                  <a:pos x="159" y="0"/>
                </a:cxn>
                <a:cxn ang="0">
                  <a:pos x="99" y="0"/>
                </a:cxn>
              </a:cxnLst>
              <a:rect l="0" t="0" r="r" b="b"/>
              <a:pathLst>
                <a:path w="159" h="72">
                  <a:moveTo>
                    <a:pt x="99" y="0"/>
                  </a:moveTo>
                  <a:cubicBezTo>
                    <a:pt x="75" y="6"/>
                    <a:pt x="30" y="26"/>
                    <a:pt x="15" y="36"/>
                  </a:cubicBezTo>
                  <a:cubicBezTo>
                    <a:pt x="0" y="46"/>
                    <a:pt x="3" y="55"/>
                    <a:pt x="6" y="60"/>
                  </a:cubicBezTo>
                  <a:cubicBezTo>
                    <a:pt x="9" y="65"/>
                    <a:pt x="23" y="72"/>
                    <a:pt x="36" y="69"/>
                  </a:cubicBezTo>
                  <a:cubicBezTo>
                    <a:pt x="49" y="66"/>
                    <a:pt x="67" y="53"/>
                    <a:pt x="87" y="42"/>
                  </a:cubicBezTo>
                  <a:cubicBezTo>
                    <a:pt x="107" y="31"/>
                    <a:pt x="158" y="6"/>
                    <a:pt x="159" y="0"/>
                  </a:cubicBezTo>
                  <a:lnTo>
                    <a:pt x="99" y="0"/>
                  </a:lnTo>
                  <a:close/>
                </a:path>
              </a:pathLst>
            </a:custGeom>
            <a:gradFill rotWithShape="0">
              <a:gsLst>
                <a:gs pos="0">
                  <a:schemeClr val="accent2"/>
                </a:gs>
                <a:gs pos="100000">
                  <a:schemeClr val="bg2"/>
                </a:gs>
              </a:gsLst>
              <a:lin ang="18900000" scaled="1"/>
            </a:gradFill>
            <a:ln w="9525" cap="flat" cmpd="sng">
              <a:noFill/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wrap="none" anchor="ctr"/>
            <a:lstStyle/>
            <a:p>
              <a:pPr>
                <a:defRPr/>
              </a:pPr>
              <a:endParaRPr lang="en-IN"/>
            </a:p>
          </p:txBody>
        </p:sp>
        <p:sp>
          <p:nvSpPr>
            <p:cNvPr id="536615" name="Freeform 39"/>
            <p:cNvSpPr>
              <a:spLocks/>
            </p:cNvSpPr>
            <p:nvPr userDrawn="1"/>
          </p:nvSpPr>
          <p:spPr bwMode="auto">
            <a:xfrm>
              <a:off x="488" y="0"/>
              <a:ext cx="455" cy="216"/>
            </a:xfrm>
            <a:custGeom>
              <a:avLst/>
              <a:gdLst/>
              <a:ahLst/>
              <a:cxnLst>
                <a:cxn ang="0">
                  <a:pos x="395" y="0"/>
                </a:cxn>
                <a:cxn ang="0">
                  <a:pos x="338" y="48"/>
                </a:cxn>
                <a:cxn ang="0">
                  <a:pos x="242" y="102"/>
                </a:cxn>
                <a:cxn ang="0">
                  <a:pos x="104" y="147"/>
                </a:cxn>
                <a:cxn ang="0">
                  <a:pos x="35" y="168"/>
                </a:cxn>
                <a:cxn ang="0">
                  <a:pos x="8" y="192"/>
                </a:cxn>
                <a:cxn ang="0">
                  <a:pos x="8" y="213"/>
                </a:cxn>
                <a:cxn ang="0">
                  <a:pos x="59" y="213"/>
                </a:cxn>
                <a:cxn ang="0">
                  <a:pos x="86" y="192"/>
                </a:cxn>
                <a:cxn ang="0">
                  <a:pos x="173" y="159"/>
                </a:cxn>
                <a:cxn ang="0">
                  <a:pos x="299" y="126"/>
                </a:cxn>
                <a:cxn ang="0">
                  <a:pos x="392" y="72"/>
                </a:cxn>
                <a:cxn ang="0">
                  <a:pos x="455" y="0"/>
                </a:cxn>
                <a:cxn ang="0">
                  <a:pos x="395" y="0"/>
                </a:cxn>
              </a:cxnLst>
              <a:rect l="0" t="0" r="r" b="b"/>
              <a:pathLst>
                <a:path w="455" h="216">
                  <a:moveTo>
                    <a:pt x="395" y="0"/>
                  </a:moveTo>
                  <a:cubicBezTo>
                    <a:pt x="376" y="8"/>
                    <a:pt x="364" y="31"/>
                    <a:pt x="338" y="48"/>
                  </a:cubicBezTo>
                  <a:cubicBezTo>
                    <a:pt x="312" y="65"/>
                    <a:pt x="281" y="86"/>
                    <a:pt x="242" y="102"/>
                  </a:cubicBezTo>
                  <a:cubicBezTo>
                    <a:pt x="203" y="118"/>
                    <a:pt x="138" y="136"/>
                    <a:pt x="104" y="147"/>
                  </a:cubicBezTo>
                  <a:cubicBezTo>
                    <a:pt x="70" y="158"/>
                    <a:pt x="51" y="161"/>
                    <a:pt x="35" y="168"/>
                  </a:cubicBezTo>
                  <a:cubicBezTo>
                    <a:pt x="19" y="175"/>
                    <a:pt x="12" y="185"/>
                    <a:pt x="8" y="192"/>
                  </a:cubicBezTo>
                  <a:cubicBezTo>
                    <a:pt x="4" y="199"/>
                    <a:pt x="0" y="210"/>
                    <a:pt x="8" y="213"/>
                  </a:cubicBezTo>
                  <a:cubicBezTo>
                    <a:pt x="16" y="216"/>
                    <a:pt x="46" y="216"/>
                    <a:pt x="59" y="213"/>
                  </a:cubicBezTo>
                  <a:cubicBezTo>
                    <a:pt x="72" y="210"/>
                    <a:pt x="67" y="201"/>
                    <a:pt x="86" y="192"/>
                  </a:cubicBezTo>
                  <a:cubicBezTo>
                    <a:pt x="105" y="183"/>
                    <a:pt x="138" y="170"/>
                    <a:pt x="173" y="159"/>
                  </a:cubicBezTo>
                  <a:cubicBezTo>
                    <a:pt x="208" y="148"/>
                    <a:pt x="263" y="140"/>
                    <a:pt x="299" y="126"/>
                  </a:cubicBezTo>
                  <a:cubicBezTo>
                    <a:pt x="335" y="112"/>
                    <a:pt x="366" y="93"/>
                    <a:pt x="392" y="72"/>
                  </a:cubicBezTo>
                  <a:cubicBezTo>
                    <a:pt x="418" y="51"/>
                    <a:pt x="454" y="12"/>
                    <a:pt x="455" y="0"/>
                  </a:cubicBezTo>
                  <a:lnTo>
                    <a:pt x="395" y="0"/>
                  </a:lnTo>
                  <a:close/>
                </a:path>
              </a:pathLst>
            </a:custGeom>
            <a:gradFill rotWithShape="0">
              <a:gsLst>
                <a:gs pos="0">
                  <a:schemeClr val="bg2"/>
                </a:gs>
                <a:gs pos="100000">
                  <a:schemeClr val="accent2"/>
                </a:gs>
              </a:gsLst>
              <a:lin ang="2700000" scaled="1"/>
            </a:gradFill>
            <a:ln w="9525" cap="flat" cmpd="sng">
              <a:noFill/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wrap="none" anchor="ctr"/>
            <a:lstStyle/>
            <a:p>
              <a:pPr>
                <a:defRPr/>
              </a:pPr>
              <a:endParaRPr lang="en-IN"/>
            </a:p>
          </p:txBody>
        </p:sp>
        <p:sp>
          <p:nvSpPr>
            <p:cNvPr id="536616" name="Freeform 40"/>
            <p:cNvSpPr>
              <a:spLocks/>
            </p:cNvSpPr>
            <p:nvPr userDrawn="1"/>
          </p:nvSpPr>
          <p:spPr bwMode="auto">
            <a:xfrm>
              <a:off x="1448" y="37"/>
              <a:ext cx="414" cy="108"/>
            </a:xfrm>
            <a:custGeom>
              <a:avLst/>
              <a:gdLst/>
              <a:ahLst/>
              <a:cxnLst>
                <a:cxn ang="0">
                  <a:pos x="0" y="11"/>
                </a:cxn>
                <a:cxn ang="0">
                  <a:pos x="24" y="11"/>
                </a:cxn>
                <a:cxn ang="0">
                  <a:pos x="156" y="2"/>
                </a:cxn>
                <a:cxn ang="0">
                  <a:pos x="288" y="23"/>
                </a:cxn>
                <a:cxn ang="0">
                  <a:pos x="384" y="53"/>
                </a:cxn>
                <a:cxn ang="0">
                  <a:pos x="411" y="74"/>
                </a:cxn>
                <a:cxn ang="0">
                  <a:pos x="405" y="104"/>
                </a:cxn>
                <a:cxn ang="0">
                  <a:pos x="363" y="101"/>
                </a:cxn>
                <a:cxn ang="0">
                  <a:pos x="294" y="77"/>
                </a:cxn>
                <a:cxn ang="0">
                  <a:pos x="174" y="50"/>
                </a:cxn>
                <a:cxn ang="0">
                  <a:pos x="72" y="62"/>
                </a:cxn>
                <a:cxn ang="0">
                  <a:pos x="36" y="59"/>
                </a:cxn>
                <a:cxn ang="0">
                  <a:pos x="0" y="11"/>
                </a:cxn>
              </a:cxnLst>
              <a:rect l="0" t="0" r="r" b="b"/>
              <a:pathLst>
                <a:path w="414" h="108">
                  <a:moveTo>
                    <a:pt x="0" y="11"/>
                  </a:moveTo>
                  <a:lnTo>
                    <a:pt x="24" y="11"/>
                  </a:lnTo>
                  <a:cubicBezTo>
                    <a:pt x="50" y="9"/>
                    <a:pt x="112" y="0"/>
                    <a:pt x="156" y="2"/>
                  </a:cubicBezTo>
                  <a:cubicBezTo>
                    <a:pt x="200" y="4"/>
                    <a:pt x="250" y="15"/>
                    <a:pt x="288" y="23"/>
                  </a:cubicBezTo>
                  <a:cubicBezTo>
                    <a:pt x="326" y="31"/>
                    <a:pt x="363" y="44"/>
                    <a:pt x="384" y="53"/>
                  </a:cubicBezTo>
                  <a:cubicBezTo>
                    <a:pt x="405" y="62"/>
                    <a:pt x="408" y="66"/>
                    <a:pt x="411" y="74"/>
                  </a:cubicBezTo>
                  <a:cubicBezTo>
                    <a:pt x="414" y="82"/>
                    <a:pt x="413" y="100"/>
                    <a:pt x="405" y="104"/>
                  </a:cubicBezTo>
                  <a:cubicBezTo>
                    <a:pt x="397" y="108"/>
                    <a:pt x="381" y="105"/>
                    <a:pt x="363" y="101"/>
                  </a:cubicBezTo>
                  <a:cubicBezTo>
                    <a:pt x="345" y="97"/>
                    <a:pt x="325" y="85"/>
                    <a:pt x="294" y="77"/>
                  </a:cubicBezTo>
                  <a:cubicBezTo>
                    <a:pt x="263" y="69"/>
                    <a:pt x="211" y="53"/>
                    <a:pt x="174" y="50"/>
                  </a:cubicBezTo>
                  <a:cubicBezTo>
                    <a:pt x="137" y="47"/>
                    <a:pt x="95" y="61"/>
                    <a:pt x="72" y="62"/>
                  </a:cubicBezTo>
                  <a:cubicBezTo>
                    <a:pt x="49" y="63"/>
                    <a:pt x="48" y="66"/>
                    <a:pt x="36" y="59"/>
                  </a:cubicBezTo>
                  <a:cubicBezTo>
                    <a:pt x="24" y="52"/>
                    <a:pt x="13" y="36"/>
                    <a:pt x="0" y="11"/>
                  </a:cubicBezTo>
                  <a:close/>
                </a:path>
              </a:pathLst>
            </a:custGeom>
            <a:gradFill rotWithShape="0">
              <a:gsLst>
                <a:gs pos="0">
                  <a:schemeClr val="accent2"/>
                </a:gs>
                <a:gs pos="100000">
                  <a:schemeClr val="bg2"/>
                </a:gs>
              </a:gsLst>
              <a:lin ang="0" scaled="1"/>
            </a:gradFill>
            <a:ln w="9525" cap="flat" cmpd="sng">
              <a:noFill/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wrap="none" anchor="ctr"/>
            <a:lstStyle/>
            <a:p>
              <a:pPr>
                <a:defRPr/>
              </a:pPr>
              <a:endParaRPr lang="en-IN"/>
            </a:p>
          </p:txBody>
        </p:sp>
        <p:sp>
          <p:nvSpPr>
            <p:cNvPr id="536617" name="Freeform 41"/>
            <p:cNvSpPr>
              <a:spLocks/>
            </p:cNvSpPr>
            <p:nvPr userDrawn="1"/>
          </p:nvSpPr>
          <p:spPr bwMode="auto">
            <a:xfrm>
              <a:off x="1790" y="0"/>
              <a:ext cx="520" cy="225"/>
            </a:xfrm>
            <a:custGeom>
              <a:avLst/>
              <a:gdLst/>
              <a:ahLst/>
              <a:cxnLst>
                <a:cxn ang="0">
                  <a:pos x="42" y="0"/>
                </a:cxn>
                <a:cxn ang="0">
                  <a:pos x="12" y="24"/>
                </a:cxn>
                <a:cxn ang="0">
                  <a:pos x="114" y="54"/>
                </a:cxn>
                <a:cxn ang="0">
                  <a:pos x="240" y="117"/>
                </a:cxn>
                <a:cxn ang="0">
                  <a:pos x="333" y="153"/>
                </a:cxn>
                <a:cxn ang="0">
                  <a:pos x="438" y="219"/>
                </a:cxn>
                <a:cxn ang="0">
                  <a:pos x="426" y="192"/>
                </a:cxn>
                <a:cxn ang="0">
                  <a:pos x="441" y="180"/>
                </a:cxn>
                <a:cxn ang="0">
                  <a:pos x="519" y="216"/>
                </a:cxn>
                <a:cxn ang="0">
                  <a:pos x="450" y="162"/>
                </a:cxn>
                <a:cxn ang="0">
                  <a:pos x="381" y="135"/>
                </a:cxn>
                <a:cxn ang="0">
                  <a:pos x="285" y="84"/>
                </a:cxn>
                <a:cxn ang="0">
                  <a:pos x="186" y="18"/>
                </a:cxn>
                <a:cxn ang="0">
                  <a:pos x="123" y="0"/>
                </a:cxn>
                <a:cxn ang="0">
                  <a:pos x="42" y="0"/>
                </a:cxn>
              </a:cxnLst>
              <a:rect l="0" t="0" r="r" b="b"/>
              <a:pathLst>
                <a:path w="520" h="225">
                  <a:moveTo>
                    <a:pt x="42" y="0"/>
                  </a:moveTo>
                  <a:cubicBezTo>
                    <a:pt x="24" y="4"/>
                    <a:pt x="0" y="15"/>
                    <a:pt x="12" y="24"/>
                  </a:cubicBezTo>
                  <a:cubicBezTo>
                    <a:pt x="24" y="33"/>
                    <a:pt x="76" y="39"/>
                    <a:pt x="114" y="54"/>
                  </a:cubicBezTo>
                  <a:cubicBezTo>
                    <a:pt x="152" y="69"/>
                    <a:pt x="203" y="100"/>
                    <a:pt x="240" y="117"/>
                  </a:cubicBezTo>
                  <a:cubicBezTo>
                    <a:pt x="277" y="134"/>
                    <a:pt x="300" y="136"/>
                    <a:pt x="333" y="153"/>
                  </a:cubicBezTo>
                  <a:cubicBezTo>
                    <a:pt x="366" y="170"/>
                    <a:pt x="423" y="213"/>
                    <a:pt x="438" y="219"/>
                  </a:cubicBezTo>
                  <a:cubicBezTo>
                    <a:pt x="453" y="225"/>
                    <a:pt x="426" y="198"/>
                    <a:pt x="426" y="192"/>
                  </a:cubicBezTo>
                  <a:cubicBezTo>
                    <a:pt x="426" y="186"/>
                    <a:pt x="426" y="176"/>
                    <a:pt x="441" y="180"/>
                  </a:cubicBezTo>
                  <a:cubicBezTo>
                    <a:pt x="456" y="184"/>
                    <a:pt x="518" y="219"/>
                    <a:pt x="519" y="216"/>
                  </a:cubicBezTo>
                  <a:cubicBezTo>
                    <a:pt x="520" y="213"/>
                    <a:pt x="473" y="176"/>
                    <a:pt x="450" y="162"/>
                  </a:cubicBezTo>
                  <a:cubicBezTo>
                    <a:pt x="427" y="148"/>
                    <a:pt x="408" y="148"/>
                    <a:pt x="381" y="135"/>
                  </a:cubicBezTo>
                  <a:cubicBezTo>
                    <a:pt x="354" y="122"/>
                    <a:pt x="318" y="104"/>
                    <a:pt x="285" y="84"/>
                  </a:cubicBezTo>
                  <a:cubicBezTo>
                    <a:pt x="252" y="64"/>
                    <a:pt x="213" y="32"/>
                    <a:pt x="186" y="18"/>
                  </a:cubicBezTo>
                  <a:cubicBezTo>
                    <a:pt x="159" y="4"/>
                    <a:pt x="147" y="2"/>
                    <a:pt x="123" y="0"/>
                  </a:cubicBezTo>
                  <a:lnTo>
                    <a:pt x="42" y="0"/>
                  </a:lnTo>
                  <a:close/>
                </a:path>
              </a:pathLst>
            </a:custGeom>
            <a:gradFill rotWithShape="0">
              <a:gsLst>
                <a:gs pos="0">
                  <a:schemeClr val="accent2"/>
                </a:gs>
                <a:gs pos="100000">
                  <a:schemeClr val="bg2"/>
                </a:gs>
              </a:gsLst>
              <a:lin ang="18900000" scaled="1"/>
            </a:gradFill>
            <a:ln w="9525" cap="flat" cmpd="sng">
              <a:noFill/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wrap="none" anchor="ctr"/>
            <a:lstStyle/>
            <a:p>
              <a:pPr>
                <a:defRPr/>
              </a:pPr>
              <a:endParaRPr lang="en-IN"/>
            </a:p>
          </p:txBody>
        </p:sp>
        <p:sp>
          <p:nvSpPr>
            <p:cNvPr id="536618" name="Freeform 42"/>
            <p:cNvSpPr>
              <a:spLocks/>
            </p:cNvSpPr>
            <p:nvPr userDrawn="1"/>
          </p:nvSpPr>
          <p:spPr bwMode="auto">
            <a:xfrm>
              <a:off x="1943" y="154"/>
              <a:ext cx="431" cy="233"/>
            </a:xfrm>
            <a:custGeom>
              <a:avLst/>
              <a:gdLst/>
              <a:ahLst/>
              <a:cxnLst>
                <a:cxn ang="0">
                  <a:pos x="6" y="38"/>
                </a:cxn>
                <a:cxn ang="0">
                  <a:pos x="9" y="20"/>
                </a:cxn>
                <a:cxn ang="0">
                  <a:pos x="42" y="2"/>
                </a:cxn>
                <a:cxn ang="0">
                  <a:pos x="90" y="35"/>
                </a:cxn>
                <a:cxn ang="0">
                  <a:pos x="189" y="89"/>
                </a:cxn>
                <a:cxn ang="0">
                  <a:pos x="288" y="140"/>
                </a:cxn>
                <a:cxn ang="0">
                  <a:pos x="375" y="176"/>
                </a:cxn>
                <a:cxn ang="0">
                  <a:pos x="396" y="176"/>
                </a:cxn>
                <a:cxn ang="0">
                  <a:pos x="429" y="212"/>
                </a:cxn>
                <a:cxn ang="0">
                  <a:pos x="408" y="233"/>
                </a:cxn>
                <a:cxn ang="0">
                  <a:pos x="333" y="212"/>
                </a:cxn>
                <a:cxn ang="0">
                  <a:pos x="186" y="143"/>
                </a:cxn>
                <a:cxn ang="0">
                  <a:pos x="48" y="68"/>
                </a:cxn>
                <a:cxn ang="0">
                  <a:pos x="6" y="38"/>
                </a:cxn>
              </a:cxnLst>
              <a:rect l="0" t="0" r="r" b="b"/>
              <a:pathLst>
                <a:path w="431" h="233">
                  <a:moveTo>
                    <a:pt x="6" y="38"/>
                  </a:moveTo>
                  <a:cubicBezTo>
                    <a:pt x="0" y="26"/>
                    <a:pt x="3" y="26"/>
                    <a:pt x="9" y="20"/>
                  </a:cubicBezTo>
                  <a:cubicBezTo>
                    <a:pt x="15" y="14"/>
                    <a:pt x="29" y="0"/>
                    <a:pt x="42" y="2"/>
                  </a:cubicBezTo>
                  <a:cubicBezTo>
                    <a:pt x="55" y="4"/>
                    <a:pt x="66" y="21"/>
                    <a:pt x="90" y="35"/>
                  </a:cubicBezTo>
                  <a:cubicBezTo>
                    <a:pt x="114" y="49"/>
                    <a:pt x="156" y="72"/>
                    <a:pt x="189" y="89"/>
                  </a:cubicBezTo>
                  <a:cubicBezTo>
                    <a:pt x="222" y="106"/>
                    <a:pt x="257" y="126"/>
                    <a:pt x="288" y="140"/>
                  </a:cubicBezTo>
                  <a:cubicBezTo>
                    <a:pt x="319" y="154"/>
                    <a:pt x="357" y="170"/>
                    <a:pt x="375" y="176"/>
                  </a:cubicBezTo>
                  <a:cubicBezTo>
                    <a:pt x="393" y="182"/>
                    <a:pt x="387" y="170"/>
                    <a:pt x="396" y="176"/>
                  </a:cubicBezTo>
                  <a:cubicBezTo>
                    <a:pt x="405" y="182"/>
                    <a:pt x="427" y="203"/>
                    <a:pt x="429" y="212"/>
                  </a:cubicBezTo>
                  <a:cubicBezTo>
                    <a:pt x="431" y="221"/>
                    <a:pt x="424" y="233"/>
                    <a:pt x="408" y="233"/>
                  </a:cubicBezTo>
                  <a:cubicBezTo>
                    <a:pt x="392" y="233"/>
                    <a:pt x="370" y="227"/>
                    <a:pt x="333" y="212"/>
                  </a:cubicBezTo>
                  <a:cubicBezTo>
                    <a:pt x="296" y="197"/>
                    <a:pt x="234" y="167"/>
                    <a:pt x="186" y="143"/>
                  </a:cubicBezTo>
                  <a:cubicBezTo>
                    <a:pt x="138" y="119"/>
                    <a:pt x="78" y="86"/>
                    <a:pt x="48" y="68"/>
                  </a:cubicBezTo>
                  <a:cubicBezTo>
                    <a:pt x="18" y="50"/>
                    <a:pt x="12" y="50"/>
                    <a:pt x="6" y="38"/>
                  </a:cubicBezTo>
                  <a:close/>
                </a:path>
              </a:pathLst>
            </a:custGeom>
            <a:gradFill rotWithShape="0">
              <a:gsLst>
                <a:gs pos="0">
                  <a:schemeClr val="accent2"/>
                </a:gs>
                <a:gs pos="100000">
                  <a:schemeClr val="bg2"/>
                </a:gs>
              </a:gsLst>
              <a:lin ang="18900000" scaled="1"/>
            </a:gradFill>
            <a:ln w="9525" cap="flat" cmpd="sng">
              <a:noFill/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wrap="none" anchor="ctr"/>
            <a:lstStyle/>
            <a:p>
              <a:pPr>
                <a:defRPr/>
              </a:pPr>
              <a:endParaRPr lang="en-IN"/>
            </a:p>
          </p:txBody>
        </p:sp>
        <p:sp>
          <p:nvSpPr>
            <p:cNvPr id="536619" name="Freeform 43"/>
            <p:cNvSpPr>
              <a:spLocks/>
            </p:cNvSpPr>
            <p:nvPr userDrawn="1"/>
          </p:nvSpPr>
          <p:spPr bwMode="auto">
            <a:xfrm>
              <a:off x="2262" y="87"/>
              <a:ext cx="396" cy="227"/>
            </a:xfrm>
            <a:custGeom>
              <a:avLst/>
              <a:gdLst/>
              <a:ahLst/>
              <a:cxnLst>
                <a:cxn ang="0">
                  <a:pos x="2" y="9"/>
                </a:cxn>
                <a:cxn ang="0">
                  <a:pos x="53" y="66"/>
                </a:cxn>
                <a:cxn ang="0">
                  <a:pos x="176" y="132"/>
                </a:cxn>
                <a:cxn ang="0">
                  <a:pos x="293" y="189"/>
                </a:cxn>
                <a:cxn ang="0">
                  <a:pos x="341" y="222"/>
                </a:cxn>
                <a:cxn ang="0">
                  <a:pos x="377" y="219"/>
                </a:cxn>
                <a:cxn ang="0">
                  <a:pos x="377" y="180"/>
                </a:cxn>
                <a:cxn ang="0">
                  <a:pos x="260" y="126"/>
                </a:cxn>
                <a:cxn ang="0">
                  <a:pos x="113" y="51"/>
                </a:cxn>
                <a:cxn ang="0">
                  <a:pos x="41" y="9"/>
                </a:cxn>
                <a:cxn ang="0">
                  <a:pos x="2" y="9"/>
                </a:cxn>
              </a:cxnLst>
              <a:rect l="0" t="0" r="r" b="b"/>
              <a:pathLst>
                <a:path w="396" h="227">
                  <a:moveTo>
                    <a:pt x="2" y="9"/>
                  </a:moveTo>
                  <a:cubicBezTo>
                    <a:pt x="4" y="18"/>
                    <a:pt x="24" y="45"/>
                    <a:pt x="53" y="66"/>
                  </a:cubicBezTo>
                  <a:cubicBezTo>
                    <a:pt x="82" y="87"/>
                    <a:pt x="136" y="111"/>
                    <a:pt x="176" y="132"/>
                  </a:cubicBezTo>
                  <a:cubicBezTo>
                    <a:pt x="216" y="153"/>
                    <a:pt x="266" y="174"/>
                    <a:pt x="293" y="189"/>
                  </a:cubicBezTo>
                  <a:cubicBezTo>
                    <a:pt x="320" y="204"/>
                    <a:pt x="327" y="217"/>
                    <a:pt x="341" y="222"/>
                  </a:cubicBezTo>
                  <a:cubicBezTo>
                    <a:pt x="355" y="227"/>
                    <a:pt x="371" y="226"/>
                    <a:pt x="377" y="219"/>
                  </a:cubicBezTo>
                  <a:cubicBezTo>
                    <a:pt x="383" y="212"/>
                    <a:pt x="396" y="195"/>
                    <a:pt x="377" y="180"/>
                  </a:cubicBezTo>
                  <a:cubicBezTo>
                    <a:pt x="358" y="165"/>
                    <a:pt x="304" y="147"/>
                    <a:pt x="260" y="126"/>
                  </a:cubicBezTo>
                  <a:cubicBezTo>
                    <a:pt x="216" y="105"/>
                    <a:pt x="149" y="70"/>
                    <a:pt x="113" y="51"/>
                  </a:cubicBezTo>
                  <a:cubicBezTo>
                    <a:pt x="77" y="32"/>
                    <a:pt x="60" y="17"/>
                    <a:pt x="41" y="9"/>
                  </a:cubicBezTo>
                  <a:cubicBezTo>
                    <a:pt x="22" y="1"/>
                    <a:pt x="0" y="0"/>
                    <a:pt x="2" y="9"/>
                  </a:cubicBezTo>
                  <a:close/>
                </a:path>
              </a:pathLst>
            </a:custGeom>
            <a:gradFill rotWithShape="0">
              <a:gsLst>
                <a:gs pos="0">
                  <a:schemeClr val="accent2"/>
                </a:gs>
                <a:gs pos="100000">
                  <a:schemeClr val="bg2"/>
                </a:gs>
              </a:gsLst>
              <a:lin ang="18900000" scaled="1"/>
            </a:gradFill>
            <a:ln w="9525" cap="flat" cmpd="sng">
              <a:noFill/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wrap="none" anchor="ctr"/>
            <a:lstStyle/>
            <a:p>
              <a:pPr>
                <a:defRPr/>
              </a:pPr>
              <a:endParaRPr lang="en-IN"/>
            </a:p>
          </p:txBody>
        </p:sp>
        <p:sp>
          <p:nvSpPr>
            <p:cNvPr id="536620" name="Freeform 44"/>
            <p:cNvSpPr>
              <a:spLocks/>
            </p:cNvSpPr>
            <p:nvPr userDrawn="1"/>
          </p:nvSpPr>
          <p:spPr bwMode="auto">
            <a:xfrm>
              <a:off x="2264" y="240"/>
              <a:ext cx="516" cy="223"/>
            </a:xfrm>
            <a:custGeom>
              <a:avLst/>
              <a:gdLst/>
              <a:ahLst/>
              <a:cxnLst>
                <a:cxn ang="0">
                  <a:pos x="3" y="10"/>
                </a:cxn>
                <a:cxn ang="0">
                  <a:pos x="105" y="97"/>
                </a:cxn>
                <a:cxn ang="0">
                  <a:pos x="243" y="178"/>
                </a:cxn>
                <a:cxn ang="0">
                  <a:pos x="357" y="217"/>
                </a:cxn>
                <a:cxn ang="0">
                  <a:pos x="498" y="214"/>
                </a:cxn>
                <a:cxn ang="0">
                  <a:pos x="468" y="187"/>
                </a:cxn>
                <a:cxn ang="0">
                  <a:pos x="309" y="136"/>
                </a:cxn>
                <a:cxn ang="0">
                  <a:pos x="123" y="34"/>
                </a:cxn>
                <a:cxn ang="0">
                  <a:pos x="3" y="10"/>
                </a:cxn>
              </a:cxnLst>
              <a:rect l="0" t="0" r="r" b="b"/>
              <a:pathLst>
                <a:path w="516" h="223">
                  <a:moveTo>
                    <a:pt x="3" y="10"/>
                  </a:moveTo>
                  <a:cubicBezTo>
                    <a:pt x="0" y="20"/>
                    <a:pt x="65" y="69"/>
                    <a:pt x="105" y="97"/>
                  </a:cubicBezTo>
                  <a:cubicBezTo>
                    <a:pt x="145" y="125"/>
                    <a:pt x="201" y="158"/>
                    <a:pt x="243" y="178"/>
                  </a:cubicBezTo>
                  <a:cubicBezTo>
                    <a:pt x="285" y="198"/>
                    <a:pt x="315" y="211"/>
                    <a:pt x="357" y="217"/>
                  </a:cubicBezTo>
                  <a:cubicBezTo>
                    <a:pt x="399" y="223"/>
                    <a:pt x="480" y="219"/>
                    <a:pt x="498" y="214"/>
                  </a:cubicBezTo>
                  <a:cubicBezTo>
                    <a:pt x="516" y="209"/>
                    <a:pt x="499" y="200"/>
                    <a:pt x="468" y="187"/>
                  </a:cubicBezTo>
                  <a:cubicBezTo>
                    <a:pt x="437" y="174"/>
                    <a:pt x="366" y="161"/>
                    <a:pt x="309" y="136"/>
                  </a:cubicBezTo>
                  <a:cubicBezTo>
                    <a:pt x="252" y="111"/>
                    <a:pt x="172" y="54"/>
                    <a:pt x="123" y="34"/>
                  </a:cubicBezTo>
                  <a:cubicBezTo>
                    <a:pt x="74" y="14"/>
                    <a:pt x="6" y="0"/>
                    <a:pt x="3" y="10"/>
                  </a:cubicBezTo>
                  <a:close/>
                </a:path>
              </a:pathLst>
            </a:custGeom>
            <a:gradFill rotWithShape="0">
              <a:gsLst>
                <a:gs pos="0">
                  <a:schemeClr val="bg2"/>
                </a:gs>
                <a:gs pos="100000">
                  <a:schemeClr val="accent2"/>
                </a:gs>
              </a:gsLst>
              <a:lin ang="5400000" scaled="1"/>
            </a:gradFill>
            <a:ln w="9525" cap="flat" cmpd="sng">
              <a:noFill/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wrap="none" anchor="ctr"/>
            <a:lstStyle/>
            <a:p>
              <a:pPr>
                <a:defRPr/>
              </a:pPr>
              <a:endParaRPr lang="en-IN"/>
            </a:p>
          </p:txBody>
        </p:sp>
        <p:sp>
          <p:nvSpPr>
            <p:cNvPr id="536621" name="Freeform 45"/>
            <p:cNvSpPr>
              <a:spLocks/>
            </p:cNvSpPr>
            <p:nvPr userDrawn="1"/>
          </p:nvSpPr>
          <p:spPr bwMode="auto">
            <a:xfrm>
              <a:off x="2723" y="324"/>
              <a:ext cx="414" cy="100"/>
            </a:xfrm>
            <a:custGeom>
              <a:avLst/>
              <a:gdLst/>
              <a:ahLst/>
              <a:cxnLst>
                <a:cxn ang="0">
                  <a:pos x="69" y="60"/>
                </a:cxn>
                <a:cxn ang="0">
                  <a:pos x="12" y="42"/>
                </a:cxn>
                <a:cxn ang="0">
                  <a:pos x="3" y="15"/>
                </a:cxn>
                <a:cxn ang="0">
                  <a:pos x="30" y="0"/>
                </a:cxn>
                <a:cxn ang="0">
                  <a:pos x="117" y="18"/>
                </a:cxn>
                <a:cxn ang="0">
                  <a:pos x="243" y="48"/>
                </a:cxn>
                <a:cxn ang="0">
                  <a:pos x="387" y="48"/>
                </a:cxn>
                <a:cxn ang="0">
                  <a:pos x="408" y="54"/>
                </a:cxn>
                <a:cxn ang="0">
                  <a:pos x="381" y="87"/>
                </a:cxn>
                <a:cxn ang="0">
                  <a:pos x="318" y="99"/>
                </a:cxn>
                <a:cxn ang="0">
                  <a:pos x="195" y="93"/>
                </a:cxn>
                <a:cxn ang="0">
                  <a:pos x="69" y="60"/>
                </a:cxn>
              </a:cxnLst>
              <a:rect l="0" t="0" r="r" b="b"/>
              <a:pathLst>
                <a:path w="414" h="100">
                  <a:moveTo>
                    <a:pt x="69" y="60"/>
                  </a:moveTo>
                  <a:cubicBezTo>
                    <a:pt x="39" y="52"/>
                    <a:pt x="23" y="49"/>
                    <a:pt x="12" y="42"/>
                  </a:cubicBezTo>
                  <a:cubicBezTo>
                    <a:pt x="1" y="35"/>
                    <a:pt x="0" y="22"/>
                    <a:pt x="3" y="15"/>
                  </a:cubicBezTo>
                  <a:cubicBezTo>
                    <a:pt x="6" y="8"/>
                    <a:pt x="11" y="0"/>
                    <a:pt x="30" y="0"/>
                  </a:cubicBezTo>
                  <a:cubicBezTo>
                    <a:pt x="49" y="0"/>
                    <a:pt x="82" y="10"/>
                    <a:pt x="117" y="18"/>
                  </a:cubicBezTo>
                  <a:cubicBezTo>
                    <a:pt x="152" y="26"/>
                    <a:pt x="198" y="43"/>
                    <a:pt x="243" y="48"/>
                  </a:cubicBezTo>
                  <a:cubicBezTo>
                    <a:pt x="288" y="53"/>
                    <a:pt x="360" y="47"/>
                    <a:pt x="387" y="48"/>
                  </a:cubicBezTo>
                  <a:cubicBezTo>
                    <a:pt x="414" y="49"/>
                    <a:pt x="409" y="48"/>
                    <a:pt x="408" y="54"/>
                  </a:cubicBezTo>
                  <a:cubicBezTo>
                    <a:pt x="407" y="60"/>
                    <a:pt x="396" y="80"/>
                    <a:pt x="381" y="87"/>
                  </a:cubicBezTo>
                  <a:cubicBezTo>
                    <a:pt x="366" y="94"/>
                    <a:pt x="349" y="98"/>
                    <a:pt x="318" y="99"/>
                  </a:cubicBezTo>
                  <a:cubicBezTo>
                    <a:pt x="287" y="100"/>
                    <a:pt x="237" y="99"/>
                    <a:pt x="195" y="93"/>
                  </a:cubicBezTo>
                  <a:cubicBezTo>
                    <a:pt x="153" y="87"/>
                    <a:pt x="99" y="68"/>
                    <a:pt x="69" y="60"/>
                  </a:cubicBezTo>
                  <a:close/>
                </a:path>
              </a:pathLst>
            </a:custGeom>
            <a:gradFill rotWithShape="0">
              <a:gsLst>
                <a:gs pos="0">
                  <a:schemeClr val="bg2"/>
                </a:gs>
                <a:gs pos="100000">
                  <a:schemeClr val="accent2"/>
                </a:gs>
              </a:gsLst>
              <a:lin ang="0" scaled="1"/>
            </a:gradFill>
            <a:ln w="9525" cap="flat" cmpd="sng">
              <a:noFill/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wrap="none" anchor="ctr"/>
            <a:lstStyle/>
            <a:p>
              <a:pPr>
                <a:defRPr/>
              </a:pPr>
              <a:endParaRPr lang="en-IN"/>
            </a:p>
          </p:txBody>
        </p:sp>
        <p:sp>
          <p:nvSpPr>
            <p:cNvPr id="536622" name="Freeform 46"/>
            <p:cNvSpPr>
              <a:spLocks/>
            </p:cNvSpPr>
            <p:nvPr userDrawn="1"/>
          </p:nvSpPr>
          <p:spPr bwMode="auto">
            <a:xfrm>
              <a:off x="3165" y="375"/>
              <a:ext cx="150" cy="72"/>
            </a:xfrm>
            <a:custGeom>
              <a:avLst/>
              <a:gdLst/>
              <a:ahLst/>
              <a:cxnLst>
                <a:cxn ang="0">
                  <a:pos x="3" y="67"/>
                </a:cxn>
                <a:cxn ang="0">
                  <a:pos x="84" y="19"/>
                </a:cxn>
                <a:cxn ang="0">
                  <a:pos x="123" y="1"/>
                </a:cxn>
                <a:cxn ang="0">
                  <a:pos x="150" y="22"/>
                </a:cxn>
                <a:cxn ang="0">
                  <a:pos x="123" y="55"/>
                </a:cxn>
                <a:cxn ang="0">
                  <a:pos x="90" y="70"/>
                </a:cxn>
                <a:cxn ang="0">
                  <a:pos x="0" y="67"/>
                </a:cxn>
              </a:cxnLst>
              <a:rect l="0" t="0" r="r" b="b"/>
              <a:pathLst>
                <a:path w="150" h="72">
                  <a:moveTo>
                    <a:pt x="3" y="67"/>
                  </a:moveTo>
                  <a:cubicBezTo>
                    <a:pt x="16" y="59"/>
                    <a:pt x="64" y="30"/>
                    <a:pt x="84" y="19"/>
                  </a:cubicBezTo>
                  <a:cubicBezTo>
                    <a:pt x="104" y="8"/>
                    <a:pt x="112" y="0"/>
                    <a:pt x="123" y="1"/>
                  </a:cubicBezTo>
                  <a:cubicBezTo>
                    <a:pt x="134" y="2"/>
                    <a:pt x="150" y="13"/>
                    <a:pt x="150" y="22"/>
                  </a:cubicBezTo>
                  <a:cubicBezTo>
                    <a:pt x="150" y="31"/>
                    <a:pt x="133" y="47"/>
                    <a:pt x="123" y="55"/>
                  </a:cubicBezTo>
                  <a:cubicBezTo>
                    <a:pt x="113" y="63"/>
                    <a:pt x="110" y="68"/>
                    <a:pt x="90" y="70"/>
                  </a:cubicBezTo>
                  <a:cubicBezTo>
                    <a:pt x="70" y="72"/>
                    <a:pt x="35" y="69"/>
                    <a:pt x="0" y="67"/>
                  </a:cubicBezTo>
                </a:path>
              </a:pathLst>
            </a:custGeom>
            <a:gradFill rotWithShape="0">
              <a:gsLst>
                <a:gs pos="0">
                  <a:schemeClr val="accent2"/>
                </a:gs>
                <a:gs pos="100000">
                  <a:schemeClr val="bg2"/>
                </a:gs>
              </a:gsLst>
              <a:lin ang="0" scaled="1"/>
            </a:gradFill>
            <a:ln w="9525" cap="flat" cmpd="sng">
              <a:noFill/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wrap="none" anchor="ctr"/>
            <a:lstStyle/>
            <a:p>
              <a:pPr>
                <a:defRPr/>
              </a:pPr>
              <a:endParaRPr lang="en-IN"/>
            </a:p>
          </p:txBody>
        </p:sp>
        <p:sp>
          <p:nvSpPr>
            <p:cNvPr id="536623" name="Freeform 47"/>
            <p:cNvSpPr>
              <a:spLocks/>
            </p:cNvSpPr>
            <p:nvPr userDrawn="1"/>
          </p:nvSpPr>
          <p:spPr bwMode="auto">
            <a:xfrm>
              <a:off x="3463" y="267"/>
              <a:ext cx="148" cy="91"/>
            </a:xfrm>
            <a:custGeom>
              <a:avLst/>
              <a:gdLst/>
              <a:ahLst/>
              <a:cxnLst>
                <a:cxn ang="0">
                  <a:pos x="1" y="69"/>
                </a:cxn>
                <a:cxn ang="0">
                  <a:pos x="25" y="51"/>
                </a:cxn>
                <a:cxn ang="0">
                  <a:pos x="100" y="9"/>
                </a:cxn>
                <a:cxn ang="0">
                  <a:pos x="133" y="3"/>
                </a:cxn>
                <a:cxn ang="0">
                  <a:pos x="136" y="27"/>
                </a:cxn>
                <a:cxn ang="0">
                  <a:pos x="61" y="75"/>
                </a:cxn>
                <a:cxn ang="0">
                  <a:pos x="19" y="90"/>
                </a:cxn>
                <a:cxn ang="0">
                  <a:pos x="1" y="69"/>
                </a:cxn>
              </a:cxnLst>
              <a:rect l="0" t="0" r="r" b="b"/>
              <a:pathLst>
                <a:path w="148" h="91">
                  <a:moveTo>
                    <a:pt x="1" y="69"/>
                  </a:moveTo>
                  <a:cubicBezTo>
                    <a:pt x="2" y="63"/>
                    <a:pt x="9" y="61"/>
                    <a:pt x="25" y="51"/>
                  </a:cubicBezTo>
                  <a:cubicBezTo>
                    <a:pt x="41" y="41"/>
                    <a:pt x="82" y="17"/>
                    <a:pt x="100" y="9"/>
                  </a:cubicBezTo>
                  <a:cubicBezTo>
                    <a:pt x="118" y="1"/>
                    <a:pt x="127" y="0"/>
                    <a:pt x="133" y="3"/>
                  </a:cubicBezTo>
                  <a:cubicBezTo>
                    <a:pt x="139" y="6"/>
                    <a:pt x="148" y="15"/>
                    <a:pt x="136" y="27"/>
                  </a:cubicBezTo>
                  <a:cubicBezTo>
                    <a:pt x="124" y="39"/>
                    <a:pt x="80" y="65"/>
                    <a:pt x="61" y="75"/>
                  </a:cubicBezTo>
                  <a:cubicBezTo>
                    <a:pt x="42" y="85"/>
                    <a:pt x="29" y="91"/>
                    <a:pt x="19" y="90"/>
                  </a:cubicBezTo>
                  <a:cubicBezTo>
                    <a:pt x="9" y="89"/>
                    <a:pt x="0" y="75"/>
                    <a:pt x="1" y="69"/>
                  </a:cubicBezTo>
                  <a:close/>
                </a:path>
              </a:pathLst>
            </a:custGeom>
            <a:gradFill rotWithShape="0">
              <a:gsLst>
                <a:gs pos="0">
                  <a:schemeClr val="bg2"/>
                </a:gs>
                <a:gs pos="100000">
                  <a:schemeClr val="accent2"/>
                </a:gs>
              </a:gsLst>
              <a:lin ang="2700000" scaled="1"/>
            </a:gradFill>
            <a:ln w="9525" cap="flat" cmpd="sng">
              <a:noFill/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wrap="none" anchor="ctr"/>
            <a:lstStyle/>
            <a:p>
              <a:pPr>
                <a:defRPr/>
              </a:pPr>
              <a:endParaRPr lang="en-IN"/>
            </a:p>
          </p:txBody>
        </p:sp>
        <p:sp>
          <p:nvSpPr>
            <p:cNvPr id="536624" name="Freeform 48"/>
            <p:cNvSpPr>
              <a:spLocks/>
            </p:cNvSpPr>
            <p:nvPr userDrawn="1"/>
          </p:nvSpPr>
          <p:spPr bwMode="auto">
            <a:xfrm>
              <a:off x="3580" y="58"/>
              <a:ext cx="938" cy="158"/>
            </a:xfrm>
            <a:custGeom>
              <a:avLst/>
              <a:gdLst/>
              <a:ahLst/>
              <a:cxnLst>
                <a:cxn ang="0">
                  <a:pos x="172" y="86"/>
                </a:cxn>
                <a:cxn ang="0">
                  <a:pos x="61" y="137"/>
                </a:cxn>
                <a:cxn ang="0">
                  <a:pos x="16" y="155"/>
                </a:cxn>
                <a:cxn ang="0">
                  <a:pos x="7" y="122"/>
                </a:cxn>
                <a:cxn ang="0">
                  <a:pos x="58" y="80"/>
                </a:cxn>
                <a:cxn ang="0">
                  <a:pos x="172" y="38"/>
                </a:cxn>
                <a:cxn ang="0">
                  <a:pos x="304" y="11"/>
                </a:cxn>
                <a:cxn ang="0">
                  <a:pos x="463" y="2"/>
                </a:cxn>
                <a:cxn ang="0">
                  <a:pos x="631" y="23"/>
                </a:cxn>
                <a:cxn ang="0">
                  <a:pos x="796" y="53"/>
                </a:cxn>
                <a:cxn ang="0">
                  <a:pos x="841" y="47"/>
                </a:cxn>
                <a:cxn ang="0">
                  <a:pos x="907" y="71"/>
                </a:cxn>
                <a:cxn ang="0">
                  <a:pos x="919" y="101"/>
                </a:cxn>
                <a:cxn ang="0">
                  <a:pos x="793" y="98"/>
                </a:cxn>
                <a:cxn ang="0">
                  <a:pos x="634" y="62"/>
                </a:cxn>
                <a:cxn ang="0">
                  <a:pos x="439" y="38"/>
                </a:cxn>
                <a:cxn ang="0">
                  <a:pos x="238" y="59"/>
                </a:cxn>
                <a:cxn ang="0">
                  <a:pos x="172" y="86"/>
                </a:cxn>
              </a:cxnLst>
              <a:rect l="0" t="0" r="r" b="b"/>
              <a:pathLst>
                <a:path w="938" h="158">
                  <a:moveTo>
                    <a:pt x="172" y="86"/>
                  </a:moveTo>
                  <a:cubicBezTo>
                    <a:pt x="142" y="99"/>
                    <a:pt x="87" y="126"/>
                    <a:pt x="61" y="137"/>
                  </a:cubicBezTo>
                  <a:cubicBezTo>
                    <a:pt x="35" y="148"/>
                    <a:pt x="25" y="158"/>
                    <a:pt x="16" y="155"/>
                  </a:cubicBezTo>
                  <a:cubicBezTo>
                    <a:pt x="7" y="152"/>
                    <a:pt x="0" y="134"/>
                    <a:pt x="7" y="122"/>
                  </a:cubicBezTo>
                  <a:cubicBezTo>
                    <a:pt x="14" y="110"/>
                    <a:pt x="31" y="94"/>
                    <a:pt x="58" y="80"/>
                  </a:cubicBezTo>
                  <a:cubicBezTo>
                    <a:pt x="85" y="66"/>
                    <a:pt x="131" y="49"/>
                    <a:pt x="172" y="38"/>
                  </a:cubicBezTo>
                  <a:cubicBezTo>
                    <a:pt x="213" y="27"/>
                    <a:pt x="256" y="17"/>
                    <a:pt x="304" y="11"/>
                  </a:cubicBezTo>
                  <a:cubicBezTo>
                    <a:pt x="352" y="5"/>
                    <a:pt x="409" y="0"/>
                    <a:pt x="463" y="2"/>
                  </a:cubicBezTo>
                  <a:cubicBezTo>
                    <a:pt x="517" y="4"/>
                    <a:pt x="576" y="15"/>
                    <a:pt x="631" y="23"/>
                  </a:cubicBezTo>
                  <a:cubicBezTo>
                    <a:pt x="686" y="31"/>
                    <a:pt x="761" y="49"/>
                    <a:pt x="796" y="53"/>
                  </a:cubicBezTo>
                  <a:cubicBezTo>
                    <a:pt x="831" y="57"/>
                    <a:pt x="823" y="44"/>
                    <a:pt x="841" y="47"/>
                  </a:cubicBezTo>
                  <a:cubicBezTo>
                    <a:pt x="859" y="50"/>
                    <a:pt x="894" y="62"/>
                    <a:pt x="907" y="71"/>
                  </a:cubicBezTo>
                  <a:cubicBezTo>
                    <a:pt x="920" y="80"/>
                    <a:pt x="938" y="97"/>
                    <a:pt x="919" y="101"/>
                  </a:cubicBezTo>
                  <a:cubicBezTo>
                    <a:pt x="900" y="105"/>
                    <a:pt x="840" y="104"/>
                    <a:pt x="793" y="98"/>
                  </a:cubicBezTo>
                  <a:cubicBezTo>
                    <a:pt x="746" y="92"/>
                    <a:pt x="693" y="72"/>
                    <a:pt x="634" y="62"/>
                  </a:cubicBezTo>
                  <a:cubicBezTo>
                    <a:pt x="575" y="52"/>
                    <a:pt x="505" y="38"/>
                    <a:pt x="439" y="38"/>
                  </a:cubicBezTo>
                  <a:cubicBezTo>
                    <a:pt x="373" y="38"/>
                    <a:pt x="284" y="51"/>
                    <a:pt x="238" y="59"/>
                  </a:cubicBezTo>
                  <a:cubicBezTo>
                    <a:pt x="192" y="67"/>
                    <a:pt x="202" y="73"/>
                    <a:pt x="172" y="86"/>
                  </a:cubicBezTo>
                  <a:close/>
                </a:path>
              </a:pathLst>
            </a:custGeom>
            <a:gradFill rotWithShape="0">
              <a:gsLst>
                <a:gs pos="0">
                  <a:schemeClr val="bg2"/>
                </a:gs>
                <a:gs pos="100000">
                  <a:schemeClr val="accent2"/>
                </a:gs>
              </a:gsLst>
              <a:lin ang="0" scaled="1"/>
            </a:gradFill>
            <a:ln w="9525" cap="flat" cmpd="sng">
              <a:noFill/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wrap="none" anchor="ctr"/>
            <a:lstStyle/>
            <a:p>
              <a:pPr>
                <a:defRPr/>
              </a:pPr>
              <a:endParaRPr lang="en-IN"/>
            </a:p>
          </p:txBody>
        </p:sp>
        <p:sp>
          <p:nvSpPr>
            <p:cNvPr id="536625" name="Freeform 49"/>
            <p:cNvSpPr>
              <a:spLocks/>
            </p:cNvSpPr>
            <p:nvPr userDrawn="1"/>
          </p:nvSpPr>
          <p:spPr bwMode="auto">
            <a:xfrm>
              <a:off x="3686" y="145"/>
              <a:ext cx="372" cy="98"/>
            </a:xfrm>
            <a:custGeom>
              <a:avLst/>
              <a:gdLst/>
              <a:ahLst/>
              <a:cxnLst>
                <a:cxn ang="0">
                  <a:pos x="18" y="47"/>
                </a:cxn>
                <a:cxn ang="0">
                  <a:pos x="141" y="17"/>
                </a:cxn>
                <a:cxn ang="0">
                  <a:pos x="246" y="2"/>
                </a:cxn>
                <a:cxn ang="0">
                  <a:pos x="351" y="5"/>
                </a:cxn>
                <a:cxn ang="0">
                  <a:pos x="372" y="23"/>
                </a:cxn>
                <a:cxn ang="0">
                  <a:pos x="354" y="44"/>
                </a:cxn>
                <a:cxn ang="0">
                  <a:pos x="264" y="50"/>
                </a:cxn>
                <a:cxn ang="0">
                  <a:pos x="168" y="53"/>
                </a:cxn>
                <a:cxn ang="0">
                  <a:pos x="72" y="77"/>
                </a:cxn>
                <a:cxn ang="0">
                  <a:pos x="15" y="95"/>
                </a:cxn>
                <a:cxn ang="0">
                  <a:pos x="0" y="56"/>
                </a:cxn>
              </a:cxnLst>
              <a:rect l="0" t="0" r="r" b="b"/>
              <a:pathLst>
                <a:path w="372" h="98">
                  <a:moveTo>
                    <a:pt x="18" y="47"/>
                  </a:moveTo>
                  <a:cubicBezTo>
                    <a:pt x="60" y="36"/>
                    <a:pt x="103" y="25"/>
                    <a:pt x="141" y="17"/>
                  </a:cubicBezTo>
                  <a:cubicBezTo>
                    <a:pt x="179" y="9"/>
                    <a:pt x="211" y="4"/>
                    <a:pt x="246" y="2"/>
                  </a:cubicBezTo>
                  <a:cubicBezTo>
                    <a:pt x="281" y="0"/>
                    <a:pt x="330" y="1"/>
                    <a:pt x="351" y="5"/>
                  </a:cubicBezTo>
                  <a:cubicBezTo>
                    <a:pt x="372" y="9"/>
                    <a:pt x="372" y="17"/>
                    <a:pt x="372" y="23"/>
                  </a:cubicBezTo>
                  <a:cubicBezTo>
                    <a:pt x="372" y="29"/>
                    <a:pt x="372" y="40"/>
                    <a:pt x="354" y="44"/>
                  </a:cubicBezTo>
                  <a:cubicBezTo>
                    <a:pt x="336" y="48"/>
                    <a:pt x="295" y="49"/>
                    <a:pt x="264" y="50"/>
                  </a:cubicBezTo>
                  <a:cubicBezTo>
                    <a:pt x="233" y="51"/>
                    <a:pt x="200" y="49"/>
                    <a:pt x="168" y="53"/>
                  </a:cubicBezTo>
                  <a:cubicBezTo>
                    <a:pt x="136" y="57"/>
                    <a:pt x="98" y="70"/>
                    <a:pt x="72" y="77"/>
                  </a:cubicBezTo>
                  <a:cubicBezTo>
                    <a:pt x="46" y="84"/>
                    <a:pt x="27" y="98"/>
                    <a:pt x="15" y="95"/>
                  </a:cubicBezTo>
                  <a:cubicBezTo>
                    <a:pt x="3" y="92"/>
                    <a:pt x="1" y="74"/>
                    <a:pt x="0" y="56"/>
                  </a:cubicBezTo>
                </a:path>
              </a:pathLst>
            </a:custGeom>
            <a:gradFill rotWithShape="0">
              <a:gsLst>
                <a:gs pos="0">
                  <a:schemeClr val="accent2"/>
                </a:gs>
                <a:gs pos="100000">
                  <a:schemeClr val="bg2"/>
                </a:gs>
              </a:gsLst>
              <a:lin ang="0" scaled="1"/>
            </a:gradFill>
            <a:ln w="9525" cap="flat" cmpd="sng">
              <a:noFill/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wrap="none" anchor="ctr"/>
            <a:lstStyle/>
            <a:p>
              <a:pPr>
                <a:defRPr/>
              </a:pPr>
              <a:endParaRPr lang="en-IN"/>
            </a:p>
          </p:txBody>
        </p:sp>
        <p:sp>
          <p:nvSpPr>
            <p:cNvPr id="536626" name="Freeform 50"/>
            <p:cNvSpPr>
              <a:spLocks/>
            </p:cNvSpPr>
            <p:nvPr userDrawn="1"/>
          </p:nvSpPr>
          <p:spPr bwMode="auto">
            <a:xfrm>
              <a:off x="3618" y="308"/>
              <a:ext cx="318" cy="158"/>
            </a:xfrm>
            <a:custGeom>
              <a:avLst/>
              <a:gdLst/>
              <a:ahLst/>
              <a:cxnLst>
                <a:cxn ang="0">
                  <a:pos x="0" y="158"/>
                </a:cxn>
                <a:cxn ang="0">
                  <a:pos x="12" y="137"/>
                </a:cxn>
                <a:cxn ang="0">
                  <a:pos x="162" y="71"/>
                </a:cxn>
                <a:cxn ang="0">
                  <a:pos x="249" y="20"/>
                </a:cxn>
                <a:cxn ang="0">
                  <a:pos x="285" y="2"/>
                </a:cxn>
                <a:cxn ang="0">
                  <a:pos x="309" y="11"/>
                </a:cxn>
                <a:cxn ang="0">
                  <a:pos x="303" y="47"/>
                </a:cxn>
                <a:cxn ang="0">
                  <a:pos x="219" y="89"/>
                </a:cxn>
                <a:cxn ang="0">
                  <a:pos x="108" y="140"/>
                </a:cxn>
                <a:cxn ang="0">
                  <a:pos x="57" y="152"/>
                </a:cxn>
                <a:cxn ang="0">
                  <a:pos x="0" y="158"/>
                </a:cxn>
              </a:cxnLst>
              <a:rect l="0" t="0" r="r" b="b"/>
              <a:pathLst>
                <a:path w="318" h="158">
                  <a:moveTo>
                    <a:pt x="0" y="158"/>
                  </a:moveTo>
                  <a:lnTo>
                    <a:pt x="12" y="137"/>
                  </a:lnTo>
                  <a:cubicBezTo>
                    <a:pt x="39" y="123"/>
                    <a:pt x="122" y="90"/>
                    <a:pt x="162" y="71"/>
                  </a:cubicBezTo>
                  <a:cubicBezTo>
                    <a:pt x="202" y="52"/>
                    <a:pt x="229" y="31"/>
                    <a:pt x="249" y="20"/>
                  </a:cubicBezTo>
                  <a:cubicBezTo>
                    <a:pt x="269" y="9"/>
                    <a:pt x="275" y="4"/>
                    <a:pt x="285" y="2"/>
                  </a:cubicBezTo>
                  <a:cubicBezTo>
                    <a:pt x="295" y="0"/>
                    <a:pt x="306" y="4"/>
                    <a:pt x="309" y="11"/>
                  </a:cubicBezTo>
                  <a:cubicBezTo>
                    <a:pt x="312" y="18"/>
                    <a:pt x="318" y="34"/>
                    <a:pt x="303" y="47"/>
                  </a:cubicBezTo>
                  <a:cubicBezTo>
                    <a:pt x="288" y="60"/>
                    <a:pt x="252" y="74"/>
                    <a:pt x="219" y="89"/>
                  </a:cubicBezTo>
                  <a:cubicBezTo>
                    <a:pt x="186" y="104"/>
                    <a:pt x="135" y="130"/>
                    <a:pt x="108" y="140"/>
                  </a:cubicBezTo>
                  <a:cubicBezTo>
                    <a:pt x="81" y="150"/>
                    <a:pt x="74" y="150"/>
                    <a:pt x="57" y="152"/>
                  </a:cubicBezTo>
                  <a:cubicBezTo>
                    <a:pt x="40" y="154"/>
                    <a:pt x="23" y="154"/>
                    <a:pt x="0" y="158"/>
                  </a:cubicBezTo>
                  <a:close/>
                </a:path>
              </a:pathLst>
            </a:custGeom>
            <a:gradFill rotWithShape="0">
              <a:gsLst>
                <a:gs pos="0">
                  <a:schemeClr val="bg2"/>
                </a:gs>
                <a:gs pos="50000">
                  <a:schemeClr val="accent2"/>
                </a:gs>
                <a:gs pos="100000">
                  <a:schemeClr val="bg2"/>
                </a:gs>
              </a:gsLst>
              <a:lin ang="2700000" scaled="1"/>
            </a:gradFill>
            <a:ln w="9525" cap="flat" cmpd="sng">
              <a:noFill/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wrap="none" anchor="ctr"/>
            <a:lstStyle/>
            <a:p>
              <a:pPr>
                <a:defRPr/>
              </a:pPr>
              <a:endParaRPr lang="en-IN"/>
            </a:p>
          </p:txBody>
        </p:sp>
        <p:sp>
          <p:nvSpPr>
            <p:cNvPr id="536627" name="Freeform 51"/>
            <p:cNvSpPr>
              <a:spLocks/>
            </p:cNvSpPr>
            <p:nvPr userDrawn="1"/>
          </p:nvSpPr>
          <p:spPr bwMode="auto">
            <a:xfrm>
              <a:off x="3413" y="291"/>
              <a:ext cx="380" cy="174"/>
            </a:xfrm>
            <a:custGeom>
              <a:avLst/>
              <a:gdLst/>
              <a:ahLst/>
              <a:cxnLst>
                <a:cxn ang="0">
                  <a:pos x="3" y="165"/>
                </a:cxn>
                <a:cxn ang="0">
                  <a:pos x="129" y="93"/>
                </a:cxn>
                <a:cxn ang="0">
                  <a:pos x="261" y="30"/>
                </a:cxn>
                <a:cxn ang="0">
                  <a:pos x="351" y="0"/>
                </a:cxn>
                <a:cxn ang="0">
                  <a:pos x="378" y="27"/>
                </a:cxn>
                <a:cxn ang="0">
                  <a:pos x="336" y="51"/>
                </a:cxn>
                <a:cxn ang="0">
                  <a:pos x="291" y="60"/>
                </a:cxn>
                <a:cxn ang="0">
                  <a:pos x="240" y="75"/>
                </a:cxn>
                <a:cxn ang="0">
                  <a:pos x="189" y="120"/>
                </a:cxn>
                <a:cxn ang="0">
                  <a:pos x="102" y="174"/>
                </a:cxn>
                <a:cxn ang="0">
                  <a:pos x="0" y="162"/>
                </a:cxn>
              </a:cxnLst>
              <a:rect l="0" t="0" r="r" b="b"/>
              <a:pathLst>
                <a:path w="380" h="174">
                  <a:moveTo>
                    <a:pt x="3" y="165"/>
                  </a:moveTo>
                  <a:cubicBezTo>
                    <a:pt x="24" y="153"/>
                    <a:pt x="86" y="115"/>
                    <a:pt x="129" y="93"/>
                  </a:cubicBezTo>
                  <a:cubicBezTo>
                    <a:pt x="172" y="71"/>
                    <a:pt x="224" y="45"/>
                    <a:pt x="261" y="30"/>
                  </a:cubicBezTo>
                  <a:cubicBezTo>
                    <a:pt x="298" y="15"/>
                    <a:pt x="332" y="0"/>
                    <a:pt x="351" y="0"/>
                  </a:cubicBezTo>
                  <a:cubicBezTo>
                    <a:pt x="370" y="0"/>
                    <a:pt x="380" y="19"/>
                    <a:pt x="378" y="27"/>
                  </a:cubicBezTo>
                  <a:cubicBezTo>
                    <a:pt x="376" y="35"/>
                    <a:pt x="350" y="46"/>
                    <a:pt x="336" y="51"/>
                  </a:cubicBezTo>
                  <a:cubicBezTo>
                    <a:pt x="322" y="56"/>
                    <a:pt x="307" y="56"/>
                    <a:pt x="291" y="60"/>
                  </a:cubicBezTo>
                  <a:cubicBezTo>
                    <a:pt x="275" y="64"/>
                    <a:pt x="257" y="65"/>
                    <a:pt x="240" y="75"/>
                  </a:cubicBezTo>
                  <a:cubicBezTo>
                    <a:pt x="223" y="85"/>
                    <a:pt x="212" y="104"/>
                    <a:pt x="189" y="120"/>
                  </a:cubicBezTo>
                  <a:cubicBezTo>
                    <a:pt x="166" y="136"/>
                    <a:pt x="133" y="167"/>
                    <a:pt x="102" y="174"/>
                  </a:cubicBezTo>
                  <a:lnTo>
                    <a:pt x="0" y="162"/>
                  </a:lnTo>
                </a:path>
              </a:pathLst>
            </a:custGeom>
            <a:gradFill rotWithShape="0">
              <a:gsLst>
                <a:gs pos="0">
                  <a:schemeClr val="bg2"/>
                </a:gs>
                <a:gs pos="100000">
                  <a:schemeClr val="accent2"/>
                </a:gs>
              </a:gsLst>
              <a:lin ang="0" scaled="1"/>
            </a:gradFill>
            <a:ln w="9525" cap="flat" cmpd="sng">
              <a:noFill/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wrap="none" anchor="ctr"/>
            <a:lstStyle/>
            <a:p>
              <a:pPr>
                <a:defRPr/>
              </a:pPr>
              <a:endParaRPr lang="en-IN"/>
            </a:p>
          </p:txBody>
        </p:sp>
        <p:sp>
          <p:nvSpPr>
            <p:cNvPr id="536628" name="Freeform 52"/>
            <p:cNvSpPr>
              <a:spLocks/>
            </p:cNvSpPr>
            <p:nvPr userDrawn="1"/>
          </p:nvSpPr>
          <p:spPr bwMode="auto">
            <a:xfrm>
              <a:off x="4178" y="187"/>
              <a:ext cx="523" cy="69"/>
            </a:xfrm>
            <a:custGeom>
              <a:avLst/>
              <a:gdLst/>
              <a:ahLst/>
              <a:cxnLst>
                <a:cxn ang="0">
                  <a:pos x="84" y="11"/>
                </a:cxn>
                <a:cxn ang="0">
                  <a:pos x="27" y="5"/>
                </a:cxn>
                <a:cxn ang="0">
                  <a:pos x="9" y="35"/>
                </a:cxn>
                <a:cxn ang="0">
                  <a:pos x="81" y="56"/>
                </a:cxn>
                <a:cxn ang="0">
                  <a:pos x="255" y="68"/>
                </a:cxn>
                <a:cxn ang="0">
                  <a:pos x="432" y="50"/>
                </a:cxn>
                <a:cxn ang="0">
                  <a:pos x="513" y="5"/>
                </a:cxn>
                <a:cxn ang="0">
                  <a:pos x="372" y="20"/>
                </a:cxn>
                <a:cxn ang="0">
                  <a:pos x="141" y="14"/>
                </a:cxn>
                <a:cxn ang="0">
                  <a:pos x="84" y="11"/>
                </a:cxn>
              </a:cxnLst>
              <a:rect l="0" t="0" r="r" b="b"/>
              <a:pathLst>
                <a:path w="523" h="69">
                  <a:moveTo>
                    <a:pt x="84" y="11"/>
                  </a:moveTo>
                  <a:cubicBezTo>
                    <a:pt x="65" y="9"/>
                    <a:pt x="40" y="1"/>
                    <a:pt x="27" y="5"/>
                  </a:cubicBezTo>
                  <a:cubicBezTo>
                    <a:pt x="14" y="9"/>
                    <a:pt x="0" y="27"/>
                    <a:pt x="9" y="35"/>
                  </a:cubicBezTo>
                  <a:cubicBezTo>
                    <a:pt x="18" y="43"/>
                    <a:pt x="40" y="51"/>
                    <a:pt x="81" y="56"/>
                  </a:cubicBezTo>
                  <a:cubicBezTo>
                    <a:pt x="122" y="61"/>
                    <a:pt x="197" y="69"/>
                    <a:pt x="255" y="68"/>
                  </a:cubicBezTo>
                  <a:cubicBezTo>
                    <a:pt x="313" y="67"/>
                    <a:pt x="389" y="60"/>
                    <a:pt x="432" y="50"/>
                  </a:cubicBezTo>
                  <a:cubicBezTo>
                    <a:pt x="475" y="40"/>
                    <a:pt x="523" y="10"/>
                    <a:pt x="513" y="5"/>
                  </a:cubicBezTo>
                  <a:cubicBezTo>
                    <a:pt x="503" y="0"/>
                    <a:pt x="434" y="19"/>
                    <a:pt x="372" y="20"/>
                  </a:cubicBezTo>
                  <a:cubicBezTo>
                    <a:pt x="310" y="21"/>
                    <a:pt x="189" y="15"/>
                    <a:pt x="141" y="14"/>
                  </a:cubicBezTo>
                  <a:cubicBezTo>
                    <a:pt x="93" y="13"/>
                    <a:pt x="103" y="13"/>
                    <a:pt x="84" y="11"/>
                  </a:cubicBezTo>
                  <a:close/>
                </a:path>
              </a:pathLst>
            </a:custGeom>
            <a:gradFill rotWithShape="0">
              <a:gsLst>
                <a:gs pos="0">
                  <a:schemeClr val="bg2"/>
                </a:gs>
                <a:gs pos="100000">
                  <a:schemeClr val="accent2"/>
                </a:gs>
              </a:gsLst>
              <a:lin ang="18900000" scaled="1"/>
            </a:gradFill>
            <a:ln w="9525" cap="flat" cmpd="sng">
              <a:noFill/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wrap="none" anchor="ctr"/>
            <a:lstStyle/>
            <a:p>
              <a:pPr>
                <a:defRPr/>
              </a:pPr>
              <a:endParaRPr lang="en-IN"/>
            </a:p>
          </p:txBody>
        </p:sp>
        <p:sp>
          <p:nvSpPr>
            <p:cNvPr id="536629" name="Freeform 53"/>
            <p:cNvSpPr>
              <a:spLocks/>
            </p:cNvSpPr>
            <p:nvPr userDrawn="1"/>
          </p:nvSpPr>
          <p:spPr bwMode="auto">
            <a:xfrm>
              <a:off x="4689" y="186"/>
              <a:ext cx="537" cy="120"/>
            </a:xfrm>
            <a:custGeom>
              <a:avLst/>
              <a:gdLst/>
              <a:ahLst/>
              <a:cxnLst>
                <a:cxn ang="0">
                  <a:pos x="23" y="6"/>
                </a:cxn>
                <a:cxn ang="0">
                  <a:pos x="188" y="3"/>
                </a:cxn>
                <a:cxn ang="0">
                  <a:pos x="323" y="27"/>
                </a:cxn>
                <a:cxn ang="0">
                  <a:pos x="464" y="69"/>
                </a:cxn>
                <a:cxn ang="0">
                  <a:pos x="521" y="90"/>
                </a:cxn>
                <a:cxn ang="0">
                  <a:pos x="533" y="105"/>
                </a:cxn>
                <a:cxn ang="0">
                  <a:pos x="497" y="120"/>
                </a:cxn>
                <a:cxn ang="0">
                  <a:pos x="452" y="108"/>
                </a:cxn>
                <a:cxn ang="0">
                  <a:pos x="350" y="72"/>
                </a:cxn>
                <a:cxn ang="0">
                  <a:pos x="158" y="39"/>
                </a:cxn>
                <a:cxn ang="0">
                  <a:pos x="50" y="39"/>
                </a:cxn>
                <a:cxn ang="0">
                  <a:pos x="23" y="6"/>
                </a:cxn>
              </a:cxnLst>
              <a:rect l="0" t="0" r="r" b="b"/>
              <a:pathLst>
                <a:path w="537" h="120">
                  <a:moveTo>
                    <a:pt x="23" y="6"/>
                  </a:moveTo>
                  <a:cubicBezTo>
                    <a:pt x="46" y="0"/>
                    <a:pt x="138" y="0"/>
                    <a:pt x="188" y="3"/>
                  </a:cubicBezTo>
                  <a:cubicBezTo>
                    <a:pt x="238" y="6"/>
                    <a:pt x="277" y="16"/>
                    <a:pt x="323" y="27"/>
                  </a:cubicBezTo>
                  <a:cubicBezTo>
                    <a:pt x="369" y="38"/>
                    <a:pt x="431" y="59"/>
                    <a:pt x="464" y="69"/>
                  </a:cubicBezTo>
                  <a:cubicBezTo>
                    <a:pt x="497" y="79"/>
                    <a:pt x="509" y="84"/>
                    <a:pt x="521" y="90"/>
                  </a:cubicBezTo>
                  <a:cubicBezTo>
                    <a:pt x="533" y="96"/>
                    <a:pt x="537" y="100"/>
                    <a:pt x="533" y="105"/>
                  </a:cubicBezTo>
                  <a:cubicBezTo>
                    <a:pt x="529" y="110"/>
                    <a:pt x="510" y="120"/>
                    <a:pt x="497" y="120"/>
                  </a:cubicBezTo>
                  <a:cubicBezTo>
                    <a:pt x="484" y="120"/>
                    <a:pt x="476" y="116"/>
                    <a:pt x="452" y="108"/>
                  </a:cubicBezTo>
                  <a:cubicBezTo>
                    <a:pt x="428" y="100"/>
                    <a:pt x="399" y="84"/>
                    <a:pt x="350" y="72"/>
                  </a:cubicBezTo>
                  <a:cubicBezTo>
                    <a:pt x="301" y="60"/>
                    <a:pt x="208" y="45"/>
                    <a:pt x="158" y="39"/>
                  </a:cubicBezTo>
                  <a:cubicBezTo>
                    <a:pt x="108" y="33"/>
                    <a:pt x="72" y="43"/>
                    <a:pt x="50" y="39"/>
                  </a:cubicBezTo>
                  <a:cubicBezTo>
                    <a:pt x="28" y="35"/>
                    <a:pt x="0" y="12"/>
                    <a:pt x="23" y="6"/>
                  </a:cubicBezTo>
                  <a:close/>
                </a:path>
              </a:pathLst>
            </a:custGeom>
            <a:gradFill rotWithShape="0">
              <a:gsLst>
                <a:gs pos="0">
                  <a:schemeClr val="bg2"/>
                </a:gs>
                <a:gs pos="50000">
                  <a:schemeClr val="accent2"/>
                </a:gs>
                <a:gs pos="100000">
                  <a:schemeClr val="bg2"/>
                </a:gs>
              </a:gsLst>
              <a:lin ang="18900000" scaled="1"/>
            </a:gradFill>
            <a:ln w="9525">
              <a:noFill/>
              <a:round/>
              <a:headEnd/>
              <a:tailEnd/>
            </a:ln>
            <a:effectLst/>
          </p:spPr>
          <p:txBody>
            <a:bodyPr wrap="none" anchor="ctr"/>
            <a:lstStyle/>
            <a:p>
              <a:pPr>
                <a:defRPr/>
              </a:pPr>
              <a:endParaRPr lang="en-IN"/>
            </a:p>
          </p:txBody>
        </p:sp>
        <p:sp>
          <p:nvSpPr>
            <p:cNvPr id="536630" name="Freeform 54"/>
            <p:cNvSpPr>
              <a:spLocks/>
            </p:cNvSpPr>
            <p:nvPr userDrawn="1"/>
          </p:nvSpPr>
          <p:spPr bwMode="auto">
            <a:xfrm>
              <a:off x="4968" y="312"/>
              <a:ext cx="800" cy="143"/>
            </a:xfrm>
            <a:custGeom>
              <a:avLst/>
              <a:gdLst/>
              <a:ahLst/>
              <a:cxnLst>
                <a:cxn ang="0">
                  <a:pos x="800" y="24"/>
                </a:cxn>
                <a:cxn ang="0">
                  <a:pos x="782" y="15"/>
                </a:cxn>
                <a:cxn ang="0">
                  <a:pos x="659" y="63"/>
                </a:cxn>
                <a:cxn ang="0">
                  <a:pos x="500" y="84"/>
                </a:cxn>
                <a:cxn ang="0">
                  <a:pos x="326" y="69"/>
                </a:cxn>
                <a:cxn ang="0">
                  <a:pos x="98" y="21"/>
                </a:cxn>
                <a:cxn ang="0">
                  <a:pos x="11" y="6"/>
                </a:cxn>
                <a:cxn ang="0">
                  <a:pos x="32" y="60"/>
                </a:cxn>
                <a:cxn ang="0">
                  <a:pos x="155" y="96"/>
                </a:cxn>
                <a:cxn ang="0">
                  <a:pos x="410" y="138"/>
                </a:cxn>
                <a:cxn ang="0">
                  <a:pos x="596" y="129"/>
                </a:cxn>
                <a:cxn ang="0">
                  <a:pos x="737" y="90"/>
                </a:cxn>
                <a:cxn ang="0">
                  <a:pos x="788" y="69"/>
                </a:cxn>
                <a:cxn ang="0">
                  <a:pos x="800" y="24"/>
                </a:cxn>
              </a:cxnLst>
              <a:rect l="0" t="0" r="r" b="b"/>
              <a:pathLst>
                <a:path w="800" h="143">
                  <a:moveTo>
                    <a:pt x="800" y="24"/>
                  </a:moveTo>
                  <a:lnTo>
                    <a:pt x="782" y="15"/>
                  </a:lnTo>
                  <a:cubicBezTo>
                    <a:pt x="759" y="21"/>
                    <a:pt x="706" y="51"/>
                    <a:pt x="659" y="63"/>
                  </a:cubicBezTo>
                  <a:cubicBezTo>
                    <a:pt x="612" y="75"/>
                    <a:pt x="555" y="83"/>
                    <a:pt x="500" y="84"/>
                  </a:cubicBezTo>
                  <a:cubicBezTo>
                    <a:pt x="445" y="85"/>
                    <a:pt x="393" y="79"/>
                    <a:pt x="326" y="69"/>
                  </a:cubicBezTo>
                  <a:cubicBezTo>
                    <a:pt x="259" y="59"/>
                    <a:pt x="150" y="31"/>
                    <a:pt x="98" y="21"/>
                  </a:cubicBezTo>
                  <a:cubicBezTo>
                    <a:pt x="46" y="11"/>
                    <a:pt x="22" y="0"/>
                    <a:pt x="11" y="6"/>
                  </a:cubicBezTo>
                  <a:cubicBezTo>
                    <a:pt x="0" y="12"/>
                    <a:pt x="8" y="45"/>
                    <a:pt x="32" y="60"/>
                  </a:cubicBezTo>
                  <a:cubicBezTo>
                    <a:pt x="56" y="75"/>
                    <a:pt x="92" y="83"/>
                    <a:pt x="155" y="96"/>
                  </a:cubicBezTo>
                  <a:cubicBezTo>
                    <a:pt x="218" y="109"/>
                    <a:pt x="337" y="133"/>
                    <a:pt x="410" y="138"/>
                  </a:cubicBezTo>
                  <a:cubicBezTo>
                    <a:pt x="483" y="143"/>
                    <a:pt x="542" y="137"/>
                    <a:pt x="596" y="129"/>
                  </a:cubicBezTo>
                  <a:cubicBezTo>
                    <a:pt x="650" y="121"/>
                    <a:pt x="705" y="100"/>
                    <a:pt x="737" y="90"/>
                  </a:cubicBezTo>
                  <a:cubicBezTo>
                    <a:pt x="769" y="80"/>
                    <a:pt x="780" y="80"/>
                    <a:pt x="788" y="69"/>
                  </a:cubicBezTo>
                  <a:cubicBezTo>
                    <a:pt x="796" y="58"/>
                    <a:pt x="792" y="39"/>
                    <a:pt x="800" y="24"/>
                  </a:cubicBezTo>
                  <a:close/>
                </a:path>
              </a:pathLst>
            </a:custGeom>
            <a:gradFill rotWithShape="0">
              <a:gsLst>
                <a:gs pos="0">
                  <a:schemeClr val="bg2"/>
                </a:gs>
                <a:gs pos="50000">
                  <a:schemeClr val="accent2"/>
                </a:gs>
                <a:gs pos="100000">
                  <a:schemeClr val="bg2"/>
                </a:gs>
              </a:gsLst>
              <a:lin ang="0" scaled="1"/>
            </a:gradFill>
            <a:ln w="9525">
              <a:noFill/>
              <a:round/>
              <a:headEnd/>
              <a:tailEnd/>
            </a:ln>
            <a:effectLst/>
          </p:spPr>
          <p:txBody>
            <a:bodyPr wrap="none" anchor="ctr"/>
            <a:lstStyle/>
            <a:p>
              <a:pPr>
                <a:defRPr/>
              </a:pPr>
              <a:endParaRPr lang="en-IN"/>
            </a:p>
          </p:txBody>
        </p:sp>
        <p:sp>
          <p:nvSpPr>
            <p:cNvPr id="536631" name="Freeform 55"/>
            <p:cNvSpPr>
              <a:spLocks/>
            </p:cNvSpPr>
            <p:nvPr userDrawn="1"/>
          </p:nvSpPr>
          <p:spPr bwMode="auto">
            <a:xfrm>
              <a:off x="5318" y="240"/>
              <a:ext cx="402" cy="115"/>
            </a:xfrm>
            <a:custGeom>
              <a:avLst/>
              <a:gdLst/>
              <a:ahLst/>
              <a:cxnLst>
                <a:cxn ang="0">
                  <a:pos x="402" y="0"/>
                </a:cxn>
                <a:cxn ang="0">
                  <a:pos x="384" y="12"/>
                </a:cxn>
                <a:cxn ang="0">
                  <a:pos x="276" y="51"/>
                </a:cxn>
                <a:cxn ang="0">
                  <a:pos x="165" y="66"/>
                </a:cxn>
                <a:cxn ang="0">
                  <a:pos x="51" y="57"/>
                </a:cxn>
                <a:cxn ang="0">
                  <a:pos x="15" y="54"/>
                </a:cxn>
                <a:cxn ang="0">
                  <a:pos x="3" y="69"/>
                </a:cxn>
                <a:cxn ang="0">
                  <a:pos x="9" y="93"/>
                </a:cxn>
                <a:cxn ang="0">
                  <a:pos x="54" y="102"/>
                </a:cxn>
                <a:cxn ang="0">
                  <a:pos x="198" y="111"/>
                </a:cxn>
                <a:cxn ang="0">
                  <a:pos x="336" y="75"/>
                </a:cxn>
                <a:cxn ang="0">
                  <a:pos x="375" y="54"/>
                </a:cxn>
                <a:cxn ang="0">
                  <a:pos x="402" y="0"/>
                </a:cxn>
              </a:cxnLst>
              <a:rect l="0" t="0" r="r" b="b"/>
              <a:pathLst>
                <a:path w="402" h="115">
                  <a:moveTo>
                    <a:pt x="402" y="0"/>
                  </a:moveTo>
                  <a:lnTo>
                    <a:pt x="384" y="12"/>
                  </a:lnTo>
                  <a:cubicBezTo>
                    <a:pt x="363" y="20"/>
                    <a:pt x="312" y="42"/>
                    <a:pt x="276" y="51"/>
                  </a:cubicBezTo>
                  <a:cubicBezTo>
                    <a:pt x="240" y="60"/>
                    <a:pt x="202" y="65"/>
                    <a:pt x="165" y="66"/>
                  </a:cubicBezTo>
                  <a:cubicBezTo>
                    <a:pt x="128" y="67"/>
                    <a:pt x="76" y="59"/>
                    <a:pt x="51" y="57"/>
                  </a:cubicBezTo>
                  <a:cubicBezTo>
                    <a:pt x="26" y="55"/>
                    <a:pt x="23" y="52"/>
                    <a:pt x="15" y="54"/>
                  </a:cubicBezTo>
                  <a:cubicBezTo>
                    <a:pt x="7" y="56"/>
                    <a:pt x="4" y="63"/>
                    <a:pt x="3" y="69"/>
                  </a:cubicBezTo>
                  <a:cubicBezTo>
                    <a:pt x="2" y="75"/>
                    <a:pt x="0" y="88"/>
                    <a:pt x="9" y="93"/>
                  </a:cubicBezTo>
                  <a:cubicBezTo>
                    <a:pt x="18" y="98"/>
                    <a:pt x="22" y="99"/>
                    <a:pt x="54" y="102"/>
                  </a:cubicBezTo>
                  <a:cubicBezTo>
                    <a:pt x="86" y="105"/>
                    <a:pt x="151" y="115"/>
                    <a:pt x="198" y="111"/>
                  </a:cubicBezTo>
                  <a:cubicBezTo>
                    <a:pt x="245" y="107"/>
                    <a:pt x="307" y="84"/>
                    <a:pt x="336" y="75"/>
                  </a:cubicBezTo>
                  <a:cubicBezTo>
                    <a:pt x="365" y="66"/>
                    <a:pt x="365" y="65"/>
                    <a:pt x="375" y="54"/>
                  </a:cubicBezTo>
                  <a:cubicBezTo>
                    <a:pt x="385" y="43"/>
                    <a:pt x="392" y="26"/>
                    <a:pt x="402" y="0"/>
                  </a:cubicBezTo>
                  <a:close/>
                </a:path>
              </a:pathLst>
            </a:custGeom>
            <a:gradFill rotWithShape="0">
              <a:gsLst>
                <a:gs pos="0">
                  <a:schemeClr val="bg2"/>
                </a:gs>
                <a:gs pos="100000">
                  <a:schemeClr val="accent2"/>
                </a:gs>
              </a:gsLst>
              <a:lin ang="0" scaled="1"/>
            </a:gradFill>
            <a:ln w="9525" cap="flat" cmpd="sng">
              <a:noFill/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wrap="none" anchor="ctr"/>
            <a:lstStyle/>
            <a:p>
              <a:pPr>
                <a:defRPr/>
              </a:pPr>
              <a:endParaRPr lang="en-IN"/>
            </a:p>
          </p:txBody>
        </p:sp>
      </p:grpSp>
      <p:grpSp>
        <p:nvGrpSpPr>
          <p:cNvPr id="3" name="Group 61"/>
          <p:cNvGrpSpPr>
            <a:grpSpLocks/>
          </p:cNvGrpSpPr>
          <p:nvPr/>
        </p:nvGrpSpPr>
        <p:grpSpPr bwMode="auto">
          <a:xfrm>
            <a:off x="0" y="6180138"/>
            <a:ext cx="9169400" cy="138112"/>
            <a:chOff x="0" y="4032"/>
            <a:chExt cx="5776" cy="87"/>
          </a:xfrm>
        </p:grpSpPr>
        <p:sp>
          <p:nvSpPr>
            <p:cNvPr id="536633" name="Freeform 57"/>
            <p:cNvSpPr>
              <a:spLocks/>
            </p:cNvSpPr>
            <p:nvPr userDrawn="1"/>
          </p:nvSpPr>
          <p:spPr bwMode="auto">
            <a:xfrm>
              <a:off x="4041" y="4047"/>
              <a:ext cx="1735" cy="72"/>
            </a:xfrm>
            <a:custGeom>
              <a:avLst/>
              <a:gdLst/>
              <a:ahLst/>
              <a:cxnLst>
                <a:cxn ang="0">
                  <a:pos x="165" y="6"/>
                </a:cxn>
                <a:cxn ang="0">
                  <a:pos x="450" y="3"/>
                </a:cxn>
                <a:cxn ang="0">
                  <a:pos x="714" y="12"/>
                </a:cxn>
                <a:cxn ang="0">
                  <a:pos x="957" y="24"/>
                </a:cxn>
                <a:cxn ang="0">
                  <a:pos x="1173" y="24"/>
                </a:cxn>
                <a:cxn ang="0">
                  <a:pos x="1473" y="15"/>
                </a:cxn>
                <a:cxn ang="0">
                  <a:pos x="1617" y="0"/>
                </a:cxn>
                <a:cxn ang="0">
                  <a:pos x="1719" y="15"/>
                </a:cxn>
                <a:cxn ang="0">
                  <a:pos x="1716" y="66"/>
                </a:cxn>
                <a:cxn ang="0">
                  <a:pos x="1632" y="51"/>
                </a:cxn>
                <a:cxn ang="0">
                  <a:pos x="1407" y="51"/>
                </a:cxn>
                <a:cxn ang="0">
                  <a:pos x="1191" y="48"/>
                </a:cxn>
                <a:cxn ang="0">
                  <a:pos x="870" y="60"/>
                </a:cxn>
                <a:cxn ang="0">
                  <a:pos x="492" y="48"/>
                </a:cxn>
                <a:cxn ang="0">
                  <a:pos x="291" y="27"/>
                </a:cxn>
                <a:cxn ang="0">
                  <a:pos x="21" y="36"/>
                </a:cxn>
                <a:cxn ang="0">
                  <a:pos x="165" y="6"/>
                </a:cxn>
              </a:cxnLst>
              <a:rect l="0" t="0" r="r" b="b"/>
              <a:pathLst>
                <a:path w="1735" h="72">
                  <a:moveTo>
                    <a:pt x="165" y="6"/>
                  </a:moveTo>
                  <a:cubicBezTo>
                    <a:pt x="236" y="1"/>
                    <a:pt x="359" y="2"/>
                    <a:pt x="450" y="3"/>
                  </a:cubicBezTo>
                  <a:cubicBezTo>
                    <a:pt x="541" y="4"/>
                    <a:pt x="630" y="9"/>
                    <a:pt x="714" y="12"/>
                  </a:cubicBezTo>
                  <a:cubicBezTo>
                    <a:pt x="798" y="15"/>
                    <a:pt x="881" y="22"/>
                    <a:pt x="957" y="24"/>
                  </a:cubicBezTo>
                  <a:cubicBezTo>
                    <a:pt x="1033" y="26"/>
                    <a:pt x="1087" y="25"/>
                    <a:pt x="1173" y="24"/>
                  </a:cubicBezTo>
                  <a:cubicBezTo>
                    <a:pt x="1259" y="23"/>
                    <a:pt x="1399" y="19"/>
                    <a:pt x="1473" y="15"/>
                  </a:cubicBezTo>
                  <a:cubicBezTo>
                    <a:pt x="1547" y="11"/>
                    <a:pt x="1576" y="0"/>
                    <a:pt x="1617" y="0"/>
                  </a:cubicBezTo>
                  <a:cubicBezTo>
                    <a:pt x="1658" y="0"/>
                    <a:pt x="1703" y="4"/>
                    <a:pt x="1719" y="15"/>
                  </a:cubicBezTo>
                  <a:cubicBezTo>
                    <a:pt x="1735" y="26"/>
                    <a:pt x="1730" y="60"/>
                    <a:pt x="1716" y="66"/>
                  </a:cubicBezTo>
                  <a:cubicBezTo>
                    <a:pt x="1702" y="72"/>
                    <a:pt x="1683" y="53"/>
                    <a:pt x="1632" y="51"/>
                  </a:cubicBezTo>
                  <a:cubicBezTo>
                    <a:pt x="1581" y="49"/>
                    <a:pt x="1480" y="51"/>
                    <a:pt x="1407" y="51"/>
                  </a:cubicBezTo>
                  <a:cubicBezTo>
                    <a:pt x="1334" y="51"/>
                    <a:pt x="1280" y="47"/>
                    <a:pt x="1191" y="48"/>
                  </a:cubicBezTo>
                  <a:cubicBezTo>
                    <a:pt x="1102" y="49"/>
                    <a:pt x="986" y="60"/>
                    <a:pt x="870" y="60"/>
                  </a:cubicBezTo>
                  <a:cubicBezTo>
                    <a:pt x="754" y="60"/>
                    <a:pt x="588" y="53"/>
                    <a:pt x="492" y="48"/>
                  </a:cubicBezTo>
                  <a:cubicBezTo>
                    <a:pt x="396" y="43"/>
                    <a:pt x="369" y="29"/>
                    <a:pt x="291" y="27"/>
                  </a:cubicBezTo>
                  <a:cubicBezTo>
                    <a:pt x="213" y="25"/>
                    <a:pt x="42" y="39"/>
                    <a:pt x="21" y="36"/>
                  </a:cubicBezTo>
                  <a:cubicBezTo>
                    <a:pt x="0" y="33"/>
                    <a:pt x="94" y="11"/>
                    <a:pt x="165" y="6"/>
                  </a:cubicBezTo>
                  <a:close/>
                </a:path>
              </a:pathLst>
            </a:custGeom>
            <a:gradFill rotWithShape="0">
              <a:gsLst>
                <a:gs pos="0">
                  <a:schemeClr val="accent2"/>
                </a:gs>
                <a:gs pos="100000">
                  <a:schemeClr val="bg2"/>
                </a:gs>
              </a:gsLst>
              <a:lin ang="5400000" scaled="1"/>
            </a:gradFill>
            <a:ln w="9525" cap="flat" cmpd="sng">
              <a:noFill/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wrap="none" anchor="ctr"/>
            <a:lstStyle/>
            <a:p>
              <a:pPr>
                <a:defRPr/>
              </a:pPr>
              <a:endParaRPr lang="en-IN"/>
            </a:p>
          </p:txBody>
        </p:sp>
        <p:sp>
          <p:nvSpPr>
            <p:cNvPr id="536634" name="Freeform 58"/>
            <p:cNvSpPr>
              <a:spLocks/>
            </p:cNvSpPr>
            <p:nvPr userDrawn="1"/>
          </p:nvSpPr>
          <p:spPr bwMode="auto">
            <a:xfrm>
              <a:off x="1727" y="4038"/>
              <a:ext cx="2655" cy="60"/>
            </a:xfrm>
            <a:custGeom>
              <a:avLst/>
              <a:gdLst/>
              <a:ahLst/>
              <a:cxnLst>
                <a:cxn ang="0">
                  <a:pos x="2641" y="6"/>
                </a:cxn>
                <a:cxn ang="0">
                  <a:pos x="2620" y="30"/>
                </a:cxn>
                <a:cxn ang="0">
                  <a:pos x="2368" y="45"/>
                </a:cxn>
                <a:cxn ang="0">
                  <a:pos x="2023" y="60"/>
                </a:cxn>
                <a:cxn ang="0">
                  <a:pos x="1786" y="48"/>
                </a:cxn>
                <a:cxn ang="0">
                  <a:pos x="1525" y="36"/>
                </a:cxn>
                <a:cxn ang="0">
                  <a:pos x="1195" y="45"/>
                </a:cxn>
                <a:cxn ang="0">
                  <a:pos x="817" y="39"/>
                </a:cxn>
                <a:cxn ang="0">
                  <a:pos x="499" y="27"/>
                </a:cxn>
                <a:cxn ang="0">
                  <a:pos x="136" y="39"/>
                </a:cxn>
                <a:cxn ang="0">
                  <a:pos x="10" y="33"/>
                </a:cxn>
                <a:cxn ang="0">
                  <a:pos x="76" y="24"/>
                </a:cxn>
                <a:cxn ang="0">
                  <a:pos x="310" y="18"/>
                </a:cxn>
                <a:cxn ang="0">
                  <a:pos x="544" y="0"/>
                </a:cxn>
                <a:cxn ang="0">
                  <a:pos x="853" y="21"/>
                </a:cxn>
                <a:cxn ang="0">
                  <a:pos x="1114" y="21"/>
                </a:cxn>
                <a:cxn ang="0">
                  <a:pos x="1399" y="3"/>
                </a:cxn>
                <a:cxn ang="0">
                  <a:pos x="1588" y="9"/>
                </a:cxn>
                <a:cxn ang="0">
                  <a:pos x="1807" y="21"/>
                </a:cxn>
                <a:cxn ang="0">
                  <a:pos x="2035" y="12"/>
                </a:cxn>
                <a:cxn ang="0">
                  <a:pos x="2290" y="18"/>
                </a:cxn>
                <a:cxn ang="0">
                  <a:pos x="2596" y="3"/>
                </a:cxn>
                <a:cxn ang="0">
                  <a:pos x="2641" y="6"/>
                </a:cxn>
              </a:cxnLst>
              <a:rect l="0" t="0" r="r" b="b"/>
              <a:pathLst>
                <a:path w="2655" h="60">
                  <a:moveTo>
                    <a:pt x="2641" y="6"/>
                  </a:moveTo>
                  <a:lnTo>
                    <a:pt x="2620" y="30"/>
                  </a:lnTo>
                  <a:cubicBezTo>
                    <a:pt x="2575" y="36"/>
                    <a:pt x="2467" y="40"/>
                    <a:pt x="2368" y="45"/>
                  </a:cubicBezTo>
                  <a:cubicBezTo>
                    <a:pt x="2269" y="50"/>
                    <a:pt x="2120" y="60"/>
                    <a:pt x="2023" y="60"/>
                  </a:cubicBezTo>
                  <a:cubicBezTo>
                    <a:pt x="1926" y="60"/>
                    <a:pt x="1869" y="52"/>
                    <a:pt x="1786" y="48"/>
                  </a:cubicBezTo>
                  <a:cubicBezTo>
                    <a:pt x="1703" y="44"/>
                    <a:pt x="1623" y="36"/>
                    <a:pt x="1525" y="36"/>
                  </a:cubicBezTo>
                  <a:cubicBezTo>
                    <a:pt x="1427" y="36"/>
                    <a:pt x="1313" y="44"/>
                    <a:pt x="1195" y="45"/>
                  </a:cubicBezTo>
                  <a:cubicBezTo>
                    <a:pt x="1077" y="46"/>
                    <a:pt x="933" y="42"/>
                    <a:pt x="817" y="39"/>
                  </a:cubicBezTo>
                  <a:cubicBezTo>
                    <a:pt x="701" y="36"/>
                    <a:pt x="612" y="27"/>
                    <a:pt x="499" y="27"/>
                  </a:cubicBezTo>
                  <a:cubicBezTo>
                    <a:pt x="386" y="27"/>
                    <a:pt x="217" y="38"/>
                    <a:pt x="136" y="39"/>
                  </a:cubicBezTo>
                  <a:cubicBezTo>
                    <a:pt x="55" y="40"/>
                    <a:pt x="20" y="36"/>
                    <a:pt x="10" y="33"/>
                  </a:cubicBezTo>
                  <a:cubicBezTo>
                    <a:pt x="0" y="30"/>
                    <a:pt x="26" y="27"/>
                    <a:pt x="76" y="24"/>
                  </a:cubicBezTo>
                  <a:cubicBezTo>
                    <a:pt x="126" y="21"/>
                    <a:pt x="232" y="22"/>
                    <a:pt x="310" y="18"/>
                  </a:cubicBezTo>
                  <a:cubicBezTo>
                    <a:pt x="388" y="14"/>
                    <a:pt x="454" y="0"/>
                    <a:pt x="544" y="0"/>
                  </a:cubicBezTo>
                  <a:cubicBezTo>
                    <a:pt x="634" y="0"/>
                    <a:pt x="758" y="18"/>
                    <a:pt x="853" y="21"/>
                  </a:cubicBezTo>
                  <a:cubicBezTo>
                    <a:pt x="948" y="24"/>
                    <a:pt x="1023" y="24"/>
                    <a:pt x="1114" y="21"/>
                  </a:cubicBezTo>
                  <a:cubicBezTo>
                    <a:pt x="1205" y="18"/>
                    <a:pt x="1320" y="5"/>
                    <a:pt x="1399" y="3"/>
                  </a:cubicBezTo>
                  <a:cubicBezTo>
                    <a:pt x="1478" y="1"/>
                    <a:pt x="1520" y="6"/>
                    <a:pt x="1588" y="9"/>
                  </a:cubicBezTo>
                  <a:cubicBezTo>
                    <a:pt x="1656" y="12"/>
                    <a:pt x="1733" y="21"/>
                    <a:pt x="1807" y="21"/>
                  </a:cubicBezTo>
                  <a:cubicBezTo>
                    <a:pt x="1881" y="21"/>
                    <a:pt x="1955" y="12"/>
                    <a:pt x="2035" y="12"/>
                  </a:cubicBezTo>
                  <a:cubicBezTo>
                    <a:pt x="2115" y="12"/>
                    <a:pt x="2197" y="19"/>
                    <a:pt x="2290" y="18"/>
                  </a:cubicBezTo>
                  <a:cubicBezTo>
                    <a:pt x="2383" y="17"/>
                    <a:pt x="2537" y="5"/>
                    <a:pt x="2596" y="3"/>
                  </a:cubicBezTo>
                  <a:cubicBezTo>
                    <a:pt x="2655" y="1"/>
                    <a:pt x="2651" y="3"/>
                    <a:pt x="2641" y="6"/>
                  </a:cubicBezTo>
                  <a:close/>
                </a:path>
              </a:pathLst>
            </a:custGeom>
            <a:gradFill rotWithShape="0">
              <a:gsLst>
                <a:gs pos="0">
                  <a:schemeClr val="accent2"/>
                </a:gs>
                <a:gs pos="100000">
                  <a:schemeClr val="bg2"/>
                </a:gs>
              </a:gsLst>
              <a:lin ang="5400000" scaled="1"/>
            </a:gradFill>
            <a:ln w="9525" cap="flat" cmpd="sng">
              <a:noFill/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wrap="none" anchor="ctr"/>
            <a:lstStyle/>
            <a:p>
              <a:pPr>
                <a:defRPr/>
              </a:pPr>
              <a:endParaRPr lang="en-IN"/>
            </a:p>
          </p:txBody>
        </p:sp>
        <p:sp>
          <p:nvSpPr>
            <p:cNvPr id="536635" name="Freeform 59"/>
            <p:cNvSpPr>
              <a:spLocks/>
            </p:cNvSpPr>
            <p:nvPr userDrawn="1"/>
          </p:nvSpPr>
          <p:spPr bwMode="auto">
            <a:xfrm>
              <a:off x="0" y="4032"/>
              <a:ext cx="2041" cy="62"/>
            </a:xfrm>
            <a:custGeom>
              <a:avLst/>
              <a:gdLst/>
              <a:ahLst/>
              <a:cxnLst>
                <a:cxn ang="0">
                  <a:pos x="1893" y="39"/>
                </a:cxn>
                <a:cxn ang="0">
                  <a:pos x="1578" y="45"/>
                </a:cxn>
                <a:cxn ang="0">
                  <a:pos x="1011" y="60"/>
                </a:cxn>
                <a:cxn ang="0">
                  <a:pos x="438" y="57"/>
                </a:cxn>
                <a:cxn ang="0">
                  <a:pos x="0" y="36"/>
                </a:cxn>
                <a:cxn ang="0">
                  <a:pos x="0" y="3"/>
                </a:cxn>
                <a:cxn ang="0">
                  <a:pos x="210" y="18"/>
                </a:cxn>
                <a:cxn ang="0">
                  <a:pos x="474" y="21"/>
                </a:cxn>
                <a:cxn ang="0">
                  <a:pos x="678" y="9"/>
                </a:cxn>
                <a:cxn ang="0">
                  <a:pos x="897" y="9"/>
                </a:cxn>
                <a:cxn ang="0">
                  <a:pos x="1167" y="30"/>
                </a:cxn>
                <a:cxn ang="0">
                  <a:pos x="1500" y="24"/>
                </a:cxn>
                <a:cxn ang="0">
                  <a:pos x="1758" y="3"/>
                </a:cxn>
                <a:cxn ang="0">
                  <a:pos x="1938" y="18"/>
                </a:cxn>
                <a:cxn ang="0">
                  <a:pos x="2034" y="33"/>
                </a:cxn>
                <a:cxn ang="0">
                  <a:pos x="1893" y="39"/>
                </a:cxn>
              </a:cxnLst>
              <a:rect l="0" t="0" r="r" b="b"/>
              <a:pathLst>
                <a:path w="2041" h="62">
                  <a:moveTo>
                    <a:pt x="1893" y="39"/>
                  </a:moveTo>
                  <a:cubicBezTo>
                    <a:pt x="1817" y="41"/>
                    <a:pt x="1725" y="42"/>
                    <a:pt x="1578" y="45"/>
                  </a:cubicBezTo>
                  <a:cubicBezTo>
                    <a:pt x="1431" y="48"/>
                    <a:pt x="1201" y="58"/>
                    <a:pt x="1011" y="60"/>
                  </a:cubicBezTo>
                  <a:cubicBezTo>
                    <a:pt x="821" y="62"/>
                    <a:pt x="606" y="61"/>
                    <a:pt x="438" y="57"/>
                  </a:cubicBezTo>
                  <a:cubicBezTo>
                    <a:pt x="270" y="53"/>
                    <a:pt x="73" y="45"/>
                    <a:pt x="0" y="36"/>
                  </a:cubicBezTo>
                  <a:lnTo>
                    <a:pt x="0" y="3"/>
                  </a:lnTo>
                  <a:cubicBezTo>
                    <a:pt x="35" y="0"/>
                    <a:pt x="131" y="15"/>
                    <a:pt x="210" y="18"/>
                  </a:cubicBezTo>
                  <a:cubicBezTo>
                    <a:pt x="289" y="21"/>
                    <a:pt x="396" y="22"/>
                    <a:pt x="474" y="21"/>
                  </a:cubicBezTo>
                  <a:cubicBezTo>
                    <a:pt x="552" y="20"/>
                    <a:pt x="608" y="11"/>
                    <a:pt x="678" y="9"/>
                  </a:cubicBezTo>
                  <a:cubicBezTo>
                    <a:pt x="748" y="7"/>
                    <a:pt x="816" y="6"/>
                    <a:pt x="897" y="9"/>
                  </a:cubicBezTo>
                  <a:cubicBezTo>
                    <a:pt x="978" y="12"/>
                    <a:pt x="1067" y="28"/>
                    <a:pt x="1167" y="30"/>
                  </a:cubicBezTo>
                  <a:cubicBezTo>
                    <a:pt x="1267" y="32"/>
                    <a:pt x="1402" y="28"/>
                    <a:pt x="1500" y="24"/>
                  </a:cubicBezTo>
                  <a:cubicBezTo>
                    <a:pt x="1598" y="20"/>
                    <a:pt x="1685" y="4"/>
                    <a:pt x="1758" y="3"/>
                  </a:cubicBezTo>
                  <a:cubicBezTo>
                    <a:pt x="1831" y="2"/>
                    <a:pt x="1892" y="13"/>
                    <a:pt x="1938" y="18"/>
                  </a:cubicBezTo>
                  <a:cubicBezTo>
                    <a:pt x="1984" y="23"/>
                    <a:pt x="2041" y="30"/>
                    <a:pt x="2034" y="33"/>
                  </a:cubicBezTo>
                  <a:cubicBezTo>
                    <a:pt x="2027" y="36"/>
                    <a:pt x="1969" y="37"/>
                    <a:pt x="1893" y="39"/>
                  </a:cubicBezTo>
                  <a:close/>
                </a:path>
              </a:pathLst>
            </a:custGeom>
            <a:gradFill rotWithShape="0">
              <a:gsLst>
                <a:gs pos="0">
                  <a:schemeClr val="accent2"/>
                </a:gs>
                <a:gs pos="100000">
                  <a:schemeClr val="bg2"/>
                </a:gs>
              </a:gsLst>
              <a:lin ang="5400000" scaled="1"/>
            </a:gradFill>
            <a:ln w="9525" cap="flat" cmpd="sng">
              <a:noFill/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wrap="none" anchor="ctr"/>
            <a:lstStyle/>
            <a:p>
              <a:pPr>
                <a:defRPr/>
              </a:pPr>
              <a:endParaRPr lang="en-IN"/>
            </a:p>
          </p:txBody>
        </p:sp>
      </p:grpSp>
      <p:sp>
        <p:nvSpPr>
          <p:cNvPr id="22532" name="Rectangle 62"/>
          <p:cNvSpPr>
            <a:spLocks noGrp="1" noChangeArrowheads="1"/>
          </p:cNvSpPr>
          <p:nvPr>
            <p:ph type="title"/>
          </p:nvPr>
        </p:nvSpPr>
        <p:spPr bwMode="auto">
          <a:xfrm>
            <a:off x="685800" y="768350"/>
            <a:ext cx="7772400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/>
          <a:p>
            <a:pPr lvl="0"/>
            <a:r>
              <a:rPr lang="en-US"/>
              <a:t>Click to edit Master title style</a:t>
            </a:r>
          </a:p>
        </p:txBody>
      </p:sp>
      <p:sp>
        <p:nvSpPr>
          <p:cNvPr id="22533" name="Rectangle 63"/>
          <p:cNvSpPr>
            <a:spLocks noGrp="1" noChangeArrowheads="1"/>
          </p:cNvSpPr>
          <p:nvPr>
            <p:ph type="body" idx="1"/>
          </p:nvPr>
        </p:nvSpPr>
        <p:spPr bwMode="auto">
          <a:xfrm>
            <a:off x="685800" y="1981200"/>
            <a:ext cx="7772400" cy="411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36640" name="Rectangle 6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665163" y="6367463"/>
            <a:ext cx="1905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>
              <a:defRPr sz="1400"/>
            </a:lvl1pPr>
          </a:lstStyle>
          <a:p>
            <a:pPr>
              <a:defRPr/>
            </a:pPr>
            <a:fld id="{66B70E65-6C5C-4CE8-9342-0EF698B597D1}" type="datetimeFigureOut">
              <a:rPr lang="en-US"/>
              <a:pPr>
                <a:defRPr/>
              </a:pPr>
              <a:t>07/18/2023</a:t>
            </a:fld>
            <a:endParaRPr lang="en-IN"/>
          </a:p>
        </p:txBody>
      </p:sp>
      <p:sp>
        <p:nvSpPr>
          <p:cNvPr id="536641" name="Rectangle 6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03563" y="6367463"/>
            <a:ext cx="28956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ctr">
              <a:defRPr sz="1400"/>
            </a:lvl1pPr>
          </a:lstStyle>
          <a:p>
            <a:pPr>
              <a:defRPr/>
            </a:pPr>
            <a:endParaRPr lang="en-IN"/>
          </a:p>
        </p:txBody>
      </p:sp>
      <p:sp>
        <p:nvSpPr>
          <p:cNvPr id="536642" name="Rectangle 6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32563" y="6367463"/>
            <a:ext cx="1905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>
              <a:defRPr sz="1400"/>
            </a:lvl1pPr>
          </a:lstStyle>
          <a:p>
            <a:pPr>
              <a:defRPr/>
            </a:pPr>
            <a:fld id="{B149FDB5-AA1D-4A2F-8979-7F5F2AB17038}" type="slidenum">
              <a:rPr lang="en-IN"/>
              <a:pPr>
                <a:defRPr/>
              </a:pPr>
              <a:t>‹#›</a:t>
            </a:fld>
            <a:endParaRPr lang="en-IN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4008" r:id="rId1"/>
    <p:sldLayoutId id="2147484009" r:id="rId2"/>
    <p:sldLayoutId id="2147484010" r:id="rId3"/>
    <p:sldLayoutId id="2147484011" r:id="rId4"/>
    <p:sldLayoutId id="2147484012" r:id="rId5"/>
    <p:sldLayoutId id="2147484013" r:id="rId6"/>
    <p:sldLayoutId id="2147484014" r:id="rId7"/>
    <p:sldLayoutId id="2147484015" r:id="rId8"/>
    <p:sldLayoutId id="2147484016" r:id="rId9"/>
    <p:sldLayoutId id="2147484017" r:id="rId10"/>
    <p:sldLayoutId id="2147484018" r:id="rId11"/>
  </p:sldLayoutIdLst>
  <p:transition spd="slow">
    <p:wipe dir="r"/>
  </p:transition>
  <p:txStyles>
    <p:titleStyle>
      <a:lvl1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+mj-lt"/>
          <a:ea typeface="+mj-ea"/>
          <a:cs typeface="+mj-cs"/>
        </a:defRPr>
      </a:lvl1pPr>
      <a:lvl2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Calibri" pitchFamily="34" charset="0"/>
        </a:defRPr>
      </a:lvl2pPr>
      <a:lvl3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Calibri" pitchFamily="34" charset="0"/>
        </a:defRPr>
      </a:lvl3pPr>
      <a:lvl4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Calibri" pitchFamily="34" charset="0"/>
        </a:defRPr>
      </a:lvl4pPr>
      <a:lvl5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Calibri" pitchFamily="34" charset="0"/>
        </a:defRPr>
      </a:lvl5pPr>
      <a:lvl6pPr marL="4572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ahoma" pitchFamily="34" charset="0"/>
        </a:defRPr>
      </a:lvl6pPr>
      <a:lvl7pPr marL="9144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ahoma" pitchFamily="34" charset="0"/>
        </a:defRPr>
      </a:lvl7pPr>
      <a:lvl8pPr marL="13716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ahoma" pitchFamily="34" charset="0"/>
        </a:defRPr>
      </a:lvl8pPr>
      <a:lvl9pPr marL="18288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ahoma" pitchFamily="34" charset="0"/>
        </a:defRPr>
      </a:lvl9pPr>
    </p:titleStyle>
    <p:bodyStyle>
      <a:lvl1pPr marL="342900" indent="-342900" algn="l" rtl="0" eaLnBrk="1" fontAlgn="base" hangingPunct="1">
        <a:spcBef>
          <a:spcPct val="20000"/>
        </a:spcBef>
        <a:spcAft>
          <a:spcPct val="0"/>
        </a:spcAft>
        <a:buSzPct val="90000"/>
        <a:buBlip>
          <a:blip r:embed="rId14"/>
        </a:buBlip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1" fontAlgn="base" hangingPunct="1">
        <a:spcBef>
          <a:spcPct val="20000"/>
        </a:spcBef>
        <a:spcAft>
          <a:spcPct val="0"/>
        </a:spcAft>
        <a:buSzPct val="80000"/>
        <a:buBlip>
          <a:blip r:embed="rId15"/>
        </a:buBlip>
        <a:defRPr sz="2800">
          <a:solidFill>
            <a:schemeClr val="tx1"/>
          </a:solidFill>
          <a:latin typeface="+mn-lt"/>
        </a:defRPr>
      </a:lvl2pPr>
      <a:lvl3pPr marL="1143000" indent="-228600" algn="l" rtl="0" eaLnBrk="1" fontAlgn="base" hangingPunct="1">
        <a:spcBef>
          <a:spcPct val="20000"/>
        </a:spcBef>
        <a:spcAft>
          <a:spcPct val="0"/>
        </a:spcAft>
        <a:buSzPct val="70000"/>
        <a:buBlip>
          <a:blip r:embed="rId16"/>
        </a:buBlip>
        <a:defRPr sz="2400">
          <a:solidFill>
            <a:schemeClr val="tx1"/>
          </a:solidFill>
          <a:latin typeface="+mn-lt"/>
        </a:defRPr>
      </a:lvl3pPr>
      <a:lvl4pPr marL="1600200" indent="-228600" algn="l" rtl="0" eaLnBrk="1" fontAlgn="base" hangingPunct="1">
        <a:spcBef>
          <a:spcPct val="20000"/>
        </a:spcBef>
        <a:spcAft>
          <a:spcPct val="0"/>
        </a:spcAft>
        <a:buSzPct val="70000"/>
        <a:buBlip>
          <a:blip r:embed="rId17"/>
        </a:buBlip>
        <a:defRPr sz="2000">
          <a:solidFill>
            <a:schemeClr val="tx1"/>
          </a:solidFill>
          <a:latin typeface="+mn-lt"/>
        </a:defRPr>
      </a:lvl4pPr>
      <a:lvl5pPr marL="2057400" indent="-228600" algn="l" rtl="0" eaLnBrk="1" fontAlgn="base" hangingPunct="1">
        <a:spcBef>
          <a:spcPct val="20000"/>
        </a:spcBef>
        <a:spcAft>
          <a:spcPct val="0"/>
        </a:spcAft>
        <a:buSzPct val="70000"/>
        <a:buBlip>
          <a:blip r:embed="rId18"/>
        </a:buBlip>
        <a:defRPr sz="2000">
          <a:solidFill>
            <a:schemeClr val="tx1"/>
          </a:solidFill>
          <a:latin typeface="+mn-lt"/>
        </a:defRPr>
      </a:lvl5pPr>
      <a:lvl6pPr marL="2514600" indent="-228600" algn="l" rtl="0" eaLnBrk="1" fontAlgn="base" hangingPunct="1">
        <a:spcBef>
          <a:spcPct val="20000"/>
        </a:spcBef>
        <a:spcAft>
          <a:spcPct val="0"/>
        </a:spcAft>
        <a:buSzPct val="70000"/>
        <a:buBlip>
          <a:blip r:embed="rId18"/>
        </a:buBlip>
        <a:defRPr sz="2000">
          <a:solidFill>
            <a:schemeClr val="tx1"/>
          </a:solidFill>
          <a:latin typeface="+mn-lt"/>
        </a:defRPr>
      </a:lvl6pPr>
      <a:lvl7pPr marL="2971800" indent="-228600" algn="l" rtl="0" eaLnBrk="1" fontAlgn="base" hangingPunct="1">
        <a:spcBef>
          <a:spcPct val="20000"/>
        </a:spcBef>
        <a:spcAft>
          <a:spcPct val="0"/>
        </a:spcAft>
        <a:buSzPct val="70000"/>
        <a:buBlip>
          <a:blip r:embed="rId18"/>
        </a:buBlip>
        <a:defRPr sz="2000">
          <a:solidFill>
            <a:schemeClr val="tx1"/>
          </a:solidFill>
          <a:latin typeface="+mn-lt"/>
        </a:defRPr>
      </a:lvl7pPr>
      <a:lvl8pPr marL="3429000" indent="-228600" algn="l" rtl="0" eaLnBrk="1" fontAlgn="base" hangingPunct="1">
        <a:spcBef>
          <a:spcPct val="20000"/>
        </a:spcBef>
        <a:spcAft>
          <a:spcPct val="0"/>
        </a:spcAft>
        <a:buSzPct val="70000"/>
        <a:buBlip>
          <a:blip r:embed="rId18"/>
        </a:buBlip>
        <a:defRPr sz="2000">
          <a:solidFill>
            <a:schemeClr val="tx1"/>
          </a:solidFill>
          <a:latin typeface="+mn-lt"/>
        </a:defRPr>
      </a:lvl8pPr>
      <a:lvl9pPr marL="3886200" indent="-228600" algn="l" rtl="0" eaLnBrk="1" fontAlgn="base" hangingPunct="1">
        <a:spcBef>
          <a:spcPct val="20000"/>
        </a:spcBef>
        <a:spcAft>
          <a:spcPct val="0"/>
        </a:spcAft>
        <a:buSzPct val="70000"/>
        <a:buBlip>
          <a:blip r:embed="rId18"/>
        </a:buBlip>
        <a:defRPr sz="2000">
          <a:solidFill>
            <a:schemeClr val="tx1"/>
          </a:solidFill>
          <a:latin typeface="+mn-lt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17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/>
              <a:t>Click to edit Master title style</a:t>
            </a:r>
          </a:p>
        </p:txBody>
      </p:sp>
      <p:sp>
        <p:nvSpPr>
          <p:cNvPr id="102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228600" y="914400"/>
            <a:ext cx="8686800" cy="5562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1028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457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400" b="0"/>
            </a:lvl1pPr>
          </a:lstStyle>
          <a:p>
            <a:fld id="{1D8BD707-D9CF-40AE-B4C6-C98DA3205C09}" type="datetimeFigureOut">
              <a:rPr lang="en-US" smtClean="0"/>
              <a:pPr/>
              <a:t>07/18/2023</a:t>
            </a:fld>
            <a:endParaRPr lang="en-US"/>
          </a:p>
        </p:txBody>
      </p:sp>
      <p:sp>
        <p:nvSpPr>
          <p:cNvPr id="1029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5225"/>
            <a:ext cx="2895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>
              <a:defRPr sz="1400" b="0"/>
            </a:lvl1pPr>
          </a:lstStyle>
          <a:p>
            <a:endParaRPr lang="en-US"/>
          </a:p>
        </p:txBody>
      </p:sp>
      <p:sp>
        <p:nvSpPr>
          <p:cNvPr id="1030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400" b="0"/>
            </a:lvl1pPr>
          </a:lstStyle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  <p:pic>
        <p:nvPicPr>
          <p:cNvPr id="1031" name="Picture 7" descr="T2"/>
          <p:cNvPicPr>
            <a:picLocks noChangeAspect="1" noChangeArrowheads="1"/>
          </p:cNvPicPr>
          <p:nvPr/>
        </p:nvPicPr>
        <p:blipFill>
          <a:blip r:embed="rId18"/>
          <a:srcRect/>
          <a:stretch>
            <a:fillRect/>
          </a:stretch>
        </p:blipFill>
        <p:spPr bwMode="auto">
          <a:xfrm>
            <a:off x="0" y="304800"/>
            <a:ext cx="9144000" cy="6553200"/>
          </a:xfrm>
          <a:prstGeom prst="rect">
            <a:avLst/>
          </a:prstGeom>
          <a:noFill/>
        </p:spPr>
      </p:pic>
      <p:graphicFrame>
        <p:nvGraphicFramePr>
          <p:cNvPr id="1038" name="Group 14"/>
          <p:cNvGraphicFramePr>
            <a:graphicFrameLocks noGrp="1"/>
          </p:cNvGraphicFramePr>
          <p:nvPr/>
        </p:nvGraphicFramePr>
        <p:xfrm>
          <a:off x="152400" y="152400"/>
          <a:ext cx="8839200" cy="6553200"/>
        </p:xfrm>
        <a:graphic>
          <a:graphicData uri="http://schemas.openxmlformats.org/drawingml/2006/table">
            <a:tbl>
              <a:tblPr/>
              <a:tblGrid>
                <a:gridCol w="883920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</a:tblGrid>
              <a:tr h="6553200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28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horzOverflow="overflow">
                    <a:lnL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</a:tbl>
          </a:graphicData>
        </a:graphic>
      </p:graphicFrame>
      <p:graphicFrame>
        <p:nvGraphicFramePr>
          <p:cNvPr id="1051" name="Group 27"/>
          <p:cNvGraphicFramePr>
            <a:graphicFrameLocks noGrp="1"/>
          </p:cNvGraphicFramePr>
          <p:nvPr/>
        </p:nvGraphicFramePr>
        <p:xfrm>
          <a:off x="152400" y="184150"/>
          <a:ext cx="8839200" cy="6521450"/>
        </p:xfrm>
        <a:graphic>
          <a:graphicData uri="http://schemas.openxmlformats.org/drawingml/2006/table">
            <a:tbl>
              <a:tblPr/>
              <a:tblGrid>
                <a:gridCol w="883920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</a:tblGrid>
              <a:tr h="6521450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28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cap="flat">
                      <a:noFill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</a:tbl>
          </a:graphicData>
        </a:graphic>
      </p:graphicFrame>
      <p:graphicFrame>
        <p:nvGraphicFramePr>
          <p:cNvPr id="1045" name="Group 21"/>
          <p:cNvGraphicFramePr>
            <a:graphicFrameLocks noGrp="1"/>
          </p:cNvGraphicFramePr>
          <p:nvPr/>
        </p:nvGraphicFramePr>
        <p:xfrm>
          <a:off x="228600" y="228600"/>
          <a:ext cx="8686800" cy="6400800"/>
        </p:xfrm>
        <a:graphic>
          <a:graphicData uri="http://schemas.openxmlformats.org/drawingml/2006/table">
            <a:tbl>
              <a:tblPr/>
              <a:tblGrid>
                <a:gridCol w="868680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</a:tblGrid>
              <a:tr h="6400800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28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</a:tbl>
          </a:graphicData>
        </a:graphic>
      </p:graphicFrame>
    </p:spTree>
  </p:cSld>
  <p:clrMap bg1="lt1" tx1="dk1" bg2="lt2" tx2="dk2" accent1="accent1" accent2="accent2" accent3="accent3" accent4="accent4" accent5="accent5" accent6="accent6" hlink="hlink" folHlink="folHlink"/>
  <p:sldLayoutIdLst>
    <p:sldLayoutId id="2147484042" r:id="rId1"/>
    <p:sldLayoutId id="2147484043" r:id="rId2"/>
    <p:sldLayoutId id="2147484044" r:id="rId3"/>
    <p:sldLayoutId id="2147484045" r:id="rId4"/>
    <p:sldLayoutId id="2147484046" r:id="rId5"/>
    <p:sldLayoutId id="2147484047" r:id="rId6"/>
    <p:sldLayoutId id="2147484048" r:id="rId7"/>
    <p:sldLayoutId id="2147484049" r:id="rId8"/>
    <p:sldLayoutId id="2147484050" r:id="rId9"/>
    <p:sldLayoutId id="2147484051" r:id="rId10"/>
    <p:sldLayoutId id="2147484052" r:id="rId11"/>
    <p:sldLayoutId id="2147484053" r:id="rId12"/>
    <p:sldLayoutId id="2147484054" r:id="rId13"/>
    <p:sldLayoutId id="2147484055" r:id="rId14"/>
    <p:sldLayoutId id="2147484056" r:id="rId15"/>
    <p:sldLayoutId id="2147484057" r:id="rId16"/>
  </p:sldLayoutIdLst>
  <p:transition spd="slow">
    <p:wipe dir="r"/>
  </p:transition>
  <p:txStyles>
    <p:titleStyle>
      <a:lvl1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+mj-lt"/>
          <a:ea typeface="+mj-ea"/>
          <a:cs typeface="+mj-cs"/>
        </a:defRPr>
      </a:lvl1pPr>
      <a:lvl2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2pPr>
      <a:lvl3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3pPr>
      <a:lvl4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4pPr>
      <a:lvl5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5pPr>
      <a:lvl6pPr marL="4572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6pPr>
      <a:lvl7pPr marL="9144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7pPr>
      <a:lvl8pPr marL="13716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8pPr>
      <a:lvl9pPr marL="18288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9pPr>
    </p:titleStyle>
    <p:bodyStyle>
      <a:lvl1pPr marL="342900" indent="-342900" algn="l" rtl="0" eaLnBrk="1" fontAlgn="base" hangingPunct="1">
        <a:spcBef>
          <a:spcPct val="20000"/>
        </a:spcBef>
        <a:spcAft>
          <a:spcPct val="0"/>
        </a:spcAft>
        <a:buChar char="•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1" fontAlgn="base" hangingPunct="1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+mn-lt"/>
        </a:defRPr>
      </a:lvl2pPr>
      <a:lvl3pPr marL="1143000" indent="-228600" algn="l" rtl="0" eaLnBrk="1" fontAlgn="base" hangingPunct="1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</a:defRPr>
      </a:lvl3pPr>
      <a:lvl4pPr marL="1600200" indent="-228600" algn="l" rtl="0" eaLnBrk="1" fontAlgn="base" hangingPunct="1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</a:defRPr>
      </a:lvl4pPr>
      <a:lvl5pPr marL="20574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5pPr>
      <a:lvl6pPr marL="25146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6pPr>
      <a:lvl7pPr marL="29718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7pPr>
      <a:lvl8pPr marL="34290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8pPr>
      <a:lvl9pPr marL="38862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18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/>
              <a:t>Click to edit Master title style</a:t>
            </a:r>
          </a:p>
        </p:txBody>
      </p:sp>
      <p:sp>
        <p:nvSpPr>
          <p:cNvPr id="102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228600" y="914400"/>
            <a:ext cx="8686800" cy="5562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1028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457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400" b="0"/>
            </a:lvl1pPr>
          </a:lstStyle>
          <a:p>
            <a:fld id="{1D8BD707-D9CF-40AE-B4C6-C98DA3205C09}" type="datetimeFigureOut">
              <a:rPr lang="en-US" smtClean="0"/>
              <a:pPr/>
              <a:t>07/18/2023</a:t>
            </a:fld>
            <a:endParaRPr lang="en-US"/>
          </a:p>
        </p:txBody>
      </p:sp>
      <p:sp>
        <p:nvSpPr>
          <p:cNvPr id="1029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5225"/>
            <a:ext cx="2895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>
              <a:defRPr sz="1400" b="0"/>
            </a:lvl1pPr>
          </a:lstStyle>
          <a:p>
            <a:endParaRPr lang="en-US"/>
          </a:p>
        </p:txBody>
      </p:sp>
      <p:sp>
        <p:nvSpPr>
          <p:cNvPr id="1030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400" b="0"/>
            </a:lvl1pPr>
          </a:lstStyle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  <p:pic>
        <p:nvPicPr>
          <p:cNvPr id="1031" name="Picture 7" descr="T2"/>
          <p:cNvPicPr>
            <a:picLocks noChangeAspect="1" noChangeArrowheads="1"/>
          </p:cNvPicPr>
          <p:nvPr/>
        </p:nvPicPr>
        <p:blipFill>
          <a:blip r:embed="rId18"/>
          <a:srcRect/>
          <a:stretch>
            <a:fillRect/>
          </a:stretch>
        </p:blipFill>
        <p:spPr bwMode="auto">
          <a:xfrm>
            <a:off x="0" y="304800"/>
            <a:ext cx="9144000" cy="6553200"/>
          </a:xfrm>
          <a:prstGeom prst="rect">
            <a:avLst/>
          </a:prstGeom>
          <a:noFill/>
        </p:spPr>
      </p:pic>
      <p:graphicFrame>
        <p:nvGraphicFramePr>
          <p:cNvPr id="1038" name="Group 14"/>
          <p:cNvGraphicFramePr>
            <a:graphicFrameLocks noGrp="1"/>
          </p:cNvGraphicFramePr>
          <p:nvPr/>
        </p:nvGraphicFramePr>
        <p:xfrm>
          <a:off x="152400" y="152400"/>
          <a:ext cx="8839200" cy="6553200"/>
        </p:xfrm>
        <a:graphic>
          <a:graphicData uri="http://schemas.openxmlformats.org/drawingml/2006/table">
            <a:tbl>
              <a:tblPr/>
              <a:tblGrid>
                <a:gridCol w="883920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</a:tblGrid>
              <a:tr h="6553200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28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horzOverflow="overflow">
                    <a:lnL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</a:tbl>
          </a:graphicData>
        </a:graphic>
      </p:graphicFrame>
      <p:graphicFrame>
        <p:nvGraphicFramePr>
          <p:cNvPr id="1051" name="Group 27"/>
          <p:cNvGraphicFramePr>
            <a:graphicFrameLocks noGrp="1"/>
          </p:cNvGraphicFramePr>
          <p:nvPr/>
        </p:nvGraphicFramePr>
        <p:xfrm>
          <a:off x="152400" y="184150"/>
          <a:ext cx="8839200" cy="6521450"/>
        </p:xfrm>
        <a:graphic>
          <a:graphicData uri="http://schemas.openxmlformats.org/drawingml/2006/table">
            <a:tbl>
              <a:tblPr/>
              <a:tblGrid>
                <a:gridCol w="883920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</a:tblGrid>
              <a:tr h="6521450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28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cap="flat">
                      <a:noFill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</a:tbl>
          </a:graphicData>
        </a:graphic>
      </p:graphicFrame>
      <p:graphicFrame>
        <p:nvGraphicFramePr>
          <p:cNvPr id="1045" name="Group 21"/>
          <p:cNvGraphicFramePr>
            <a:graphicFrameLocks noGrp="1"/>
          </p:cNvGraphicFramePr>
          <p:nvPr/>
        </p:nvGraphicFramePr>
        <p:xfrm>
          <a:off x="228600" y="228600"/>
          <a:ext cx="8686800" cy="6400800"/>
        </p:xfrm>
        <a:graphic>
          <a:graphicData uri="http://schemas.openxmlformats.org/drawingml/2006/table">
            <a:tbl>
              <a:tblPr/>
              <a:tblGrid>
                <a:gridCol w="868680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</a:tblGrid>
              <a:tr h="6400800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28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</a:tbl>
          </a:graphicData>
        </a:graphic>
      </p:graphicFrame>
    </p:spTree>
  </p:cSld>
  <p:clrMap bg1="lt1" tx1="dk1" bg2="lt2" tx2="dk2" accent1="accent1" accent2="accent2" accent3="accent3" accent4="accent4" accent5="accent5" accent6="accent6" hlink="hlink" folHlink="folHlink"/>
  <p:sldLayoutIdLst>
    <p:sldLayoutId id="2147484059" r:id="rId1"/>
    <p:sldLayoutId id="2147484060" r:id="rId2"/>
    <p:sldLayoutId id="2147484061" r:id="rId3"/>
    <p:sldLayoutId id="2147484062" r:id="rId4"/>
    <p:sldLayoutId id="2147484063" r:id="rId5"/>
    <p:sldLayoutId id="2147484064" r:id="rId6"/>
    <p:sldLayoutId id="2147484065" r:id="rId7"/>
    <p:sldLayoutId id="2147484066" r:id="rId8"/>
    <p:sldLayoutId id="2147484067" r:id="rId9"/>
    <p:sldLayoutId id="2147484068" r:id="rId10"/>
    <p:sldLayoutId id="2147484069" r:id="rId11"/>
    <p:sldLayoutId id="2147484070" r:id="rId12"/>
    <p:sldLayoutId id="2147484071" r:id="rId13"/>
    <p:sldLayoutId id="2147484072" r:id="rId14"/>
    <p:sldLayoutId id="2147484073" r:id="rId15"/>
    <p:sldLayoutId id="2147484074" r:id="rId16"/>
  </p:sldLayoutIdLst>
  <p:transition spd="slow">
    <p:wipe dir="r"/>
  </p:transition>
  <p:txStyles>
    <p:titleStyle>
      <a:lvl1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+mj-lt"/>
          <a:ea typeface="+mj-ea"/>
          <a:cs typeface="+mj-cs"/>
        </a:defRPr>
      </a:lvl1pPr>
      <a:lvl2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2pPr>
      <a:lvl3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3pPr>
      <a:lvl4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4pPr>
      <a:lvl5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5pPr>
      <a:lvl6pPr marL="4572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6pPr>
      <a:lvl7pPr marL="9144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7pPr>
      <a:lvl8pPr marL="13716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8pPr>
      <a:lvl9pPr marL="18288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9pPr>
    </p:titleStyle>
    <p:bodyStyle>
      <a:lvl1pPr marL="342900" indent="-342900" algn="l" rtl="0" eaLnBrk="1" fontAlgn="base" hangingPunct="1">
        <a:spcBef>
          <a:spcPct val="20000"/>
        </a:spcBef>
        <a:spcAft>
          <a:spcPct val="0"/>
        </a:spcAft>
        <a:buChar char="•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1" fontAlgn="base" hangingPunct="1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+mn-lt"/>
        </a:defRPr>
      </a:lvl2pPr>
      <a:lvl3pPr marL="1143000" indent="-228600" algn="l" rtl="0" eaLnBrk="1" fontAlgn="base" hangingPunct="1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</a:defRPr>
      </a:lvl3pPr>
      <a:lvl4pPr marL="1600200" indent="-228600" algn="l" rtl="0" eaLnBrk="1" fontAlgn="base" hangingPunct="1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</a:defRPr>
      </a:lvl4pPr>
      <a:lvl5pPr marL="20574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5pPr>
      <a:lvl6pPr marL="25146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6pPr>
      <a:lvl7pPr marL="29718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7pPr>
      <a:lvl8pPr marL="34290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8pPr>
      <a:lvl9pPr marL="38862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jpeg"/><Relationship Id="rId2" Type="http://schemas.openxmlformats.org/officeDocument/2006/relationships/image" Target="../media/image27.png"/><Relationship Id="rId1" Type="http://schemas.openxmlformats.org/officeDocument/2006/relationships/slideLayout" Target="../slideLayouts/slideLayout206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9.jpeg"/><Relationship Id="rId1" Type="http://schemas.openxmlformats.org/officeDocument/2006/relationships/slideLayout" Target="../slideLayouts/slideLayout207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8.jpeg"/><Relationship Id="rId1" Type="http://schemas.openxmlformats.org/officeDocument/2006/relationships/slideLayout" Target="../slideLayouts/slideLayout207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8.jpeg"/><Relationship Id="rId1" Type="http://schemas.openxmlformats.org/officeDocument/2006/relationships/slideLayout" Target="../slideLayouts/slideLayout207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07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8.jpeg"/><Relationship Id="rId1" Type="http://schemas.openxmlformats.org/officeDocument/2006/relationships/slideLayout" Target="../slideLayouts/slideLayout207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8.jpeg"/><Relationship Id="rId1" Type="http://schemas.openxmlformats.org/officeDocument/2006/relationships/slideLayout" Target="../slideLayouts/slideLayout207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8.jpeg"/><Relationship Id="rId1" Type="http://schemas.openxmlformats.org/officeDocument/2006/relationships/slideLayout" Target="../slideLayouts/slideLayout207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8.jpeg"/><Relationship Id="rId1" Type="http://schemas.openxmlformats.org/officeDocument/2006/relationships/slideLayout" Target="../slideLayouts/slideLayout207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8.jpeg"/><Relationship Id="rId1" Type="http://schemas.openxmlformats.org/officeDocument/2006/relationships/slideLayout" Target="../slideLayouts/slideLayout207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07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0.jpeg"/><Relationship Id="rId1" Type="http://schemas.openxmlformats.org/officeDocument/2006/relationships/slideLayout" Target="../slideLayouts/slideLayout217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18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1.jpeg"/><Relationship Id="rId1" Type="http://schemas.openxmlformats.org/officeDocument/2006/relationships/slideLayout" Target="../slideLayouts/slideLayout207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07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3.png"/><Relationship Id="rId2" Type="http://schemas.openxmlformats.org/officeDocument/2006/relationships/image" Target="../media/image32.jpeg"/><Relationship Id="rId1" Type="http://schemas.openxmlformats.org/officeDocument/2006/relationships/slideLayout" Target="../slideLayouts/slideLayout207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07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5.jpeg"/><Relationship Id="rId2" Type="http://schemas.openxmlformats.org/officeDocument/2006/relationships/image" Target="../media/image34.jpeg"/><Relationship Id="rId1" Type="http://schemas.openxmlformats.org/officeDocument/2006/relationships/slideLayout" Target="../slideLayouts/slideLayout218.xml"/><Relationship Id="rId6" Type="http://schemas.openxmlformats.org/officeDocument/2006/relationships/image" Target="../media/image37.png"/><Relationship Id="rId5" Type="http://schemas.openxmlformats.org/officeDocument/2006/relationships/oleObject" Target="../embeddings/oleObject1.bin"/><Relationship Id="rId4" Type="http://schemas.openxmlformats.org/officeDocument/2006/relationships/image" Target="../media/image36.jpeg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7.png"/><Relationship Id="rId2" Type="http://schemas.openxmlformats.org/officeDocument/2006/relationships/oleObject" Target="../embeddings/oleObject2.bin"/><Relationship Id="rId1" Type="http://schemas.openxmlformats.org/officeDocument/2006/relationships/slideLayout" Target="../slideLayouts/slideLayout217.xml"/><Relationship Id="rId4" Type="http://schemas.openxmlformats.org/officeDocument/2006/relationships/image" Target="../media/image38.png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7.png"/><Relationship Id="rId2" Type="http://schemas.openxmlformats.org/officeDocument/2006/relationships/oleObject" Target="../embeddings/oleObject3.bin"/><Relationship Id="rId1" Type="http://schemas.openxmlformats.org/officeDocument/2006/relationships/slideLayout" Target="../slideLayouts/slideLayout207.xml"/><Relationship Id="rId4" Type="http://schemas.openxmlformats.org/officeDocument/2006/relationships/image" Target="../media/image39.jpeg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7.png"/><Relationship Id="rId2" Type="http://schemas.openxmlformats.org/officeDocument/2006/relationships/oleObject" Target="../embeddings/oleObject4.bin"/><Relationship Id="rId1" Type="http://schemas.openxmlformats.org/officeDocument/2006/relationships/slideLayout" Target="../slideLayouts/slideLayout207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7.png"/><Relationship Id="rId2" Type="http://schemas.openxmlformats.org/officeDocument/2006/relationships/oleObject" Target="../embeddings/oleObject5.bin"/><Relationship Id="rId1" Type="http://schemas.openxmlformats.org/officeDocument/2006/relationships/slideLayout" Target="../slideLayouts/slideLayout207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7.png"/><Relationship Id="rId2" Type="http://schemas.openxmlformats.org/officeDocument/2006/relationships/oleObject" Target="../embeddings/oleObject6.bin"/><Relationship Id="rId1" Type="http://schemas.openxmlformats.org/officeDocument/2006/relationships/slideLayout" Target="../slideLayouts/slideLayout207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07.xml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7.png"/><Relationship Id="rId2" Type="http://schemas.openxmlformats.org/officeDocument/2006/relationships/oleObject" Target="../embeddings/oleObject7.bin"/><Relationship Id="rId1" Type="http://schemas.openxmlformats.org/officeDocument/2006/relationships/slideLayout" Target="../slideLayouts/slideLayout207.xml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7.png"/><Relationship Id="rId2" Type="http://schemas.openxmlformats.org/officeDocument/2006/relationships/oleObject" Target="../embeddings/oleObject8.bin"/><Relationship Id="rId1" Type="http://schemas.openxmlformats.org/officeDocument/2006/relationships/slideLayout" Target="../slideLayouts/slideLayout207.xml"/><Relationship Id="rId4" Type="http://schemas.openxmlformats.org/officeDocument/2006/relationships/image" Target="../media/image40.wmf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7.png"/><Relationship Id="rId2" Type="http://schemas.openxmlformats.org/officeDocument/2006/relationships/oleObject" Target="../embeddings/oleObject9.bin"/><Relationship Id="rId1" Type="http://schemas.openxmlformats.org/officeDocument/2006/relationships/slideLayout" Target="../slideLayouts/slideLayout207.xml"/><Relationship Id="rId4" Type="http://schemas.openxmlformats.org/officeDocument/2006/relationships/image" Target="../media/image41.png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7.png"/><Relationship Id="rId2" Type="http://schemas.openxmlformats.org/officeDocument/2006/relationships/oleObject" Target="../embeddings/oleObject10.bin"/><Relationship Id="rId1" Type="http://schemas.openxmlformats.org/officeDocument/2006/relationships/slideLayout" Target="../slideLayouts/slideLayout207.xml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7.png"/><Relationship Id="rId2" Type="http://schemas.openxmlformats.org/officeDocument/2006/relationships/oleObject" Target="../embeddings/oleObject11.bin"/><Relationship Id="rId1" Type="http://schemas.openxmlformats.org/officeDocument/2006/relationships/slideLayout" Target="../slideLayouts/slideLayout207.xml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7.png"/><Relationship Id="rId2" Type="http://schemas.openxmlformats.org/officeDocument/2006/relationships/oleObject" Target="../embeddings/oleObject12.bin"/><Relationship Id="rId1" Type="http://schemas.openxmlformats.org/officeDocument/2006/relationships/slideLayout" Target="../slideLayouts/slideLayout207.xml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7.png"/><Relationship Id="rId2" Type="http://schemas.openxmlformats.org/officeDocument/2006/relationships/oleObject" Target="../embeddings/oleObject13.bin"/><Relationship Id="rId1" Type="http://schemas.openxmlformats.org/officeDocument/2006/relationships/slideLayout" Target="../slideLayouts/slideLayout207.xml"/><Relationship Id="rId5" Type="http://schemas.openxmlformats.org/officeDocument/2006/relationships/image" Target="../media/image43.png"/><Relationship Id="rId4" Type="http://schemas.openxmlformats.org/officeDocument/2006/relationships/image" Target="../media/image42.png"/></Relationships>
</file>

<file path=ppt/slides/_rels/slide3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4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12.xml"/><Relationship Id="rId5" Type="http://schemas.openxmlformats.org/officeDocument/2006/relationships/image" Target="../media/image46.png"/><Relationship Id="rId4" Type="http://schemas.openxmlformats.org/officeDocument/2006/relationships/image" Target="../media/image45.png"/></Relationships>
</file>

<file path=ppt/slides/_rels/slide3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7.png"/><Relationship Id="rId2" Type="http://schemas.openxmlformats.org/officeDocument/2006/relationships/oleObject" Target="../embeddings/oleObject14.bin"/><Relationship Id="rId1" Type="http://schemas.openxmlformats.org/officeDocument/2006/relationships/slideLayout" Target="../slideLayouts/slideLayout207.xml"/><Relationship Id="rId6" Type="http://schemas.openxmlformats.org/officeDocument/2006/relationships/image" Target="../media/image49.jpeg"/><Relationship Id="rId5" Type="http://schemas.openxmlformats.org/officeDocument/2006/relationships/image" Target="../media/image48.jpeg"/><Relationship Id="rId4" Type="http://schemas.openxmlformats.org/officeDocument/2006/relationships/image" Target="../media/image47.png"/></Relationships>
</file>

<file path=ppt/slides/_rels/slide3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1.jpeg"/><Relationship Id="rId2" Type="http://schemas.openxmlformats.org/officeDocument/2006/relationships/image" Target="../media/image50.png"/><Relationship Id="rId1" Type="http://schemas.openxmlformats.org/officeDocument/2006/relationships/slideLayout" Target="../slideLayouts/slideLayout207.xml"/></Relationships>
</file>

<file path=ppt/slides/_rels/slide3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7.png"/><Relationship Id="rId2" Type="http://schemas.openxmlformats.org/officeDocument/2006/relationships/oleObject" Target="../embeddings/oleObject15.bin"/><Relationship Id="rId1" Type="http://schemas.openxmlformats.org/officeDocument/2006/relationships/slideLayout" Target="../slideLayouts/slideLayout220.xml"/></Relationships>
</file>

<file path=ppt/slides/_rels/slide36.xml.rels><?xml version="1.0" encoding="UTF-8" standalone="yes"?>
<Relationships xmlns="http://schemas.openxmlformats.org/package/2006/relationships"><Relationship Id="rId3" Type="http://schemas.openxmlformats.org/officeDocument/2006/relationships/image" Target="../media/image53.jpeg"/><Relationship Id="rId2" Type="http://schemas.openxmlformats.org/officeDocument/2006/relationships/image" Target="../media/image52.jpeg"/><Relationship Id="rId1" Type="http://schemas.openxmlformats.org/officeDocument/2006/relationships/slideLayout" Target="../slideLayouts/slideLayout218.xml"/></Relationships>
</file>

<file path=ppt/slides/_rels/slide3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7.png"/><Relationship Id="rId2" Type="http://schemas.openxmlformats.org/officeDocument/2006/relationships/oleObject" Target="../embeddings/oleObject16.bin"/><Relationship Id="rId1" Type="http://schemas.openxmlformats.org/officeDocument/2006/relationships/slideLayout" Target="../slideLayouts/slideLayout207.xml"/></Relationships>
</file>

<file path=ppt/slides/_rels/slide3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7.png"/><Relationship Id="rId2" Type="http://schemas.openxmlformats.org/officeDocument/2006/relationships/oleObject" Target="../embeddings/oleObject17.bin"/><Relationship Id="rId1" Type="http://schemas.openxmlformats.org/officeDocument/2006/relationships/slideLayout" Target="../slideLayouts/slideLayout207.xml"/></Relationships>
</file>

<file path=ppt/slides/_rels/slide3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07.xml"/></Relationships>
</file>

<file path=ppt/slides/_rels/slide40.xml.rels><?xml version="1.0" encoding="UTF-8" standalone="yes"?>
<Relationships xmlns="http://schemas.openxmlformats.org/package/2006/relationships"><Relationship Id="rId3" Type="http://schemas.openxmlformats.org/officeDocument/2006/relationships/image" Target="../media/image55.jpeg"/><Relationship Id="rId2" Type="http://schemas.openxmlformats.org/officeDocument/2006/relationships/image" Target="../media/image54.jpeg"/><Relationship Id="rId1" Type="http://schemas.openxmlformats.org/officeDocument/2006/relationships/slideLayout" Target="../slideLayouts/slideLayout207.xml"/><Relationship Id="rId4" Type="http://schemas.openxmlformats.org/officeDocument/2006/relationships/image" Target="../media/image56.jpeg"/></Relationships>
</file>

<file path=ppt/slides/_rels/slide4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07.xml"/></Relationships>
</file>

<file path=ppt/slides/_rels/slide4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07.xml"/></Relationships>
</file>

<file path=ppt/slides/_rels/slide4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12.xml"/></Relationships>
</file>

<file path=ppt/slides/_rels/slide4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8.jpeg"/><Relationship Id="rId2" Type="http://schemas.openxmlformats.org/officeDocument/2006/relationships/image" Target="../media/image57.jpeg"/><Relationship Id="rId1" Type="http://schemas.openxmlformats.org/officeDocument/2006/relationships/slideLayout" Target="../slideLayouts/slideLayout207.xml"/></Relationships>
</file>

<file path=ppt/slides/_rels/slide45.xml.rels><?xml version="1.0" encoding="UTF-8" standalone="yes"?>
<Relationships xmlns="http://schemas.openxmlformats.org/package/2006/relationships"><Relationship Id="rId3" Type="http://schemas.openxmlformats.org/officeDocument/2006/relationships/image" Target="../media/image60.jpeg"/><Relationship Id="rId2" Type="http://schemas.openxmlformats.org/officeDocument/2006/relationships/image" Target="../media/image59.jpeg"/><Relationship Id="rId1" Type="http://schemas.openxmlformats.org/officeDocument/2006/relationships/slideLayout" Target="../slideLayouts/slideLayout207.xml"/><Relationship Id="rId4" Type="http://schemas.openxmlformats.org/officeDocument/2006/relationships/image" Target="../media/image61.jpeg"/></Relationships>
</file>

<file path=ppt/slides/_rels/slide4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07.xml"/></Relationships>
</file>

<file path=ppt/slides/_rels/slide4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07.xml"/></Relationships>
</file>

<file path=ppt/slides/_rels/slide4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07.xml"/></Relationships>
</file>

<file path=ppt/slides/_rels/slide49.xml.rels><?xml version="1.0" encoding="UTF-8" standalone="yes"?>
<Relationships xmlns="http://schemas.openxmlformats.org/package/2006/relationships"><Relationship Id="rId3" Type="http://schemas.openxmlformats.org/officeDocument/2006/relationships/image" Target="../media/image63.jpeg"/><Relationship Id="rId2" Type="http://schemas.openxmlformats.org/officeDocument/2006/relationships/image" Target="../media/image62.jpeg"/><Relationship Id="rId1" Type="http://schemas.openxmlformats.org/officeDocument/2006/relationships/slideLayout" Target="../slideLayouts/slideLayout218.xml"/></Relationships>
</file>

<file path=ppt/slides/_rels/slide50.xml.rels><?xml version="1.0" encoding="UTF-8" standalone="yes"?>
<Relationships xmlns="http://schemas.openxmlformats.org/package/2006/relationships"><Relationship Id="rId3" Type="http://schemas.openxmlformats.org/officeDocument/2006/relationships/image" Target="../media/image65.jpeg"/><Relationship Id="rId2" Type="http://schemas.openxmlformats.org/officeDocument/2006/relationships/image" Target="../media/image64.jpeg"/><Relationship Id="rId1" Type="http://schemas.openxmlformats.org/officeDocument/2006/relationships/slideLayout" Target="../slideLayouts/slideLayout218.xml"/></Relationships>
</file>

<file path=ppt/slides/_rels/slide51.xml.rels><?xml version="1.0" encoding="UTF-8" standalone="yes"?>
<Relationships xmlns="http://schemas.openxmlformats.org/package/2006/relationships"><Relationship Id="rId3" Type="http://schemas.openxmlformats.org/officeDocument/2006/relationships/image" Target="../media/image67.jpeg"/><Relationship Id="rId2" Type="http://schemas.openxmlformats.org/officeDocument/2006/relationships/image" Target="../media/image66.jpeg"/><Relationship Id="rId1" Type="http://schemas.openxmlformats.org/officeDocument/2006/relationships/slideLayout" Target="../slideLayouts/slideLayout219.xml"/></Relationships>
</file>

<file path=ppt/slides/_rels/slide52.xml.rels><?xml version="1.0" encoding="UTF-8" standalone="yes"?>
<Relationships xmlns="http://schemas.openxmlformats.org/package/2006/relationships"><Relationship Id="rId3" Type="http://schemas.openxmlformats.org/officeDocument/2006/relationships/image" Target="../media/image69.png"/><Relationship Id="rId2" Type="http://schemas.openxmlformats.org/officeDocument/2006/relationships/image" Target="../media/image68.jpeg"/><Relationship Id="rId1" Type="http://schemas.openxmlformats.org/officeDocument/2006/relationships/slideLayout" Target="../slideLayouts/slideLayout217.xml"/></Relationships>
</file>

<file path=ppt/slides/_rels/slide5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07.xml"/></Relationships>
</file>

<file path=ppt/slides/_rels/slide5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07.xml"/></Relationships>
</file>

<file path=ppt/slides/_rels/slide5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07.xml"/></Relationships>
</file>

<file path=ppt/slides/_rels/slide56.xml.rels><?xml version="1.0" encoding="UTF-8" standalone="yes"?>
<Relationships xmlns="http://schemas.openxmlformats.org/package/2006/relationships"><Relationship Id="rId3" Type="http://schemas.openxmlformats.org/officeDocument/2006/relationships/image" Target="../media/image71.jpeg"/><Relationship Id="rId2" Type="http://schemas.openxmlformats.org/officeDocument/2006/relationships/image" Target="../media/image70.jpeg"/><Relationship Id="rId1" Type="http://schemas.openxmlformats.org/officeDocument/2006/relationships/slideLayout" Target="../slideLayouts/slideLayout217.xml"/><Relationship Id="rId4" Type="http://schemas.openxmlformats.org/officeDocument/2006/relationships/image" Target="../media/image72.jpeg"/></Relationships>
</file>

<file path=ppt/slides/_rels/slide57.xml.rels><?xml version="1.0" encoding="UTF-8" standalone="yes"?>
<Relationships xmlns="http://schemas.openxmlformats.org/package/2006/relationships"><Relationship Id="rId2" Type="http://schemas.openxmlformats.org/officeDocument/2006/relationships/image" Target="../media/image73.jpeg"/><Relationship Id="rId1" Type="http://schemas.openxmlformats.org/officeDocument/2006/relationships/slideLayout" Target="../slideLayouts/slideLayout207.xml"/></Relationships>
</file>

<file path=ppt/slides/_rels/slide58.xml.rels><?xml version="1.0" encoding="UTF-8" standalone="yes"?>
<Relationships xmlns="http://schemas.openxmlformats.org/package/2006/relationships"><Relationship Id="rId3" Type="http://schemas.openxmlformats.org/officeDocument/2006/relationships/image" Target="../media/image75.png"/><Relationship Id="rId2" Type="http://schemas.openxmlformats.org/officeDocument/2006/relationships/image" Target="../media/image74.png"/><Relationship Id="rId1" Type="http://schemas.openxmlformats.org/officeDocument/2006/relationships/slideLayout" Target="../slideLayouts/slideLayout207.xml"/><Relationship Id="rId4" Type="http://schemas.openxmlformats.org/officeDocument/2006/relationships/image" Target="../media/image76.png"/></Relationships>
</file>

<file path=ppt/slides/_rels/slide59.xml.rels><?xml version="1.0" encoding="UTF-8" standalone="yes"?>
<Relationships xmlns="http://schemas.openxmlformats.org/package/2006/relationships"><Relationship Id="rId3" Type="http://schemas.openxmlformats.org/officeDocument/2006/relationships/image" Target="../media/image77.jpe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07.xml"/><Relationship Id="rId4" Type="http://schemas.openxmlformats.org/officeDocument/2006/relationships/image" Target="../media/image78.jpeg"/></Relationships>
</file>

<file path=ppt/slides/_rels/slide60.xml.rels><?xml version="1.0" encoding="UTF-8" standalone="yes"?>
<Relationships xmlns="http://schemas.openxmlformats.org/package/2006/relationships"><Relationship Id="rId3" Type="http://schemas.openxmlformats.org/officeDocument/2006/relationships/image" Target="../media/image80.png"/><Relationship Id="rId7" Type="http://schemas.openxmlformats.org/officeDocument/2006/relationships/image" Target="../media/image84.png"/><Relationship Id="rId2" Type="http://schemas.openxmlformats.org/officeDocument/2006/relationships/image" Target="../media/image79.png"/><Relationship Id="rId1" Type="http://schemas.openxmlformats.org/officeDocument/2006/relationships/slideLayout" Target="../slideLayouts/slideLayout207.xml"/><Relationship Id="rId6" Type="http://schemas.openxmlformats.org/officeDocument/2006/relationships/image" Target="../media/image83.png"/><Relationship Id="rId5" Type="http://schemas.openxmlformats.org/officeDocument/2006/relationships/image" Target="../media/image82.png"/><Relationship Id="rId4" Type="http://schemas.openxmlformats.org/officeDocument/2006/relationships/image" Target="../media/image81.png"/></Relationships>
</file>

<file path=ppt/slides/_rels/slide61.xml.rels><?xml version="1.0" encoding="UTF-8" standalone="yes"?>
<Relationships xmlns="http://schemas.openxmlformats.org/package/2006/relationships"><Relationship Id="rId3" Type="http://schemas.openxmlformats.org/officeDocument/2006/relationships/image" Target="../media/image86.jpeg"/><Relationship Id="rId2" Type="http://schemas.openxmlformats.org/officeDocument/2006/relationships/image" Target="../media/image85.jpeg"/><Relationship Id="rId1" Type="http://schemas.openxmlformats.org/officeDocument/2006/relationships/slideLayout" Target="../slideLayouts/slideLayout207.xml"/></Relationships>
</file>

<file path=ppt/slides/_rels/slide62.xml.rels><?xml version="1.0" encoding="UTF-8" standalone="yes"?>
<Relationships xmlns="http://schemas.openxmlformats.org/package/2006/relationships"><Relationship Id="rId2" Type="http://schemas.openxmlformats.org/officeDocument/2006/relationships/image" Target="../media/image87.png"/><Relationship Id="rId1" Type="http://schemas.openxmlformats.org/officeDocument/2006/relationships/slideLayout" Target="../slideLayouts/slideLayout207.xml"/></Relationships>
</file>

<file path=ppt/slides/_rels/slide6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07.xml"/></Relationships>
</file>

<file path=ppt/slides/_rels/slide6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0.xml"/></Relationships>
</file>

<file path=ppt/slides/_rels/slide6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0.xml"/></Relationships>
</file>

<file path=ppt/slides/_rels/slide66.xml.rels><?xml version="1.0" encoding="UTF-8" standalone="yes"?>
<Relationships xmlns="http://schemas.openxmlformats.org/package/2006/relationships"><Relationship Id="rId2" Type="http://schemas.openxmlformats.org/officeDocument/2006/relationships/image" Target="../media/image88.jpeg"/><Relationship Id="rId1" Type="http://schemas.openxmlformats.org/officeDocument/2006/relationships/slideLayout" Target="../slideLayouts/slideLayout22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C:\Users\user\Pictures\d12.pn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762000" y="304801"/>
            <a:ext cx="7391400" cy="3276600"/>
          </a:xfrm>
          <a:prstGeom prst="rect">
            <a:avLst/>
          </a:prstGeom>
          <a:noFill/>
        </p:spPr>
      </p:pic>
      <p:sp>
        <p:nvSpPr>
          <p:cNvPr id="6" name="Rectangle 5"/>
          <p:cNvSpPr/>
          <p:nvPr/>
        </p:nvSpPr>
        <p:spPr>
          <a:xfrm>
            <a:off x="1143000" y="914400"/>
            <a:ext cx="6934200" cy="193899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sz="4000" b="1" dirty="0">
                <a:solidFill>
                  <a:srgbClr val="008000"/>
                </a:solidFill>
                <a:latin typeface="+mj-lt"/>
                <a:cs typeface="DaunPenh" pitchFamily="2" charset="0"/>
              </a:rPr>
              <a:t>GINGIVAL TISSUE</a:t>
            </a:r>
          </a:p>
          <a:p>
            <a:pPr algn="ctr"/>
            <a:r>
              <a:rPr lang="en-US" sz="4000" b="1" dirty="0">
                <a:solidFill>
                  <a:srgbClr val="008000"/>
                </a:solidFill>
                <a:latin typeface="+mj-lt"/>
                <a:cs typeface="DaunPenh" pitchFamily="2" charset="0"/>
              </a:rPr>
              <a:t>   MANAGEMENT IN RESTORATIVE DENTISTRY </a:t>
            </a:r>
            <a:endParaRPr lang="en-US" sz="4000" dirty="0">
              <a:solidFill>
                <a:srgbClr val="008000"/>
              </a:solidFill>
              <a:latin typeface="+mj-lt"/>
              <a:cs typeface="DaunPenh" pitchFamily="2" charset="0"/>
            </a:endParaRPr>
          </a:p>
        </p:txBody>
      </p:sp>
      <p:pic>
        <p:nvPicPr>
          <p:cNvPr id="7" name="Picture 4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7086600" y="838200"/>
            <a:ext cx="990600" cy="866775"/>
          </a:xfrm>
          <a:prstGeom prst="rect">
            <a:avLst/>
          </a:prstGeom>
          <a:noFill/>
        </p:spPr>
      </p:pic>
      <p:sp>
        <p:nvSpPr>
          <p:cNvPr id="5" name="Subtitle 4">
            <a:extLst>
              <a:ext uri="{FF2B5EF4-FFF2-40B4-BE49-F238E27FC236}">
                <a16:creationId xmlns:a16="http://schemas.microsoft.com/office/drawing/2014/main" id="{FF89A13F-6198-77BB-8754-FB74D0DA892B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en-US" dirty="0"/>
          </a:p>
        </p:txBody>
      </p:sp>
    </p:spTree>
  </p:cSld>
  <p:clrMapOvr>
    <a:masterClrMapping/>
  </p:clrMapOvr>
  <p:transition spd="slow">
    <p:wipe dir="r"/>
  </p:transition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CONTENTS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28600" y="1371600"/>
            <a:ext cx="8686800" cy="5105400"/>
          </a:xfrm>
        </p:spPr>
        <p:txBody>
          <a:bodyPr/>
          <a:lstStyle/>
          <a:p>
            <a:pPr marL="514350" indent="-514350">
              <a:buNone/>
            </a:pPr>
            <a:r>
              <a:rPr lang="en-US" sz="2400" dirty="0">
                <a:solidFill>
                  <a:srgbClr val="B800B8"/>
                </a:solidFill>
              </a:rPr>
              <a:t> </a:t>
            </a:r>
          </a:p>
          <a:p>
            <a:pPr marL="514350" indent="-514350">
              <a:buFont typeface="+mj-lt"/>
              <a:buAutoNum type="arabicPeriod"/>
            </a:pPr>
            <a:r>
              <a:rPr lang="en-US" sz="2400" dirty="0">
                <a:solidFill>
                  <a:srgbClr val="B800B8"/>
                </a:solidFill>
              </a:rPr>
              <a:t>Introduction </a:t>
            </a:r>
          </a:p>
          <a:p>
            <a:pPr marL="514350" indent="-514350">
              <a:buFont typeface="+mj-lt"/>
              <a:buAutoNum type="arabicPeriod"/>
            </a:pPr>
            <a:r>
              <a:rPr lang="en-US" sz="2400" dirty="0">
                <a:solidFill>
                  <a:srgbClr val="B800B8"/>
                </a:solidFill>
              </a:rPr>
              <a:t>History </a:t>
            </a:r>
          </a:p>
          <a:p>
            <a:pPr marL="514350" indent="-514350">
              <a:buFont typeface="+mj-lt"/>
              <a:buAutoNum type="arabicPeriod"/>
            </a:pPr>
            <a:r>
              <a:rPr lang="en-US" sz="2400" dirty="0">
                <a:solidFill>
                  <a:srgbClr val="B800B8"/>
                </a:solidFill>
              </a:rPr>
              <a:t>Definition </a:t>
            </a:r>
          </a:p>
          <a:p>
            <a:pPr marL="514350" indent="-514350">
              <a:buFont typeface="+mj-lt"/>
              <a:buAutoNum type="arabicPeriod"/>
            </a:pPr>
            <a:r>
              <a:rPr lang="en-US" sz="2400" dirty="0">
                <a:solidFill>
                  <a:srgbClr val="B800B8"/>
                </a:solidFill>
              </a:rPr>
              <a:t>Indications </a:t>
            </a:r>
          </a:p>
          <a:p>
            <a:pPr marL="514350" indent="-514350">
              <a:buFont typeface="+mj-lt"/>
              <a:buAutoNum type="arabicPeriod"/>
            </a:pPr>
            <a:r>
              <a:rPr lang="en-US" sz="2400" dirty="0">
                <a:solidFill>
                  <a:srgbClr val="B800B8"/>
                </a:solidFill>
              </a:rPr>
              <a:t>Contraindications </a:t>
            </a:r>
          </a:p>
          <a:p>
            <a:pPr marL="514350" indent="-514350">
              <a:buFont typeface="+mj-lt"/>
              <a:buAutoNum type="arabicPeriod"/>
            </a:pPr>
            <a:r>
              <a:rPr lang="en-US" sz="2400" dirty="0">
                <a:solidFill>
                  <a:srgbClr val="B800B8"/>
                </a:solidFill>
              </a:rPr>
              <a:t>Classification </a:t>
            </a:r>
          </a:p>
          <a:p>
            <a:pPr marL="514350" indent="-514350">
              <a:buFont typeface="+mj-lt"/>
              <a:buAutoNum type="arabicPeriod"/>
            </a:pPr>
            <a:r>
              <a:rPr lang="en-US" sz="2400" dirty="0">
                <a:solidFill>
                  <a:srgbClr val="B800B8"/>
                </a:solidFill>
              </a:rPr>
              <a:t>Methods of gingival tissue management</a:t>
            </a:r>
          </a:p>
          <a:p>
            <a:pPr marL="514350" indent="-514350">
              <a:buFont typeface="+mj-lt"/>
              <a:buAutoNum type="arabicPeriod"/>
            </a:pPr>
            <a:r>
              <a:rPr lang="en-US" sz="2400" dirty="0">
                <a:solidFill>
                  <a:srgbClr val="B800B8"/>
                </a:solidFill>
              </a:rPr>
              <a:t>Recent advances</a:t>
            </a:r>
          </a:p>
          <a:p>
            <a:pPr marL="514350" indent="-514350">
              <a:buFont typeface="+mj-lt"/>
              <a:buAutoNum type="arabicPeriod"/>
            </a:pPr>
            <a:r>
              <a:rPr lang="en-US" sz="2400" dirty="0">
                <a:solidFill>
                  <a:srgbClr val="B800B8"/>
                </a:solidFill>
              </a:rPr>
              <a:t>Conclusion</a:t>
            </a:r>
          </a:p>
          <a:p>
            <a:pPr marL="514350" indent="-514350">
              <a:buFont typeface="+mj-lt"/>
              <a:buAutoNum type="arabicPeriod"/>
            </a:pPr>
            <a:r>
              <a:rPr lang="en-US" sz="2400" dirty="0">
                <a:solidFill>
                  <a:srgbClr val="B800B8"/>
                </a:solidFill>
              </a:rPr>
              <a:t>References</a:t>
            </a:r>
          </a:p>
          <a:p>
            <a:endParaRPr lang="en-US" dirty="0"/>
          </a:p>
        </p:txBody>
      </p:sp>
      <p:pic>
        <p:nvPicPr>
          <p:cNvPr id="7" name="Picture 2" descr="C:\Users\user\Pictures\d9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7086600" y="304800"/>
            <a:ext cx="1524000" cy="297413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  <p:transition spd="slow">
    <p:wipe dir="r"/>
  </p:transition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z="3600" dirty="0">
                <a:solidFill>
                  <a:srgbClr val="FF000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Lucida Sans Unicode" pitchFamily="34" charset="0"/>
              </a:rPr>
              <a:t>INTRODUCTION</a:t>
            </a:r>
            <a:endParaRPr lang="en-US" sz="360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28600" y="1143000"/>
            <a:ext cx="8686800" cy="5334000"/>
          </a:xfrm>
        </p:spPr>
        <p:txBody>
          <a:bodyPr>
            <a:normAutofit fontScale="92500"/>
          </a:bodyPr>
          <a:lstStyle/>
          <a:p>
            <a:r>
              <a:rPr lang="en-US" dirty="0">
                <a:cs typeface="Arial" pitchFamily="34" charset="0"/>
              </a:rPr>
              <a:t>The success of any restoration depends mainly on healthy gingival tissue surrounding it.</a:t>
            </a:r>
          </a:p>
          <a:p>
            <a:r>
              <a:rPr lang="en-US" dirty="0">
                <a:cs typeface="Arial" pitchFamily="34" charset="0"/>
              </a:rPr>
              <a:t>Undulated gingival pathology compromises the marginal fit of a restoration &amp; causes further gingival irritation and recurrent caries. </a:t>
            </a:r>
            <a:endParaRPr lang="en-US" dirty="0"/>
          </a:p>
          <a:p>
            <a:r>
              <a:rPr lang="en-GB" dirty="0"/>
              <a:t>Complete control  of the soft tissues surrounding the operative site creates adequate visibility &amp; improves the working field</a:t>
            </a:r>
          </a:p>
          <a:p>
            <a:r>
              <a:rPr lang="en-GB" dirty="0"/>
              <a:t>A sound </a:t>
            </a:r>
            <a:r>
              <a:rPr lang="en-GB" dirty="0" err="1"/>
              <a:t>periodontium</a:t>
            </a:r>
            <a:r>
              <a:rPr lang="en-GB" dirty="0"/>
              <a:t> is the foundation for good restorative treatment.</a:t>
            </a:r>
          </a:p>
          <a:p>
            <a:endParaRPr lang="en-US" dirty="0"/>
          </a:p>
        </p:txBody>
      </p:sp>
      <p:pic>
        <p:nvPicPr>
          <p:cNvPr id="4" name="Picture 4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7327628" y="228600"/>
            <a:ext cx="1601278" cy="1066800"/>
          </a:xfrm>
          <a:prstGeom prst="rect">
            <a:avLst/>
          </a:prstGeom>
          <a:noFill/>
        </p:spPr>
      </p:pic>
    </p:spTree>
  </p:cSld>
  <p:clrMapOvr>
    <a:masterClrMapping/>
  </p:clrMapOvr>
  <p:transition spd="slow">
    <p:wipe dir="r"/>
  </p:transition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z="3600" dirty="0">
                <a:solidFill>
                  <a:srgbClr val="FF000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Lucida Sans Unicode" pitchFamily="34" charset="0"/>
              </a:rPr>
              <a:t>HISTORY</a:t>
            </a:r>
            <a:endParaRPr lang="en-US" sz="360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371600"/>
            <a:ext cx="8229600" cy="4754563"/>
          </a:xfrm>
        </p:spPr>
        <p:txBody>
          <a:bodyPr>
            <a:normAutofit fontScale="70000" lnSpcReduction="20000"/>
          </a:bodyPr>
          <a:lstStyle/>
          <a:p>
            <a:pPr>
              <a:lnSpc>
                <a:spcPct val="120000"/>
              </a:lnSpc>
              <a:buClr>
                <a:schemeClr val="tx1"/>
              </a:buClr>
              <a:buFont typeface="Wingdings" pitchFamily="2" charset="2"/>
              <a:buChar char="v"/>
            </a:pPr>
            <a:r>
              <a:rPr lang="en-US" dirty="0">
                <a:solidFill>
                  <a:srgbClr val="FF00FF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3000 BC BABYLONIANS,SUMERIANS &amp; CHINESE : </a:t>
            </a:r>
            <a:r>
              <a:rPr lang="en-US" dirty="0">
                <a:cs typeface="Arial" pitchFamily="34" charset="0"/>
              </a:rPr>
              <a:t>used herbs with astringent effect to treat </a:t>
            </a:r>
            <a:r>
              <a:rPr lang="en-US" dirty="0" err="1">
                <a:cs typeface="Arial" pitchFamily="34" charset="0"/>
              </a:rPr>
              <a:t>inflammed</a:t>
            </a:r>
            <a:r>
              <a:rPr lang="en-US" dirty="0">
                <a:cs typeface="Arial" pitchFamily="34" charset="0"/>
              </a:rPr>
              <a:t> </a:t>
            </a:r>
            <a:r>
              <a:rPr lang="en-US" dirty="0" err="1">
                <a:cs typeface="Arial" pitchFamily="34" charset="0"/>
              </a:rPr>
              <a:t>gingiva</a:t>
            </a:r>
            <a:r>
              <a:rPr lang="en-US" dirty="0">
                <a:cs typeface="Arial" pitchFamily="34" charset="0"/>
              </a:rPr>
              <a:t>.</a:t>
            </a:r>
          </a:p>
          <a:p>
            <a:pPr>
              <a:lnSpc>
                <a:spcPct val="80000"/>
              </a:lnSpc>
              <a:buClr>
                <a:schemeClr val="tx1"/>
              </a:buClr>
              <a:buFont typeface="Wingdings" pitchFamily="2" charset="2"/>
              <a:buChar char="v"/>
            </a:pPr>
            <a:endParaRPr lang="en-US" dirty="0">
              <a:cs typeface="Arial" pitchFamily="34" charset="0"/>
            </a:endParaRPr>
          </a:p>
          <a:p>
            <a:pPr>
              <a:lnSpc>
                <a:spcPct val="120000"/>
              </a:lnSpc>
              <a:buClr>
                <a:schemeClr val="tx1"/>
              </a:buClr>
              <a:buFont typeface="Wingdings" pitchFamily="2" charset="2"/>
              <a:buChar char="v"/>
            </a:pPr>
            <a:r>
              <a:rPr lang="en-US" dirty="0">
                <a:solidFill>
                  <a:srgbClr val="FF00FF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25BC AULUS CORNELIUS CELSUS :</a:t>
            </a:r>
            <a:r>
              <a:rPr lang="en-US" dirty="0">
                <a:cs typeface="Arial" pitchFamily="34" charset="0"/>
              </a:rPr>
              <a:t> used a red hot iron over </a:t>
            </a:r>
            <a:r>
              <a:rPr lang="en-US" dirty="0" err="1">
                <a:cs typeface="Arial" pitchFamily="34" charset="0"/>
              </a:rPr>
              <a:t>inflammed</a:t>
            </a:r>
            <a:r>
              <a:rPr lang="en-US" dirty="0">
                <a:cs typeface="Arial" pitchFamily="34" charset="0"/>
              </a:rPr>
              <a:t> </a:t>
            </a:r>
            <a:r>
              <a:rPr lang="en-US" dirty="0" err="1">
                <a:cs typeface="Arial" pitchFamily="34" charset="0"/>
              </a:rPr>
              <a:t>gingiva</a:t>
            </a:r>
            <a:r>
              <a:rPr lang="en-US" dirty="0">
                <a:cs typeface="Arial" pitchFamily="34" charset="0"/>
              </a:rPr>
              <a:t> and then smeared them with honey.</a:t>
            </a:r>
          </a:p>
          <a:p>
            <a:pPr>
              <a:lnSpc>
                <a:spcPct val="80000"/>
              </a:lnSpc>
              <a:buClr>
                <a:schemeClr val="tx1"/>
              </a:buClr>
              <a:buFont typeface="Wingdings" pitchFamily="2" charset="2"/>
              <a:buChar char="v"/>
            </a:pPr>
            <a:endParaRPr lang="en-US" dirty="0">
              <a:cs typeface="Arial" pitchFamily="34" charset="0"/>
            </a:endParaRPr>
          </a:p>
          <a:p>
            <a:pPr>
              <a:lnSpc>
                <a:spcPct val="120000"/>
              </a:lnSpc>
              <a:buClr>
                <a:schemeClr val="tx1"/>
              </a:buClr>
              <a:buFont typeface="Wingdings" pitchFamily="2" charset="2"/>
              <a:buChar char="v"/>
            </a:pPr>
            <a:r>
              <a:rPr lang="en-US" dirty="0">
                <a:solidFill>
                  <a:srgbClr val="FF00FF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1560 AMBROISE PARE : </a:t>
            </a:r>
            <a:r>
              <a:rPr lang="en-US" dirty="0">
                <a:cs typeface="Arial" pitchFamily="34" charset="0"/>
              </a:rPr>
              <a:t>developed surgical </a:t>
            </a:r>
            <a:r>
              <a:rPr lang="en-US" dirty="0" err="1">
                <a:cs typeface="Arial" pitchFamily="34" charset="0"/>
              </a:rPr>
              <a:t>gingivectomy</a:t>
            </a:r>
            <a:r>
              <a:rPr lang="en-US" dirty="0">
                <a:cs typeface="Arial" pitchFamily="34" charset="0"/>
              </a:rPr>
              <a:t> for </a:t>
            </a:r>
            <a:r>
              <a:rPr lang="en-US" dirty="0" err="1">
                <a:cs typeface="Arial" pitchFamily="34" charset="0"/>
              </a:rPr>
              <a:t>hyperplastic</a:t>
            </a:r>
            <a:r>
              <a:rPr lang="en-US" dirty="0">
                <a:cs typeface="Arial" pitchFamily="34" charset="0"/>
              </a:rPr>
              <a:t> gingival tissue.</a:t>
            </a:r>
          </a:p>
          <a:p>
            <a:pPr>
              <a:lnSpc>
                <a:spcPct val="80000"/>
              </a:lnSpc>
              <a:buClr>
                <a:schemeClr val="tx1"/>
              </a:buClr>
              <a:buNone/>
            </a:pPr>
            <a:endParaRPr lang="en-US" dirty="0">
              <a:cs typeface="Arial" pitchFamily="34" charset="0"/>
            </a:endParaRPr>
          </a:p>
          <a:p>
            <a:pPr>
              <a:lnSpc>
                <a:spcPct val="80000"/>
              </a:lnSpc>
              <a:buClr>
                <a:schemeClr val="tx1"/>
              </a:buClr>
              <a:buFont typeface="Wingdings" pitchFamily="2" charset="2"/>
              <a:buChar char="v"/>
            </a:pPr>
            <a:r>
              <a:rPr lang="en-US" dirty="0">
                <a:solidFill>
                  <a:srgbClr val="FF00FF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1942 ORBAN :</a:t>
            </a:r>
            <a:r>
              <a:rPr lang="en-US" b="1" dirty="0">
                <a:cs typeface="Arial" pitchFamily="34" charset="0"/>
              </a:rPr>
              <a:t> </a:t>
            </a:r>
            <a:r>
              <a:rPr lang="en-US" dirty="0">
                <a:cs typeface="Arial" pitchFamily="34" charset="0"/>
              </a:rPr>
              <a:t>introduced 5%paraformaldehyde to remove </a:t>
            </a:r>
            <a:r>
              <a:rPr lang="en-US" dirty="0" err="1">
                <a:cs typeface="Arial" pitchFamily="34" charset="0"/>
              </a:rPr>
              <a:t>gingiva</a:t>
            </a:r>
            <a:r>
              <a:rPr lang="en-US" dirty="0">
                <a:cs typeface="Arial" pitchFamily="34" charset="0"/>
              </a:rPr>
              <a:t>.</a:t>
            </a:r>
          </a:p>
          <a:p>
            <a:pPr>
              <a:lnSpc>
                <a:spcPct val="80000"/>
              </a:lnSpc>
              <a:buClr>
                <a:schemeClr val="tx1"/>
              </a:buClr>
              <a:buFont typeface="Wingdings" pitchFamily="2" charset="2"/>
              <a:buChar char="v"/>
            </a:pPr>
            <a:endParaRPr lang="en-US" dirty="0">
              <a:cs typeface="Arial" pitchFamily="34" charset="0"/>
            </a:endParaRPr>
          </a:p>
          <a:p>
            <a:pPr>
              <a:lnSpc>
                <a:spcPct val="80000"/>
              </a:lnSpc>
              <a:buClr>
                <a:schemeClr val="tx1"/>
              </a:buClr>
              <a:buFont typeface="Wingdings" pitchFamily="2" charset="2"/>
              <a:buChar char="v"/>
            </a:pPr>
            <a:r>
              <a:rPr lang="en-US" dirty="0">
                <a:solidFill>
                  <a:srgbClr val="FF00FF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1960: </a:t>
            </a:r>
            <a:r>
              <a:rPr lang="en-US" dirty="0">
                <a:cs typeface="Arial" pitchFamily="34" charset="0"/>
              </a:rPr>
              <a:t>electrosurgical </a:t>
            </a:r>
            <a:r>
              <a:rPr lang="en-US" dirty="0" err="1">
                <a:cs typeface="Arial" pitchFamily="34" charset="0"/>
              </a:rPr>
              <a:t>gingivectomy</a:t>
            </a:r>
            <a:r>
              <a:rPr lang="en-US" dirty="0">
                <a:cs typeface="Arial" pitchFamily="34" charset="0"/>
              </a:rPr>
              <a:t> was introduced .</a:t>
            </a:r>
          </a:p>
          <a:p>
            <a:pPr>
              <a:lnSpc>
                <a:spcPct val="80000"/>
              </a:lnSpc>
              <a:buClr>
                <a:schemeClr val="tx1"/>
              </a:buClr>
              <a:buFont typeface="Wingdings" pitchFamily="2" charset="2"/>
              <a:buChar char="v"/>
            </a:pPr>
            <a:endParaRPr lang="en-US" dirty="0">
              <a:cs typeface="Arial" pitchFamily="34" charset="0"/>
            </a:endParaRPr>
          </a:p>
          <a:p>
            <a:pPr>
              <a:lnSpc>
                <a:spcPct val="80000"/>
              </a:lnSpc>
              <a:buClr>
                <a:schemeClr val="tx1"/>
              </a:buClr>
              <a:buFont typeface="Wingdings" pitchFamily="2" charset="2"/>
              <a:buChar char="v"/>
            </a:pPr>
            <a:r>
              <a:rPr lang="en-US" dirty="0">
                <a:solidFill>
                  <a:srgbClr val="FF00FF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1980: </a:t>
            </a:r>
            <a:r>
              <a:rPr lang="en-US" dirty="0">
                <a:cs typeface="Arial" pitchFamily="34" charset="0"/>
              </a:rPr>
              <a:t>CO</a:t>
            </a:r>
            <a:r>
              <a:rPr lang="en-US" baseline="-25000" dirty="0">
                <a:cs typeface="Arial" pitchFamily="34" charset="0"/>
              </a:rPr>
              <a:t>2</a:t>
            </a:r>
            <a:r>
              <a:rPr lang="en-US" dirty="0">
                <a:cs typeface="Arial" pitchFamily="34" charset="0"/>
              </a:rPr>
              <a:t> Laser </a:t>
            </a:r>
            <a:r>
              <a:rPr lang="en-US" dirty="0" err="1">
                <a:cs typeface="Arial" pitchFamily="34" charset="0"/>
              </a:rPr>
              <a:t>gingivectomy</a:t>
            </a:r>
            <a:r>
              <a:rPr lang="en-US" dirty="0">
                <a:cs typeface="Arial" pitchFamily="34" charset="0"/>
              </a:rPr>
              <a:t> was introduced</a:t>
            </a:r>
            <a:r>
              <a:rPr lang="en-US" sz="4000" dirty="0">
                <a:cs typeface="Arial" pitchFamily="34" charset="0"/>
              </a:rPr>
              <a:t>.</a:t>
            </a:r>
            <a:endParaRPr lang="en-US" dirty="0"/>
          </a:p>
        </p:txBody>
      </p:sp>
      <p:pic>
        <p:nvPicPr>
          <p:cNvPr id="4" name="Picture 4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7327628" y="228600"/>
            <a:ext cx="1601278" cy="1066800"/>
          </a:xfrm>
          <a:prstGeom prst="rect">
            <a:avLst/>
          </a:prstGeom>
          <a:noFill/>
        </p:spPr>
      </p:pic>
    </p:spTree>
  </p:cSld>
  <p:clrMapOvr>
    <a:masterClrMapping/>
  </p:clrMapOvr>
  <p:transition spd="slow">
    <p:wipe dir="r"/>
  </p:transition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>
                <a:solidFill>
                  <a:srgbClr val="FF000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Lucida Sans Unicode" pitchFamily="34" charset="0"/>
              </a:rPr>
              <a:t>DEFINITION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28600" y="1295400"/>
            <a:ext cx="8686800" cy="5181600"/>
          </a:xfrm>
        </p:spPr>
        <p:txBody>
          <a:bodyPr/>
          <a:lstStyle/>
          <a:p>
            <a:pPr>
              <a:lnSpc>
                <a:spcPct val="160000"/>
              </a:lnSpc>
            </a:pPr>
            <a:r>
              <a:rPr lang="en-US" dirty="0"/>
              <a:t>Gingival displacement  is deflection of the marginal </a:t>
            </a:r>
            <a:r>
              <a:rPr lang="en-US" dirty="0" err="1"/>
              <a:t>gingiva</a:t>
            </a:r>
            <a:r>
              <a:rPr lang="en-US" dirty="0"/>
              <a:t> away from a tooth.</a:t>
            </a:r>
          </a:p>
          <a:p>
            <a:pPr>
              <a:lnSpc>
                <a:spcPct val="160000"/>
              </a:lnSpc>
            </a:pPr>
            <a:r>
              <a:rPr lang="en-US" dirty="0"/>
              <a:t>Gingival displacement is a process of exposing margins when making impression of prepared teeth.</a:t>
            </a:r>
          </a:p>
          <a:p>
            <a:pPr algn="r">
              <a:lnSpc>
                <a:spcPct val="160000"/>
              </a:lnSpc>
              <a:buNone/>
            </a:pPr>
            <a:r>
              <a:rPr lang="en-US" dirty="0"/>
              <a:t>					</a:t>
            </a:r>
            <a:r>
              <a:rPr lang="en-US" sz="2400" i="1" dirty="0">
                <a:solidFill>
                  <a:srgbClr val="FF00FF"/>
                </a:solidFill>
              </a:rPr>
              <a:t>-</a:t>
            </a:r>
            <a:r>
              <a:rPr lang="en-GB" sz="2400" i="1" dirty="0">
                <a:solidFill>
                  <a:srgbClr val="FF00FF"/>
                </a:solidFill>
              </a:rPr>
              <a:t> Herbert T. </a:t>
            </a:r>
            <a:r>
              <a:rPr lang="en-GB" sz="2400" i="1" dirty="0" err="1">
                <a:solidFill>
                  <a:srgbClr val="FF00FF"/>
                </a:solidFill>
              </a:rPr>
              <a:t>Shillinburg</a:t>
            </a:r>
            <a:endParaRPr lang="en-US" i="1" dirty="0">
              <a:solidFill>
                <a:srgbClr val="FF00FF"/>
              </a:solidFill>
            </a:endParaRPr>
          </a:p>
          <a:p>
            <a:endParaRPr lang="en-US" dirty="0"/>
          </a:p>
        </p:txBody>
      </p:sp>
    </p:spTree>
  </p:cSld>
  <p:clrMapOvr>
    <a:masterClrMapping/>
  </p:clrMapOvr>
  <p:transition spd="slow">
    <p:wipe dir="r"/>
  </p:transition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3600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INDICATIONS 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28600" y="1600200"/>
            <a:ext cx="8686800" cy="4876800"/>
          </a:xfrm>
        </p:spPr>
        <p:txBody>
          <a:bodyPr/>
          <a:lstStyle/>
          <a:p>
            <a:pPr>
              <a:buNone/>
            </a:pPr>
            <a:r>
              <a:rPr lang="en-US" dirty="0"/>
              <a:t>1.subgingival extensions of cavity margins.</a:t>
            </a:r>
          </a:p>
          <a:p>
            <a:pPr marL="514350" indent="-514350">
              <a:buNone/>
            </a:pPr>
            <a:r>
              <a:rPr lang="en-US" dirty="0"/>
              <a:t>2.Control of </a:t>
            </a:r>
            <a:r>
              <a:rPr lang="en-US" dirty="0" err="1"/>
              <a:t>gingiva</a:t>
            </a:r>
            <a:r>
              <a:rPr lang="en-US" dirty="0"/>
              <a:t> hemorrhage or fluid flow.</a:t>
            </a:r>
          </a:p>
          <a:p>
            <a:pPr marL="514350" indent="-514350">
              <a:buNone/>
            </a:pPr>
            <a:r>
              <a:rPr lang="en-US" dirty="0"/>
              <a:t>3.Esthetics.</a:t>
            </a:r>
          </a:p>
          <a:p>
            <a:pPr marL="514350" indent="-514350">
              <a:buNone/>
            </a:pPr>
            <a:r>
              <a:rPr lang="en-US" dirty="0"/>
              <a:t>4.Enhancing retention.</a:t>
            </a:r>
          </a:p>
          <a:p>
            <a:pPr marL="514350" indent="-514350">
              <a:buNone/>
            </a:pPr>
            <a:r>
              <a:rPr lang="en-US" dirty="0"/>
              <a:t>5.Recording preparation margins during impression making.</a:t>
            </a:r>
          </a:p>
          <a:p>
            <a:pPr marL="514350" indent="-514350">
              <a:buNone/>
            </a:pPr>
            <a:r>
              <a:rPr lang="en-US" dirty="0"/>
              <a:t>6.Removal of gingival overgrowth.</a:t>
            </a:r>
          </a:p>
        </p:txBody>
      </p:sp>
      <p:pic>
        <p:nvPicPr>
          <p:cNvPr id="4" name="Picture 4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7327628" y="228600"/>
            <a:ext cx="1601278" cy="1066800"/>
          </a:xfrm>
          <a:prstGeom prst="rect">
            <a:avLst/>
          </a:prstGeom>
          <a:noFill/>
        </p:spPr>
      </p:pic>
    </p:spTree>
  </p:cSld>
  <p:clrMapOvr>
    <a:masterClrMapping/>
  </p:clrMapOvr>
  <p:transition spd="slow">
    <p:wipe dir="r"/>
  </p:transition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z="3600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CONTRAINDICATIONS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28600" y="1524000"/>
            <a:ext cx="8686800" cy="4953000"/>
          </a:xfrm>
        </p:spPr>
        <p:txBody>
          <a:bodyPr/>
          <a:lstStyle/>
          <a:p>
            <a:pPr marL="514350" indent="-514350">
              <a:buFont typeface="+mj-lt"/>
              <a:buAutoNum type="arabicPeriod"/>
            </a:pPr>
            <a:r>
              <a:rPr lang="en-US" dirty="0"/>
              <a:t>Poor oral hygiene</a:t>
            </a:r>
          </a:p>
          <a:p>
            <a:pPr marL="514350" indent="-514350">
              <a:buFont typeface="+mj-lt"/>
              <a:buAutoNum type="arabicPeriod"/>
            </a:pPr>
            <a:r>
              <a:rPr lang="en-US" dirty="0"/>
              <a:t>Presence of gingival disease</a:t>
            </a:r>
          </a:p>
          <a:p>
            <a:pPr marL="514350" indent="-514350">
              <a:buFont typeface="+mj-lt"/>
              <a:buAutoNum type="arabicPeriod"/>
            </a:pPr>
            <a:r>
              <a:rPr lang="en-US" dirty="0"/>
              <a:t>Gingival recession</a:t>
            </a:r>
          </a:p>
          <a:p>
            <a:pPr marL="514350" indent="-514350">
              <a:buFont typeface="+mj-lt"/>
              <a:buAutoNum type="arabicPeriod"/>
            </a:pPr>
            <a:r>
              <a:rPr lang="en-US" dirty="0"/>
              <a:t>Bone loss</a:t>
            </a:r>
          </a:p>
        </p:txBody>
      </p:sp>
      <p:pic>
        <p:nvPicPr>
          <p:cNvPr id="4" name="Picture 4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7327628" y="228600"/>
            <a:ext cx="1601278" cy="1066800"/>
          </a:xfrm>
          <a:prstGeom prst="rect">
            <a:avLst/>
          </a:prstGeom>
          <a:noFill/>
        </p:spPr>
      </p:pic>
    </p:spTree>
  </p:cSld>
  <p:clrMapOvr>
    <a:masterClrMapping/>
  </p:clrMapOvr>
  <p:transition spd="slow">
    <p:wipe dir="r"/>
  </p:transition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z="3600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CLASSIFICATION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28600" y="1524000"/>
            <a:ext cx="8686800" cy="4953000"/>
          </a:xfrm>
        </p:spPr>
        <p:txBody>
          <a:bodyPr>
            <a:normAutofit fontScale="92500" lnSpcReduction="20000"/>
          </a:bodyPr>
          <a:lstStyle/>
          <a:p>
            <a:pPr>
              <a:buFont typeface="Wingdings" pitchFamily="2" charset="2"/>
              <a:buNone/>
            </a:pPr>
            <a:r>
              <a:rPr lang="en-US" sz="2800" dirty="0"/>
              <a:t>I.  According to B.W. Benson  (1986):</a:t>
            </a:r>
          </a:p>
          <a:p>
            <a:pPr lvl="2">
              <a:buFont typeface="Wingdings" pitchFamily="2" charset="2"/>
              <a:buNone/>
            </a:pPr>
            <a:r>
              <a:rPr lang="en-US" sz="2800" dirty="0"/>
              <a:t>1</a:t>
            </a:r>
            <a:r>
              <a:rPr lang="en-US" sz="2600" dirty="0"/>
              <a:t>. Mechanical methods.</a:t>
            </a:r>
          </a:p>
          <a:p>
            <a:pPr lvl="2">
              <a:buFont typeface="Wingdings" pitchFamily="2" charset="2"/>
              <a:buNone/>
            </a:pPr>
            <a:r>
              <a:rPr lang="en-US" sz="2600" dirty="0"/>
              <a:t>2. </a:t>
            </a:r>
            <a:r>
              <a:rPr lang="en-US" sz="2600" dirty="0" err="1"/>
              <a:t>Mechanico</a:t>
            </a:r>
            <a:r>
              <a:rPr lang="en-US" sz="2600" dirty="0"/>
              <a:t>-chemical methods.</a:t>
            </a:r>
          </a:p>
          <a:p>
            <a:pPr lvl="2">
              <a:buFont typeface="Wingdings" pitchFamily="2" charset="2"/>
              <a:buNone/>
            </a:pPr>
            <a:r>
              <a:rPr lang="en-US" sz="2600" dirty="0"/>
              <a:t>3. Rotary gingival curettage.</a:t>
            </a:r>
          </a:p>
          <a:p>
            <a:pPr lvl="2">
              <a:buFont typeface="Wingdings" pitchFamily="2" charset="2"/>
              <a:buNone/>
            </a:pPr>
            <a:r>
              <a:rPr lang="en-US" sz="2600" dirty="0"/>
              <a:t>4. Electrosurgical method.</a:t>
            </a:r>
            <a:endParaRPr lang="en-IN" sz="2600" dirty="0"/>
          </a:p>
          <a:p>
            <a:pPr>
              <a:buNone/>
            </a:pPr>
            <a:r>
              <a:rPr lang="en-US" dirty="0"/>
              <a:t>					</a:t>
            </a:r>
            <a:r>
              <a:rPr lang="en-US" sz="2400" b="1" i="1" dirty="0">
                <a:solidFill>
                  <a:srgbClr val="FF00FF"/>
                </a:solidFill>
                <a:ea typeface="Arial Unicode MS" pitchFamily="34" charset="-128"/>
                <a:cs typeface="Arial Unicode MS" pitchFamily="34" charset="-128"/>
              </a:rPr>
              <a:t>- J Dent 70(11):Nov, 1991</a:t>
            </a:r>
            <a:endParaRPr lang="en-US" b="1" i="1" dirty="0">
              <a:solidFill>
                <a:srgbClr val="FF00FF"/>
              </a:solidFill>
              <a:ea typeface="Arial Unicode MS" pitchFamily="34" charset="-128"/>
              <a:cs typeface="Arial Unicode MS" pitchFamily="34" charset="-128"/>
            </a:endParaRPr>
          </a:p>
          <a:p>
            <a:pPr marL="609600" indent="-609600">
              <a:buFont typeface="Wingdings" pitchFamily="2" charset="2"/>
              <a:buNone/>
            </a:pPr>
            <a:r>
              <a:rPr lang="en-US" dirty="0"/>
              <a:t>II</a:t>
            </a:r>
            <a:r>
              <a:rPr lang="en-US" sz="2800" dirty="0"/>
              <a:t>. According to </a:t>
            </a:r>
            <a:r>
              <a:rPr lang="en-US" sz="2800" dirty="0" err="1"/>
              <a:t>Rosenteil</a:t>
            </a:r>
            <a:r>
              <a:rPr lang="en-US" sz="2800" dirty="0"/>
              <a:t>, Land, Fujimoto:</a:t>
            </a:r>
          </a:p>
          <a:p>
            <a:pPr marL="609600" indent="-609600">
              <a:buNone/>
            </a:pPr>
            <a:r>
              <a:rPr lang="en-US" sz="2600" dirty="0"/>
              <a:t>           1.Mechanical,</a:t>
            </a:r>
          </a:p>
          <a:p>
            <a:pPr marL="609600" indent="-609600">
              <a:buNone/>
            </a:pPr>
            <a:r>
              <a:rPr lang="en-US" sz="2600" dirty="0"/>
              <a:t>           2.Chemical</a:t>
            </a:r>
          </a:p>
          <a:p>
            <a:pPr marL="609600" indent="-609600">
              <a:buNone/>
            </a:pPr>
            <a:r>
              <a:rPr lang="en-US" sz="2600" dirty="0"/>
              <a:t>           3.Surgical</a:t>
            </a:r>
            <a:endParaRPr lang="en-US" sz="2800" dirty="0"/>
          </a:p>
          <a:p>
            <a:pPr marL="1009650" lvl="1" indent="-609600">
              <a:buClr>
                <a:srgbClr val="7030A0"/>
              </a:buClr>
              <a:buFont typeface="Wingdings" pitchFamily="2" charset="2"/>
              <a:buChar char="Ø"/>
            </a:pPr>
            <a:r>
              <a:rPr lang="en-US" sz="2200" dirty="0" err="1"/>
              <a:t>Electrosurgery</a:t>
            </a:r>
            <a:endParaRPr lang="en-US" sz="2200" dirty="0"/>
          </a:p>
          <a:p>
            <a:pPr marL="1009650" lvl="1" indent="-609600">
              <a:buClr>
                <a:srgbClr val="7030A0"/>
              </a:buClr>
              <a:buFont typeface="Wingdings" pitchFamily="2" charset="2"/>
              <a:buChar char="Ø"/>
            </a:pPr>
            <a:r>
              <a:rPr lang="en-US" sz="2200" dirty="0"/>
              <a:t>LASERS</a:t>
            </a:r>
          </a:p>
        </p:txBody>
      </p:sp>
      <p:pic>
        <p:nvPicPr>
          <p:cNvPr id="4" name="Picture 4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7327628" y="228600"/>
            <a:ext cx="1601278" cy="1066800"/>
          </a:xfrm>
          <a:prstGeom prst="rect">
            <a:avLst/>
          </a:prstGeom>
          <a:noFill/>
        </p:spPr>
      </p:pic>
    </p:spTree>
  </p:cSld>
  <p:clrMapOvr>
    <a:masterClrMapping/>
  </p:clrMapOvr>
  <p:transition spd="slow">
    <p:wipe dir="r"/>
  </p:transition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381000"/>
            <a:ext cx="8229600" cy="6126480"/>
          </a:xfrm>
        </p:spPr>
        <p:txBody>
          <a:bodyPr>
            <a:noAutofit/>
          </a:bodyPr>
          <a:lstStyle/>
          <a:p>
            <a:pPr marL="609600" indent="-609600">
              <a:spcBef>
                <a:spcPts val="600"/>
              </a:spcBef>
              <a:buAutoNum type="romanUcPeriod" startAt="3"/>
            </a:pPr>
            <a:r>
              <a:rPr lang="en-US" sz="2600" dirty="0"/>
              <a:t>According to </a:t>
            </a:r>
            <a:r>
              <a:rPr lang="en-US" sz="2600" dirty="0" err="1"/>
              <a:t>Marzouk</a:t>
            </a:r>
            <a:endParaRPr lang="en-US" sz="2600" dirty="0"/>
          </a:p>
          <a:p>
            <a:pPr marL="609600" indent="-609600">
              <a:spcBef>
                <a:spcPts val="600"/>
              </a:spcBef>
              <a:buNone/>
            </a:pPr>
            <a:r>
              <a:rPr lang="en-US" sz="2400" dirty="0"/>
              <a:t>       1.Physico-mechanical </a:t>
            </a:r>
          </a:p>
          <a:p>
            <a:pPr marL="609600" indent="-609600">
              <a:spcBef>
                <a:spcPts val="600"/>
              </a:spcBef>
              <a:buNone/>
            </a:pPr>
            <a:r>
              <a:rPr lang="en-US" sz="2400" dirty="0"/>
              <a:t>       2.Chemical</a:t>
            </a:r>
          </a:p>
          <a:p>
            <a:pPr marL="609600" indent="-609600">
              <a:spcBef>
                <a:spcPts val="600"/>
              </a:spcBef>
              <a:buNone/>
            </a:pPr>
            <a:r>
              <a:rPr lang="en-US" sz="2400" dirty="0"/>
              <a:t>       3.Electrosurgery</a:t>
            </a:r>
          </a:p>
          <a:p>
            <a:pPr marL="609600" indent="-609600">
              <a:spcBef>
                <a:spcPts val="600"/>
              </a:spcBef>
              <a:buNone/>
            </a:pPr>
            <a:r>
              <a:rPr lang="en-US" sz="2400" dirty="0"/>
              <a:t>       4.Surgery</a:t>
            </a:r>
          </a:p>
          <a:p>
            <a:pPr marL="609600" indent="-609600">
              <a:spcBef>
                <a:spcPts val="600"/>
              </a:spcBef>
              <a:buNone/>
            </a:pPr>
            <a:endParaRPr lang="en-US" sz="2400" dirty="0"/>
          </a:p>
          <a:p>
            <a:pPr>
              <a:spcBef>
                <a:spcPts val="600"/>
              </a:spcBef>
              <a:buNone/>
            </a:pPr>
            <a:r>
              <a:rPr lang="en-US" sz="2600" dirty="0"/>
              <a:t>IV.  According to DCNA </a:t>
            </a:r>
          </a:p>
          <a:p>
            <a:pPr marL="609600" indent="-609600">
              <a:spcBef>
                <a:spcPts val="600"/>
              </a:spcBef>
              <a:buNone/>
            </a:pPr>
            <a:r>
              <a:rPr lang="en-US" sz="2600" dirty="0"/>
              <a:t>       </a:t>
            </a:r>
            <a:r>
              <a:rPr lang="en-US" sz="2400" dirty="0"/>
              <a:t>1.Mechanical</a:t>
            </a:r>
          </a:p>
          <a:p>
            <a:pPr marL="609600" indent="-609600">
              <a:spcBef>
                <a:spcPts val="600"/>
              </a:spcBef>
              <a:buNone/>
            </a:pPr>
            <a:r>
              <a:rPr lang="en-US" sz="2400" dirty="0"/>
              <a:t>       2.Chemical</a:t>
            </a:r>
          </a:p>
          <a:p>
            <a:pPr marL="609600" indent="-609600">
              <a:spcBef>
                <a:spcPts val="600"/>
              </a:spcBef>
              <a:buNone/>
            </a:pPr>
            <a:r>
              <a:rPr lang="en-US" sz="2400" dirty="0"/>
              <a:t>       3.Surgical</a:t>
            </a:r>
            <a:endParaRPr lang="en-US" sz="2600" dirty="0"/>
          </a:p>
          <a:p>
            <a:pPr marL="1371600" lvl="2" indent="-457200">
              <a:spcBef>
                <a:spcPts val="600"/>
              </a:spcBef>
              <a:buClr>
                <a:srgbClr val="7030A0"/>
              </a:buClr>
              <a:buFont typeface="Wingdings" pitchFamily="2" charset="2"/>
              <a:buChar char="Ø"/>
            </a:pPr>
            <a:r>
              <a:rPr lang="en-US" sz="2000" dirty="0"/>
              <a:t>Rotary gingival curettage.</a:t>
            </a:r>
          </a:p>
          <a:p>
            <a:pPr marL="1371600" lvl="2" indent="-457200">
              <a:spcBef>
                <a:spcPts val="600"/>
              </a:spcBef>
              <a:buClr>
                <a:srgbClr val="7030A0"/>
              </a:buClr>
              <a:buFont typeface="Wingdings" pitchFamily="2" charset="2"/>
              <a:buChar char="Ø"/>
            </a:pPr>
            <a:r>
              <a:rPr lang="en-US" sz="2000" dirty="0"/>
              <a:t>Electrosurgical method.</a:t>
            </a:r>
          </a:p>
          <a:p>
            <a:pPr marL="609600" indent="-609600">
              <a:spcBef>
                <a:spcPts val="600"/>
              </a:spcBef>
              <a:buFont typeface="Wingdings" pitchFamily="2" charset="2"/>
              <a:buNone/>
            </a:pPr>
            <a:r>
              <a:rPr lang="en-US" sz="2600" dirty="0"/>
              <a:t>       </a:t>
            </a:r>
            <a:r>
              <a:rPr lang="en-US" sz="2400" dirty="0"/>
              <a:t>4.Combination of three</a:t>
            </a:r>
            <a:endParaRPr lang="en-US" sz="2600" dirty="0"/>
          </a:p>
          <a:p>
            <a:pPr marL="609600" indent="-609600">
              <a:spcBef>
                <a:spcPts val="600"/>
              </a:spcBef>
              <a:buFont typeface="Wingdings" pitchFamily="2" charset="2"/>
              <a:buNone/>
            </a:pPr>
            <a:r>
              <a:rPr lang="en-US" sz="2200" b="1" i="1" dirty="0">
                <a:solidFill>
                  <a:srgbClr val="FF00FF"/>
                </a:solidFill>
              </a:rPr>
              <a:t>						- DCNA 2004 </a:t>
            </a:r>
          </a:p>
        </p:txBody>
      </p:sp>
      <p:pic>
        <p:nvPicPr>
          <p:cNvPr id="4" name="Picture 4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7327628" y="228600"/>
            <a:ext cx="1601278" cy="1066800"/>
          </a:xfrm>
          <a:prstGeom prst="rect">
            <a:avLst/>
          </a:prstGeom>
          <a:noFill/>
        </p:spPr>
      </p:pic>
    </p:spTree>
  </p:cSld>
  <p:clrMapOvr>
    <a:masterClrMapping/>
  </p:clrMapOvr>
  <p:transition spd="slow">
    <p:wipe dir="r"/>
  </p:transition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28600" y="1676400"/>
            <a:ext cx="8686800" cy="4800600"/>
          </a:xfrm>
        </p:spPr>
        <p:txBody>
          <a:bodyPr/>
          <a:lstStyle/>
          <a:p>
            <a:pPr>
              <a:buNone/>
            </a:pPr>
            <a:r>
              <a:rPr lang="en-US" sz="2600" dirty="0"/>
              <a:t>  V.  According </a:t>
            </a:r>
            <a:r>
              <a:rPr lang="en-US" sz="2600" dirty="0" err="1"/>
              <a:t>toTylman</a:t>
            </a:r>
            <a:r>
              <a:rPr lang="en-US" sz="2600" dirty="0"/>
              <a:t> </a:t>
            </a:r>
          </a:p>
          <a:p>
            <a:pPr marL="514350" indent="-514350">
              <a:buNone/>
            </a:pPr>
            <a:r>
              <a:rPr lang="en-US" sz="2600" dirty="0"/>
              <a:t>        </a:t>
            </a:r>
            <a:r>
              <a:rPr lang="en-US" sz="2400" dirty="0"/>
              <a:t>1.Mechanical</a:t>
            </a:r>
          </a:p>
          <a:p>
            <a:pPr marL="514350" indent="-514350">
              <a:buNone/>
            </a:pPr>
            <a:r>
              <a:rPr lang="en-US" sz="2400" dirty="0"/>
              <a:t>         2.Mechanical – chemical</a:t>
            </a:r>
          </a:p>
          <a:p>
            <a:pPr marL="514350" indent="-514350">
              <a:buNone/>
            </a:pPr>
            <a:r>
              <a:rPr lang="en-US" sz="2400" dirty="0"/>
              <a:t>         3.surgical</a:t>
            </a:r>
          </a:p>
          <a:p>
            <a:pPr marL="914400" lvl="1" indent="-514350">
              <a:buClr>
                <a:srgbClr val="7030A0"/>
              </a:buClr>
              <a:buFont typeface="Wingdings" pitchFamily="2" charset="2"/>
              <a:buChar char="Ø"/>
            </a:pPr>
            <a:r>
              <a:rPr lang="en-US" sz="2000" dirty="0" err="1"/>
              <a:t>Electrosurgery</a:t>
            </a:r>
            <a:endParaRPr lang="en-US" sz="2000" dirty="0"/>
          </a:p>
          <a:p>
            <a:pPr marL="914400" lvl="1" indent="-514350">
              <a:buClr>
                <a:srgbClr val="7030A0"/>
              </a:buClr>
              <a:buFont typeface="Wingdings" pitchFamily="2" charset="2"/>
              <a:buChar char="Ø"/>
            </a:pPr>
            <a:r>
              <a:rPr lang="en-US" sz="2000" dirty="0" err="1"/>
              <a:t>gingitage</a:t>
            </a:r>
            <a:endParaRPr lang="en-US" sz="2000" dirty="0"/>
          </a:p>
        </p:txBody>
      </p:sp>
      <p:pic>
        <p:nvPicPr>
          <p:cNvPr id="4" name="Picture 4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7327628" y="228600"/>
            <a:ext cx="1601278" cy="1066800"/>
          </a:xfrm>
          <a:prstGeom prst="rect">
            <a:avLst/>
          </a:prstGeom>
          <a:noFill/>
        </p:spPr>
      </p:pic>
    </p:spTree>
  </p:cSld>
  <p:clrMapOvr>
    <a:masterClrMapping/>
  </p:clrMapOvr>
  <p:transition spd="slow">
    <p:wipe dir="r"/>
  </p:transition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533400"/>
            <a:ext cx="8229600" cy="884238"/>
          </a:xfrm>
        </p:spPr>
        <p:txBody>
          <a:bodyPr>
            <a:noAutofit/>
          </a:bodyPr>
          <a:lstStyle/>
          <a:p>
            <a:r>
              <a:rPr lang="en-US" sz="3600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METHODS OF GINGIVAL TISSUE MANAGEMENT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28600" y="1981200"/>
            <a:ext cx="8686800" cy="4495800"/>
          </a:xfrm>
        </p:spPr>
        <p:txBody>
          <a:bodyPr/>
          <a:lstStyle/>
          <a:p>
            <a:pPr algn="ctr">
              <a:buNone/>
            </a:pPr>
            <a:r>
              <a:rPr lang="en-US" b="1" dirty="0">
                <a:solidFill>
                  <a:srgbClr val="FF00FF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MECHANICAL RETRACTION METHODS:</a:t>
            </a:r>
            <a:endParaRPr lang="en-US" b="1" dirty="0">
              <a:solidFill>
                <a:srgbClr val="002060"/>
              </a:solidFill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buClr>
                <a:srgbClr val="0070C0"/>
              </a:buClr>
              <a:buFont typeface="Wingdings" pitchFamily="2" charset="2"/>
              <a:buChar char="v"/>
            </a:pPr>
            <a:r>
              <a:rPr lang="en-US" dirty="0"/>
              <a:t> </a:t>
            </a:r>
            <a:r>
              <a:rPr lang="en-GB" sz="2800" dirty="0"/>
              <a:t>Mechanically forces the </a:t>
            </a:r>
            <a:r>
              <a:rPr lang="en-GB" sz="2800" dirty="0" err="1"/>
              <a:t>gingiva</a:t>
            </a:r>
            <a:r>
              <a:rPr lang="en-GB" sz="2800" dirty="0"/>
              <a:t> away from the tooth surface in lateral &amp; apical directions.</a:t>
            </a:r>
          </a:p>
          <a:p>
            <a:pPr>
              <a:buClr>
                <a:srgbClr val="0070C0"/>
              </a:buClr>
              <a:buFont typeface="Wingdings" pitchFamily="2" charset="2"/>
              <a:buChar char="v"/>
            </a:pPr>
            <a:endParaRPr lang="en-GB" sz="2800" dirty="0"/>
          </a:p>
          <a:p>
            <a:pPr>
              <a:buClr>
                <a:srgbClr val="0070C0"/>
              </a:buClr>
              <a:buFont typeface="Wingdings" pitchFamily="2" charset="2"/>
              <a:buChar char="v"/>
            </a:pPr>
            <a:r>
              <a:rPr lang="en-GB" sz="2800" dirty="0"/>
              <a:t>Used only when </a:t>
            </a:r>
            <a:r>
              <a:rPr lang="en-GB" sz="2800" dirty="0" err="1"/>
              <a:t>gingiva</a:t>
            </a:r>
            <a:r>
              <a:rPr lang="en-GB" sz="2800" dirty="0"/>
              <a:t> is healthy, good vascular supply, definite zone of attached </a:t>
            </a:r>
            <a:r>
              <a:rPr lang="en-GB" sz="2800" dirty="0" err="1"/>
              <a:t>gingiva</a:t>
            </a:r>
            <a:r>
              <a:rPr lang="en-GB" sz="2800" dirty="0"/>
              <a:t> &amp; sufficient bone support.</a:t>
            </a:r>
          </a:p>
          <a:p>
            <a:pPr>
              <a:buClr>
                <a:srgbClr val="0070C0"/>
              </a:buClr>
              <a:buFont typeface="Wingdings" pitchFamily="2" charset="2"/>
              <a:buChar char="v"/>
            </a:pPr>
            <a:endParaRPr lang="en-US" dirty="0"/>
          </a:p>
        </p:txBody>
      </p:sp>
    </p:spTree>
  </p:cSld>
  <p:clrMapOvr>
    <a:masterClrMapping/>
  </p:clrMapOvr>
  <p:transition spd="slow">
    <p:wipe dir="r"/>
  </p:transition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534" name="Rectangle 6"/>
          <p:cNvSpPr>
            <a:spLocks noGrp="1" noChangeArrowheads="1"/>
          </p:cNvSpPr>
          <p:nvPr>
            <p:ph type="title"/>
          </p:nvPr>
        </p:nvSpPr>
        <p:spPr>
          <a:xfrm>
            <a:off x="457200" y="381000"/>
            <a:ext cx="8229600" cy="762000"/>
          </a:xfrm>
          <a:noFill/>
          <a:ln/>
        </p:spPr>
        <p:txBody>
          <a:bodyPr/>
          <a:lstStyle/>
          <a:p>
            <a:r>
              <a:rPr lang="en-US" sz="2800" b="1" dirty="0">
                <a:solidFill>
                  <a:srgbClr val="002060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PHYSICO -MECHANICAL METHODS:</a:t>
            </a:r>
            <a:br>
              <a:rPr lang="en-US" sz="2800" b="1" dirty="0">
                <a:solidFill>
                  <a:srgbClr val="002060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</a:br>
            <a:endParaRPr lang="en-US" sz="2800" dirty="0">
              <a:solidFill>
                <a:srgbClr val="FF0000"/>
              </a:solidFill>
              <a:effectLst>
                <a:outerShdw blurRad="38100" dist="38100" dir="2700000" algn="tl">
                  <a:srgbClr val="C0C0C0"/>
                </a:outerShdw>
              </a:effectLst>
              <a:cs typeface="Lucida Sans Unicode" pitchFamily="34" charset="0"/>
            </a:endParaRPr>
          </a:p>
        </p:txBody>
      </p:sp>
      <p:sp>
        <p:nvSpPr>
          <p:cNvPr id="22531" name="Rectangle 3"/>
          <p:cNvSpPr>
            <a:spLocks noGrp="1" noChangeArrowheads="1"/>
          </p:cNvSpPr>
          <p:nvPr>
            <p:ph type="body" sz="half" idx="1"/>
          </p:nvPr>
        </p:nvSpPr>
        <p:spPr>
          <a:xfrm>
            <a:off x="304800" y="1066800"/>
            <a:ext cx="6477000" cy="5486400"/>
          </a:xfrm>
        </p:spPr>
        <p:txBody>
          <a:bodyPr>
            <a:normAutofit fontScale="92500" lnSpcReduction="10000"/>
          </a:bodyPr>
          <a:lstStyle/>
          <a:p>
            <a:pPr lvl="1">
              <a:lnSpc>
                <a:spcPct val="80000"/>
              </a:lnSpc>
              <a:buFontTx/>
              <a:buChar char="•"/>
            </a:pPr>
            <a:endParaRPr lang="en-GB" sz="1800" dirty="0"/>
          </a:p>
          <a:p>
            <a:pPr lvl="1">
              <a:lnSpc>
                <a:spcPct val="80000"/>
              </a:lnSpc>
              <a:buFontTx/>
              <a:buChar char="•"/>
            </a:pPr>
            <a:endParaRPr lang="en-GB" sz="1800" dirty="0"/>
          </a:p>
          <a:p>
            <a:pPr lvl="1">
              <a:lnSpc>
                <a:spcPct val="80000"/>
              </a:lnSpc>
              <a:buNone/>
            </a:pPr>
            <a:r>
              <a:rPr lang="en-GB" sz="2600" b="1" dirty="0">
                <a:solidFill>
                  <a:srgbClr val="0000FF"/>
                </a:solidFill>
              </a:rPr>
              <a:t>1.COPPER BANDS</a:t>
            </a:r>
          </a:p>
          <a:p>
            <a:pPr lvl="1">
              <a:lnSpc>
                <a:spcPct val="80000"/>
              </a:lnSpc>
              <a:buNone/>
            </a:pPr>
            <a:endParaRPr lang="en-GB" sz="1800" dirty="0"/>
          </a:p>
          <a:p>
            <a:pPr lvl="1">
              <a:lnSpc>
                <a:spcPct val="80000"/>
              </a:lnSpc>
              <a:buFontTx/>
              <a:buChar char="•"/>
            </a:pPr>
            <a:r>
              <a:rPr lang="en-GB" sz="1800" dirty="0"/>
              <a:t>Carry impression material &amp; displace </a:t>
            </a:r>
            <a:r>
              <a:rPr lang="en-GB" sz="1800" dirty="0" err="1"/>
              <a:t>gingiva</a:t>
            </a:r>
            <a:endParaRPr lang="en-GB" sz="1800" dirty="0"/>
          </a:p>
          <a:p>
            <a:pPr lvl="1">
              <a:lnSpc>
                <a:spcPct val="80000"/>
              </a:lnSpc>
              <a:buFontTx/>
              <a:buNone/>
            </a:pPr>
            <a:endParaRPr lang="en-GB" sz="1800" dirty="0"/>
          </a:p>
          <a:p>
            <a:pPr>
              <a:lnSpc>
                <a:spcPct val="80000"/>
              </a:lnSpc>
              <a:buFontTx/>
              <a:buNone/>
            </a:pPr>
            <a:r>
              <a:rPr lang="en-GB" sz="1800" dirty="0">
                <a:solidFill>
                  <a:srgbClr val="008000"/>
                </a:solidFill>
                <a:latin typeface="Arial Black" pitchFamily="34" charset="0"/>
                <a:cs typeface="Arial" pitchFamily="34" charset="0"/>
              </a:rPr>
              <a:t>INDICATION:</a:t>
            </a:r>
            <a:endParaRPr lang="en-GB" sz="1800" dirty="0">
              <a:solidFill>
                <a:srgbClr val="008000"/>
              </a:solidFill>
              <a:cs typeface="Arial" pitchFamily="34" charset="0"/>
            </a:endParaRPr>
          </a:p>
          <a:p>
            <a:pPr lvl="1">
              <a:lnSpc>
                <a:spcPct val="80000"/>
              </a:lnSpc>
              <a:buFontTx/>
              <a:buChar char="•"/>
            </a:pPr>
            <a:r>
              <a:rPr lang="en-GB" sz="1800" dirty="0">
                <a:cs typeface="Arial" pitchFamily="34" charset="0"/>
              </a:rPr>
              <a:t>Used when 1 or 2 preparation margins are not captured in a full arch impression </a:t>
            </a:r>
          </a:p>
          <a:p>
            <a:pPr lvl="1">
              <a:lnSpc>
                <a:spcPct val="80000"/>
              </a:lnSpc>
              <a:buFontTx/>
              <a:buNone/>
            </a:pPr>
            <a:endParaRPr lang="en-GB" sz="1800" dirty="0">
              <a:cs typeface="Arial" pitchFamily="34" charset="0"/>
            </a:endParaRPr>
          </a:p>
          <a:p>
            <a:pPr>
              <a:lnSpc>
                <a:spcPct val="80000"/>
              </a:lnSpc>
              <a:buFontTx/>
              <a:buNone/>
            </a:pPr>
            <a:r>
              <a:rPr lang="en-GB" sz="1800" dirty="0">
                <a:solidFill>
                  <a:srgbClr val="008000"/>
                </a:solidFill>
                <a:latin typeface="Arial Black" pitchFamily="34" charset="0"/>
              </a:rPr>
              <a:t>PLACEMENT TECHNIQUE:</a:t>
            </a:r>
            <a:endParaRPr lang="en-GB" sz="1800" b="1" dirty="0">
              <a:solidFill>
                <a:srgbClr val="008000"/>
              </a:solidFill>
              <a:latin typeface="Arial Black" pitchFamily="34" charset="0"/>
            </a:endParaRPr>
          </a:p>
          <a:p>
            <a:pPr>
              <a:lnSpc>
                <a:spcPct val="80000"/>
              </a:lnSpc>
              <a:buFontTx/>
              <a:buNone/>
            </a:pPr>
            <a:r>
              <a:rPr lang="en-GB" sz="1800" b="1" dirty="0"/>
              <a:t>   </a:t>
            </a:r>
            <a:r>
              <a:rPr lang="en-GB" sz="1800" dirty="0"/>
              <a:t> </a:t>
            </a:r>
            <a:r>
              <a:rPr lang="en-GB" sz="1800" b="1" dirty="0">
                <a:solidFill>
                  <a:srgbClr val="007FAC"/>
                </a:solidFill>
                <a:latin typeface="Lucida Sans" pitchFamily="34" charset="0"/>
              </a:rPr>
              <a:t>PAGENKOPPS METHOD</a:t>
            </a:r>
            <a:r>
              <a:rPr lang="en-GB" sz="1800" b="1" dirty="0">
                <a:solidFill>
                  <a:srgbClr val="007FAC"/>
                </a:solidFill>
              </a:rPr>
              <a:t>:</a:t>
            </a:r>
          </a:p>
          <a:p>
            <a:pPr lvl="2">
              <a:lnSpc>
                <a:spcPct val="80000"/>
              </a:lnSpc>
              <a:buFont typeface="Wingdings" pitchFamily="2" charset="2"/>
              <a:buChar char="Ø"/>
            </a:pPr>
            <a:r>
              <a:rPr lang="en-GB" sz="1800" dirty="0"/>
              <a:t>One end </a:t>
            </a:r>
            <a:r>
              <a:rPr lang="en-GB" sz="1800" dirty="0">
                <a:cs typeface="Arial" pitchFamily="34" charset="0"/>
              </a:rPr>
              <a:t>→ festooned/trimmed to follow contours of </a:t>
            </a:r>
            <a:r>
              <a:rPr lang="en-GB" sz="1800" dirty="0" err="1">
                <a:cs typeface="Arial" pitchFamily="34" charset="0"/>
              </a:rPr>
              <a:t>gingiva</a:t>
            </a:r>
            <a:endParaRPr lang="en-GB" sz="1800" dirty="0">
              <a:cs typeface="Arial" pitchFamily="34" charset="0"/>
            </a:endParaRPr>
          </a:p>
          <a:p>
            <a:pPr lvl="2">
              <a:lnSpc>
                <a:spcPct val="80000"/>
              </a:lnSpc>
              <a:buFont typeface="Wingdings" pitchFamily="2" charset="2"/>
              <a:buChar char="Ø"/>
            </a:pPr>
            <a:r>
              <a:rPr lang="en-GB" sz="1800" dirty="0">
                <a:cs typeface="Arial" pitchFamily="34" charset="0"/>
              </a:rPr>
              <a:t>tube is filled with modelling compound/ elastomeric impression &amp; placed along the path of insertion of the tooth preparation</a:t>
            </a:r>
          </a:p>
          <a:p>
            <a:pPr lvl="2">
              <a:lnSpc>
                <a:spcPct val="80000"/>
              </a:lnSpc>
              <a:buFont typeface="Wingdings" pitchFamily="2" charset="2"/>
              <a:buChar char="Ø"/>
            </a:pPr>
            <a:r>
              <a:rPr lang="en-GB" sz="1800" dirty="0" err="1">
                <a:cs typeface="Arial" pitchFamily="34" charset="0"/>
              </a:rPr>
              <a:t>Occlusal</a:t>
            </a:r>
            <a:r>
              <a:rPr lang="en-GB" sz="1800" dirty="0">
                <a:cs typeface="Arial" pitchFamily="34" charset="0"/>
              </a:rPr>
              <a:t> portion closed with temporary stopping &amp; patient is asked to bite on the band for 10 </a:t>
            </a:r>
            <a:r>
              <a:rPr lang="en-GB" sz="1800" dirty="0" err="1">
                <a:cs typeface="Arial" pitchFamily="34" charset="0"/>
              </a:rPr>
              <a:t>mins</a:t>
            </a:r>
            <a:r>
              <a:rPr lang="en-GB" sz="1800" dirty="0">
                <a:cs typeface="Arial" pitchFamily="34" charset="0"/>
              </a:rPr>
              <a:t>.</a:t>
            </a:r>
          </a:p>
          <a:p>
            <a:pPr>
              <a:lnSpc>
                <a:spcPct val="80000"/>
              </a:lnSpc>
              <a:buFontTx/>
              <a:buNone/>
            </a:pPr>
            <a:endParaRPr lang="en-GB" sz="1800" dirty="0">
              <a:cs typeface="Arial" pitchFamily="34" charset="0"/>
            </a:endParaRPr>
          </a:p>
          <a:p>
            <a:pPr>
              <a:lnSpc>
                <a:spcPct val="80000"/>
              </a:lnSpc>
              <a:buFontTx/>
              <a:buNone/>
            </a:pPr>
            <a:r>
              <a:rPr lang="en-GB" sz="1800" dirty="0">
                <a:solidFill>
                  <a:srgbClr val="008000"/>
                </a:solidFill>
                <a:latin typeface="Arial Black" pitchFamily="34" charset="0"/>
                <a:cs typeface="Arial" pitchFamily="34" charset="0"/>
              </a:rPr>
              <a:t>DISADVANTAGES:</a:t>
            </a:r>
          </a:p>
          <a:p>
            <a:pPr lvl="2">
              <a:lnSpc>
                <a:spcPct val="80000"/>
              </a:lnSpc>
            </a:pPr>
            <a:r>
              <a:rPr lang="en-GB" sz="1800" dirty="0">
                <a:cs typeface="Arial" pitchFamily="34" charset="0"/>
              </a:rPr>
              <a:t>causes </a:t>
            </a:r>
            <a:r>
              <a:rPr lang="en-GB" sz="1800" dirty="0" err="1">
                <a:cs typeface="Arial" pitchFamily="34" charset="0"/>
              </a:rPr>
              <a:t>incisional</a:t>
            </a:r>
            <a:r>
              <a:rPr lang="en-GB" sz="1800" dirty="0">
                <a:cs typeface="Arial" pitchFamily="34" charset="0"/>
              </a:rPr>
              <a:t> injuries of </a:t>
            </a:r>
            <a:r>
              <a:rPr lang="en-GB" sz="1800" dirty="0" err="1">
                <a:cs typeface="Arial" pitchFamily="34" charset="0"/>
              </a:rPr>
              <a:t>gingiva</a:t>
            </a:r>
            <a:endParaRPr lang="en-GB" sz="1800" dirty="0">
              <a:cs typeface="Arial" pitchFamily="34" charset="0"/>
            </a:endParaRPr>
          </a:p>
          <a:p>
            <a:pPr lvl="2">
              <a:lnSpc>
                <a:spcPct val="80000"/>
              </a:lnSpc>
            </a:pPr>
            <a:r>
              <a:rPr lang="en-GB" sz="1800" dirty="0">
                <a:cs typeface="Arial" pitchFamily="34" charset="0"/>
              </a:rPr>
              <a:t>recession of </a:t>
            </a:r>
            <a:r>
              <a:rPr lang="en-GB" sz="1800" dirty="0" err="1">
                <a:cs typeface="Arial" pitchFamily="34" charset="0"/>
              </a:rPr>
              <a:t>gingiva</a:t>
            </a:r>
            <a:r>
              <a:rPr lang="en-GB" sz="1800" dirty="0">
                <a:cs typeface="Arial" pitchFamily="34" charset="0"/>
              </a:rPr>
              <a:t>: 0.1 to 0.3 mm</a:t>
            </a:r>
          </a:p>
          <a:p>
            <a:pPr lvl="2">
              <a:lnSpc>
                <a:spcPct val="80000"/>
              </a:lnSpc>
            </a:pPr>
            <a:r>
              <a:rPr lang="en-GB" sz="1800" dirty="0">
                <a:cs typeface="Arial" pitchFamily="34" charset="0"/>
              </a:rPr>
              <a:t>time consuming</a:t>
            </a:r>
          </a:p>
          <a:p>
            <a:pPr>
              <a:lnSpc>
                <a:spcPct val="80000"/>
              </a:lnSpc>
            </a:pPr>
            <a:endParaRPr lang="en-US" sz="1800" b="1" dirty="0">
              <a:cs typeface="Arial" pitchFamily="34" charset="0"/>
            </a:endParaRPr>
          </a:p>
        </p:txBody>
      </p:sp>
      <p:pic>
        <p:nvPicPr>
          <p:cNvPr id="22536" name="Picture 8" descr="DSC06487"/>
          <p:cNvPicPr>
            <a:picLocks noGrp="1" noChangeAspect="1" noChangeArrowheads="1"/>
          </p:cNvPicPr>
          <p:nvPr>
            <p:ph sz="half" idx="2"/>
          </p:nvPr>
        </p:nvPicPr>
        <p:blipFill>
          <a:blip r:embed="rId2"/>
          <a:stretch>
            <a:fillRect/>
          </a:stretch>
        </p:blipFill>
        <p:spPr>
          <a:xfrm>
            <a:off x="7086600" y="2438400"/>
            <a:ext cx="1752600" cy="2895600"/>
          </a:xfrm>
          <a:noFill/>
          <a:ln/>
        </p:spPr>
      </p:pic>
    </p:spTree>
  </p:cSld>
  <p:clrMapOvr>
    <a:masterClrMapping/>
  </p:clrMapOvr>
  <p:transition>
    <p:wipe dir="r"/>
  </p:transition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603" name="Rectangle 3"/>
          <p:cNvSpPr>
            <a:spLocks noGrp="1" noChangeArrowheads="1"/>
          </p:cNvSpPr>
          <p:nvPr>
            <p:ph type="body" sz="half" idx="1"/>
          </p:nvPr>
        </p:nvSpPr>
        <p:spPr>
          <a:xfrm>
            <a:off x="533400" y="685800"/>
            <a:ext cx="8001000" cy="6477000"/>
          </a:xfrm>
        </p:spPr>
        <p:txBody>
          <a:bodyPr/>
          <a:lstStyle/>
          <a:p>
            <a:pPr>
              <a:buNone/>
            </a:pPr>
            <a:r>
              <a:rPr lang="en-GB" sz="2400" b="1" dirty="0">
                <a:solidFill>
                  <a:srgbClr val="0000FF"/>
                </a:solidFill>
              </a:rPr>
              <a:t>2. RUBBER DAM</a:t>
            </a:r>
          </a:p>
          <a:p>
            <a:endParaRPr lang="en-GB" sz="2400" dirty="0"/>
          </a:p>
          <a:p>
            <a:r>
              <a:rPr lang="en-GB" sz="1800" dirty="0"/>
              <a:t>Developed by </a:t>
            </a:r>
            <a:r>
              <a:rPr lang="en-GB" sz="1800" dirty="0">
                <a:solidFill>
                  <a:srgbClr val="FF3300"/>
                </a:solidFill>
              </a:rPr>
              <a:t>SC BARNUM </a:t>
            </a:r>
            <a:r>
              <a:rPr lang="en-GB" sz="1800" dirty="0"/>
              <a:t>in 1864.</a:t>
            </a:r>
          </a:p>
          <a:p>
            <a:pPr>
              <a:buFontTx/>
              <a:buNone/>
            </a:pPr>
            <a:endParaRPr lang="en-GB" sz="1800" dirty="0"/>
          </a:p>
          <a:p>
            <a:pPr>
              <a:buFontTx/>
              <a:buNone/>
            </a:pPr>
            <a:r>
              <a:rPr lang="en-GB" sz="1800" dirty="0">
                <a:solidFill>
                  <a:srgbClr val="008000"/>
                </a:solidFill>
                <a:latin typeface="Arial Black" pitchFamily="34" charset="0"/>
              </a:rPr>
              <a:t>INDICATION:</a:t>
            </a:r>
            <a:endParaRPr lang="en-GB" sz="1800" dirty="0">
              <a:solidFill>
                <a:srgbClr val="008000"/>
              </a:solidFill>
            </a:endParaRPr>
          </a:p>
          <a:p>
            <a:pPr>
              <a:buFontTx/>
              <a:buNone/>
            </a:pPr>
            <a:r>
              <a:rPr lang="en-GB" sz="1800" dirty="0"/>
              <a:t>  - Isolation of limited number of teeth prepared (margins not extending sub-</a:t>
            </a:r>
            <a:r>
              <a:rPr lang="en-GB" sz="1800" dirty="0" err="1"/>
              <a:t>gingivally</a:t>
            </a:r>
            <a:r>
              <a:rPr lang="en-GB" sz="1800" dirty="0"/>
              <a:t>) in one quadrant </a:t>
            </a:r>
          </a:p>
          <a:p>
            <a:pPr>
              <a:buFontTx/>
              <a:buNone/>
            </a:pPr>
            <a:endParaRPr lang="en-GB" sz="1800" dirty="0"/>
          </a:p>
          <a:p>
            <a:pPr>
              <a:buFontTx/>
              <a:buNone/>
            </a:pPr>
            <a:r>
              <a:rPr lang="en-GB" sz="1800" dirty="0">
                <a:solidFill>
                  <a:srgbClr val="008000"/>
                </a:solidFill>
                <a:latin typeface="Arial Black" pitchFamily="34" charset="0"/>
              </a:rPr>
              <a:t>CONTRAINDICATIONS:</a:t>
            </a:r>
          </a:p>
          <a:p>
            <a:pPr>
              <a:buFontTx/>
              <a:buNone/>
            </a:pPr>
            <a:r>
              <a:rPr lang="en-GB" sz="1800" dirty="0">
                <a:latin typeface="Arial Black" pitchFamily="34" charset="0"/>
              </a:rPr>
              <a:t> </a:t>
            </a:r>
            <a:r>
              <a:rPr lang="en-GB" sz="1800" dirty="0"/>
              <a:t>-</a:t>
            </a:r>
            <a:r>
              <a:rPr lang="en-GB" sz="1800" dirty="0">
                <a:cs typeface="Arial" pitchFamily="34" charset="0"/>
              </a:rPr>
              <a:t>Severe cervical extensions</a:t>
            </a:r>
          </a:p>
          <a:p>
            <a:pPr>
              <a:buFontTx/>
              <a:buNone/>
            </a:pPr>
            <a:r>
              <a:rPr lang="en-GB" sz="1800" dirty="0">
                <a:cs typeface="Arial" pitchFamily="34" charset="0"/>
              </a:rPr>
              <a:t> -Inflamed </a:t>
            </a:r>
            <a:r>
              <a:rPr lang="en-GB" sz="1800" dirty="0" err="1">
                <a:cs typeface="Arial" pitchFamily="34" charset="0"/>
              </a:rPr>
              <a:t>gingiva</a:t>
            </a:r>
            <a:endParaRPr lang="en-GB" sz="1800" dirty="0">
              <a:cs typeface="Arial" pitchFamily="34" charset="0"/>
            </a:endParaRPr>
          </a:p>
          <a:p>
            <a:pPr lvl="1">
              <a:buFontTx/>
              <a:buNone/>
            </a:pPr>
            <a:endParaRPr lang="en-US" sz="1800" dirty="0"/>
          </a:p>
        </p:txBody>
      </p:sp>
    </p:spTree>
  </p:cSld>
  <p:clrMapOvr>
    <a:masterClrMapping/>
  </p:clrMapOvr>
  <p:transition>
    <p:wipe dir="r"/>
  </p:transition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626" name="Rectangle 2"/>
          <p:cNvSpPr>
            <a:spLocks noGrp="1" noChangeArrowheads="1"/>
          </p:cNvSpPr>
          <p:nvPr>
            <p:ph type="title"/>
          </p:nvPr>
        </p:nvSpPr>
        <p:spPr>
          <a:xfrm>
            <a:off x="457200" y="381000"/>
            <a:ext cx="8229600" cy="1143000"/>
          </a:xfrm>
        </p:spPr>
        <p:txBody>
          <a:bodyPr/>
          <a:lstStyle/>
          <a:p>
            <a:r>
              <a:rPr lang="en-GB" sz="3200" dirty="0">
                <a:solidFill>
                  <a:srgbClr val="0000FF"/>
                </a:solidFill>
                <a:latin typeface="Lucida Sans Unicode" pitchFamily="34" charset="0"/>
              </a:rPr>
              <a:t>GINGIVAL RETRACTION FEATURES OF RUBBER DAM</a:t>
            </a:r>
            <a:r>
              <a:rPr lang="en-GB" sz="3200" dirty="0">
                <a:solidFill>
                  <a:srgbClr val="0000FF"/>
                </a:solidFill>
              </a:rPr>
              <a:t> </a:t>
            </a:r>
            <a:endParaRPr lang="en-US" sz="3200" dirty="0">
              <a:solidFill>
                <a:srgbClr val="0000FF"/>
              </a:solidFill>
            </a:endParaRPr>
          </a:p>
        </p:txBody>
      </p:sp>
      <p:sp>
        <p:nvSpPr>
          <p:cNvPr id="26627" name="Rectangle 3"/>
          <p:cNvSpPr>
            <a:spLocks noGrp="1" noChangeArrowheads="1"/>
          </p:cNvSpPr>
          <p:nvPr>
            <p:ph idx="1"/>
          </p:nvPr>
        </p:nvSpPr>
        <p:spPr>
          <a:xfrm>
            <a:off x="0" y="1295400"/>
            <a:ext cx="5334000" cy="5105400"/>
          </a:xfrm>
        </p:spPr>
        <p:txBody>
          <a:bodyPr/>
          <a:lstStyle/>
          <a:p>
            <a:pPr lvl="1">
              <a:buFont typeface="Wingdings" pitchFamily="2" charset="2"/>
              <a:buChar char="§"/>
            </a:pPr>
            <a:endParaRPr lang="en-GB" sz="2000" dirty="0">
              <a:latin typeface="Arial Black" pitchFamily="34" charset="0"/>
            </a:endParaRPr>
          </a:p>
          <a:p>
            <a:pPr lvl="1"/>
            <a:r>
              <a:rPr lang="en-GB" sz="2000" dirty="0">
                <a:solidFill>
                  <a:srgbClr val="008000"/>
                </a:solidFill>
                <a:latin typeface="Arial Black" pitchFamily="34" charset="0"/>
              </a:rPr>
              <a:t>RUBBER DAM SHEET:</a:t>
            </a:r>
            <a:r>
              <a:rPr lang="en-GB" sz="2000" dirty="0">
                <a:solidFill>
                  <a:srgbClr val="008000"/>
                </a:solidFill>
              </a:rPr>
              <a:t> </a:t>
            </a:r>
          </a:p>
          <a:p>
            <a:pPr lvl="2">
              <a:buFont typeface="Wingdings" pitchFamily="2" charset="2"/>
              <a:buChar char="Ø"/>
            </a:pPr>
            <a:r>
              <a:rPr lang="en-GB" sz="1800" dirty="0"/>
              <a:t>Heavy (0.010 inch), extra heavy (0.012 inch) &amp; special heavy (0.014 inch).</a:t>
            </a:r>
          </a:p>
          <a:p>
            <a:pPr lvl="1"/>
            <a:r>
              <a:rPr lang="en-GB" sz="2000" dirty="0">
                <a:solidFill>
                  <a:srgbClr val="008000"/>
                </a:solidFill>
                <a:latin typeface="Arial Black" pitchFamily="34" charset="0"/>
              </a:rPr>
              <a:t>RETAINERS:</a:t>
            </a:r>
            <a:r>
              <a:rPr lang="en-GB" sz="2000" dirty="0">
                <a:solidFill>
                  <a:srgbClr val="008000"/>
                </a:solidFill>
              </a:rPr>
              <a:t> </a:t>
            </a:r>
          </a:p>
          <a:p>
            <a:pPr lvl="2">
              <a:buFont typeface="Wingdings" pitchFamily="2" charset="2"/>
              <a:buChar char="Ø"/>
            </a:pPr>
            <a:r>
              <a:rPr lang="en-GB" sz="1800" dirty="0" err="1"/>
              <a:t>Gingivally</a:t>
            </a:r>
            <a:r>
              <a:rPr lang="en-GB" sz="1800" dirty="0"/>
              <a:t> directed prongs (retraction in partially erupted teeth)</a:t>
            </a:r>
          </a:p>
          <a:p>
            <a:pPr lvl="2">
              <a:buFont typeface="Wingdings" pitchFamily="2" charset="2"/>
              <a:buChar char="Ø"/>
            </a:pPr>
            <a:r>
              <a:rPr lang="en-GB" sz="1800" dirty="0"/>
              <a:t>No 212 cervical retainer </a:t>
            </a:r>
            <a:r>
              <a:rPr lang="en-GB" sz="1800" dirty="0">
                <a:cs typeface="Arial" pitchFamily="34" charset="0"/>
              </a:rPr>
              <a:t>→ MARKLEY (called as Ferrier W.I.CLAMP)</a:t>
            </a:r>
          </a:p>
          <a:p>
            <a:pPr lvl="2">
              <a:buFont typeface="Wingdings" pitchFamily="2" charset="2"/>
              <a:buChar char="Ø"/>
            </a:pPr>
            <a:r>
              <a:rPr lang="en-GB" sz="1800" dirty="0">
                <a:cs typeface="Arial" pitchFamily="34" charset="0"/>
              </a:rPr>
              <a:t>Position facial jaw gingival to lesion by displacing the soft tissue &amp; Stabilize the retainer with impression compound.</a:t>
            </a:r>
          </a:p>
          <a:p>
            <a:pPr lvl="1"/>
            <a:r>
              <a:rPr lang="en-GB" sz="2000" dirty="0">
                <a:solidFill>
                  <a:srgbClr val="008000"/>
                </a:solidFill>
                <a:latin typeface="Arial Black" pitchFamily="34" charset="0"/>
                <a:cs typeface="Arial" pitchFamily="34" charset="0"/>
              </a:rPr>
              <a:t>HOLE SIZE &amp; POSITION:</a:t>
            </a:r>
            <a:r>
              <a:rPr lang="en-GB" sz="2000" dirty="0">
                <a:solidFill>
                  <a:srgbClr val="008000"/>
                </a:solidFill>
                <a:cs typeface="Arial" pitchFamily="34" charset="0"/>
              </a:rPr>
              <a:t> </a:t>
            </a:r>
          </a:p>
          <a:p>
            <a:pPr lvl="2">
              <a:buFont typeface="Wingdings" pitchFamily="2" charset="2"/>
              <a:buChar char="Ø"/>
            </a:pPr>
            <a:r>
              <a:rPr lang="en-GB" sz="1800" dirty="0">
                <a:cs typeface="Arial" pitchFamily="34" charset="0"/>
              </a:rPr>
              <a:t>Should be punched slightly facial to the arch form for the extension of dam in cervical area in Class V lesions.</a:t>
            </a:r>
          </a:p>
        </p:txBody>
      </p:sp>
      <p:pic>
        <p:nvPicPr>
          <p:cNvPr id="4" name="Picture 13" descr="DSC06581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>
          <a:xfrm>
            <a:off x="5943600" y="3124200"/>
            <a:ext cx="2667000" cy="1486002"/>
          </a:xfrm>
          <a:prstGeom prst="rect">
            <a:avLst/>
          </a:prstGeom>
          <a:noFill/>
          <a:ln/>
        </p:spPr>
      </p:pic>
    </p:spTree>
  </p:cSld>
  <p:clrMapOvr>
    <a:masterClrMapping/>
  </p:clrMapOvr>
  <p:transition spd="slow">
    <p:wipe dir="r"/>
  </p:transition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650" name="Rectangle 2"/>
          <p:cNvSpPr>
            <a:spLocks noGrp="1" noChangeArrowheads="1"/>
          </p:cNvSpPr>
          <p:nvPr>
            <p:ph type="title"/>
          </p:nvPr>
        </p:nvSpPr>
        <p:spPr>
          <a:xfrm>
            <a:off x="381000" y="533400"/>
            <a:ext cx="8229600" cy="1143000"/>
          </a:xfrm>
        </p:spPr>
        <p:txBody>
          <a:bodyPr>
            <a:normAutofit/>
          </a:bodyPr>
          <a:lstStyle/>
          <a:p>
            <a:r>
              <a:rPr lang="en-GB" sz="2800" dirty="0">
                <a:solidFill>
                  <a:srgbClr val="0000FF"/>
                </a:solidFill>
                <a:latin typeface="Lucida Sans Unicode" pitchFamily="34" charset="0"/>
              </a:rPr>
              <a:t>Harmful Effects Of Rubber Dam On </a:t>
            </a:r>
            <a:r>
              <a:rPr lang="en-GB" sz="2800" dirty="0" err="1">
                <a:solidFill>
                  <a:srgbClr val="0000FF"/>
                </a:solidFill>
                <a:latin typeface="Lucida Sans Unicode" pitchFamily="34" charset="0"/>
              </a:rPr>
              <a:t>Gingiva</a:t>
            </a:r>
            <a:endParaRPr lang="en-US" sz="2800" dirty="0">
              <a:solidFill>
                <a:srgbClr val="0000FF"/>
              </a:solidFill>
              <a:latin typeface="Lucida Sans Unicode" pitchFamily="34" charset="0"/>
            </a:endParaRPr>
          </a:p>
        </p:txBody>
      </p:sp>
      <p:sp>
        <p:nvSpPr>
          <p:cNvPr id="27651" name="Rectangle 3"/>
          <p:cNvSpPr>
            <a:spLocks noGrp="1" noChangeArrowheads="1"/>
          </p:cNvSpPr>
          <p:nvPr>
            <p:ph idx="1"/>
          </p:nvPr>
        </p:nvSpPr>
        <p:spPr>
          <a:xfrm>
            <a:off x="381000" y="1905000"/>
            <a:ext cx="8686800" cy="5562600"/>
          </a:xfrm>
        </p:spPr>
        <p:txBody>
          <a:bodyPr/>
          <a:lstStyle/>
          <a:p>
            <a:r>
              <a:rPr lang="en-GB" sz="2800" dirty="0"/>
              <a:t>Movement of retainer on anchor tooth </a:t>
            </a:r>
            <a:r>
              <a:rPr lang="en-GB" sz="2800" dirty="0">
                <a:cs typeface="Arial" pitchFamily="34" charset="0"/>
              </a:rPr>
              <a:t>→ injures </a:t>
            </a:r>
            <a:r>
              <a:rPr lang="en-GB" sz="2800" dirty="0" err="1">
                <a:cs typeface="Arial" pitchFamily="34" charset="0"/>
              </a:rPr>
              <a:t>gingiva</a:t>
            </a:r>
            <a:endParaRPr lang="en-GB" sz="2800" dirty="0">
              <a:cs typeface="Arial" pitchFamily="34" charset="0"/>
            </a:endParaRPr>
          </a:p>
          <a:p>
            <a:r>
              <a:rPr lang="en-GB" sz="2800" dirty="0">
                <a:cs typeface="Arial" pitchFamily="34" charset="0"/>
              </a:rPr>
              <a:t>Extension of jaws beyond </a:t>
            </a:r>
            <a:r>
              <a:rPr lang="en-GB" sz="2800" dirty="0" err="1">
                <a:cs typeface="Arial" pitchFamily="34" charset="0"/>
              </a:rPr>
              <a:t>mesial</a:t>
            </a:r>
            <a:r>
              <a:rPr lang="en-GB" sz="2800" dirty="0">
                <a:cs typeface="Arial" pitchFamily="34" charset="0"/>
              </a:rPr>
              <a:t> &amp; distal line angles → gingival trauma</a:t>
            </a:r>
          </a:p>
          <a:p>
            <a:r>
              <a:rPr lang="en-GB" sz="2800" dirty="0">
                <a:cs typeface="Arial" pitchFamily="34" charset="0"/>
              </a:rPr>
              <a:t>Allergic reactions on </a:t>
            </a:r>
            <a:r>
              <a:rPr lang="en-GB" sz="2800" dirty="0" err="1">
                <a:cs typeface="Arial" pitchFamily="34" charset="0"/>
              </a:rPr>
              <a:t>gingiva</a:t>
            </a:r>
            <a:endParaRPr lang="en-GB" sz="2800" dirty="0">
              <a:cs typeface="Arial" pitchFamily="34" charset="0"/>
            </a:endParaRPr>
          </a:p>
          <a:p>
            <a:r>
              <a:rPr lang="en-GB" sz="2800" dirty="0">
                <a:cs typeface="Arial" pitchFamily="34" charset="0"/>
              </a:rPr>
              <a:t>Stabilizing rubber cords → may cause gingival ischemia</a:t>
            </a:r>
          </a:p>
        </p:txBody>
      </p:sp>
    </p:spTree>
  </p:cSld>
  <p:clrMapOvr>
    <a:masterClrMapping/>
  </p:clrMapOvr>
  <p:transition spd="slow">
    <p:wipe dir="r"/>
  </p:transition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675" name="Rectangle 3"/>
          <p:cNvSpPr>
            <a:spLocks noGrp="1" noChangeArrowheads="1"/>
          </p:cNvSpPr>
          <p:nvPr>
            <p:ph idx="1"/>
          </p:nvPr>
        </p:nvSpPr>
        <p:spPr>
          <a:xfrm>
            <a:off x="304800" y="457200"/>
            <a:ext cx="8686800" cy="5867400"/>
          </a:xfrm>
        </p:spPr>
        <p:txBody>
          <a:bodyPr/>
          <a:lstStyle/>
          <a:p>
            <a:pPr>
              <a:lnSpc>
                <a:spcPct val="90000"/>
              </a:lnSpc>
              <a:buFontTx/>
              <a:buNone/>
            </a:pPr>
            <a:endParaRPr lang="en-GB" sz="2800" dirty="0">
              <a:solidFill>
                <a:srgbClr val="FF0000"/>
              </a:solidFill>
              <a:effectLst>
                <a:outerShdw blurRad="38100" dist="38100" dir="2700000" algn="tl">
                  <a:srgbClr val="C0C0C0"/>
                </a:outerShdw>
              </a:effectLst>
              <a:latin typeface="Lucida Sans Unicode" pitchFamily="34" charset="0"/>
            </a:endParaRPr>
          </a:p>
          <a:p>
            <a:pPr>
              <a:buNone/>
            </a:pPr>
            <a:r>
              <a:rPr lang="en-GB" sz="2400" b="1" dirty="0">
                <a:solidFill>
                  <a:srgbClr val="0000FF"/>
                </a:solidFill>
              </a:rPr>
              <a:t>3. WOODEN WEDGES</a:t>
            </a:r>
          </a:p>
          <a:p>
            <a:pPr>
              <a:buFontTx/>
              <a:buNone/>
            </a:pPr>
            <a:r>
              <a:rPr lang="en-GB" sz="2400" dirty="0"/>
              <a:t>Depresses inter dental </a:t>
            </a:r>
            <a:r>
              <a:rPr lang="en-GB" sz="2400" dirty="0" err="1"/>
              <a:t>gingiva</a:t>
            </a:r>
            <a:r>
              <a:rPr lang="en-GB" sz="2400" dirty="0"/>
              <a:t> .   </a:t>
            </a:r>
          </a:p>
          <a:p>
            <a:pPr>
              <a:lnSpc>
                <a:spcPct val="90000"/>
              </a:lnSpc>
              <a:buFontTx/>
              <a:buNone/>
            </a:pPr>
            <a:endParaRPr lang="en-GB" sz="2400" dirty="0"/>
          </a:p>
          <a:p>
            <a:pPr>
              <a:lnSpc>
                <a:spcPct val="90000"/>
              </a:lnSpc>
              <a:buNone/>
            </a:pPr>
            <a:r>
              <a:rPr lang="en-GB" sz="2400" b="1" dirty="0">
                <a:solidFill>
                  <a:srgbClr val="0000FF"/>
                </a:solidFill>
              </a:rPr>
              <a:t>4. NON – IMPREGNATED CORDS</a:t>
            </a:r>
          </a:p>
          <a:p>
            <a:pPr marL="533400" indent="-533400" algn="just">
              <a:buClr>
                <a:srgbClr val="002060"/>
              </a:buClr>
              <a:buFont typeface="Wingdings" pitchFamily="2" charset="2"/>
              <a:buChar char="v"/>
            </a:pPr>
            <a:r>
              <a:rPr lang="en-GB" sz="2400" dirty="0"/>
              <a:t>Left for sufficiently long time to obtain </a:t>
            </a:r>
            <a:r>
              <a:rPr lang="en-GB" sz="2400" dirty="0" err="1"/>
              <a:t>sulcus</a:t>
            </a:r>
            <a:r>
              <a:rPr lang="en-GB" sz="2400" dirty="0"/>
              <a:t> enlargement</a:t>
            </a:r>
          </a:p>
          <a:p>
            <a:pPr marL="533400" indent="-533400" algn="just">
              <a:buClr>
                <a:srgbClr val="002060"/>
              </a:buClr>
              <a:buFont typeface="Wingdings" pitchFamily="2" charset="2"/>
              <a:buChar char="v"/>
            </a:pPr>
            <a:r>
              <a:rPr lang="en-GB" sz="2400" dirty="0"/>
              <a:t>&gt; 20 </a:t>
            </a:r>
            <a:r>
              <a:rPr lang="en-GB" sz="2400" dirty="0" err="1"/>
              <a:t>mins</a:t>
            </a:r>
            <a:r>
              <a:rPr lang="en-GB" sz="2400" dirty="0"/>
              <a:t> </a:t>
            </a:r>
            <a:r>
              <a:rPr lang="en-GB" sz="2400" dirty="0">
                <a:sym typeface="Wingdings" pitchFamily="2" charset="2"/>
              </a:rPr>
              <a:t> permanent soft tissue changes can occur.</a:t>
            </a:r>
          </a:p>
          <a:p>
            <a:pPr marL="533400" indent="-533400" algn="just">
              <a:buClr>
                <a:srgbClr val="002060"/>
              </a:buClr>
              <a:buFont typeface="Wingdings" pitchFamily="2" charset="2"/>
              <a:buChar char="v"/>
            </a:pPr>
            <a:r>
              <a:rPr lang="en-GB" sz="2400" dirty="0" err="1">
                <a:sym typeface="Wingdings" pitchFamily="2" charset="2"/>
              </a:rPr>
              <a:t>Eg:Sulpak</a:t>
            </a:r>
            <a:r>
              <a:rPr lang="en-GB" sz="2400" dirty="0">
                <a:sym typeface="Wingdings" pitchFamily="2" charset="2"/>
              </a:rPr>
              <a:t> Plain (T) (</a:t>
            </a:r>
            <a:r>
              <a:rPr lang="en-GB" sz="2400" dirty="0" err="1">
                <a:sym typeface="Wingdings" pitchFamily="2" charset="2"/>
              </a:rPr>
              <a:t>Aseptico</a:t>
            </a:r>
            <a:r>
              <a:rPr lang="en-GB" sz="2400" dirty="0">
                <a:sym typeface="Wingdings" pitchFamily="2" charset="2"/>
              </a:rPr>
              <a:t> Inc)</a:t>
            </a:r>
          </a:p>
          <a:p>
            <a:pPr marL="533400" indent="-533400" algn="just">
              <a:buClr>
                <a:srgbClr val="002060"/>
              </a:buClr>
              <a:buNone/>
            </a:pPr>
            <a:r>
              <a:rPr lang="en-GB" sz="2400" dirty="0"/>
              <a:t>		  </a:t>
            </a:r>
            <a:r>
              <a:rPr lang="en-GB" sz="2400" dirty="0" err="1"/>
              <a:t>Gingi</a:t>
            </a:r>
            <a:r>
              <a:rPr lang="en-GB" sz="2400" dirty="0"/>
              <a:t> - plain (T,W) (</a:t>
            </a:r>
            <a:r>
              <a:rPr lang="en-GB" sz="2400" dirty="0" err="1"/>
              <a:t>Belport</a:t>
            </a:r>
            <a:r>
              <a:rPr lang="en-GB" sz="2400" dirty="0"/>
              <a:t> Co)</a:t>
            </a:r>
          </a:p>
          <a:p>
            <a:pPr marL="533400" indent="-533400" algn="just">
              <a:buClr>
                <a:srgbClr val="002060"/>
              </a:buClr>
              <a:buNone/>
            </a:pPr>
            <a:r>
              <a:rPr lang="en-GB" sz="2400" dirty="0"/>
              <a:t>		  </a:t>
            </a:r>
            <a:r>
              <a:rPr lang="en-GB" sz="2400" dirty="0" err="1"/>
              <a:t>Retrax</a:t>
            </a:r>
            <a:r>
              <a:rPr lang="en-GB" sz="2400" dirty="0"/>
              <a:t> (W) (Pascal dental mfg)</a:t>
            </a:r>
          </a:p>
          <a:p>
            <a:pPr marL="533400" indent="-533400" algn="just">
              <a:buClr>
                <a:srgbClr val="002060"/>
              </a:buClr>
              <a:buNone/>
            </a:pPr>
            <a:r>
              <a:rPr lang="en-GB" sz="2400" dirty="0"/>
              <a:t>		  </a:t>
            </a:r>
            <a:r>
              <a:rPr lang="en-GB" sz="2400" dirty="0" err="1"/>
              <a:t>Ultrapak</a:t>
            </a:r>
            <a:r>
              <a:rPr lang="en-GB" sz="2400" dirty="0"/>
              <a:t> (W) (</a:t>
            </a:r>
            <a:r>
              <a:rPr lang="en-GB" sz="2400" dirty="0" err="1"/>
              <a:t>Ultradent</a:t>
            </a:r>
            <a:r>
              <a:rPr lang="en-GB" sz="2400" dirty="0"/>
              <a:t>)</a:t>
            </a:r>
            <a:endParaRPr lang="en-GB" sz="2400" b="1" dirty="0">
              <a:solidFill>
                <a:srgbClr val="0000FF"/>
              </a:solidFill>
            </a:endParaRPr>
          </a:p>
          <a:p>
            <a:pPr>
              <a:lnSpc>
                <a:spcPct val="90000"/>
              </a:lnSpc>
              <a:buClr>
                <a:srgbClr val="002060"/>
              </a:buClr>
              <a:buFont typeface="Wingdings" pitchFamily="2" charset="2"/>
              <a:buChar char="v"/>
            </a:pPr>
            <a:endParaRPr lang="en-GB" sz="2400" dirty="0"/>
          </a:p>
          <a:p>
            <a:pPr>
              <a:lnSpc>
                <a:spcPct val="90000"/>
              </a:lnSpc>
              <a:buClr>
                <a:srgbClr val="002060"/>
              </a:buClr>
              <a:buFont typeface="Wingdings" pitchFamily="2" charset="2"/>
              <a:buChar char="v"/>
            </a:pPr>
            <a:endParaRPr lang="en-GB" sz="2400" dirty="0"/>
          </a:p>
          <a:p>
            <a:pPr>
              <a:lnSpc>
                <a:spcPct val="90000"/>
              </a:lnSpc>
              <a:buFontTx/>
              <a:buNone/>
            </a:pPr>
            <a:endParaRPr lang="en-GB" sz="2400" dirty="0"/>
          </a:p>
          <a:p>
            <a:pPr>
              <a:lnSpc>
                <a:spcPct val="90000"/>
              </a:lnSpc>
              <a:buFontTx/>
              <a:buNone/>
            </a:pPr>
            <a:endParaRPr lang="en-GB" sz="2400" dirty="0">
              <a:effectLst>
                <a:outerShdw blurRad="38100" dist="38100" dir="2700000" algn="tl">
                  <a:srgbClr val="C0C0C0"/>
                </a:outerShdw>
              </a:effectLst>
            </a:endParaRPr>
          </a:p>
        </p:txBody>
      </p:sp>
      <p:pic>
        <p:nvPicPr>
          <p:cNvPr id="3" name="Picture 4"/>
          <p:cNvPicPr>
            <a:picLocks noChangeAspect="1" noChangeArrowheads="1"/>
          </p:cNvPicPr>
          <p:nvPr/>
        </p:nvPicPr>
        <p:blipFill>
          <a:blip r:embed="rId2"/>
          <a:srcRect l="27332" t="18915" r="24223" b="21141"/>
          <a:stretch>
            <a:fillRect/>
          </a:stretch>
        </p:blipFill>
        <p:spPr bwMode="auto">
          <a:xfrm>
            <a:off x="6400800" y="4114800"/>
            <a:ext cx="2176463" cy="1981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5" name="Picture 3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6172200" y="914400"/>
            <a:ext cx="1600200" cy="1219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  <p:transition spd="slow">
    <p:wipe dir="r"/>
  </p:transition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z="2800" b="1" dirty="0">
                <a:solidFill>
                  <a:srgbClr val="002060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CHEMICO -MECHANICAL METHODS:</a:t>
            </a:r>
            <a:br>
              <a:rPr lang="en-US" sz="2800" b="1" dirty="0">
                <a:solidFill>
                  <a:srgbClr val="002060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</a:br>
            <a:endParaRPr lang="en-US" sz="280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28600" y="1219200"/>
            <a:ext cx="8686800" cy="5257800"/>
          </a:xfrm>
        </p:spPr>
        <p:txBody>
          <a:bodyPr/>
          <a:lstStyle/>
          <a:p>
            <a:pPr marL="457200" indent="-457200">
              <a:lnSpc>
                <a:spcPct val="90000"/>
              </a:lnSpc>
              <a:buFont typeface="+mj-lt"/>
              <a:buAutoNum type="arabicPeriod"/>
            </a:pPr>
            <a:r>
              <a:rPr lang="en-GB" sz="2400" b="1" dirty="0">
                <a:solidFill>
                  <a:srgbClr val="0000FF"/>
                </a:solidFill>
                <a:effectLst>
                  <a:outerShdw blurRad="38100" dist="38100" dir="2700000" algn="tl">
                    <a:srgbClr val="C0C0C0"/>
                  </a:outerShdw>
                </a:effectLst>
              </a:rPr>
              <a:t>COTTON TWILLS WITH FAST SETTING ZOE:</a:t>
            </a:r>
          </a:p>
          <a:p>
            <a:pPr marL="457200" indent="-457200">
              <a:lnSpc>
                <a:spcPct val="90000"/>
              </a:lnSpc>
              <a:buFont typeface="+mj-lt"/>
              <a:buAutoNum type="arabicPeriod"/>
            </a:pPr>
            <a:endParaRPr lang="en-GB" sz="2400" b="1" dirty="0">
              <a:solidFill>
                <a:srgbClr val="0000FF"/>
              </a:solidFill>
              <a:effectLst>
                <a:outerShdw blurRad="38100" dist="38100" dir="2700000" algn="tl">
                  <a:srgbClr val="C0C0C0"/>
                </a:outerShdw>
              </a:effectLst>
            </a:endParaRPr>
          </a:p>
          <a:p>
            <a:pPr>
              <a:lnSpc>
                <a:spcPct val="90000"/>
              </a:lnSpc>
            </a:pPr>
            <a:r>
              <a:rPr lang="en-GB" sz="2400" dirty="0"/>
              <a:t>     by </a:t>
            </a:r>
            <a:r>
              <a:rPr lang="en-GB" sz="2400" dirty="0" err="1"/>
              <a:t>Charbeneau</a:t>
            </a:r>
            <a:endParaRPr lang="en-GB" sz="2400" dirty="0"/>
          </a:p>
          <a:p>
            <a:pPr>
              <a:lnSpc>
                <a:spcPct val="90000"/>
              </a:lnSpc>
            </a:pPr>
            <a:r>
              <a:rPr lang="en-GB" sz="2400" dirty="0"/>
              <a:t>     mixing </a:t>
            </a:r>
            <a:r>
              <a:rPr lang="en-GB" sz="2400" dirty="0" err="1"/>
              <a:t>ZnOE</a:t>
            </a:r>
            <a:r>
              <a:rPr lang="en-GB" sz="2400" dirty="0"/>
              <a:t> into thin consistency &amp; rolling cotton about              	the diameter of dental floss along with cement</a:t>
            </a:r>
          </a:p>
          <a:p>
            <a:pPr>
              <a:lnSpc>
                <a:spcPct val="90000"/>
              </a:lnSpc>
            </a:pPr>
            <a:r>
              <a:rPr lang="en-GB" sz="2400" dirty="0"/>
              <a:t>      rolls are dried with paper towel to remove excess liquid</a:t>
            </a:r>
          </a:p>
          <a:p>
            <a:pPr>
              <a:lnSpc>
                <a:spcPct val="90000"/>
              </a:lnSpc>
              <a:buFontTx/>
              <a:buNone/>
            </a:pPr>
            <a:r>
              <a:rPr lang="en-GB" sz="2400" dirty="0"/>
              <a:t>          </a:t>
            </a:r>
            <a:r>
              <a:rPr lang="en-GB" sz="2400" dirty="0">
                <a:cs typeface="Arial" pitchFamily="34" charset="0"/>
              </a:rPr>
              <a:t>→ compactness</a:t>
            </a:r>
          </a:p>
          <a:p>
            <a:pPr>
              <a:lnSpc>
                <a:spcPct val="90000"/>
              </a:lnSpc>
            </a:pPr>
            <a:r>
              <a:rPr lang="en-GB" sz="2400" dirty="0"/>
              <a:t>     place it laterally &amp; not apically</a:t>
            </a:r>
          </a:p>
          <a:p>
            <a:pPr>
              <a:lnSpc>
                <a:spcPct val="90000"/>
              </a:lnSpc>
            </a:pPr>
            <a:r>
              <a:rPr lang="en-GB" sz="2400" dirty="0"/>
              <a:t>     should remain in gingival </a:t>
            </a:r>
            <a:r>
              <a:rPr lang="en-GB" sz="2400" dirty="0" err="1"/>
              <a:t>sulcus</a:t>
            </a:r>
            <a:r>
              <a:rPr lang="en-GB" sz="2400" dirty="0"/>
              <a:t> for 48hrs</a:t>
            </a:r>
          </a:p>
          <a:p>
            <a:pPr>
              <a:lnSpc>
                <a:spcPct val="90000"/>
              </a:lnSpc>
            </a:pPr>
            <a:r>
              <a:rPr lang="en-GB" sz="2400" dirty="0"/>
              <a:t>     if left for more than 7 days </a:t>
            </a:r>
            <a:r>
              <a:rPr lang="en-GB" sz="2400" dirty="0">
                <a:cs typeface="Arial" pitchFamily="34" charset="0"/>
              </a:rPr>
              <a:t>→ loss of PDL attachment</a:t>
            </a:r>
            <a:r>
              <a:rPr lang="en-GB" sz="2400" dirty="0"/>
              <a:t>     </a:t>
            </a:r>
          </a:p>
          <a:p>
            <a:pPr>
              <a:lnSpc>
                <a:spcPct val="90000"/>
              </a:lnSpc>
              <a:buFontTx/>
              <a:buNone/>
            </a:pPr>
            <a:r>
              <a:rPr lang="en-GB" sz="2400" dirty="0"/>
              <a:t> </a:t>
            </a:r>
            <a:endParaRPr lang="en-US" sz="2400" dirty="0"/>
          </a:p>
          <a:p>
            <a:endParaRPr lang="en-US" sz="2400" dirty="0"/>
          </a:p>
        </p:txBody>
      </p:sp>
    </p:spTree>
  </p:cSld>
  <p:clrMapOvr>
    <a:masterClrMapping/>
  </p:clrMapOvr>
  <p:transition spd="slow">
    <p:wipe dir="r"/>
  </p:transition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le 6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l"/>
            <a:r>
              <a:rPr lang="en-US" sz="2400" b="1" dirty="0">
                <a:solidFill>
                  <a:srgbClr val="0000FF"/>
                </a:solidFill>
              </a:rPr>
              <a:t>2.RETRACTION CORDS</a:t>
            </a:r>
          </a:p>
        </p:txBody>
      </p:sp>
      <p:sp>
        <p:nvSpPr>
          <p:cNvPr id="29699" name="Rectangle 3"/>
          <p:cNvSpPr>
            <a:spLocks noGrp="1" noChangeArrowheads="1"/>
          </p:cNvSpPr>
          <p:nvPr>
            <p:ph type="body" sz="half" idx="1"/>
          </p:nvPr>
        </p:nvSpPr>
        <p:spPr>
          <a:xfrm>
            <a:off x="304800" y="1371600"/>
            <a:ext cx="4648200" cy="5943600"/>
          </a:xfrm>
        </p:spPr>
        <p:txBody>
          <a:bodyPr/>
          <a:lstStyle/>
          <a:p>
            <a:r>
              <a:rPr lang="en-GB" sz="2400" dirty="0"/>
              <a:t>Readymade cotton/synthetic fibres woven in form of cords</a:t>
            </a:r>
          </a:p>
          <a:p>
            <a:r>
              <a:rPr lang="en-GB" sz="2400" dirty="0"/>
              <a:t>Combines chemical action with pressure packing when impregnated</a:t>
            </a:r>
          </a:p>
          <a:p>
            <a:r>
              <a:rPr lang="en-GB" sz="2400" dirty="0"/>
              <a:t>Enlarges the gingival </a:t>
            </a:r>
            <a:r>
              <a:rPr lang="en-GB" sz="2400" dirty="0" err="1"/>
              <a:t>sulcus</a:t>
            </a:r>
            <a:r>
              <a:rPr lang="en-GB" sz="2400" dirty="0"/>
              <a:t>, controls fluid seeping from the walls </a:t>
            </a:r>
          </a:p>
          <a:p>
            <a:r>
              <a:rPr lang="en-GB" sz="2400" dirty="0"/>
              <a:t>Displace 0.2 to 0.5 mm of marginal </a:t>
            </a:r>
            <a:r>
              <a:rPr lang="en-GB" sz="2400" dirty="0" err="1"/>
              <a:t>gingiva</a:t>
            </a:r>
            <a:endParaRPr lang="en-GB" sz="2400" dirty="0"/>
          </a:p>
          <a:p>
            <a:pPr>
              <a:buFontTx/>
              <a:buNone/>
            </a:pPr>
            <a:endParaRPr lang="en-US" sz="2000" dirty="0"/>
          </a:p>
        </p:txBody>
      </p:sp>
      <p:pic>
        <p:nvPicPr>
          <p:cNvPr id="29700" name="Picture 4" descr="02278Stayputretr"/>
          <p:cNvPicPr>
            <a:picLocks noGrp="1" noChangeAspect="1" noChangeArrowheads="1"/>
          </p:cNvPicPr>
          <p:nvPr>
            <p:ph sz="quarter" idx="2"/>
          </p:nvPr>
        </p:nvPicPr>
        <p:blipFill>
          <a:blip r:embed="rId2"/>
          <a:stretch>
            <a:fillRect/>
          </a:stretch>
        </p:blipFill>
        <p:spPr>
          <a:xfrm>
            <a:off x="5419725" y="1557337"/>
            <a:ext cx="2724150" cy="1419225"/>
          </a:xfrm>
          <a:noFill/>
          <a:ln/>
        </p:spPr>
      </p:pic>
      <p:pic>
        <p:nvPicPr>
          <p:cNvPr id="29704" name="Picture 8" descr="sfil"/>
          <p:cNvPicPr>
            <a:picLocks noGrp="1" noChangeAspect="1" noChangeArrowheads="1"/>
          </p:cNvPicPr>
          <p:nvPr>
            <p:ph sz="quarter" idx="3"/>
          </p:nvPr>
        </p:nvPicPr>
        <p:blipFill>
          <a:blip r:embed="rId3"/>
          <a:srcRect/>
          <a:stretch>
            <a:fillRect/>
          </a:stretch>
        </p:blipFill>
        <p:spPr>
          <a:xfrm>
            <a:off x="4267200" y="4953000"/>
            <a:ext cx="2286000" cy="1482811"/>
          </a:xfrm>
          <a:noFill/>
          <a:ln/>
        </p:spPr>
      </p:pic>
      <p:pic>
        <p:nvPicPr>
          <p:cNvPr id="29703" name="Picture 7" descr="02260retractioncord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6934200" y="3581400"/>
            <a:ext cx="1676400" cy="1905000"/>
          </a:xfrm>
          <a:prstGeom prst="rect">
            <a:avLst/>
          </a:prstGeom>
          <a:noFill/>
        </p:spPr>
      </p:pic>
      <p:graphicFrame>
        <p:nvGraphicFramePr>
          <p:cNvPr id="2050" name="Object 2"/>
          <p:cNvGraphicFramePr>
            <a:graphicFrameLocks noChangeAspect="1"/>
          </p:cNvGraphicFramePr>
          <p:nvPr/>
        </p:nvGraphicFramePr>
        <p:xfrm>
          <a:off x="7772400" y="228600"/>
          <a:ext cx="1104900" cy="105993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050" name="Bitmap Image" r:id="rId5" imgW="1638529" imgH="1571844" progId="PBrush">
                  <p:embed/>
                </p:oleObj>
              </mc:Choice>
              <mc:Fallback>
                <p:oleObj name="Bitmap Image" r:id="rId5" imgW="1638529" imgH="1571844" progId="PBrush">
                  <p:embed/>
                  <p:pic>
                    <p:nvPicPr>
                      <p:cNvPr id="0" name="Picture 2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6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7772400" y="228600"/>
                        <a:ext cx="1104900" cy="1059933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</p:spTree>
  </p:cSld>
  <p:clrMapOvr>
    <a:masterClrMapping/>
  </p:clrMapOvr>
  <p:transition>
    <p:wipe dir="r"/>
  </p:transition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3906" name="Rectangle 2"/>
          <p:cNvSpPr>
            <a:spLocks noGrp="1" noChangeArrowheads="1"/>
          </p:cNvSpPr>
          <p:nvPr>
            <p:ph type="title"/>
          </p:nvPr>
        </p:nvSpPr>
        <p:spPr>
          <a:xfrm>
            <a:off x="457200" y="533400"/>
            <a:ext cx="8229600" cy="1143000"/>
          </a:xfrm>
        </p:spPr>
        <p:txBody>
          <a:bodyPr>
            <a:normAutofit/>
          </a:bodyPr>
          <a:lstStyle/>
          <a:p>
            <a:r>
              <a:rPr lang="en-GB" sz="2400" dirty="0">
                <a:solidFill>
                  <a:srgbClr val="0000FF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Lucida Sans Unicode" pitchFamily="34" charset="0"/>
              </a:rPr>
              <a:t>TYPES OF RETRACTION CORDS</a:t>
            </a:r>
            <a:br>
              <a:rPr lang="en-GB" sz="4000" b="1" dirty="0"/>
            </a:br>
            <a:endParaRPr lang="en-US" sz="4000" b="1" dirty="0"/>
          </a:p>
        </p:txBody>
      </p:sp>
      <p:sp>
        <p:nvSpPr>
          <p:cNvPr id="123907" name="Rectangle 3"/>
          <p:cNvSpPr>
            <a:spLocks noGrp="1" noChangeArrowheads="1"/>
          </p:cNvSpPr>
          <p:nvPr>
            <p:ph type="body" sz="half" idx="1"/>
          </p:nvPr>
        </p:nvSpPr>
        <p:spPr>
          <a:xfrm>
            <a:off x="228600" y="1219200"/>
            <a:ext cx="6172200" cy="5562600"/>
          </a:xfrm>
        </p:spPr>
        <p:txBody>
          <a:bodyPr/>
          <a:lstStyle/>
          <a:p>
            <a:pPr>
              <a:lnSpc>
                <a:spcPct val="80000"/>
              </a:lnSpc>
              <a:buFontTx/>
              <a:buNone/>
            </a:pPr>
            <a:r>
              <a:rPr lang="en-GB" sz="700" b="1" dirty="0"/>
              <a:t>	</a:t>
            </a:r>
            <a:r>
              <a:rPr lang="en-GB" sz="1600" dirty="0" err="1"/>
              <a:t>i</a:t>
            </a:r>
            <a:r>
              <a:rPr lang="en-GB" sz="1600" dirty="0"/>
              <a:t>) </a:t>
            </a:r>
            <a:r>
              <a:rPr lang="en-GB" sz="1600" b="1" dirty="0"/>
              <a:t>surface finish:</a:t>
            </a:r>
            <a:r>
              <a:rPr lang="en-GB" sz="1600" dirty="0"/>
              <a:t> – waxed</a:t>
            </a:r>
          </a:p>
          <a:p>
            <a:pPr>
              <a:lnSpc>
                <a:spcPct val="80000"/>
              </a:lnSpc>
              <a:buFontTx/>
              <a:buNone/>
            </a:pPr>
            <a:r>
              <a:rPr lang="en-GB" sz="1600" dirty="0"/>
              <a:t>	                            – </a:t>
            </a:r>
            <a:r>
              <a:rPr lang="en-GB" sz="1600" dirty="0" err="1"/>
              <a:t>unwaxed</a:t>
            </a:r>
            <a:endParaRPr lang="en-GB" sz="1600" dirty="0"/>
          </a:p>
          <a:p>
            <a:pPr>
              <a:lnSpc>
                <a:spcPct val="80000"/>
              </a:lnSpc>
              <a:buFontTx/>
              <a:buNone/>
            </a:pPr>
            <a:endParaRPr lang="en-GB" sz="1600" dirty="0"/>
          </a:p>
          <a:p>
            <a:pPr>
              <a:lnSpc>
                <a:spcPct val="80000"/>
              </a:lnSpc>
              <a:buFontTx/>
              <a:buNone/>
            </a:pPr>
            <a:r>
              <a:rPr lang="en-GB" sz="1600" dirty="0"/>
              <a:t>	ii) </a:t>
            </a:r>
            <a:r>
              <a:rPr lang="en-GB" sz="1600" b="1" dirty="0"/>
              <a:t>configuration:</a:t>
            </a:r>
            <a:r>
              <a:rPr lang="en-GB" sz="1600" dirty="0"/>
              <a:t> – braided</a:t>
            </a:r>
          </a:p>
          <a:p>
            <a:pPr>
              <a:lnSpc>
                <a:spcPct val="80000"/>
              </a:lnSpc>
              <a:buFontTx/>
              <a:buNone/>
            </a:pPr>
            <a:r>
              <a:rPr lang="en-GB" sz="1600" dirty="0"/>
              <a:t>	                             – knitted</a:t>
            </a:r>
          </a:p>
          <a:p>
            <a:pPr>
              <a:lnSpc>
                <a:spcPct val="80000"/>
              </a:lnSpc>
              <a:buFontTx/>
              <a:buNone/>
            </a:pPr>
            <a:r>
              <a:rPr lang="en-GB" sz="1600" dirty="0"/>
              <a:t>	                             – plain</a:t>
            </a:r>
          </a:p>
          <a:p>
            <a:pPr>
              <a:lnSpc>
                <a:spcPct val="80000"/>
              </a:lnSpc>
              <a:buFontTx/>
              <a:buNone/>
            </a:pPr>
            <a:endParaRPr lang="en-GB" sz="1600" dirty="0"/>
          </a:p>
          <a:p>
            <a:pPr>
              <a:lnSpc>
                <a:spcPct val="80000"/>
              </a:lnSpc>
              <a:buFontTx/>
              <a:buNone/>
            </a:pPr>
            <a:r>
              <a:rPr lang="en-GB" sz="1600" dirty="0"/>
              <a:t>	iii) </a:t>
            </a:r>
            <a:r>
              <a:rPr lang="en-GB" sz="1600" b="1" dirty="0"/>
              <a:t>thickness: </a:t>
            </a:r>
            <a:r>
              <a:rPr lang="en-GB" sz="1600" dirty="0"/>
              <a:t> (colour coded)</a:t>
            </a:r>
          </a:p>
          <a:p>
            <a:pPr>
              <a:lnSpc>
                <a:spcPct val="80000"/>
              </a:lnSpc>
              <a:buFontTx/>
              <a:buNone/>
            </a:pPr>
            <a:r>
              <a:rPr lang="en-GB" sz="1600" dirty="0"/>
              <a:t>	                        – black 000 (extra small)</a:t>
            </a:r>
          </a:p>
          <a:p>
            <a:pPr>
              <a:lnSpc>
                <a:spcPct val="80000"/>
              </a:lnSpc>
              <a:buFontTx/>
              <a:buNone/>
            </a:pPr>
            <a:r>
              <a:rPr lang="en-GB" sz="1600" dirty="0"/>
              <a:t>	                        – yellow 00 (small)</a:t>
            </a:r>
          </a:p>
          <a:p>
            <a:pPr>
              <a:lnSpc>
                <a:spcPct val="80000"/>
              </a:lnSpc>
              <a:buFontTx/>
              <a:buNone/>
            </a:pPr>
            <a:r>
              <a:rPr lang="en-GB" sz="1600" dirty="0"/>
              <a:t>	                        – purple 0</a:t>
            </a:r>
          </a:p>
          <a:p>
            <a:pPr>
              <a:lnSpc>
                <a:spcPct val="80000"/>
              </a:lnSpc>
              <a:buFontTx/>
              <a:buNone/>
            </a:pPr>
            <a:r>
              <a:rPr lang="en-GB" sz="1600" dirty="0"/>
              <a:t>	 	              – blue 1</a:t>
            </a:r>
          </a:p>
          <a:p>
            <a:pPr>
              <a:lnSpc>
                <a:spcPct val="80000"/>
              </a:lnSpc>
              <a:buFontTx/>
              <a:buNone/>
            </a:pPr>
            <a:r>
              <a:rPr lang="en-GB" sz="1600" dirty="0"/>
              <a:t>	 	              – green 2</a:t>
            </a:r>
          </a:p>
          <a:p>
            <a:pPr>
              <a:lnSpc>
                <a:spcPct val="80000"/>
              </a:lnSpc>
              <a:buFontTx/>
              <a:buNone/>
            </a:pPr>
            <a:r>
              <a:rPr lang="en-GB" sz="1600" dirty="0"/>
              <a:t>	                        – red 3 (extra large)</a:t>
            </a:r>
          </a:p>
          <a:p>
            <a:pPr>
              <a:lnSpc>
                <a:spcPct val="80000"/>
              </a:lnSpc>
              <a:buFontTx/>
              <a:buNone/>
            </a:pPr>
            <a:endParaRPr lang="en-GB" sz="1600" dirty="0"/>
          </a:p>
          <a:p>
            <a:pPr>
              <a:lnSpc>
                <a:spcPct val="80000"/>
              </a:lnSpc>
              <a:buFontTx/>
              <a:buNone/>
            </a:pPr>
            <a:r>
              <a:rPr lang="en-GB" sz="1600" dirty="0"/>
              <a:t>	iv) </a:t>
            </a:r>
            <a:r>
              <a:rPr lang="en-GB" sz="1600" b="1" dirty="0"/>
              <a:t>chemical treatment:</a:t>
            </a:r>
            <a:r>
              <a:rPr lang="en-GB" sz="1600" dirty="0"/>
              <a:t> – non impregnated</a:t>
            </a:r>
          </a:p>
          <a:p>
            <a:pPr>
              <a:lnSpc>
                <a:spcPct val="80000"/>
              </a:lnSpc>
              <a:buFontTx/>
              <a:buNone/>
            </a:pPr>
            <a:r>
              <a:rPr lang="en-GB" sz="1600" dirty="0"/>
              <a:t>	                                       – impregnated</a:t>
            </a:r>
          </a:p>
          <a:p>
            <a:pPr>
              <a:lnSpc>
                <a:spcPct val="80000"/>
              </a:lnSpc>
              <a:buFontTx/>
              <a:buNone/>
            </a:pPr>
            <a:endParaRPr lang="en-GB" sz="1600" dirty="0"/>
          </a:p>
          <a:p>
            <a:pPr>
              <a:lnSpc>
                <a:spcPct val="80000"/>
              </a:lnSpc>
              <a:buFontTx/>
              <a:buNone/>
            </a:pPr>
            <a:r>
              <a:rPr lang="en-GB" sz="1600" dirty="0"/>
              <a:t>	v) </a:t>
            </a:r>
            <a:r>
              <a:rPr lang="en-GB" sz="1600" b="1" dirty="0"/>
              <a:t>surface texture:</a:t>
            </a:r>
            <a:r>
              <a:rPr lang="en-GB" sz="1600" dirty="0"/>
              <a:t> – wet</a:t>
            </a:r>
          </a:p>
          <a:p>
            <a:pPr>
              <a:lnSpc>
                <a:spcPct val="80000"/>
              </a:lnSpc>
              <a:buFontTx/>
              <a:buNone/>
            </a:pPr>
            <a:r>
              <a:rPr lang="en-GB" sz="1600" dirty="0"/>
              <a:t>	                                – dry</a:t>
            </a:r>
          </a:p>
          <a:p>
            <a:pPr>
              <a:lnSpc>
                <a:spcPct val="80000"/>
              </a:lnSpc>
              <a:buFontTx/>
              <a:buNone/>
            </a:pPr>
            <a:r>
              <a:rPr lang="en-GB" sz="1600" b="1" dirty="0"/>
              <a:t>                                                    </a:t>
            </a:r>
          </a:p>
        </p:txBody>
      </p:sp>
      <p:graphicFrame>
        <p:nvGraphicFramePr>
          <p:cNvPr id="3075" name="Object 3"/>
          <p:cNvGraphicFramePr>
            <a:graphicFrameLocks noChangeAspect="1"/>
          </p:cNvGraphicFramePr>
          <p:nvPr/>
        </p:nvGraphicFramePr>
        <p:xfrm>
          <a:off x="7772400" y="250825"/>
          <a:ext cx="1104900" cy="106004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075" name="Bitmap Image" r:id="rId2" imgW="1638529" imgH="1571844" progId="PBrush">
                  <p:embed/>
                </p:oleObj>
              </mc:Choice>
              <mc:Fallback>
                <p:oleObj name="Bitmap Image" r:id="rId2" imgW="1638529" imgH="1571844" progId="PBrush">
                  <p:embed/>
                  <p:pic>
                    <p:nvPicPr>
                      <p:cNvPr id="0" name="Picture 3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3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7772400" y="250825"/>
                        <a:ext cx="1104900" cy="1060043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pic>
        <p:nvPicPr>
          <p:cNvPr id="8" name="Picture 4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5257800" y="3200400"/>
            <a:ext cx="3276600" cy="291094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  <p:transition>
    <p:wipe dir="r"/>
  </p:transition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010" name="Rectangle 2"/>
          <p:cNvSpPr>
            <a:spLocks noGrp="1" noChangeArrowheads="1"/>
          </p:cNvSpPr>
          <p:nvPr>
            <p:ph type="title"/>
          </p:nvPr>
        </p:nvSpPr>
        <p:spPr>
          <a:xfrm>
            <a:off x="-685800" y="609600"/>
            <a:ext cx="9372600" cy="715963"/>
          </a:xfrm>
        </p:spPr>
        <p:txBody>
          <a:bodyPr/>
          <a:lstStyle/>
          <a:p>
            <a:r>
              <a:rPr lang="en-GB" sz="2400" dirty="0">
                <a:solidFill>
                  <a:srgbClr val="0000FF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Lucida Sans Unicode" pitchFamily="34" charset="0"/>
                <a:cs typeface="Lucida Sans Unicode" pitchFamily="34" charset="0"/>
              </a:rPr>
              <a:t>IDEAL REQUIREMENTS OF RETRACTION CORDS</a:t>
            </a:r>
            <a:endParaRPr lang="en-US" sz="2400" dirty="0">
              <a:solidFill>
                <a:srgbClr val="0000FF"/>
              </a:solidFill>
              <a:effectLst>
                <a:outerShdw blurRad="38100" dist="38100" dir="2700000" algn="tl">
                  <a:srgbClr val="C0C0C0"/>
                </a:outerShdw>
              </a:effectLst>
              <a:latin typeface="Lucida Sans Unicode" pitchFamily="34" charset="0"/>
              <a:cs typeface="Lucida Sans Unicode" pitchFamily="34" charset="0"/>
            </a:endParaRPr>
          </a:p>
        </p:txBody>
      </p:sp>
      <p:sp>
        <p:nvSpPr>
          <p:cNvPr id="43011" name="Rectangle 3"/>
          <p:cNvSpPr>
            <a:spLocks noGrp="1" noChangeArrowheads="1"/>
          </p:cNvSpPr>
          <p:nvPr>
            <p:ph idx="1"/>
          </p:nvPr>
        </p:nvSpPr>
        <p:spPr>
          <a:xfrm>
            <a:off x="457200" y="1371600"/>
            <a:ext cx="8686800" cy="5562600"/>
          </a:xfrm>
        </p:spPr>
        <p:txBody>
          <a:bodyPr/>
          <a:lstStyle/>
          <a:p>
            <a:pPr>
              <a:buFontTx/>
              <a:buNone/>
            </a:pPr>
            <a:r>
              <a:rPr lang="en-GB" sz="2400" dirty="0"/>
              <a:t>-</a:t>
            </a:r>
            <a:r>
              <a:rPr lang="en-GB" dirty="0"/>
              <a:t>  </a:t>
            </a:r>
            <a:r>
              <a:rPr lang="en-GB" sz="2400" dirty="0"/>
              <a:t>Dark in </a:t>
            </a:r>
            <a:r>
              <a:rPr lang="en-GB" sz="2400" dirty="0" err="1"/>
              <a:t>color</a:t>
            </a:r>
            <a:endParaRPr lang="en-GB" sz="2400" dirty="0"/>
          </a:p>
          <a:p>
            <a:pPr>
              <a:buFontTx/>
              <a:buChar char="-"/>
            </a:pPr>
            <a:r>
              <a:rPr lang="en-GB" sz="2400" dirty="0"/>
              <a:t>Safe locally &amp; systemically</a:t>
            </a:r>
          </a:p>
          <a:p>
            <a:pPr>
              <a:buFontTx/>
              <a:buChar char="-"/>
            </a:pPr>
            <a:r>
              <a:rPr lang="en-GB" sz="2400" dirty="0"/>
              <a:t>Effects should be spontaneously reversible</a:t>
            </a:r>
          </a:p>
          <a:p>
            <a:pPr>
              <a:buFontTx/>
              <a:buChar char="-"/>
            </a:pPr>
            <a:r>
              <a:rPr lang="en-GB" sz="2400" dirty="0"/>
              <a:t>Absorbent in nature</a:t>
            </a:r>
          </a:p>
          <a:p>
            <a:pPr>
              <a:buFontTx/>
              <a:buChar char="-"/>
            </a:pPr>
            <a:r>
              <a:rPr lang="en-GB" sz="2400" dirty="0"/>
              <a:t>Available in different diameters</a:t>
            </a:r>
          </a:p>
          <a:p>
            <a:pPr>
              <a:buFontTx/>
              <a:buChar char="-"/>
            </a:pPr>
            <a:r>
              <a:rPr lang="en-GB" sz="2400" dirty="0"/>
              <a:t>Should not stick to soft tissues</a:t>
            </a:r>
          </a:p>
          <a:p>
            <a:pPr>
              <a:buFontTx/>
              <a:buChar char="-"/>
            </a:pPr>
            <a:r>
              <a:rPr lang="en-GB" sz="2400" dirty="0"/>
              <a:t>Provide </a:t>
            </a:r>
            <a:r>
              <a:rPr lang="en-GB" sz="2400" dirty="0" err="1"/>
              <a:t>hemostasis</a:t>
            </a:r>
            <a:endParaRPr lang="en-GB" sz="2400" dirty="0"/>
          </a:p>
          <a:p>
            <a:pPr>
              <a:buFontTx/>
              <a:buChar char="-"/>
            </a:pPr>
            <a:r>
              <a:rPr lang="en-GB" sz="2400" dirty="0"/>
              <a:t>Medicament used should aid in displacement &amp; cause tissue shrinkage</a:t>
            </a:r>
            <a:r>
              <a:rPr lang="en-GB" dirty="0"/>
              <a:t>.</a:t>
            </a:r>
            <a:endParaRPr lang="en-US" dirty="0"/>
          </a:p>
        </p:txBody>
      </p:sp>
      <p:graphicFrame>
        <p:nvGraphicFramePr>
          <p:cNvPr id="4098" name="Object 2"/>
          <p:cNvGraphicFramePr>
            <a:graphicFrameLocks noChangeAspect="1"/>
          </p:cNvGraphicFramePr>
          <p:nvPr/>
        </p:nvGraphicFramePr>
        <p:xfrm>
          <a:off x="7772400" y="250825"/>
          <a:ext cx="1104900" cy="106045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4098" name="Bitmap Image" r:id="rId2" imgW="1638529" imgH="1571844" progId="PBrush">
                  <p:embed/>
                </p:oleObj>
              </mc:Choice>
              <mc:Fallback>
                <p:oleObj name="Bitmap Image" r:id="rId2" imgW="1638529" imgH="1571844" progId="PBrush">
                  <p:embed/>
                  <p:pic>
                    <p:nvPicPr>
                      <p:cNvPr id="0" name="Picture 2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3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7772400" y="250825"/>
                        <a:ext cx="1104900" cy="106045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pic>
        <p:nvPicPr>
          <p:cNvPr id="5" name="Picture 4" descr="05050Retracto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7467600" y="2438400"/>
            <a:ext cx="1295400" cy="141178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  <p:transition spd="slow">
    <p:wipe dir="r"/>
  </p:transition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22" name="Rectangle 2"/>
          <p:cNvSpPr>
            <a:spLocks noGrp="1" noChangeArrowheads="1"/>
          </p:cNvSpPr>
          <p:nvPr>
            <p:ph type="title"/>
          </p:nvPr>
        </p:nvSpPr>
        <p:spPr>
          <a:xfrm>
            <a:off x="457200" y="304800"/>
            <a:ext cx="8229600" cy="1143000"/>
          </a:xfrm>
        </p:spPr>
        <p:txBody>
          <a:bodyPr/>
          <a:lstStyle/>
          <a:p>
            <a:r>
              <a:rPr lang="en-GB" sz="2800" dirty="0">
                <a:solidFill>
                  <a:srgbClr val="0000FF"/>
                </a:solidFill>
              </a:rPr>
              <a:t>IMPREGNATED CORDS</a:t>
            </a:r>
            <a:endParaRPr lang="en-US" sz="2800" dirty="0">
              <a:solidFill>
                <a:srgbClr val="0000FF"/>
              </a:solidFill>
            </a:endParaRPr>
          </a:p>
        </p:txBody>
      </p:sp>
      <p:sp>
        <p:nvSpPr>
          <p:cNvPr id="30723" name="Rectangle 3"/>
          <p:cNvSpPr>
            <a:spLocks noGrp="1" noChangeArrowheads="1"/>
          </p:cNvSpPr>
          <p:nvPr>
            <p:ph idx="1"/>
          </p:nvPr>
        </p:nvSpPr>
        <p:spPr>
          <a:xfrm>
            <a:off x="381000" y="1295400"/>
            <a:ext cx="8686800" cy="5562600"/>
          </a:xfrm>
        </p:spPr>
        <p:txBody>
          <a:bodyPr/>
          <a:lstStyle/>
          <a:p>
            <a:r>
              <a:rPr lang="en-GB" sz="2000" dirty="0"/>
              <a:t>Used with chemicals before/after insertion</a:t>
            </a:r>
          </a:p>
          <a:p>
            <a:pPr>
              <a:buNone/>
            </a:pPr>
            <a:r>
              <a:rPr lang="en-GB" sz="2000" dirty="0"/>
              <a:t>         Earlier caustic chemicals </a:t>
            </a:r>
            <a:r>
              <a:rPr lang="en-GB" sz="2000" dirty="0">
                <a:cs typeface="Arial" pitchFamily="34" charset="0"/>
              </a:rPr>
              <a:t>→ sulphuric acid,  </a:t>
            </a:r>
            <a:r>
              <a:rPr lang="en-GB" sz="2000" dirty="0" err="1">
                <a:cs typeface="Arial" pitchFamily="34" charset="0"/>
              </a:rPr>
              <a:t>trichloroacetic</a:t>
            </a:r>
            <a:r>
              <a:rPr lang="en-GB" sz="2000" dirty="0">
                <a:cs typeface="Arial" pitchFamily="34" charset="0"/>
              </a:rPr>
              <a:t>  acid,      </a:t>
            </a:r>
          </a:p>
          <a:p>
            <a:pPr>
              <a:buNone/>
            </a:pPr>
            <a:r>
              <a:rPr lang="en-GB" sz="2000" dirty="0">
                <a:cs typeface="Arial" pitchFamily="34" charset="0"/>
              </a:rPr>
              <a:t>                            45% </a:t>
            </a:r>
            <a:r>
              <a:rPr lang="en-GB" sz="2000" dirty="0" err="1">
                <a:cs typeface="Arial" pitchFamily="34" charset="0"/>
              </a:rPr>
              <a:t>negatol</a:t>
            </a:r>
            <a:r>
              <a:rPr lang="en-GB" sz="2000" dirty="0">
                <a:cs typeface="Arial" pitchFamily="34" charset="0"/>
              </a:rPr>
              <a:t> (</a:t>
            </a:r>
            <a:r>
              <a:rPr lang="en-GB" sz="2000" dirty="0" err="1">
                <a:cs typeface="Arial" pitchFamily="34" charset="0"/>
              </a:rPr>
              <a:t>metacreolsulfonic</a:t>
            </a:r>
            <a:r>
              <a:rPr lang="en-GB" sz="2000" dirty="0">
                <a:cs typeface="Arial" pitchFamily="34" charset="0"/>
              </a:rPr>
              <a:t> acid + formaldehyde)</a:t>
            </a:r>
          </a:p>
          <a:p>
            <a:pPr>
              <a:buNone/>
            </a:pPr>
            <a:r>
              <a:rPr lang="en-GB" sz="2000" b="1" dirty="0">
                <a:solidFill>
                  <a:srgbClr val="008000"/>
                </a:solidFill>
                <a:cs typeface="Arial" pitchFamily="34" charset="0"/>
              </a:rPr>
              <a:t>                  </a:t>
            </a:r>
            <a:r>
              <a:rPr lang="en-GB" sz="2000" b="1" dirty="0" err="1">
                <a:solidFill>
                  <a:srgbClr val="008000"/>
                </a:solidFill>
                <a:cs typeface="Arial" pitchFamily="34" charset="0"/>
              </a:rPr>
              <a:t>Disadv</a:t>
            </a:r>
            <a:r>
              <a:rPr lang="en-GB" sz="2000" dirty="0">
                <a:cs typeface="Arial" pitchFamily="34" charset="0"/>
              </a:rPr>
              <a:t>: undesirable effects on </a:t>
            </a:r>
            <a:r>
              <a:rPr lang="en-GB" sz="2000" dirty="0" err="1">
                <a:cs typeface="Arial" pitchFamily="34" charset="0"/>
              </a:rPr>
              <a:t>gingiva</a:t>
            </a:r>
            <a:endParaRPr lang="en-GB" sz="2000" dirty="0">
              <a:cs typeface="Arial" pitchFamily="34" charset="0"/>
            </a:endParaRPr>
          </a:p>
          <a:p>
            <a:r>
              <a:rPr lang="en-GB" sz="2000" dirty="0">
                <a:cs typeface="Arial" pitchFamily="34" charset="0"/>
              </a:rPr>
              <a:t>Current chemicals used:</a:t>
            </a:r>
          </a:p>
          <a:p>
            <a:pPr>
              <a:buNone/>
            </a:pPr>
            <a:r>
              <a:rPr lang="en-GB" sz="2000" dirty="0">
                <a:cs typeface="Arial" pitchFamily="34" charset="0"/>
              </a:rPr>
              <a:t>	</a:t>
            </a:r>
            <a:r>
              <a:rPr lang="en-GB" sz="2000" b="1" dirty="0">
                <a:solidFill>
                  <a:srgbClr val="808000"/>
                </a:solidFill>
                <a:cs typeface="Arial" pitchFamily="34" charset="0"/>
              </a:rPr>
              <a:t>          VASOCONSTRICTORS</a:t>
            </a:r>
            <a:r>
              <a:rPr lang="en-GB" sz="2000" dirty="0">
                <a:cs typeface="Arial" pitchFamily="34" charset="0"/>
              </a:rPr>
              <a:t>:  8% </a:t>
            </a:r>
            <a:r>
              <a:rPr lang="en-GB" sz="2000" dirty="0" err="1">
                <a:cs typeface="Arial" pitchFamily="34" charset="0"/>
              </a:rPr>
              <a:t>racemic</a:t>
            </a:r>
            <a:r>
              <a:rPr lang="en-GB" sz="2000" dirty="0">
                <a:cs typeface="Arial" pitchFamily="34" charset="0"/>
              </a:rPr>
              <a:t> epinephrine [ 0.04 to 					          0.2 mg/inch of cord] </a:t>
            </a:r>
          </a:p>
          <a:p>
            <a:pPr>
              <a:buFontTx/>
              <a:buNone/>
            </a:pPr>
            <a:r>
              <a:rPr lang="en-GB" sz="2000" dirty="0">
                <a:cs typeface="Arial" pitchFamily="34" charset="0"/>
              </a:rPr>
              <a:t>               </a:t>
            </a:r>
            <a:r>
              <a:rPr lang="en-GB" sz="2000" b="1" dirty="0">
                <a:solidFill>
                  <a:srgbClr val="808000"/>
                </a:solidFill>
                <a:cs typeface="Arial" pitchFamily="34" charset="0"/>
              </a:rPr>
              <a:t>ASTRINGENTS/BIOLOGIC FLIUID COAGULANTS: </a:t>
            </a:r>
          </a:p>
          <a:p>
            <a:pPr>
              <a:buFontTx/>
              <a:buNone/>
            </a:pPr>
            <a:r>
              <a:rPr lang="en-GB" sz="2000" dirty="0">
                <a:cs typeface="Arial" pitchFamily="34" charset="0"/>
              </a:rPr>
              <a:t>                                                                100% alum solution</a:t>
            </a:r>
          </a:p>
          <a:p>
            <a:pPr>
              <a:buFontTx/>
              <a:buNone/>
            </a:pPr>
            <a:r>
              <a:rPr lang="en-GB" sz="2000" dirty="0">
                <a:cs typeface="Arial" pitchFamily="34" charset="0"/>
              </a:rPr>
              <a:t>                                                             aluminium chloride/sulphate</a:t>
            </a:r>
          </a:p>
          <a:p>
            <a:pPr>
              <a:buFontTx/>
              <a:buNone/>
            </a:pPr>
            <a:r>
              <a:rPr lang="en-GB" sz="2000" dirty="0">
                <a:cs typeface="Arial" pitchFamily="34" charset="0"/>
              </a:rPr>
              <a:t>	                                                              13.3% ferric sulphate </a:t>
            </a:r>
          </a:p>
          <a:p>
            <a:pPr>
              <a:buFontTx/>
              <a:buNone/>
            </a:pPr>
            <a:r>
              <a:rPr lang="en-GB" sz="2000" dirty="0">
                <a:cs typeface="Arial" pitchFamily="34" charset="0"/>
              </a:rPr>
              <a:t>	                                                         20-60% tannic acid solution </a:t>
            </a:r>
          </a:p>
          <a:p>
            <a:pPr>
              <a:buFontTx/>
              <a:buNone/>
            </a:pPr>
            <a:r>
              <a:rPr lang="en-GB" sz="2000" dirty="0">
                <a:cs typeface="Arial" pitchFamily="34" charset="0"/>
              </a:rPr>
              <a:t>					          </a:t>
            </a:r>
            <a:r>
              <a:rPr lang="en-GB" sz="2000" dirty="0" err="1">
                <a:cs typeface="Arial" pitchFamily="34" charset="0"/>
              </a:rPr>
              <a:t>Sympathomimetic</a:t>
            </a:r>
            <a:r>
              <a:rPr lang="en-GB" sz="2000" dirty="0">
                <a:cs typeface="Arial" pitchFamily="34" charset="0"/>
              </a:rPr>
              <a:t> amines</a:t>
            </a:r>
          </a:p>
          <a:p>
            <a:pPr>
              <a:buFontTx/>
              <a:buNone/>
            </a:pPr>
            <a:r>
              <a:rPr lang="en-GB" sz="2000" dirty="0">
                <a:cs typeface="Arial" pitchFamily="34" charset="0"/>
              </a:rPr>
              <a:t>            </a:t>
            </a:r>
            <a:r>
              <a:rPr lang="en-GB" sz="2000" b="1" dirty="0">
                <a:solidFill>
                  <a:srgbClr val="808000"/>
                </a:solidFill>
                <a:cs typeface="Arial" pitchFamily="34" charset="0"/>
              </a:rPr>
              <a:t>TISSUE COAGULANTS</a:t>
            </a:r>
            <a:r>
              <a:rPr lang="en-GB" sz="2000" dirty="0">
                <a:cs typeface="Arial" pitchFamily="34" charset="0"/>
              </a:rPr>
              <a:t>: 8% Zinc chloride, silver nitrate</a:t>
            </a:r>
          </a:p>
          <a:p>
            <a:pPr>
              <a:buFontTx/>
              <a:buNone/>
            </a:pPr>
            <a:r>
              <a:rPr lang="en-GB" sz="2000" dirty="0">
                <a:cs typeface="Arial" pitchFamily="34" charset="0"/>
              </a:rPr>
              <a:t>	                                        </a:t>
            </a:r>
          </a:p>
        </p:txBody>
      </p:sp>
      <p:graphicFrame>
        <p:nvGraphicFramePr>
          <p:cNvPr id="7170" name="Object 2"/>
          <p:cNvGraphicFramePr>
            <a:graphicFrameLocks noChangeAspect="1"/>
          </p:cNvGraphicFramePr>
          <p:nvPr/>
        </p:nvGraphicFramePr>
        <p:xfrm>
          <a:off x="7772400" y="250825"/>
          <a:ext cx="1104900" cy="106045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7170" name="Bitmap Image" r:id="rId2" imgW="1638529" imgH="1571844" progId="PBrush">
                  <p:embed/>
                </p:oleObj>
              </mc:Choice>
              <mc:Fallback>
                <p:oleObj name="Bitmap Image" r:id="rId2" imgW="1638529" imgH="1571844" progId="PBrush">
                  <p:embed/>
                  <p:pic>
                    <p:nvPicPr>
                      <p:cNvPr id="0" name="Picture 2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3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7772400" y="250825"/>
                        <a:ext cx="1104900" cy="106045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</p:spTree>
  </p:cSld>
  <p:clrMapOvr>
    <a:masterClrMapping/>
  </p:clrMapOvr>
  <p:transition spd="slow">
    <p:wipe dir="r"/>
  </p:transition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746" name="Rectangle 2"/>
          <p:cNvSpPr>
            <a:spLocks noGrp="1" noChangeArrowheads="1"/>
          </p:cNvSpPr>
          <p:nvPr>
            <p:ph type="title"/>
          </p:nvPr>
        </p:nvSpPr>
        <p:spPr>
          <a:xfrm>
            <a:off x="-533400" y="304800"/>
            <a:ext cx="9220200" cy="609600"/>
          </a:xfrm>
        </p:spPr>
        <p:txBody>
          <a:bodyPr>
            <a:normAutofit/>
          </a:bodyPr>
          <a:lstStyle/>
          <a:p>
            <a:r>
              <a:rPr lang="en-GB" sz="2400" dirty="0">
                <a:solidFill>
                  <a:srgbClr val="0000FF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Lucida Sans Unicode" pitchFamily="34" charset="0"/>
              </a:rPr>
              <a:t>ROLE OF EPINEPHRINE IN IMPREGNATED CORDS</a:t>
            </a:r>
            <a:endParaRPr lang="en-US" sz="2400" dirty="0">
              <a:solidFill>
                <a:srgbClr val="0000FF"/>
              </a:solidFill>
              <a:effectLst>
                <a:outerShdw blurRad="38100" dist="38100" dir="2700000" algn="tl">
                  <a:srgbClr val="C0C0C0"/>
                </a:outerShdw>
              </a:effectLst>
              <a:latin typeface="Lucida Sans Unicode" pitchFamily="34" charset="0"/>
            </a:endParaRPr>
          </a:p>
        </p:txBody>
      </p:sp>
      <p:sp>
        <p:nvSpPr>
          <p:cNvPr id="31747" name="Rectangle 3"/>
          <p:cNvSpPr>
            <a:spLocks noGrp="1" noChangeArrowheads="1"/>
          </p:cNvSpPr>
          <p:nvPr>
            <p:ph idx="1"/>
          </p:nvPr>
        </p:nvSpPr>
        <p:spPr>
          <a:xfrm>
            <a:off x="381000" y="914400"/>
            <a:ext cx="8686800" cy="6248400"/>
          </a:xfrm>
        </p:spPr>
        <p:txBody>
          <a:bodyPr/>
          <a:lstStyle/>
          <a:p>
            <a:pPr>
              <a:lnSpc>
                <a:spcPct val="90000"/>
              </a:lnSpc>
              <a:buNone/>
            </a:pPr>
            <a:r>
              <a:rPr lang="en-GB" sz="2400" dirty="0" err="1"/>
              <a:t>Hemostasis</a:t>
            </a:r>
            <a:r>
              <a:rPr lang="en-GB" sz="2400" dirty="0"/>
              <a:t> </a:t>
            </a:r>
            <a:r>
              <a:rPr lang="en-GB" sz="2400" dirty="0">
                <a:cs typeface="Arial" pitchFamily="34" charset="0"/>
              </a:rPr>
              <a:t>→ local vasoconstriction → gingival shrinkage</a:t>
            </a:r>
          </a:p>
          <a:p>
            <a:pPr>
              <a:lnSpc>
                <a:spcPct val="90000"/>
              </a:lnSpc>
              <a:buNone/>
            </a:pPr>
            <a:endParaRPr lang="en-GB" sz="2400" dirty="0">
              <a:cs typeface="Arial" pitchFamily="34" charset="0"/>
            </a:endParaRPr>
          </a:p>
          <a:p>
            <a:pPr>
              <a:lnSpc>
                <a:spcPct val="90000"/>
              </a:lnSpc>
              <a:buNone/>
            </a:pPr>
            <a:r>
              <a:rPr lang="en-GB" sz="2400" dirty="0">
                <a:solidFill>
                  <a:srgbClr val="C00000"/>
                </a:solidFill>
                <a:cs typeface="Arial" pitchFamily="34" charset="0"/>
              </a:rPr>
              <a:t>Buchanan W.T. </a:t>
            </a:r>
            <a:r>
              <a:rPr lang="en-GB" sz="2400" i="1" dirty="0">
                <a:solidFill>
                  <a:srgbClr val="C00000"/>
                </a:solidFill>
                <a:cs typeface="Arial" pitchFamily="34" charset="0"/>
              </a:rPr>
              <a:t>et.al </a:t>
            </a:r>
            <a:r>
              <a:rPr lang="en-GB" sz="2400" dirty="0">
                <a:solidFill>
                  <a:srgbClr val="C00000"/>
                </a:solidFill>
                <a:cs typeface="Arial" pitchFamily="34" charset="0"/>
              </a:rPr>
              <a:t>1982:</a:t>
            </a:r>
          </a:p>
          <a:p>
            <a:pPr>
              <a:lnSpc>
                <a:spcPct val="90000"/>
              </a:lnSpc>
              <a:buNone/>
            </a:pPr>
            <a:r>
              <a:rPr lang="en-GB" sz="2400" dirty="0">
                <a:cs typeface="Arial" pitchFamily="34" charset="0"/>
              </a:rPr>
              <a:t>  - epinephrine controversy → ↑ Blood Pressure &amp; Heart Rate</a:t>
            </a:r>
          </a:p>
          <a:p>
            <a:pPr>
              <a:lnSpc>
                <a:spcPct val="90000"/>
              </a:lnSpc>
              <a:buNone/>
            </a:pPr>
            <a:endParaRPr lang="en-GB" sz="2400" dirty="0">
              <a:cs typeface="Arial" pitchFamily="34" charset="0"/>
            </a:endParaRPr>
          </a:p>
          <a:p>
            <a:pPr>
              <a:lnSpc>
                <a:spcPct val="90000"/>
              </a:lnSpc>
              <a:buNone/>
            </a:pPr>
            <a:r>
              <a:rPr lang="en-GB" sz="2400" dirty="0">
                <a:solidFill>
                  <a:srgbClr val="C00000"/>
                </a:solidFill>
                <a:cs typeface="Arial" pitchFamily="34" charset="0"/>
              </a:rPr>
              <a:t>Houston JB </a:t>
            </a:r>
            <a:r>
              <a:rPr lang="en-GB" sz="2400" i="1" dirty="0">
                <a:solidFill>
                  <a:srgbClr val="C00000"/>
                </a:solidFill>
                <a:cs typeface="Arial" pitchFamily="34" charset="0"/>
              </a:rPr>
              <a:t>et.al </a:t>
            </a:r>
            <a:r>
              <a:rPr lang="en-GB" sz="2400" dirty="0">
                <a:solidFill>
                  <a:srgbClr val="C00000"/>
                </a:solidFill>
                <a:cs typeface="Arial" pitchFamily="34" charset="0"/>
              </a:rPr>
              <a:t>1970:</a:t>
            </a:r>
          </a:p>
          <a:p>
            <a:pPr>
              <a:lnSpc>
                <a:spcPct val="90000"/>
              </a:lnSpc>
              <a:buNone/>
            </a:pPr>
            <a:r>
              <a:rPr lang="en-GB" sz="2400" dirty="0">
                <a:solidFill>
                  <a:srgbClr val="C00000"/>
                </a:solidFill>
                <a:cs typeface="Arial" pitchFamily="34" charset="0"/>
              </a:rPr>
              <a:t>                                        </a:t>
            </a:r>
            <a:r>
              <a:rPr lang="en-GB" sz="2400" dirty="0">
                <a:cs typeface="Arial" pitchFamily="34" charset="0"/>
              </a:rPr>
              <a:t>-</a:t>
            </a:r>
            <a:r>
              <a:rPr lang="en-GB" sz="2400" dirty="0">
                <a:solidFill>
                  <a:srgbClr val="C00000"/>
                </a:solidFill>
                <a:cs typeface="Arial" pitchFamily="34" charset="0"/>
              </a:rPr>
              <a:t> </a:t>
            </a:r>
            <a:r>
              <a:rPr lang="en-GB" sz="2400" dirty="0">
                <a:cs typeface="Arial" pitchFamily="34" charset="0"/>
              </a:rPr>
              <a:t>minimal changes</a:t>
            </a:r>
          </a:p>
          <a:p>
            <a:pPr>
              <a:lnSpc>
                <a:spcPct val="90000"/>
              </a:lnSpc>
              <a:buNone/>
            </a:pPr>
            <a:r>
              <a:rPr lang="en-GB" sz="2400" dirty="0">
                <a:cs typeface="Arial" pitchFamily="34" charset="0"/>
              </a:rPr>
              <a:t>                                        - worsens in lacerated </a:t>
            </a:r>
            <a:r>
              <a:rPr lang="en-GB" sz="2400" dirty="0" err="1">
                <a:cs typeface="Arial" pitchFamily="34" charset="0"/>
              </a:rPr>
              <a:t>gingiva</a:t>
            </a:r>
            <a:endParaRPr lang="en-GB" sz="2400" dirty="0">
              <a:cs typeface="Arial" pitchFamily="34" charset="0"/>
            </a:endParaRPr>
          </a:p>
          <a:p>
            <a:pPr>
              <a:lnSpc>
                <a:spcPct val="90000"/>
              </a:lnSpc>
              <a:buNone/>
            </a:pPr>
            <a:r>
              <a:rPr lang="en-GB" sz="2400" dirty="0">
                <a:cs typeface="Arial" pitchFamily="34" charset="0"/>
              </a:rPr>
              <a:t>Maximal dose: for healthy adults:0.2mg</a:t>
            </a:r>
          </a:p>
          <a:p>
            <a:pPr>
              <a:lnSpc>
                <a:spcPct val="90000"/>
              </a:lnSpc>
              <a:buNone/>
            </a:pPr>
            <a:r>
              <a:rPr lang="en-GB" sz="2400" dirty="0">
                <a:cs typeface="Arial" pitchFamily="34" charset="0"/>
              </a:rPr>
              <a:t>                             for cardiac patients:0.04mg</a:t>
            </a:r>
          </a:p>
          <a:p>
            <a:pPr>
              <a:lnSpc>
                <a:spcPct val="90000"/>
              </a:lnSpc>
              <a:buNone/>
            </a:pPr>
            <a:endParaRPr lang="en-GB" sz="2400" dirty="0">
              <a:cs typeface="Arial" pitchFamily="34" charset="0"/>
            </a:endParaRPr>
          </a:p>
          <a:p>
            <a:pPr>
              <a:lnSpc>
                <a:spcPct val="90000"/>
              </a:lnSpc>
              <a:buNone/>
            </a:pPr>
            <a:r>
              <a:rPr lang="en-GB" sz="2400" dirty="0">
                <a:cs typeface="Arial" pitchFamily="34" charset="0"/>
              </a:rPr>
              <a:t>            </a:t>
            </a:r>
            <a:r>
              <a:rPr lang="en-GB" sz="2400" dirty="0" err="1">
                <a:cs typeface="Arial" pitchFamily="34" charset="0"/>
              </a:rPr>
              <a:t>Eg</a:t>
            </a:r>
            <a:r>
              <a:rPr lang="en-GB" sz="2400" dirty="0">
                <a:cs typeface="Arial" pitchFamily="34" charset="0"/>
              </a:rPr>
              <a:t>: </a:t>
            </a:r>
            <a:r>
              <a:rPr lang="en-GB" sz="2400" dirty="0" err="1"/>
              <a:t>Sulpak</a:t>
            </a:r>
            <a:r>
              <a:rPr lang="en-GB" sz="2400" dirty="0"/>
              <a:t> epinephrine vasoconstrictor (</a:t>
            </a:r>
            <a:r>
              <a:rPr lang="en-GB" sz="2400" dirty="0" err="1"/>
              <a:t>aseptico</a:t>
            </a:r>
            <a:r>
              <a:rPr lang="en-GB" sz="2400" dirty="0"/>
              <a:t> inc)</a:t>
            </a:r>
          </a:p>
          <a:p>
            <a:pPr>
              <a:lnSpc>
                <a:spcPct val="90000"/>
              </a:lnSpc>
              <a:buNone/>
            </a:pPr>
            <a:r>
              <a:rPr lang="en-GB" sz="2400" dirty="0"/>
              <a:t>	              </a:t>
            </a:r>
            <a:r>
              <a:rPr lang="en-GB" sz="2400" dirty="0" err="1"/>
              <a:t>Gingipak</a:t>
            </a:r>
            <a:r>
              <a:rPr lang="en-GB" sz="2400" dirty="0"/>
              <a:t> (</a:t>
            </a:r>
            <a:r>
              <a:rPr lang="en-GB" sz="2400" dirty="0" err="1"/>
              <a:t>belport</a:t>
            </a:r>
            <a:r>
              <a:rPr lang="en-GB" sz="2400" dirty="0"/>
              <a:t> co inc)</a:t>
            </a:r>
          </a:p>
          <a:p>
            <a:pPr>
              <a:lnSpc>
                <a:spcPct val="90000"/>
              </a:lnSpc>
              <a:buNone/>
            </a:pPr>
            <a:r>
              <a:rPr lang="en-GB" sz="2400" b="1" dirty="0"/>
              <a:t>	</a:t>
            </a:r>
            <a:endParaRPr lang="en-US" sz="2400" b="1" dirty="0"/>
          </a:p>
          <a:p>
            <a:pPr>
              <a:lnSpc>
                <a:spcPct val="90000"/>
              </a:lnSpc>
              <a:buNone/>
            </a:pPr>
            <a:endParaRPr lang="en-GB" sz="2400" dirty="0">
              <a:cs typeface="Arial" pitchFamily="34" charset="0"/>
            </a:endParaRPr>
          </a:p>
        </p:txBody>
      </p:sp>
      <p:graphicFrame>
        <p:nvGraphicFramePr>
          <p:cNvPr id="8194" name="Object 2"/>
          <p:cNvGraphicFramePr>
            <a:graphicFrameLocks noChangeAspect="1"/>
          </p:cNvGraphicFramePr>
          <p:nvPr/>
        </p:nvGraphicFramePr>
        <p:xfrm>
          <a:off x="8229600" y="250826"/>
          <a:ext cx="647700" cy="62164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8194" name="Bitmap Image" r:id="rId2" imgW="1638529" imgH="1571844" progId="PBrush">
                  <p:embed/>
                </p:oleObj>
              </mc:Choice>
              <mc:Fallback>
                <p:oleObj name="Bitmap Image" r:id="rId2" imgW="1638529" imgH="1571844" progId="PBrush">
                  <p:embed/>
                  <p:pic>
                    <p:nvPicPr>
                      <p:cNvPr id="0" name="Picture 2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3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8229600" y="250826"/>
                        <a:ext cx="647700" cy="621643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</p:spTree>
  </p:cSld>
  <p:clrMapOvr>
    <a:masterClrMapping/>
  </p:clrMapOvr>
  <p:transition spd="slow">
    <p:wipe dir="r"/>
  </p:transition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770" name="Rectangle 2"/>
          <p:cNvSpPr>
            <a:spLocks noGrp="1" noChangeArrowheads="1"/>
          </p:cNvSpPr>
          <p:nvPr>
            <p:ph type="title"/>
          </p:nvPr>
        </p:nvSpPr>
        <p:spPr>
          <a:xfrm>
            <a:off x="304800" y="457200"/>
            <a:ext cx="7467600" cy="1371600"/>
          </a:xfrm>
        </p:spPr>
        <p:txBody>
          <a:bodyPr>
            <a:normAutofit/>
          </a:bodyPr>
          <a:lstStyle/>
          <a:p>
            <a:r>
              <a:rPr lang="en-GB" sz="2400" dirty="0">
                <a:solidFill>
                  <a:srgbClr val="0000FF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Lucida Sans Unicode" pitchFamily="34" charset="0"/>
              </a:rPr>
              <a:t>CONTRAINDICATIONS OF EPINEPHRINE IMPREGNATED CORDS</a:t>
            </a:r>
            <a:endParaRPr lang="en-US" sz="2400" dirty="0">
              <a:solidFill>
                <a:srgbClr val="0000FF"/>
              </a:solidFill>
              <a:effectLst>
                <a:outerShdw blurRad="38100" dist="38100" dir="2700000" algn="tl">
                  <a:srgbClr val="C0C0C0"/>
                </a:outerShdw>
              </a:effectLst>
              <a:latin typeface="Lucida Sans Unicode" pitchFamily="34" charset="0"/>
            </a:endParaRPr>
          </a:p>
        </p:txBody>
      </p:sp>
      <p:sp>
        <p:nvSpPr>
          <p:cNvPr id="32771" name="Rectangle 3"/>
          <p:cNvSpPr>
            <a:spLocks noGrp="1" noChangeArrowheads="1"/>
          </p:cNvSpPr>
          <p:nvPr>
            <p:ph idx="1"/>
          </p:nvPr>
        </p:nvSpPr>
        <p:spPr>
          <a:xfrm>
            <a:off x="381000" y="1828800"/>
            <a:ext cx="8686800" cy="5105400"/>
          </a:xfrm>
        </p:spPr>
        <p:txBody>
          <a:bodyPr/>
          <a:lstStyle/>
          <a:p>
            <a:pPr>
              <a:lnSpc>
                <a:spcPct val="90000"/>
              </a:lnSpc>
            </a:pPr>
            <a:r>
              <a:rPr lang="en-GB" sz="2400" dirty="0"/>
              <a:t>Cardiac patients</a:t>
            </a:r>
          </a:p>
          <a:p>
            <a:pPr>
              <a:lnSpc>
                <a:spcPct val="90000"/>
              </a:lnSpc>
            </a:pPr>
            <a:r>
              <a:rPr lang="en-GB" sz="2400" dirty="0"/>
              <a:t>Patients taking following drugs:</a:t>
            </a:r>
          </a:p>
          <a:p>
            <a:pPr>
              <a:lnSpc>
                <a:spcPct val="90000"/>
              </a:lnSpc>
              <a:buFontTx/>
              <a:buNone/>
            </a:pPr>
            <a:r>
              <a:rPr lang="en-GB" sz="2400" dirty="0"/>
              <a:t>	        -</a:t>
            </a:r>
            <a:r>
              <a:rPr lang="en-GB" sz="2400" dirty="0" err="1"/>
              <a:t>Ganglionic</a:t>
            </a:r>
            <a:r>
              <a:rPr lang="en-GB" sz="2400" dirty="0"/>
              <a:t> blockers</a:t>
            </a:r>
          </a:p>
          <a:p>
            <a:pPr>
              <a:lnSpc>
                <a:spcPct val="90000"/>
              </a:lnSpc>
              <a:buFontTx/>
              <a:buNone/>
            </a:pPr>
            <a:r>
              <a:rPr lang="en-GB" sz="2400" dirty="0"/>
              <a:t>	        -Epinephrine potentiating drugs</a:t>
            </a:r>
          </a:p>
          <a:p>
            <a:pPr>
              <a:lnSpc>
                <a:spcPct val="90000"/>
              </a:lnSpc>
              <a:buFontTx/>
              <a:buNone/>
            </a:pPr>
            <a:r>
              <a:rPr lang="en-GB" sz="2400" dirty="0"/>
              <a:t>	        -</a:t>
            </a:r>
            <a:r>
              <a:rPr lang="en-GB" sz="2400" dirty="0" err="1"/>
              <a:t>Rauwolfia</a:t>
            </a:r>
            <a:r>
              <a:rPr lang="en-GB" sz="2400" dirty="0"/>
              <a:t> compounds</a:t>
            </a:r>
          </a:p>
          <a:p>
            <a:pPr>
              <a:lnSpc>
                <a:spcPct val="90000"/>
              </a:lnSpc>
            </a:pPr>
            <a:r>
              <a:rPr lang="en-GB" sz="2400" dirty="0"/>
              <a:t>Hyperthyroidism</a:t>
            </a:r>
          </a:p>
          <a:p>
            <a:pPr>
              <a:lnSpc>
                <a:spcPct val="90000"/>
              </a:lnSpc>
            </a:pPr>
            <a:r>
              <a:rPr lang="en-GB" sz="2400" dirty="0"/>
              <a:t>H/O epinephrine allergy</a:t>
            </a:r>
          </a:p>
          <a:p>
            <a:pPr>
              <a:lnSpc>
                <a:spcPct val="90000"/>
              </a:lnSpc>
            </a:pPr>
            <a:r>
              <a:rPr lang="en-GB" sz="2400" dirty="0"/>
              <a:t>Diabetics</a:t>
            </a:r>
            <a:endParaRPr lang="en-US" sz="2400" dirty="0"/>
          </a:p>
        </p:txBody>
      </p:sp>
      <p:graphicFrame>
        <p:nvGraphicFramePr>
          <p:cNvPr id="9218" name="Object 2"/>
          <p:cNvGraphicFramePr>
            <a:graphicFrameLocks noChangeAspect="1"/>
          </p:cNvGraphicFramePr>
          <p:nvPr/>
        </p:nvGraphicFramePr>
        <p:xfrm>
          <a:off x="7772400" y="250825"/>
          <a:ext cx="1104900" cy="106045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9218" name="Bitmap Image" r:id="rId2" imgW="1638529" imgH="1571844" progId="PBrush">
                  <p:embed/>
                </p:oleObj>
              </mc:Choice>
              <mc:Fallback>
                <p:oleObj name="Bitmap Image" r:id="rId2" imgW="1638529" imgH="1571844" progId="PBrush">
                  <p:embed/>
                  <p:pic>
                    <p:nvPicPr>
                      <p:cNvPr id="0" name="Picture 2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3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7772400" y="250825"/>
                        <a:ext cx="1104900" cy="106045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</p:spTree>
  </p:cSld>
  <p:clrMapOvr>
    <a:masterClrMapping/>
  </p:clrMapOvr>
  <p:transition spd="slow">
    <p:wipe dir="r"/>
  </p:transition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7106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sz="3600" dirty="0">
                <a:solidFill>
                  <a:srgbClr val="0000FF"/>
                </a:solidFill>
              </a:rPr>
              <a:t>EPINEPHRINE SYNDROME</a:t>
            </a:r>
          </a:p>
        </p:txBody>
      </p:sp>
      <p:sp>
        <p:nvSpPr>
          <p:cNvPr id="47107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228600" y="1524000"/>
            <a:ext cx="8686800" cy="4953000"/>
          </a:xfrm>
        </p:spPr>
        <p:txBody>
          <a:bodyPr/>
          <a:lstStyle/>
          <a:p>
            <a:pPr>
              <a:lnSpc>
                <a:spcPct val="130000"/>
              </a:lnSpc>
            </a:pPr>
            <a:r>
              <a:rPr lang="en-US" dirty="0"/>
              <a:t>Tachycardia</a:t>
            </a:r>
          </a:p>
          <a:p>
            <a:pPr>
              <a:lnSpc>
                <a:spcPct val="130000"/>
              </a:lnSpc>
            </a:pPr>
            <a:r>
              <a:rPr lang="en-US" dirty="0"/>
              <a:t>Rapid respiration </a:t>
            </a:r>
          </a:p>
          <a:p>
            <a:pPr>
              <a:lnSpc>
                <a:spcPct val="130000"/>
              </a:lnSpc>
            </a:pPr>
            <a:r>
              <a:rPr lang="en-US" dirty="0"/>
              <a:t>Elevated B.P</a:t>
            </a:r>
          </a:p>
          <a:p>
            <a:pPr>
              <a:lnSpc>
                <a:spcPct val="130000"/>
              </a:lnSpc>
            </a:pPr>
            <a:r>
              <a:rPr lang="en-US" dirty="0"/>
              <a:t>Anxiety</a:t>
            </a:r>
          </a:p>
          <a:p>
            <a:pPr>
              <a:lnSpc>
                <a:spcPct val="130000"/>
              </a:lnSpc>
            </a:pPr>
            <a:r>
              <a:rPr lang="en-US" dirty="0"/>
              <a:t>Post operative depression</a:t>
            </a:r>
          </a:p>
          <a:p>
            <a:pPr>
              <a:lnSpc>
                <a:spcPct val="130000"/>
              </a:lnSpc>
            </a:pPr>
            <a:r>
              <a:rPr lang="en-US" dirty="0"/>
              <a:t>Nervousness</a:t>
            </a:r>
          </a:p>
          <a:p>
            <a:endParaRPr lang="en-US" dirty="0"/>
          </a:p>
          <a:p>
            <a:pPr>
              <a:buFont typeface="Wingdings" pitchFamily="2" charset="2"/>
              <a:buNone/>
            </a:pPr>
            <a:endParaRPr lang="en-US" dirty="0"/>
          </a:p>
        </p:txBody>
      </p:sp>
    </p:spTree>
  </p:cSld>
  <p:clrMapOvr>
    <a:masterClrMapping/>
  </p:clrMapOvr>
  <p:transition spd="slow">
    <p:wipe dir="r"/>
  </p:transition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7696200" cy="944562"/>
          </a:xfrm>
        </p:spPr>
        <p:txBody>
          <a:bodyPr/>
          <a:lstStyle/>
          <a:p>
            <a:r>
              <a:rPr lang="en-US" sz="2800" dirty="0">
                <a:solidFill>
                  <a:srgbClr val="0000FF"/>
                </a:solidFill>
              </a:rPr>
              <a:t>ASTRINGENTS/BIOLOGIC FLUID COAGULANTS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28600" y="1600200"/>
            <a:ext cx="8686800" cy="4876800"/>
          </a:xfrm>
        </p:spPr>
        <p:txBody>
          <a:bodyPr/>
          <a:lstStyle/>
          <a:p>
            <a:pPr>
              <a:buNone/>
            </a:pPr>
            <a:r>
              <a:rPr lang="en-US" sz="2400" b="1" dirty="0">
                <a:solidFill>
                  <a:srgbClr val="C00000"/>
                </a:solidFill>
              </a:rPr>
              <a:t>1.ALUM(POTASSIUM ALUMINIUM SULPHATE)</a:t>
            </a:r>
          </a:p>
          <a:p>
            <a:r>
              <a:rPr lang="en-US" sz="2800" dirty="0"/>
              <a:t>Produces similar gingival retraction like epinephrine and it can be left for 20 min. It produces 0.49mm of gingival retraction when compared to 0.51 mm with epinephrine</a:t>
            </a:r>
          </a:p>
          <a:p>
            <a:r>
              <a:rPr lang="en-US" sz="2800" dirty="0"/>
              <a:t>Mech. of action: precipitates proteins , coagulates blood and tissue fluids .</a:t>
            </a:r>
          </a:p>
          <a:p>
            <a:r>
              <a:rPr lang="en-US" sz="2800" dirty="0" err="1"/>
              <a:t>Eg:sulpak</a:t>
            </a:r>
            <a:r>
              <a:rPr lang="en-US" sz="2800" dirty="0"/>
              <a:t> –k - alum</a:t>
            </a:r>
          </a:p>
        </p:txBody>
      </p:sp>
      <p:graphicFrame>
        <p:nvGraphicFramePr>
          <p:cNvPr id="10242" name="Object 2"/>
          <p:cNvGraphicFramePr>
            <a:graphicFrameLocks noChangeAspect="1"/>
          </p:cNvGraphicFramePr>
          <p:nvPr/>
        </p:nvGraphicFramePr>
        <p:xfrm>
          <a:off x="7772400" y="250825"/>
          <a:ext cx="1104900" cy="106045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0242" name="Bitmap Image" r:id="rId2" imgW="1638529" imgH="1571844" progId="PBrush">
                  <p:embed/>
                </p:oleObj>
              </mc:Choice>
              <mc:Fallback>
                <p:oleObj name="Bitmap Image" r:id="rId2" imgW="1638529" imgH="1571844" progId="PBrush">
                  <p:embed/>
                  <p:pic>
                    <p:nvPicPr>
                      <p:cNvPr id="0" name="Picture 2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3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7772400" y="250825"/>
                        <a:ext cx="1104900" cy="106045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</p:spTree>
  </p:cSld>
  <p:clrMapOvr>
    <a:masterClrMapping/>
  </p:clrMapOvr>
  <p:transition spd="slow">
    <p:wipe dir="r"/>
  </p:transition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155" name="Rectangle 3"/>
          <p:cNvSpPr>
            <a:spLocks noGrp="1" noChangeArrowheads="1"/>
          </p:cNvSpPr>
          <p:nvPr>
            <p:ph idx="1"/>
          </p:nvPr>
        </p:nvSpPr>
        <p:spPr>
          <a:xfrm>
            <a:off x="457200" y="609600"/>
            <a:ext cx="8686800" cy="5943600"/>
          </a:xfrm>
        </p:spPr>
        <p:txBody>
          <a:bodyPr/>
          <a:lstStyle/>
          <a:p>
            <a:pPr>
              <a:buFontTx/>
              <a:buNone/>
            </a:pPr>
            <a:r>
              <a:rPr lang="en-GB" sz="2400" b="1" dirty="0">
                <a:solidFill>
                  <a:srgbClr val="C0000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cs typeface="Lucida Sans Unicode" pitchFamily="34" charset="0"/>
              </a:rPr>
              <a:t>2.ALUMINIUM CHLORIDE / SULPHATE:</a:t>
            </a:r>
          </a:p>
          <a:p>
            <a:r>
              <a:rPr lang="en-GB" dirty="0"/>
              <a:t>	</a:t>
            </a:r>
            <a:r>
              <a:rPr lang="en-GB" sz="2400" dirty="0"/>
              <a:t> </a:t>
            </a:r>
            <a:r>
              <a:rPr lang="en-GB" sz="2400" dirty="0" err="1">
                <a:solidFill>
                  <a:srgbClr val="008000"/>
                </a:solidFill>
              </a:rPr>
              <a:t>Mech.of</a:t>
            </a:r>
            <a:r>
              <a:rPr lang="en-GB" sz="2400" dirty="0">
                <a:solidFill>
                  <a:srgbClr val="008000"/>
                </a:solidFill>
              </a:rPr>
              <a:t> action</a:t>
            </a:r>
            <a:r>
              <a:rPr lang="en-GB" sz="2400" dirty="0"/>
              <a:t>: - </a:t>
            </a:r>
            <a:r>
              <a:rPr lang="en-US" sz="2400" dirty="0"/>
              <a:t>precipitates proteins , coagulates blood and tissue fluids </a:t>
            </a:r>
            <a:endParaRPr lang="en-GB" sz="2400" dirty="0">
              <a:sym typeface="Wingdings" pitchFamily="2" charset="2"/>
            </a:endParaRPr>
          </a:p>
          <a:p>
            <a:r>
              <a:rPr lang="en-GB" sz="2400" dirty="0">
                <a:sym typeface="Wingdings" pitchFamily="2" charset="2"/>
              </a:rPr>
              <a:t>	 </a:t>
            </a:r>
            <a:r>
              <a:rPr lang="en-GB" sz="2400" dirty="0" err="1">
                <a:solidFill>
                  <a:srgbClr val="008000"/>
                </a:solidFill>
                <a:sym typeface="Wingdings" pitchFamily="2" charset="2"/>
              </a:rPr>
              <a:t>Disadv</a:t>
            </a:r>
            <a:r>
              <a:rPr lang="en-GB" sz="2400" dirty="0">
                <a:sym typeface="Wingdings" pitchFamily="2" charset="2"/>
              </a:rPr>
              <a:t>:-gingival irritation</a:t>
            </a:r>
          </a:p>
          <a:p>
            <a:pPr>
              <a:buNone/>
            </a:pPr>
            <a:r>
              <a:rPr lang="en-GB" sz="2400" dirty="0">
                <a:sym typeface="Wingdings" pitchFamily="2" charset="2"/>
              </a:rPr>
              <a:t>	 </a:t>
            </a:r>
          </a:p>
          <a:p>
            <a:r>
              <a:rPr lang="en-GB" sz="2400" dirty="0">
                <a:sym typeface="Wingdings" pitchFamily="2" charset="2"/>
              </a:rPr>
              <a:t>     </a:t>
            </a:r>
            <a:r>
              <a:rPr lang="en-GB" sz="2400" dirty="0" err="1">
                <a:solidFill>
                  <a:srgbClr val="008000"/>
                </a:solidFill>
                <a:sym typeface="Wingdings" pitchFamily="2" charset="2"/>
              </a:rPr>
              <a:t>Eg</a:t>
            </a:r>
            <a:r>
              <a:rPr lang="en-GB" sz="2400" dirty="0">
                <a:sym typeface="Wingdings" pitchFamily="2" charset="2"/>
              </a:rPr>
              <a:t>: Aluminium Chloride : </a:t>
            </a:r>
          </a:p>
          <a:p>
            <a:pPr>
              <a:buNone/>
            </a:pPr>
            <a:r>
              <a:rPr lang="en-GB" sz="2400" dirty="0">
                <a:sym typeface="Wingdings" pitchFamily="2" charset="2"/>
              </a:rPr>
              <a:t>                     </a:t>
            </a:r>
            <a:r>
              <a:rPr lang="en-GB" sz="2400" dirty="0" err="1">
                <a:sym typeface="Wingdings" pitchFamily="2" charset="2"/>
              </a:rPr>
              <a:t>GingiAid</a:t>
            </a:r>
            <a:r>
              <a:rPr lang="en-GB" sz="2400" dirty="0">
                <a:sym typeface="Wingdings" pitchFamily="2" charset="2"/>
              </a:rPr>
              <a:t> (</a:t>
            </a:r>
            <a:r>
              <a:rPr lang="en-GB" sz="2400" dirty="0" err="1">
                <a:sym typeface="Wingdings" pitchFamily="2" charset="2"/>
              </a:rPr>
              <a:t>Belport</a:t>
            </a:r>
            <a:r>
              <a:rPr lang="en-GB" sz="2400" dirty="0">
                <a:sym typeface="Wingdings" pitchFamily="2" charset="2"/>
              </a:rPr>
              <a:t> </a:t>
            </a:r>
            <a:r>
              <a:rPr lang="en-GB" sz="2400" dirty="0" err="1">
                <a:sym typeface="Wingdings" pitchFamily="2" charset="2"/>
              </a:rPr>
              <a:t>Co.Inc</a:t>
            </a:r>
            <a:r>
              <a:rPr lang="en-GB" sz="2400" dirty="0">
                <a:sym typeface="Wingdings" pitchFamily="2" charset="2"/>
              </a:rPr>
              <a:t>)</a:t>
            </a:r>
          </a:p>
          <a:p>
            <a:pPr>
              <a:buNone/>
            </a:pPr>
            <a:r>
              <a:rPr lang="en-GB" sz="2400" dirty="0">
                <a:sym typeface="Wingdings" pitchFamily="2" charset="2"/>
              </a:rPr>
              <a:t>                            </a:t>
            </a:r>
            <a:r>
              <a:rPr lang="en-GB" sz="2400" dirty="0" err="1">
                <a:sym typeface="Wingdings" pitchFamily="2" charset="2"/>
              </a:rPr>
              <a:t>Hemodent</a:t>
            </a:r>
            <a:r>
              <a:rPr lang="en-GB" sz="2400" dirty="0">
                <a:sym typeface="Wingdings" pitchFamily="2" charset="2"/>
              </a:rPr>
              <a:t> (Primer)</a:t>
            </a:r>
            <a:br>
              <a:rPr lang="en-GB" sz="2400" dirty="0">
                <a:sym typeface="Wingdings" pitchFamily="2" charset="2"/>
              </a:rPr>
            </a:br>
            <a:r>
              <a:rPr lang="en-GB" sz="2400" dirty="0">
                <a:sym typeface="Wingdings" pitchFamily="2" charset="2"/>
              </a:rPr>
              <a:t>		      </a:t>
            </a:r>
            <a:r>
              <a:rPr lang="en-GB" sz="2400" dirty="0" err="1">
                <a:sym typeface="Wingdings" pitchFamily="2" charset="2"/>
              </a:rPr>
              <a:t>Gingigel</a:t>
            </a:r>
            <a:r>
              <a:rPr lang="en-GB" sz="2400" dirty="0">
                <a:sym typeface="Wingdings" pitchFamily="2" charset="2"/>
              </a:rPr>
              <a:t> (Van R)</a:t>
            </a:r>
          </a:p>
          <a:p>
            <a:pPr>
              <a:buNone/>
            </a:pPr>
            <a:r>
              <a:rPr lang="en-GB" sz="2400" dirty="0">
                <a:sym typeface="Wingdings" pitchFamily="2" charset="2"/>
              </a:rPr>
              <a:t>  		 Aluminium  Sulphate:</a:t>
            </a:r>
            <a:r>
              <a:rPr lang="en-GB" sz="2400" baseline="-25000" dirty="0">
                <a:sym typeface="Wingdings" pitchFamily="2" charset="2"/>
              </a:rPr>
              <a:t> </a:t>
            </a:r>
          </a:p>
          <a:p>
            <a:pPr>
              <a:buNone/>
            </a:pPr>
            <a:r>
              <a:rPr lang="en-GB" sz="2400" baseline="-25000" dirty="0">
                <a:sym typeface="Wingdings" pitchFamily="2" charset="2"/>
              </a:rPr>
              <a:t>                                    </a:t>
            </a:r>
            <a:r>
              <a:rPr lang="en-GB" sz="2400" dirty="0">
                <a:sym typeface="Wingdings" pitchFamily="2" charset="2"/>
              </a:rPr>
              <a:t>Cutter cord (Miles Dental prod)</a:t>
            </a:r>
          </a:p>
          <a:p>
            <a:pPr>
              <a:buNone/>
            </a:pPr>
            <a:r>
              <a:rPr lang="en-GB" sz="2400" dirty="0">
                <a:sym typeface="Wingdings" pitchFamily="2" charset="2"/>
              </a:rPr>
              <a:t>			      </a:t>
            </a:r>
            <a:r>
              <a:rPr lang="en-GB" sz="2400" dirty="0" err="1">
                <a:sym typeface="Wingdings" pitchFamily="2" charset="2"/>
              </a:rPr>
              <a:t>Pascord</a:t>
            </a:r>
            <a:r>
              <a:rPr lang="en-GB" sz="2400" dirty="0">
                <a:sym typeface="Wingdings" pitchFamily="2" charset="2"/>
              </a:rPr>
              <a:t> (Pascal Dental Prod)			</a:t>
            </a:r>
          </a:p>
          <a:p>
            <a:pPr>
              <a:buNone/>
            </a:pPr>
            <a:r>
              <a:rPr lang="en-GB" sz="2400" dirty="0">
                <a:sym typeface="Wingdings" pitchFamily="2" charset="2"/>
              </a:rPr>
              <a:t>		</a:t>
            </a:r>
            <a:endParaRPr lang="en-US" sz="2400" dirty="0"/>
          </a:p>
        </p:txBody>
      </p:sp>
      <p:graphicFrame>
        <p:nvGraphicFramePr>
          <p:cNvPr id="11267" name="Object 3"/>
          <p:cNvGraphicFramePr>
            <a:graphicFrameLocks noChangeAspect="1"/>
          </p:cNvGraphicFramePr>
          <p:nvPr/>
        </p:nvGraphicFramePr>
        <p:xfrm>
          <a:off x="7848600" y="250825"/>
          <a:ext cx="1028700" cy="987316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1267" name="Bitmap Image" r:id="rId2" imgW="1638529" imgH="1571844" progId="PBrush">
                  <p:embed/>
                </p:oleObj>
              </mc:Choice>
              <mc:Fallback>
                <p:oleObj name="Bitmap Image" r:id="rId2" imgW="1638529" imgH="1571844" progId="PBrush">
                  <p:embed/>
                  <p:pic>
                    <p:nvPicPr>
                      <p:cNvPr id="0" name="Picture 3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3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7848600" y="250825"/>
                        <a:ext cx="1028700" cy="987316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pic>
        <p:nvPicPr>
          <p:cNvPr id="5" name="Picture 4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7391400" y="2819400"/>
            <a:ext cx="1485900" cy="161167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  <p:transition spd="slow">
    <p:wipe dir="r"/>
  </p:transition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178" name="Rectangle 2"/>
          <p:cNvSpPr>
            <a:spLocks noGrp="1" noChangeArrowheads="1"/>
          </p:cNvSpPr>
          <p:nvPr>
            <p:ph type="title"/>
          </p:nvPr>
        </p:nvSpPr>
        <p:spPr>
          <a:xfrm>
            <a:off x="457200" y="274638"/>
            <a:ext cx="8229600" cy="792162"/>
          </a:xfrm>
        </p:spPr>
        <p:txBody>
          <a:bodyPr/>
          <a:lstStyle/>
          <a:p>
            <a:pPr algn="l"/>
            <a:r>
              <a:rPr lang="en-GB" sz="2800" b="1" dirty="0">
                <a:solidFill>
                  <a:srgbClr val="C0000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cs typeface="Lucida Sans Unicode" pitchFamily="34" charset="0"/>
              </a:rPr>
              <a:t>3.FERRIC SULPHATE:</a:t>
            </a:r>
            <a:endParaRPr lang="en-US" sz="2800" b="1" dirty="0">
              <a:solidFill>
                <a:srgbClr val="C00000"/>
              </a:solidFill>
              <a:effectLst>
                <a:outerShdw blurRad="38100" dist="38100" dir="2700000" algn="tl">
                  <a:srgbClr val="C0C0C0"/>
                </a:outerShdw>
              </a:effectLst>
              <a:cs typeface="Lucida Sans Unicode" pitchFamily="34" charset="0"/>
            </a:endParaRPr>
          </a:p>
        </p:txBody>
      </p:sp>
      <p:sp>
        <p:nvSpPr>
          <p:cNvPr id="50179" name="Rectangle 3"/>
          <p:cNvSpPr>
            <a:spLocks noGrp="1" noChangeArrowheads="1"/>
          </p:cNvSpPr>
          <p:nvPr>
            <p:ph idx="1"/>
          </p:nvPr>
        </p:nvSpPr>
        <p:spPr>
          <a:xfrm>
            <a:off x="533400" y="1295400"/>
            <a:ext cx="8686800" cy="5562600"/>
          </a:xfrm>
        </p:spPr>
        <p:txBody>
          <a:bodyPr/>
          <a:lstStyle/>
          <a:p>
            <a:pPr>
              <a:lnSpc>
                <a:spcPct val="90000"/>
              </a:lnSpc>
              <a:buClr>
                <a:schemeClr val="tx1"/>
              </a:buClr>
              <a:buFont typeface="Wingdings" pitchFamily="2" charset="2"/>
              <a:buChar char="§"/>
            </a:pPr>
            <a:r>
              <a:rPr lang="en-GB" sz="2400" dirty="0" err="1">
                <a:solidFill>
                  <a:srgbClr val="008000"/>
                </a:solidFill>
              </a:rPr>
              <a:t>Mech.of</a:t>
            </a:r>
            <a:r>
              <a:rPr lang="en-GB" sz="2400" dirty="0">
                <a:solidFill>
                  <a:srgbClr val="008000"/>
                </a:solidFill>
              </a:rPr>
              <a:t> action </a:t>
            </a:r>
          </a:p>
          <a:p>
            <a:pPr>
              <a:lnSpc>
                <a:spcPct val="90000"/>
              </a:lnSpc>
              <a:buClr>
                <a:schemeClr val="tx1"/>
              </a:buClr>
              <a:buFont typeface="Wingdings" pitchFamily="2" charset="2"/>
              <a:buNone/>
            </a:pPr>
            <a:r>
              <a:rPr lang="en-GB" sz="2400" dirty="0"/>
              <a:t>         -agglutinates proteins &amp;forms plug on capillary orifices</a:t>
            </a:r>
          </a:p>
          <a:p>
            <a:pPr>
              <a:lnSpc>
                <a:spcPct val="90000"/>
              </a:lnSpc>
              <a:buClr>
                <a:schemeClr val="tx1"/>
              </a:buClr>
              <a:buFont typeface="Wingdings" pitchFamily="2" charset="2"/>
              <a:buNone/>
            </a:pPr>
            <a:endParaRPr lang="en-GB" sz="2400" dirty="0"/>
          </a:p>
          <a:p>
            <a:pPr>
              <a:lnSpc>
                <a:spcPct val="90000"/>
              </a:lnSpc>
              <a:buClr>
                <a:schemeClr val="tx1"/>
              </a:buClr>
              <a:buFont typeface="Wingdings" pitchFamily="2" charset="2"/>
              <a:buChar char="§"/>
            </a:pPr>
            <a:r>
              <a:rPr lang="en-GB" sz="2400" dirty="0"/>
              <a:t>13-15% solution</a:t>
            </a:r>
          </a:p>
          <a:p>
            <a:pPr>
              <a:lnSpc>
                <a:spcPct val="90000"/>
              </a:lnSpc>
              <a:buClr>
                <a:schemeClr val="tx1"/>
              </a:buClr>
              <a:buFont typeface="Wingdings" pitchFamily="2" charset="2"/>
              <a:buNone/>
            </a:pPr>
            <a:endParaRPr lang="en-GB" sz="2400" dirty="0">
              <a:sym typeface="Wingdings" pitchFamily="2" charset="2"/>
            </a:endParaRPr>
          </a:p>
          <a:p>
            <a:pPr>
              <a:lnSpc>
                <a:spcPct val="90000"/>
              </a:lnSpc>
              <a:buClr>
                <a:schemeClr val="tx1"/>
              </a:buClr>
              <a:buFont typeface="Wingdings" pitchFamily="2" charset="2"/>
              <a:buChar char="§"/>
            </a:pPr>
            <a:r>
              <a:rPr lang="en-GB" sz="2400" dirty="0" err="1">
                <a:sym typeface="Wingdings" pitchFamily="2" charset="2"/>
              </a:rPr>
              <a:t>Hemostasis</a:t>
            </a:r>
            <a:r>
              <a:rPr lang="en-GB" sz="2400" dirty="0">
                <a:sym typeface="Wingdings" pitchFamily="2" charset="2"/>
              </a:rPr>
              <a:t> in 15 sec.</a:t>
            </a:r>
          </a:p>
          <a:p>
            <a:pPr>
              <a:lnSpc>
                <a:spcPct val="90000"/>
              </a:lnSpc>
              <a:buClr>
                <a:schemeClr val="tx1"/>
              </a:buClr>
              <a:buFont typeface="Wingdings" pitchFamily="2" charset="2"/>
              <a:buNone/>
            </a:pPr>
            <a:endParaRPr lang="en-GB" sz="2400" dirty="0"/>
          </a:p>
          <a:p>
            <a:pPr>
              <a:lnSpc>
                <a:spcPct val="90000"/>
              </a:lnSpc>
              <a:buClr>
                <a:schemeClr val="tx1"/>
              </a:buClr>
              <a:buFont typeface="Wingdings" pitchFamily="2" charset="2"/>
              <a:buChar char="§"/>
            </a:pPr>
            <a:r>
              <a:rPr lang="en-GB" sz="2400" dirty="0" err="1">
                <a:solidFill>
                  <a:srgbClr val="008000"/>
                </a:solidFill>
              </a:rPr>
              <a:t>Eg</a:t>
            </a:r>
            <a:r>
              <a:rPr lang="en-GB" sz="2400" dirty="0"/>
              <a:t>. of retraction cords with </a:t>
            </a:r>
            <a:r>
              <a:rPr lang="en-GB" sz="2400" dirty="0">
                <a:sym typeface="Wingdings" pitchFamily="2" charset="2"/>
              </a:rPr>
              <a:t>Fe</a:t>
            </a:r>
            <a:r>
              <a:rPr lang="en-GB" sz="2400" baseline="-25000" dirty="0">
                <a:sym typeface="Wingdings" pitchFamily="2" charset="2"/>
              </a:rPr>
              <a:t>2</a:t>
            </a:r>
            <a:r>
              <a:rPr lang="en-GB" sz="2400" dirty="0">
                <a:sym typeface="Wingdings" pitchFamily="2" charset="2"/>
              </a:rPr>
              <a:t>(So</a:t>
            </a:r>
            <a:r>
              <a:rPr lang="en-GB" sz="2400" baseline="-25000" dirty="0">
                <a:sym typeface="Wingdings" pitchFamily="2" charset="2"/>
              </a:rPr>
              <a:t>4</a:t>
            </a:r>
            <a:r>
              <a:rPr lang="en-GB" sz="2400" dirty="0">
                <a:sym typeface="Wingdings" pitchFamily="2" charset="2"/>
              </a:rPr>
              <a:t>)</a:t>
            </a:r>
            <a:r>
              <a:rPr lang="en-GB" sz="2400" baseline="-25000" dirty="0">
                <a:sym typeface="Wingdings" pitchFamily="2" charset="2"/>
              </a:rPr>
              <a:t>3 </a:t>
            </a:r>
            <a:r>
              <a:rPr lang="en-GB" sz="2400" dirty="0">
                <a:sym typeface="Wingdings" pitchFamily="2" charset="2"/>
              </a:rPr>
              <a:t>:</a:t>
            </a:r>
            <a:endParaRPr lang="en-GB" sz="2400" baseline="-25000" dirty="0">
              <a:sym typeface="Wingdings" pitchFamily="2" charset="2"/>
            </a:endParaRPr>
          </a:p>
          <a:p>
            <a:pPr>
              <a:lnSpc>
                <a:spcPct val="90000"/>
              </a:lnSpc>
              <a:buClr>
                <a:schemeClr val="tx1"/>
              </a:buClr>
              <a:buFontTx/>
              <a:buNone/>
            </a:pPr>
            <a:r>
              <a:rPr lang="en-GB" sz="2400" dirty="0">
                <a:sym typeface="Wingdings" pitchFamily="2" charset="2"/>
              </a:rPr>
              <a:t>		Ultra </a:t>
            </a:r>
            <a:r>
              <a:rPr lang="en-GB" sz="2400" dirty="0" err="1">
                <a:sym typeface="Wingdings" pitchFamily="2" charset="2"/>
              </a:rPr>
              <a:t>pak</a:t>
            </a:r>
            <a:r>
              <a:rPr lang="en-GB" sz="2400" dirty="0">
                <a:sym typeface="Wingdings" pitchFamily="2" charset="2"/>
              </a:rPr>
              <a:t> &amp; </a:t>
            </a:r>
            <a:r>
              <a:rPr lang="en-GB" sz="2400" dirty="0" err="1">
                <a:sym typeface="Wingdings" pitchFamily="2" charset="2"/>
              </a:rPr>
              <a:t>Astringedent</a:t>
            </a:r>
            <a:r>
              <a:rPr lang="en-GB" sz="2400" dirty="0">
                <a:sym typeface="Wingdings" pitchFamily="2" charset="2"/>
              </a:rPr>
              <a:t> ( </a:t>
            </a:r>
            <a:r>
              <a:rPr lang="en-GB" sz="2400" dirty="0" err="1">
                <a:sym typeface="Wingdings" pitchFamily="2" charset="2"/>
              </a:rPr>
              <a:t>Ultradent</a:t>
            </a:r>
            <a:r>
              <a:rPr lang="en-GB" sz="2400" dirty="0">
                <a:sym typeface="Wingdings" pitchFamily="2" charset="2"/>
              </a:rPr>
              <a:t>)</a:t>
            </a:r>
          </a:p>
          <a:p>
            <a:pPr>
              <a:lnSpc>
                <a:spcPct val="90000"/>
              </a:lnSpc>
              <a:buClr>
                <a:schemeClr val="tx1"/>
              </a:buClr>
              <a:buFontTx/>
              <a:buNone/>
            </a:pPr>
            <a:endParaRPr lang="en-GB" sz="2400" dirty="0">
              <a:sym typeface="Wingdings" pitchFamily="2" charset="2"/>
            </a:endParaRPr>
          </a:p>
          <a:p>
            <a:pPr>
              <a:lnSpc>
                <a:spcPct val="90000"/>
              </a:lnSpc>
              <a:buClr>
                <a:schemeClr val="tx1"/>
              </a:buClr>
              <a:buFont typeface="Wingdings" pitchFamily="2" charset="2"/>
              <a:buChar char="§"/>
            </a:pPr>
            <a:r>
              <a:rPr lang="en-GB" sz="2400" dirty="0" err="1">
                <a:solidFill>
                  <a:srgbClr val="008000"/>
                </a:solidFill>
                <a:sym typeface="Wingdings" pitchFamily="2" charset="2"/>
              </a:rPr>
              <a:t>Disadv</a:t>
            </a:r>
            <a:r>
              <a:rPr lang="en-GB" sz="2400" dirty="0">
                <a:sym typeface="Wingdings" pitchFamily="2" charset="2"/>
              </a:rPr>
              <a:t>: blue–black appearance of </a:t>
            </a:r>
            <a:r>
              <a:rPr lang="en-GB" sz="2400" dirty="0" err="1">
                <a:sym typeface="Wingdings" pitchFamily="2" charset="2"/>
              </a:rPr>
              <a:t>gingiva</a:t>
            </a:r>
            <a:r>
              <a:rPr lang="en-GB" sz="2400" dirty="0">
                <a:sym typeface="Wingdings" pitchFamily="2" charset="2"/>
              </a:rPr>
              <a:t>.</a:t>
            </a:r>
            <a:endParaRPr lang="en-US" sz="2400" dirty="0">
              <a:sym typeface="Wingdings" pitchFamily="2" charset="2"/>
            </a:endParaRPr>
          </a:p>
        </p:txBody>
      </p:sp>
      <p:graphicFrame>
        <p:nvGraphicFramePr>
          <p:cNvPr id="12291" name="Object 3"/>
          <p:cNvGraphicFramePr>
            <a:graphicFrameLocks noChangeAspect="1"/>
          </p:cNvGraphicFramePr>
          <p:nvPr/>
        </p:nvGraphicFramePr>
        <p:xfrm>
          <a:off x="7772400" y="250825"/>
          <a:ext cx="1104900" cy="106045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2291" name="Bitmap Image" r:id="rId2" imgW="1638529" imgH="1571844" progId="PBrush">
                  <p:embed/>
                </p:oleObj>
              </mc:Choice>
              <mc:Fallback>
                <p:oleObj name="Bitmap Image" r:id="rId2" imgW="1638529" imgH="1571844" progId="PBrush">
                  <p:embed/>
                  <p:pic>
                    <p:nvPicPr>
                      <p:cNvPr id="0" name="Picture 3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3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7772400" y="250825"/>
                        <a:ext cx="1104900" cy="106045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pic>
        <p:nvPicPr>
          <p:cNvPr id="6" name="Picture 6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6629400" y="2743200"/>
            <a:ext cx="1989138" cy="191081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  <p:transition spd="slow">
    <p:wipe dir="r"/>
  </p:transition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02" name="Rectangle 2"/>
          <p:cNvSpPr>
            <a:spLocks noGrp="1" noChangeArrowheads="1"/>
          </p:cNvSpPr>
          <p:nvPr>
            <p:ph type="title"/>
          </p:nvPr>
        </p:nvSpPr>
        <p:spPr>
          <a:xfrm>
            <a:off x="304800" y="533400"/>
            <a:ext cx="8229600" cy="715963"/>
          </a:xfrm>
        </p:spPr>
        <p:txBody>
          <a:bodyPr/>
          <a:lstStyle/>
          <a:p>
            <a:pPr algn="l"/>
            <a:r>
              <a:rPr lang="en-GB" sz="2800" b="1" dirty="0">
                <a:solidFill>
                  <a:srgbClr val="C00000"/>
                </a:solidFill>
                <a:cs typeface="Lucida Sans Unicode" pitchFamily="34" charset="0"/>
              </a:rPr>
              <a:t>4.SYMPATHOMIMETIC</a:t>
            </a:r>
            <a:r>
              <a:rPr lang="en-GB" sz="2800" b="1" dirty="0">
                <a:solidFill>
                  <a:srgbClr val="C00000"/>
                </a:solidFill>
              </a:rPr>
              <a:t> AMINES:</a:t>
            </a:r>
            <a:endParaRPr lang="en-US" sz="2800" b="1" dirty="0">
              <a:solidFill>
                <a:srgbClr val="C00000"/>
              </a:solidFill>
            </a:endParaRPr>
          </a:p>
        </p:txBody>
      </p:sp>
      <p:sp>
        <p:nvSpPr>
          <p:cNvPr id="51203" name="Rectangle 3"/>
          <p:cNvSpPr>
            <a:spLocks noGrp="1" noChangeArrowheads="1"/>
          </p:cNvSpPr>
          <p:nvPr>
            <p:ph idx="1"/>
          </p:nvPr>
        </p:nvSpPr>
        <p:spPr>
          <a:xfrm>
            <a:off x="457200" y="1676400"/>
            <a:ext cx="8686800" cy="5562600"/>
          </a:xfrm>
        </p:spPr>
        <p:txBody>
          <a:bodyPr/>
          <a:lstStyle/>
          <a:p>
            <a:pPr>
              <a:buFontTx/>
              <a:buChar char="-"/>
            </a:pPr>
            <a:r>
              <a:rPr lang="en-GB" sz="2400"/>
              <a:t>Phenylephrine HCl 0.25% ( Neosynephrine Winthrop prod)</a:t>
            </a:r>
          </a:p>
          <a:p>
            <a:pPr>
              <a:buFontTx/>
              <a:buChar char="-"/>
            </a:pPr>
            <a:r>
              <a:rPr lang="en-GB" sz="2400"/>
              <a:t>Similar effect as alum &amp; epinephrine</a:t>
            </a:r>
          </a:p>
          <a:p>
            <a:pPr>
              <a:buFontTx/>
              <a:buChar char="-"/>
            </a:pPr>
            <a:r>
              <a:rPr lang="en-GB" sz="2400"/>
              <a:t>Oxymetazoline HCl 0.05% (Afrin, Schering-plough)</a:t>
            </a:r>
          </a:p>
          <a:p>
            <a:pPr>
              <a:buFontTx/>
              <a:buChar char="-"/>
            </a:pPr>
            <a:r>
              <a:rPr lang="en-GB" sz="2400"/>
              <a:t>Tetrahydrozoline HCl 0.05% (Visine, Pfizer)</a:t>
            </a:r>
          </a:p>
        </p:txBody>
      </p:sp>
      <p:graphicFrame>
        <p:nvGraphicFramePr>
          <p:cNvPr id="13315" name="Object 3"/>
          <p:cNvGraphicFramePr>
            <a:graphicFrameLocks noChangeAspect="1"/>
          </p:cNvGraphicFramePr>
          <p:nvPr/>
        </p:nvGraphicFramePr>
        <p:xfrm>
          <a:off x="7772400" y="250825"/>
          <a:ext cx="1104900" cy="106045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3315" name="Bitmap Image" r:id="rId2" imgW="1638529" imgH="1571844" progId="PBrush">
                  <p:embed/>
                </p:oleObj>
              </mc:Choice>
              <mc:Fallback>
                <p:oleObj name="Bitmap Image" r:id="rId2" imgW="1638529" imgH="1571844" progId="PBrush">
                  <p:embed/>
                  <p:pic>
                    <p:nvPicPr>
                      <p:cNvPr id="0" name="Picture 3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3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7772400" y="250825"/>
                        <a:ext cx="1104900" cy="106045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</p:spTree>
  </p:cSld>
  <p:clrMapOvr>
    <a:masterClrMapping/>
  </p:clrMapOvr>
  <p:transition spd="slow">
    <p:wipe dir="r"/>
  </p:transition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z="2800" dirty="0">
                <a:solidFill>
                  <a:srgbClr val="0000FF"/>
                </a:solidFill>
              </a:rPr>
              <a:t>TISSUE COAGULANTS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28600" y="1600200"/>
            <a:ext cx="8686800" cy="4876800"/>
          </a:xfrm>
        </p:spPr>
        <p:txBody>
          <a:bodyPr/>
          <a:lstStyle/>
          <a:p>
            <a:r>
              <a:rPr lang="en-US" dirty="0"/>
              <a:t>Zinc chloride 8% and silver nitrate act by coagulating the surface layer of </a:t>
            </a:r>
            <a:r>
              <a:rPr lang="en-US" dirty="0" err="1"/>
              <a:t>sulcular</a:t>
            </a:r>
            <a:r>
              <a:rPr lang="en-US" dirty="0"/>
              <a:t> and free gingival epithelium along with any fluid present in </a:t>
            </a:r>
            <a:r>
              <a:rPr lang="en-US" dirty="0" err="1"/>
              <a:t>sulcus</a:t>
            </a:r>
            <a:r>
              <a:rPr lang="en-US" dirty="0"/>
              <a:t>.</a:t>
            </a:r>
          </a:p>
          <a:p>
            <a:r>
              <a:rPr lang="en-US" dirty="0"/>
              <a:t>Causes ulceration , necrosis and changes in position and contour of free </a:t>
            </a:r>
            <a:r>
              <a:rPr lang="en-US" dirty="0" err="1"/>
              <a:t>gingiva</a:t>
            </a:r>
            <a:r>
              <a:rPr lang="en-US" dirty="0"/>
              <a:t> when applied for prolonged period of time.</a:t>
            </a:r>
          </a:p>
          <a:p>
            <a:r>
              <a:rPr lang="en-US" dirty="0"/>
              <a:t>Not popularly used.</a:t>
            </a:r>
          </a:p>
        </p:txBody>
      </p:sp>
      <p:graphicFrame>
        <p:nvGraphicFramePr>
          <p:cNvPr id="14339" name="Object 3"/>
          <p:cNvGraphicFramePr>
            <a:graphicFrameLocks noChangeAspect="1"/>
          </p:cNvGraphicFramePr>
          <p:nvPr/>
        </p:nvGraphicFramePr>
        <p:xfrm>
          <a:off x="7772400" y="250825"/>
          <a:ext cx="1104900" cy="106045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4339" name="Bitmap Image" r:id="rId2" imgW="1638529" imgH="1571844" progId="PBrush">
                  <p:embed/>
                </p:oleObj>
              </mc:Choice>
              <mc:Fallback>
                <p:oleObj name="Bitmap Image" r:id="rId2" imgW="1638529" imgH="1571844" progId="PBrush">
                  <p:embed/>
                  <p:pic>
                    <p:nvPicPr>
                      <p:cNvPr id="0" name="Picture 3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3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7772400" y="250825"/>
                        <a:ext cx="1104900" cy="106045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</p:spTree>
  </p:cSld>
  <p:clrMapOvr>
    <a:masterClrMapping/>
  </p:clrMapOvr>
  <p:transition spd="slow">
    <p:wipe dir="r"/>
  </p:transition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7346" name="Rectangle 2"/>
          <p:cNvSpPr>
            <a:spLocks noGrp="1" noChangeArrowheads="1"/>
          </p:cNvSpPr>
          <p:nvPr>
            <p:ph type="title"/>
          </p:nvPr>
        </p:nvSpPr>
        <p:spPr>
          <a:xfrm>
            <a:off x="0" y="838200"/>
            <a:ext cx="8077200" cy="563563"/>
          </a:xfrm>
        </p:spPr>
        <p:txBody>
          <a:bodyPr>
            <a:normAutofit/>
          </a:bodyPr>
          <a:lstStyle/>
          <a:p>
            <a:r>
              <a:rPr lang="en-GB" sz="2400" dirty="0">
                <a:solidFill>
                  <a:srgbClr val="0000FF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Lucida Sans Unicode" pitchFamily="34" charset="0"/>
                <a:cs typeface="Lucida Sans Unicode" pitchFamily="34" charset="0"/>
              </a:rPr>
              <a:t>RETRACTION CORD PLACEMENT TECHNIQUES</a:t>
            </a:r>
            <a:endParaRPr lang="en-US" sz="2400" dirty="0">
              <a:solidFill>
                <a:srgbClr val="0000FF"/>
              </a:solidFill>
              <a:effectLst>
                <a:outerShdw blurRad="38100" dist="38100" dir="2700000" algn="tl">
                  <a:srgbClr val="C0C0C0"/>
                </a:outerShdw>
              </a:effectLst>
              <a:latin typeface="Lucida Sans Unicode" pitchFamily="34" charset="0"/>
              <a:cs typeface="Lucida Sans Unicode" pitchFamily="34" charset="0"/>
            </a:endParaRPr>
          </a:p>
        </p:txBody>
      </p:sp>
      <p:sp>
        <p:nvSpPr>
          <p:cNvPr id="57347" name="Rectangle 3"/>
          <p:cNvSpPr>
            <a:spLocks noGrp="1" noChangeArrowheads="1"/>
          </p:cNvSpPr>
          <p:nvPr>
            <p:ph idx="1"/>
          </p:nvPr>
        </p:nvSpPr>
        <p:spPr>
          <a:xfrm>
            <a:off x="381000" y="1905000"/>
            <a:ext cx="8686800" cy="3886200"/>
          </a:xfrm>
        </p:spPr>
        <p:txBody>
          <a:bodyPr/>
          <a:lstStyle/>
          <a:p>
            <a:r>
              <a:rPr lang="en-GB" sz="2800" dirty="0"/>
              <a:t>Single cord technique</a:t>
            </a:r>
          </a:p>
          <a:p>
            <a:r>
              <a:rPr lang="en-GB" sz="2800" dirty="0" err="1"/>
              <a:t>Deknatel</a:t>
            </a:r>
            <a:r>
              <a:rPr lang="en-GB" sz="2800" dirty="0"/>
              <a:t> technique / double cord technique</a:t>
            </a:r>
          </a:p>
          <a:p>
            <a:r>
              <a:rPr lang="en-GB" sz="2800" dirty="0"/>
              <a:t>Infusion technique</a:t>
            </a:r>
          </a:p>
          <a:p>
            <a:r>
              <a:rPr lang="en-GB" sz="2800" dirty="0"/>
              <a:t>Every other tooth technique</a:t>
            </a:r>
          </a:p>
          <a:p>
            <a:pPr algn="ctr">
              <a:buNone/>
            </a:pPr>
            <a:r>
              <a:rPr lang="en-GB" sz="2800" dirty="0"/>
              <a:t>		</a:t>
            </a:r>
            <a:r>
              <a:rPr lang="en-GB" sz="2400" i="1" dirty="0">
                <a:solidFill>
                  <a:srgbClr val="FF00FF"/>
                </a:solidFill>
              </a:rPr>
              <a:t>- current concepts in gingival displacement  </a:t>
            </a:r>
          </a:p>
          <a:p>
            <a:pPr algn="ctr">
              <a:buNone/>
            </a:pPr>
            <a:r>
              <a:rPr lang="en-GB" sz="2400" i="1" dirty="0">
                <a:solidFill>
                  <a:srgbClr val="FF00FF"/>
                </a:solidFill>
              </a:rPr>
              <a:t>               DCNA 2004</a:t>
            </a:r>
            <a:endParaRPr lang="en-US" sz="2400" i="1" dirty="0">
              <a:solidFill>
                <a:srgbClr val="FF00FF"/>
              </a:solidFill>
            </a:endParaRPr>
          </a:p>
        </p:txBody>
      </p:sp>
      <p:graphicFrame>
        <p:nvGraphicFramePr>
          <p:cNvPr id="15363" name="Object 3"/>
          <p:cNvGraphicFramePr>
            <a:graphicFrameLocks noChangeAspect="1"/>
          </p:cNvGraphicFramePr>
          <p:nvPr/>
        </p:nvGraphicFramePr>
        <p:xfrm>
          <a:off x="8001000" y="250825"/>
          <a:ext cx="876300" cy="84104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5363" name="Bitmap Image" r:id="rId2" imgW="1638529" imgH="1571844" progId="PBrush">
                  <p:embed/>
                </p:oleObj>
              </mc:Choice>
              <mc:Fallback>
                <p:oleObj name="Bitmap Image" r:id="rId2" imgW="1638529" imgH="1571844" progId="PBrush">
                  <p:embed/>
                  <p:pic>
                    <p:nvPicPr>
                      <p:cNvPr id="0" name="Picture 3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3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8001000" y="250825"/>
                        <a:ext cx="876300" cy="841047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</p:spTree>
  </p:cSld>
  <p:clrMapOvr>
    <a:masterClrMapping/>
  </p:clrMapOvr>
  <p:transition spd="slow">
    <p:wipe dir="r"/>
  </p:transition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8370" name="Rectangle 2"/>
          <p:cNvSpPr>
            <a:spLocks noGrp="1" noChangeArrowheads="1"/>
          </p:cNvSpPr>
          <p:nvPr>
            <p:ph type="title"/>
          </p:nvPr>
        </p:nvSpPr>
        <p:spPr>
          <a:xfrm>
            <a:off x="457200" y="381000"/>
            <a:ext cx="8229600" cy="792163"/>
          </a:xfrm>
        </p:spPr>
        <p:txBody>
          <a:bodyPr/>
          <a:lstStyle/>
          <a:p>
            <a:r>
              <a:rPr lang="en-GB" sz="2800" dirty="0">
                <a:solidFill>
                  <a:srgbClr val="0000FF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Lucida Sans Unicode" pitchFamily="34" charset="0"/>
                <a:cs typeface="Lucida Sans Unicode" pitchFamily="34" charset="0"/>
              </a:rPr>
              <a:t>SINGLE CORD TECHNIQUE</a:t>
            </a:r>
          </a:p>
        </p:txBody>
      </p:sp>
      <p:sp>
        <p:nvSpPr>
          <p:cNvPr id="58371" name="Rectangle 3"/>
          <p:cNvSpPr>
            <a:spLocks noGrp="1" noChangeArrowheads="1"/>
          </p:cNvSpPr>
          <p:nvPr>
            <p:ph idx="1"/>
          </p:nvPr>
        </p:nvSpPr>
        <p:spPr>
          <a:xfrm>
            <a:off x="381000" y="1295400"/>
            <a:ext cx="8686800" cy="4953000"/>
          </a:xfrm>
        </p:spPr>
        <p:txBody>
          <a:bodyPr/>
          <a:lstStyle/>
          <a:p>
            <a:pPr marL="609600" indent="-609600">
              <a:lnSpc>
                <a:spcPct val="80000"/>
              </a:lnSpc>
            </a:pPr>
            <a:r>
              <a:rPr lang="en-GB" sz="1800" dirty="0"/>
              <a:t>Simplest &amp; least traumatic</a:t>
            </a:r>
          </a:p>
          <a:p>
            <a:pPr marL="609600" indent="-609600">
              <a:lnSpc>
                <a:spcPct val="80000"/>
              </a:lnSpc>
            </a:pPr>
            <a:r>
              <a:rPr lang="en-GB" sz="1800" dirty="0"/>
              <a:t>Indication</a:t>
            </a:r>
            <a:r>
              <a:rPr lang="en-GB" sz="1800" dirty="0">
                <a:sym typeface="Wingdings" pitchFamily="2" charset="2"/>
              </a:rPr>
              <a:t> when gingival tissue are healthy &amp; do not bleed.</a:t>
            </a:r>
          </a:p>
          <a:p>
            <a:pPr marL="609600" indent="-609600">
              <a:lnSpc>
                <a:spcPct val="80000"/>
              </a:lnSpc>
              <a:buFontTx/>
              <a:buNone/>
            </a:pPr>
            <a:r>
              <a:rPr lang="en-GB" sz="1800" dirty="0"/>
              <a:t> 		          </a:t>
            </a:r>
            <a:r>
              <a:rPr lang="en-GB" sz="1800" dirty="0">
                <a:sym typeface="Wingdings" pitchFamily="2" charset="2"/>
              </a:rPr>
              <a:t></a:t>
            </a:r>
            <a:r>
              <a:rPr lang="en-GB" sz="1800" dirty="0"/>
              <a:t> For making impressions for 1 to 3 prepared teeth.</a:t>
            </a:r>
          </a:p>
          <a:p>
            <a:pPr marL="609600" indent="-609600">
              <a:lnSpc>
                <a:spcPct val="80000"/>
              </a:lnSpc>
            </a:pPr>
            <a:endParaRPr lang="en-GB" sz="1800" dirty="0"/>
          </a:p>
          <a:p>
            <a:pPr marL="609600" indent="-609600">
              <a:lnSpc>
                <a:spcPct val="80000"/>
              </a:lnSpc>
              <a:buFontTx/>
              <a:buNone/>
            </a:pPr>
            <a:r>
              <a:rPr lang="en-GB" sz="1800" b="1" dirty="0"/>
              <a:t>Procedure:</a:t>
            </a:r>
          </a:p>
          <a:p>
            <a:pPr marL="609600" indent="-609600">
              <a:lnSpc>
                <a:spcPct val="80000"/>
              </a:lnSpc>
              <a:buFontTx/>
              <a:buNone/>
            </a:pPr>
            <a:r>
              <a:rPr lang="en-GB" sz="1800" dirty="0"/>
              <a:t>Isolate the quadrant</a:t>
            </a:r>
          </a:p>
          <a:p>
            <a:pPr marL="609600" indent="-609600">
              <a:lnSpc>
                <a:spcPct val="80000"/>
              </a:lnSpc>
              <a:buFontTx/>
              <a:buNone/>
            </a:pPr>
            <a:endParaRPr lang="en-US" sz="1800" dirty="0">
              <a:cs typeface="Lucida Sans Unicode" pitchFamily="34" charset="0"/>
            </a:endParaRPr>
          </a:p>
        </p:txBody>
      </p:sp>
      <p:graphicFrame>
        <p:nvGraphicFramePr>
          <p:cNvPr id="16386" name="Object 2"/>
          <p:cNvGraphicFramePr>
            <a:graphicFrameLocks noChangeAspect="1"/>
          </p:cNvGraphicFramePr>
          <p:nvPr/>
        </p:nvGraphicFramePr>
        <p:xfrm>
          <a:off x="7772400" y="250825"/>
          <a:ext cx="1104900" cy="106045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6386" name="Bitmap Image" r:id="rId2" imgW="1638529" imgH="1571844" progId="PBrush">
                  <p:embed/>
                </p:oleObj>
              </mc:Choice>
              <mc:Fallback>
                <p:oleObj name="Bitmap Image" r:id="rId2" imgW="1638529" imgH="1571844" progId="PBrush">
                  <p:embed/>
                  <p:pic>
                    <p:nvPicPr>
                      <p:cNvPr id="0" name="Picture 2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3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7772400" y="250825"/>
                        <a:ext cx="1104900" cy="106045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pic>
        <p:nvPicPr>
          <p:cNvPr id="5" name="Picture 4" descr="Image2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609600" y="3276600"/>
            <a:ext cx="2584450" cy="1523198"/>
          </a:xfrm>
          <a:prstGeom prst="rect">
            <a:avLst/>
          </a:prstGeom>
          <a:noFill/>
          <a:ln w="38100">
            <a:solidFill>
              <a:srgbClr val="000000"/>
            </a:solidFill>
            <a:miter lim="800000"/>
            <a:headEnd/>
            <a:tailEnd/>
          </a:ln>
        </p:spPr>
      </p:pic>
      <p:sp>
        <p:nvSpPr>
          <p:cNvPr id="6" name="Rectangle 5"/>
          <p:cNvSpPr/>
          <p:nvPr/>
        </p:nvSpPr>
        <p:spPr>
          <a:xfrm>
            <a:off x="457200" y="5105400"/>
            <a:ext cx="2971800" cy="9787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609600" indent="-609600">
              <a:lnSpc>
                <a:spcPct val="80000"/>
              </a:lnSpc>
            </a:pPr>
            <a:r>
              <a:rPr lang="en-GB" dirty="0"/>
              <a:t>Diameter of cord chosen.</a:t>
            </a:r>
          </a:p>
          <a:p>
            <a:pPr marL="609600" indent="-609600">
              <a:lnSpc>
                <a:spcPct val="80000"/>
              </a:lnSpc>
            </a:pPr>
            <a:r>
              <a:rPr lang="en-GB" dirty="0"/>
              <a:t>Use a size slightly larger.</a:t>
            </a:r>
          </a:p>
          <a:p>
            <a:pPr marL="609600" indent="-609600">
              <a:lnSpc>
                <a:spcPct val="80000"/>
              </a:lnSpc>
            </a:pPr>
            <a:r>
              <a:rPr lang="en-GB" dirty="0">
                <a:cs typeface="Lucida Sans Unicode" pitchFamily="34" charset="0"/>
              </a:rPr>
              <a:t>Suitable length of cord selected</a:t>
            </a:r>
          </a:p>
        </p:txBody>
      </p:sp>
      <p:pic>
        <p:nvPicPr>
          <p:cNvPr id="7" name="Picture 5" descr="Image9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5181600" y="3200400"/>
            <a:ext cx="2670175" cy="1540961"/>
          </a:xfrm>
          <a:prstGeom prst="rect">
            <a:avLst/>
          </a:prstGeom>
          <a:noFill/>
          <a:ln w="38100">
            <a:solidFill>
              <a:srgbClr val="000000"/>
            </a:solidFill>
            <a:miter lim="800000"/>
            <a:headEnd/>
            <a:tailEnd/>
          </a:ln>
        </p:spPr>
      </p:pic>
      <p:sp>
        <p:nvSpPr>
          <p:cNvPr id="8" name="Rectangle 7"/>
          <p:cNvSpPr/>
          <p:nvPr/>
        </p:nvSpPr>
        <p:spPr>
          <a:xfrm>
            <a:off x="5105400" y="4953000"/>
            <a:ext cx="3200400" cy="12003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GB" dirty="0"/>
              <a:t>Grasp the ends of the cord between thumb &amp; forefinger, form a ‘U’ &amp; loop it around the tooth.</a:t>
            </a:r>
            <a:endParaRPr lang="en-US" dirty="0"/>
          </a:p>
        </p:txBody>
      </p:sp>
    </p:spTree>
  </p:cSld>
  <p:clrMapOvr>
    <a:masterClrMapping/>
  </p:clrMapOvr>
  <p:transition spd="slow">
    <p:wipe dir="r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53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28358" name="Picture 6" descr="Image12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533400" y="533400"/>
            <a:ext cx="2819400" cy="1875900"/>
          </a:xfrm>
          <a:prstGeom prst="rect">
            <a:avLst/>
          </a:prstGeom>
          <a:noFill/>
          <a:ln w="38100">
            <a:solidFill>
              <a:srgbClr val="000000"/>
            </a:solidFill>
            <a:miter lim="800000"/>
            <a:headEnd/>
            <a:tailEnd/>
          </a:ln>
        </p:spPr>
      </p:pic>
      <p:pic>
        <p:nvPicPr>
          <p:cNvPr id="228359" name="Picture 7" descr="Image13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5638800" y="533400"/>
            <a:ext cx="2877254" cy="1828800"/>
          </a:xfrm>
          <a:prstGeom prst="rect">
            <a:avLst/>
          </a:prstGeom>
          <a:noFill/>
          <a:ln w="38100">
            <a:solidFill>
              <a:srgbClr val="000000"/>
            </a:solidFill>
            <a:miter lim="800000"/>
            <a:headEnd/>
            <a:tailEnd/>
          </a:ln>
        </p:spPr>
      </p:pic>
      <p:sp>
        <p:nvSpPr>
          <p:cNvPr id="9" name="Rectangle 8"/>
          <p:cNvSpPr/>
          <p:nvPr/>
        </p:nvSpPr>
        <p:spPr>
          <a:xfrm>
            <a:off x="457200" y="2743200"/>
            <a:ext cx="7924800" cy="142192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609600" indent="-609600">
              <a:lnSpc>
                <a:spcPct val="80000"/>
              </a:lnSpc>
              <a:buFontTx/>
              <a:buNone/>
            </a:pPr>
            <a:r>
              <a:rPr lang="en-GB" dirty="0"/>
              <a:t>Push cord between tooth &amp; </a:t>
            </a:r>
            <a:r>
              <a:rPr lang="en-GB" dirty="0" err="1"/>
              <a:t>gingiva</a:t>
            </a:r>
            <a:r>
              <a:rPr lang="en-GB" dirty="0"/>
              <a:t> on </a:t>
            </a:r>
            <a:r>
              <a:rPr lang="en-GB" dirty="0" err="1"/>
              <a:t>mesial</a:t>
            </a:r>
            <a:r>
              <a:rPr lang="en-GB" dirty="0"/>
              <a:t> aspect with a cord packing instrument</a:t>
            </a:r>
          </a:p>
          <a:p>
            <a:pPr marL="609600" indent="-609600">
              <a:lnSpc>
                <a:spcPct val="80000"/>
              </a:lnSpc>
              <a:buFontTx/>
              <a:buNone/>
            </a:pPr>
            <a:r>
              <a:rPr lang="en-GB" dirty="0"/>
              <a:t>  </a:t>
            </a:r>
          </a:p>
          <a:p>
            <a:pPr marL="609600" indent="-609600">
              <a:lnSpc>
                <a:spcPct val="80000"/>
              </a:lnSpc>
              <a:buFontTx/>
              <a:buNone/>
            </a:pPr>
            <a:r>
              <a:rPr lang="en-GB" dirty="0"/>
              <a:t> Continue packing on lingual, distal &amp; </a:t>
            </a:r>
            <a:r>
              <a:rPr lang="en-GB" dirty="0" err="1"/>
              <a:t>buccal</a:t>
            </a:r>
            <a:r>
              <a:rPr lang="en-GB" dirty="0"/>
              <a:t> aspects. Inline tip of instrument towards area where cord has already been placed until it overlaps </a:t>
            </a:r>
            <a:r>
              <a:rPr lang="en-GB" dirty="0" err="1"/>
              <a:t>mesial</a:t>
            </a:r>
            <a:r>
              <a:rPr lang="en-GB" dirty="0"/>
              <a:t> aspect.</a:t>
            </a:r>
          </a:p>
        </p:txBody>
      </p:sp>
      <p:pic>
        <p:nvPicPr>
          <p:cNvPr id="10" name="Picture 4" descr="1CORD"/>
          <p:cNvPicPr>
            <a:picLocks noChangeAspect="1" noChangeArrowheads="1"/>
          </p:cNvPicPr>
          <p:nvPr/>
        </p:nvPicPr>
        <p:blipFill>
          <a:blip r:embed="rId5"/>
          <a:srcRect/>
          <a:stretch>
            <a:fillRect/>
          </a:stretch>
        </p:blipFill>
        <p:spPr>
          <a:xfrm>
            <a:off x="1295400" y="4572000"/>
            <a:ext cx="2509838" cy="1847733"/>
          </a:xfrm>
          <a:prstGeom prst="rect">
            <a:avLst/>
          </a:prstGeom>
          <a:noFill/>
          <a:ln/>
        </p:spPr>
      </p:pic>
      <p:sp>
        <p:nvSpPr>
          <p:cNvPr id="11" name="Rectangle 10"/>
          <p:cNvSpPr/>
          <p:nvPr/>
        </p:nvSpPr>
        <p:spPr>
          <a:xfrm>
            <a:off x="4191000" y="5334000"/>
            <a:ext cx="4572000" cy="757130"/>
          </a:xfrm>
          <a:prstGeom prst="rect">
            <a:avLst/>
          </a:prstGeom>
        </p:spPr>
        <p:txBody>
          <a:bodyPr>
            <a:spAutoFit/>
          </a:bodyPr>
          <a:lstStyle/>
          <a:p>
            <a:pPr marL="609600" indent="-609600">
              <a:lnSpc>
                <a:spcPct val="80000"/>
              </a:lnSpc>
              <a:buFontTx/>
              <a:buNone/>
            </a:pPr>
            <a:r>
              <a:rPr lang="en-GB" dirty="0"/>
              <a:t>    Cut-off the excess cord</a:t>
            </a:r>
          </a:p>
          <a:p>
            <a:pPr marL="609600" indent="-609600">
              <a:lnSpc>
                <a:spcPct val="80000"/>
              </a:lnSpc>
              <a:buFontTx/>
              <a:buNone/>
            </a:pPr>
            <a:r>
              <a:rPr lang="en-GB" dirty="0"/>
              <a:t>    Leave 2-3 mm of cord in excess</a:t>
            </a:r>
          </a:p>
          <a:p>
            <a:pPr marL="609600" indent="-609600">
              <a:lnSpc>
                <a:spcPct val="80000"/>
              </a:lnSpc>
              <a:buFontTx/>
              <a:buNone/>
            </a:pPr>
            <a:r>
              <a:rPr lang="en-GB" dirty="0"/>
              <a:t>    Kept in place 10min</a:t>
            </a:r>
            <a:endParaRPr lang="en-US" dirty="0"/>
          </a:p>
        </p:txBody>
      </p:sp>
    </p:spTree>
  </p:cSld>
  <p:clrMapOvr>
    <a:masterClrMapping/>
  </p:clrMapOvr>
  <p:transition spd="slow">
    <p:wipe dir="r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83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22835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2835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1000"/>
                                        <p:tgtEl>
                                          <p:spTgt spid="22835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53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83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22835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22835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22835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42" name="Rectangle 2"/>
          <p:cNvSpPr>
            <a:spLocks noGrp="1" noChangeArrowheads="1"/>
          </p:cNvSpPr>
          <p:nvPr>
            <p:ph type="title"/>
          </p:nvPr>
        </p:nvSpPr>
        <p:spPr>
          <a:xfrm>
            <a:off x="457200" y="457200"/>
            <a:ext cx="8229600" cy="944563"/>
          </a:xfrm>
        </p:spPr>
        <p:txBody>
          <a:bodyPr>
            <a:normAutofit fontScale="90000"/>
          </a:bodyPr>
          <a:lstStyle/>
          <a:p>
            <a:r>
              <a:rPr lang="en-GB" sz="2800" dirty="0">
                <a:solidFill>
                  <a:srgbClr val="0000FF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Lucida Sans Unicode" pitchFamily="34" charset="0"/>
                <a:cs typeface="Lucida Sans Unicode" pitchFamily="34" charset="0"/>
              </a:rPr>
              <a:t>DOUBLE CORD TECHNIQUE</a:t>
            </a:r>
            <a:br>
              <a:rPr lang="en-GB" sz="2800" dirty="0">
                <a:solidFill>
                  <a:srgbClr val="0000FF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Lucida Sans Unicode" pitchFamily="34" charset="0"/>
                <a:cs typeface="Lucida Sans Unicode" pitchFamily="34" charset="0"/>
              </a:rPr>
            </a:br>
            <a:r>
              <a:rPr lang="en-GB" sz="2800" dirty="0">
                <a:solidFill>
                  <a:srgbClr val="0000FF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Lucida Sans Unicode" pitchFamily="34" charset="0"/>
                <a:cs typeface="Lucida Sans Unicode" pitchFamily="34" charset="0"/>
              </a:rPr>
              <a:t>(DEKNATEL TECHNIQUE)</a:t>
            </a:r>
            <a:endParaRPr lang="en-US" sz="2800" dirty="0">
              <a:solidFill>
                <a:srgbClr val="0000FF"/>
              </a:solidFill>
              <a:effectLst>
                <a:outerShdw blurRad="38100" dist="38100" dir="2700000" algn="tl">
                  <a:srgbClr val="C0C0C0"/>
                </a:outerShdw>
              </a:effectLst>
              <a:latin typeface="Lucida Sans Unicode" pitchFamily="34" charset="0"/>
              <a:cs typeface="Lucida Sans Unicode" pitchFamily="34" charset="0"/>
            </a:endParaRPr>
          </a:p>
        </p:txBody>
      </p:sp>
      <p:sp>
        <p:nvSpPr>
          <p:cNvPr id="61443" name="Rectangle 3"/>
          <p:cNvSpPr>
            <a:spLocks noGrp="1" noChangeArrowheads="1"/>
          </p:cNvSpPr>
          <p:nvPr>
            <p:ph idx="1"/>
          </p:nvPr>
        </p:nvSpPr>
        <p:spPr>
          <a:xfrm>
            <a:off x="304800" y="1371600"/>
            <a:ext cx="6400800" cy="5486400"/>
          </a:xfrm>
        </p:spPr>
        <p:txBody>
          <a:bodyPr/>
          <a:lstStyle/>
          <a:p>
            <a:pPr marL="609600" indent="-609600">
              <a:lnSpc>
                <a:spcPct val="90000"/>
              </a:lnSpc>
            </a:pPr>
            <a:r>
              <a:rPr lang="en-GB" sz="2000" b="1" dirty="0">
                <a:solidFill>
                  <a:srgbClr val="008000"/>
                </a:solidFill>
              </a:rPr>
              <a:t>Indication</a:t>
            </a:r>
            <a:r>
              <a:rPr lang="en-GB" sz="2000" dirty="0">
                <a:sym typeface="Wingdings" pitchFamily="2" charset="2"/>
              </a:rPr>
              <a:t> gingival inflammation, increased </a:t>
            </a:r>
            <a:r>
              <a:rPr lang="en-GB" sz="2000" dirty="0" err="1">
                <a:sym typeface="Wingdings" pitchFamily="2" charset="2"/>
              </a:rPr>
              <a:t>hemorrhage</a:t>
            </a:r>
            <a:r>
              <a:rPr lang="en-GB" sz="2000" dirty="0">
                <a:sym typeface="Wingdings" pitchFamily="2" charset="2"/>
              </a:rPr>
              <a:t>.</a:t>
            </a:r>
          </a:p>
          <a:p>
            <a:pPr marL="609600" indent="-609600">
              <a:lnSpc>
                <a:spcPct val="90000"/>
              </a:lnSpc>
            </a:pPr>
            <a:endParaRPr lang="en-GB" sz="2000" dirty="0">
              <a:sym typeface="Wingdings" pitchFamily="2" charset="2"/>
            </a:endParaRPr>
          </a:p>
          <a:p>
            <a:pPr marL="609600" indent="-609600">
              <a:lnSpc>
                <a:spcPct val="90000"/>
              </a:lnSpc>
            </a:pPr>
            <a:r>
              <a:rPr lang="en-GB" sz="2000" b="1" dirty="0" err="1">
                <a:solidFill>
                  <a:srgbClr val="008000"/>
                </a:solidFill>
                <a:sym typeface="Wingdings" pitchFamily="2" charset="2"/>
              </a:rPr>
              <a:t>Disadv</a:t>
            </a:r>
            <a:r>
              <a:rPr lang="en-GB" sz="2000" b="1" dirty="0">
                <a:sym typeface="Wingdings" pitchFamily="2" charset="2"/>
              </a:rPr>
              <a:t>.</a:t>
            </a:r>
            <a:r>
              <a:rPr lang="en-GB" sz="2000" dirty="0">
                <a:sym typeface="Wingdings" pitchFamily="2" charset="2"/>
              </a:rPr>
              <a:t>  gingival healing &amp; re-attachment  unpredictable.</a:t>
            </a:r>
          </a:p>
          <a:p>
            <a:pPr marL="609600" indent="-609600">
              <a:lnSpc>
                <a:spcPct val="90000"/>
              </a:lnSpc>
              <a:buFontTx/>
              <a:buNone/>
            </a:pPr>
            <a:endParaRPr lang="en-GB" sz="2000" dirty="0">
              <a:sym typeface="Wingdings" pitchFamily="2" charset="2"/>
            </a:endParaRPr>
          </a:p>
          <a:p>
            <a:pPr marL="609600" indent="-609600">
              <a:lnSpc>
                <a:spcPct val="90000"/>
              </a:lnSpc>
            </a:pPr>
            <a:r>
              <a:rPr lang="en-GB" sz="2000" b="1" dirty="0">
                <a:solidFill>
                  <a:srgbClr val="008000"/>
                </a:solidFill>
                <a:sym typeface="Wingdings" pitchFamily="2" charset="2"/>
              </a:rPr>
              <a:t>Procedure</a:t>
            </a:r>
            <a:r>
              <a:rPr lang="en-GB" sz="2000" b="1" dirty="0">
                <a:sym typeface="Wingdings" pitchFamily="2" charset="2"/>
              </a:rPr>
              <a:t>:</a:t>
            </a:r>
          </a:p>
          <a:p>
            <a:pPr marL="609600" indent="-609600">
              <a:lnSpc>
                <a:spcPct val="90000"/>
              </a:lnSpc>
              <a:buFontTx/>
              <a:buAutoNum type="arabicPeriod"/>
            </a:pPr>
            <a:r>
              <a:rPr lang="en-GB" sz="2000" dirty="0">
                <a:sym typeface="Wingdings" pitchFamily="2" charset="2"/>
              </a:rPr>
              <a:t>An extra thin esp. </a:t>
            </a:r>
            <a:r>
              <a:rPr lang="en-US" sz="2000" dirty="0">
                <a:cs typeface="Arial" pitchFamily="34" charset="0"/>
              </a:rPr>
              <a:t># 00 size (0.3</a:t>
            </a:r>
            <a:r>
              <a:rPr lang="en-GB" sz="2000" dirty="0">
                <a:sym typeface="Wingdings" pitchFamily="2" charset="2"/>
              </a:rPr>
              <a:t> </a:t>
            </a:r>
            <a:r>
              <a:rPr lang="en-US" sz="2000" dirty="0">
                <a:cs typeface="Arial" pitchFamily="34" charset="0"/>
              </a:rPr>
              <a:t>mm diameter) </a:t>
            </a:r>
            <a:r>
              <a:rPr lang="en-US" sz="2000" dirty="0">
                <a:cs typeface="Arial" pitchFamily="34" charset="0"/>
                <a:sym typeface="Wingdings" pitchFamily="2" charset="2"/>
              </a:rPr>
              <a:t> placed 0.5 mm below finish line for 5 min; </a:t>
            </a:r>
            <a:r>
              <a:rPr lang="en-GB" sz="2000" dirty="0">
                <a:sym typeface="Wingdings" pitchFamily="2" charset="2"/>
              </a:rPr>
              <a:t>reflects marginal </a:t>
            </a:r>
            <a:r>
              <a:rPr lang="en-GB" sz="2000" dirty="0" err="1">
                <a:sym typeface="Wingdings" pitchFamily="2" charset="2"/>
              </a:rPr>
              <a:t>gingiva</a:t>
            </a:r>
            <a:r>
              <a:rPr lang="en-US" sz="2000" dirty="0">
                <a:cs typeface="Arial" pitchFamily="34" charset="0"/>
                <a:sym typeface="Wingdings" pitchFamily="2" charset="2"/>
              </a:rPr>
              <a:t> </a:t>
            </a:r>
          </a:p>
          <a:p>
            <a:pPr marL="609600" indent="-609600">
              <a:lnSpc>
                <a:spcPct val="90000"/>
              </a:lnSpc>
              <a:buFontTx/>
              <a:buAutoNum type="arabicPeriod"/>
            </a:pPr>
            <a:r>
              <a:rPr lang="en-GB" sz="2000" dirty="0">
                <a:cs typeface="Arial" pitchFamily="34" charset="0"/>
                <a:sym typeface="Wingdings" pitchFamily="2" charset="2"/>
              </a:rPr>
              <a:t>2</a:t>
            </a:r>
            <a:r>
              <a:rPr lang="en-GB" sz="2000" baseline="30000" dirty="0">
                <a:cs typeface="Arial" pitchFamily="34" charset="0"/>
                <a:sym typeface="Wingdings" pitchFamily="2" charset="2"/>
              </a:rPr>
              <a:t>nd</a:t>
            </a:r>
            <a:r>
              <a:rPr lang="en-GB" sz="2000" dirty="0">
                <a:cs typeface="Arial" pitchFamily="34" charset="0"/>
                <a:sym typeface="Wingdings" pitchFamily="2" charset="2"/>
              </a:rPr>
              <a:t> larger diameter impregnated cord is placed above it for 8-10 </a:t>
            </a:r>
            <a:r>
              <a:rPr lang="en-GB" sz="2000" dirty="0" err="1">
                <a:cs typeface="Arial" pitchFamily="34" charset="0"/>
                <a:sym typeface="Wingdings" pitchFamily="2" charset="2"/>
              </a:rPr>
              <a:t>mins</a:t>
            </a:r>
            <a:r>
              <a:rPr lang="en-GB" sz="2000" dirty="0">
                <a:cs typeface="Arial" pitchFamily="34" charset="0"/>
                <a:sym typeface="Wingdings" pitchFamily="2" charset="2"/>
              </a:rPr>
              <a:t> for </a:t>
            </a:r>
            <a:r>
              <a:rPr lang="en-GB" sz="2000" dirty="0" err="1">
                <a:cs typeface="Arial" pitchFamily="34" charset="0"/>
                <a:sym typeface="Wingdings" pitchFamily="2" charset="2"/>
              </a:rPr>
              <a:t>hemostasis</a:t>
            </a:r>
            <a:r>
              <a:rPr lang="en-GB" sz="2000" dirty="0">
                <a:cs typeface="Arial" pitchFamily="34" charset="0"/>
                <a:sym typeface="Wingdings" pitchFamily="2" charset="2"/>
              </a:rPr>
              <a:t>.</a:t>
            </a:r>
          </a:p>
          <a:p>
            <a:pPr marL="609600" indent="-609600">
              <a:lnSpc>
                <a:spcPct val="90000"/>
              </a:lnSpc>
              <a:buFontTx/>
              <a:buAutoNum type="arabicPeriod"/>
            </a:pPr>
            <a:r>
              <a:rPr lang="en-GB" sz="2000" dirty="0">
                <a:cs typeface="Arial" pitchFamily="34" charset="0"/>
              </a:rPr>
              <a:t>The 2</a:t>
            </a:r>
            <a:r>
              <a:rPr lang="en-GB" sz="2000" baseline="30000" dirty="0">
                <a:cs typeface="Arial" pitchFamily="34" charset="0"/>
              </a:rPr>
              <a:t>nd</a:t>
            </a:r>
            <a:r>
              <a:rPr lang="en-GB" sz="2000" dirty="0">
                <a:cs typeface="Arial" pitchFamily="34" charset="0"/>
              </a:rPr>
              <a:t> cord is removed just before the impression is injected.</a:t>
            </a:r>
          </a:p>
          <a:p>
            <a:pPr marL="609600" indent="-609600">
              <a:lnSpc>
                <a:spcPct val="90000"/>
              </a:lnSpc>
              <a:buFontTx/>
              <a:buAutoNum type="arabicPeriod"/>
            </a:pPr>
            <a:r>
              <a:rPr lang="en-GB" sz="2000" dirty="0">
                <a:cs typeface="Arial" pitchFamily="34" charset="0"/>
                <a:sym typeface="Wingdings" pitchFamily="2" charset="2"/>
              </a:rPr>
              <a:t>1</a:t>
            </a:r>
            <a:r>
              <a:rPr lang="en-GB" sz="2000" baseline="30000" dirty="0">
                <a:cs typeface="Arial" pitchFamily="34" charset="0"/>
                <a:sym typeface="Wingdings" pitchFamily="2" charset="2"/>
              </a:rPr>
              <a:t>st</a:t>
            </a:r>
            <a:r>
              <a:rPr lang="en-GB" sz="2000" dirty="0">
                <a:cs typeface="Arial" pitchFamily="34" charset="0"/>
                <a:sym typeface="Wingdings" pitchFamily="2" charset="2"/>
              </a:rPr>
              <a:t> cord removed after temporization &amp; cementation to remove any residual impression material in </a:t>
            </a:r>
            <a:r>
              <a:rPr lang="en-GB" sz="2000" dirty="0" err="1">
                <a:cs typeface="Arial" pitchFamily="34" charset="0"/>
                <a:sym typeface="Wingdings" pitchFamily="2" charset="2"/>
              </a:rPr>
              <a:t>sulcus</a:t>
            </a:r>
            <a:r>
              <a:rPr lang="en-GB" sz="2000" dirty="0">
                <a:cs typeface="Arial" pitchFamily="34" charset="0"/>
                <a:sym typeface="Wingdings" pitchFamily="2" charset="2"/>
              </a:rPr>
              <a:t>.</a:t>
            </a:r>
            <a:endParaRPr lang="en-US" sz="2000" dirty="0">
              <a:cs typeface="Arial" pitchFamily="34" charset="0"/>
              <a:sym typeface="Wingdings" pitchFamily="2" charset="2"/>
            </a:endParaRPr>
          </a:p>
        </p:txBody>
      </p:sp>
      <p:graphicFrame>
        <p:nvGraphicFramePr>
          <p:cNvPr id="17410" name="Object 2"/>
          <p:cNvGraphicFramePr>
            <a:graphicFrameLocks noChangeAspect="1"/>
          </p:cNvGraphicFramePr>
          <p:nvPr/>
        </p:nvGraphicFramePr>
        <p:xfrm>
          <a:off x="7772400" y="250825"/>
          <a:ext cx="1104900" cy="106045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7410" name="Bitmap Image" r:id="rId2" imgW="1638529" imgH="1571844" progId="PBrush">
                  <p:embed/>
                </p:oleObj>
              </mc:Choice>
              <mc:Fallback>
                <p:oleObj name="Bitmap Image" r:id="rId2" imgW="1638529" imgH="1571844" progId="PBrush">
                  <p:embed/>
                  <p:pic>
                    <p:nvPicPr>
                      <p:cNvPr id="0" name="Picture 2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3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7772400" y="250825"/>
                        <a:ext cx="1104900" cy="106045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pic>
        <p:nvPicPr>
          <p:cNvPr id="5" name="Picture 4" descr="2 CORD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6934200" y="1524000"/>
            <a:ext cx="1877420" cy="142725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6" name="Picture 16" descr="DSC06676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>
          <a:xfrm>
            <a:off x="7543800" y="3200400"/>
            <a:ext cx="1152525" cy="1444366"/>
          </a:xfrm>
          <a:prstGeom prst="rect">
            <a:avLst/>
          </a:prstGeom>
        </p:spPr>
      </p:pic>
      <p:pic>
        <p:nvPicPr>
          <p:cNvPr id="7" name="Picture 11" descr="DSC06677"/>
          <p:cNvPicPr>
            <a:picLocks noChangeAspect="1" noChangeArrowheads="1"/>
          </p:cNvPicPr>
          <p:nvPr/>
        </p:nvPicPr>
        <p:blipFill>
          <a:blip r:embed="rId6" cstate="print"/>
          <a:stretch>
            <a:fillRect/>
          </a:stretch>
        </p:blipFill>
        <p:spPr>
          <a:xfrm>
            <a:off x="7620000" y="5029200"/>
            <a:ext cx="1098338" cy="1422308"/>
          </a:xfrm>
          <a:prstGeom prst="rect">
            <a:avLst/>
          </a:prstGeom>
        </p:spPr>
      </p:pic>
    </p:spTree>
  </p:cSld>
  <p:clrMapOvr>
    <a:masterClrMapping/>
  </p:clrMapOvr>
  <p:transition spd="slow">
    <p:wipe dir="r"/>
  </p:transition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3970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sz="3200" dirty="0">
                <a:solidFill>
                  <a:srgbClr val="0000FF"/>
                </a:solidFill>
              </a:rPr>
              <a:t>INFUSION TECHNIQUE</a:t>
            </a:r>
            <a:endParaRPr lang="en-IN" sz="3200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5793D48-416A-499E-99AB-9AFA8B8D64E6}" type="slidenum">
              <a:rPr lang="en-IN"/>
              <a:pPr/>
              <a:t>34</a:t>
            </a:fld>
            <a:endParaRPr lang="en-IN"/>
          </a:p>
        </p:txBody>
      </p:sp>
      <p:pic>
        <p:nvPicPr>
          <p:cNvPr id="83974" name="Picture 6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5029200" y="2819400"/>
            <a:ext cx="3634154" cy="3329965"/>
          </a:xfrm>
          <a:prstGeom prst="rect">
            <a:avLst/>
          </a:prstGeom>
          <a:noFill/>
        </p:spPr>
      </p:pic>
      <p:pic>
        <p:nvPicPr>
          <p:cNvPr id="83976" name="Picture 8"/>
          <p:cNvPicPr>
            <a:picLocks noChangeAspect="1" noChangeArrowheads="1"/>
          </p:cNvPicPr>
          <p:nvPr/>
        </p:nvPicPr>
        <p:blipFill>
          <a:blip r:embed="rId3"/>
          <a:srcRect l="-632" t="18005" r="53386" b="50496"/>
          <a:stretch>
            <a:fillRect/>
          </a:stretch>
        </p:blipFill>
        <p:spPr bwMode="auto">
          <a:xfrm>
            <a:off x="6477000" y="1447800"/>
            <a:ext cx="2016369" cy="10080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7" name="Rectangle 6"/>
          <p:cNvSpPr/>
          <p:nvPr/>
        </p:nvSpPr>
        <p:spPr>
          <a:xfrm>
            <a:off x="685800" y="1447800"/>
            <a:ext cx="4495800" cy="403187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3200" dirty="0"/>
              <a:t>In this technique , after tooth preparation , hemorrhage is controlled using a specially designed </a:t>
            </a:r>
            <a:r>
              <a:rPr lang="en-US" sz="3200" dirty="0" err="1"/>
              <a:t>dentoinfusor</a:t>
            </a:r>
            <a:r>
              <a:rPr lang="en-US" sz="3200" dirty="0"/>
              <a:t> with a ferric </a:t>
            </a:r>
            <a:r>
              <a:rPr lang="en-US" sz="3200" dirty="0" err="1"/>
              <a:t>sulphate</a:t>
            </a:r>
            <a:r>
              <a:rPr lang="en-US" sz="3200" dirty="0"/>
              <a:t> medicament.</a:t>
            </a:r>
          </a:p>
        </p:txBody>
      </p:sp>
    </p:spTree>
  </p:cSld>
  <p:clrMapOvr>
    <a:masterClrMapping/>
  </p:clrMapOvr>
  <p:transition spd="slow">
    <p:wipe dir="r"/>
  </p:transition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7467600" cy="1401762"/>
          </a:xfrm>
        </p:spPr>
        <p:txBody>
          <a:bodyPr/>
          <a:lstStyle/>
          <a:p>
            <a:r>
              <a:rPr lang="en-US" sz="3200" dirty="0">
                <a:solidFill>
                  <a:srgbClr val="0000FF"/>
                </a:solidFill>
              </a:rPr>
              <a:t>EVERY OTHER TOOTH TECHNIQUE</a:t>
            </a:r>
            <a:br>
              <a:rPr lang="en-US" sz="3200" dirty="0">
                <a:solidFill>
                  <a:srgbClr val="0000FF"/>
                </a:solidFill>
              </a:rPr>
            </a:br>
            <a:endParaRPr lang="en-US" sz="3200" dirty="0">
              <a:solidFill>
                <a:srgbClr val="0000FF"/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228600" y="1828800"/>
            <a:ext cx="8458200" cy="4648200"/>
          </a:xfrm>
        </p:spPr>
        <p:txBody>
          <a:bodyPr/>
          <a:lstStyle/>
          <a:p>
            <a:r>
              <a:rPr lang="en-US" sz="2800" dirty="0"/>
              <a:t>This  can be used with the single or double cord technique . Retraction cord is placed around the most distal prepared tooth. No cord is placed around the prepared tooth medial to this tooth. Retraction procedures are completed on alternate teeth.</a:t>
            </a:r>
          </a:p>
        </p:txBody>
      </p:sp>
      <p:graphicFrame>
        <p:nvGraphicFramePr>
          <p:cNvPr id="18434" name="Object 2"/>
          <p:cNvGraphicFramePr>
            <a:graphicFrameLocks noChangeAspect="1"/>
          </p:cNvGraphicFramePr>
          <p:nvPr/>
        </p:nvGraphicFramePr>
        <p:xfrm>
          <a:off x="7772400" y="250825"/>
          <a:ext cx="1104900" cy="106045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8434" name="Bitmap Image" r:id="rId2" imgW="1638529" imgH="1571844" progId="PBrush">
                  <p:embed/>
                </p:oleObj>
              </mc:Choice>
              <mc:Fallback>
                <p:oleObj name="Bitmap Image" r:id="rId2" imgW="1638529" imgH="1571844" progId="PBrush">
                  <p:embed/>
                  <p:pic>
                    <p:nvPicPr>
                      <p:cNvPr id="0" name="Picture 2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3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7772400" y="250825"/>
                        <a:ext cx="1104900" cy="106045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</p:spTree>
  </p:cSld>
  <p:clrMapOvr>
    <a:masterClrMapping/>
  </p:clrMapOvr>
  <p:transition>
    <p:wipe dir="r"/>
  </p:transition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4514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GB" sz="3200" dirty="0">
                <a:solidFill>
                  <a:srgbClr val="0000FF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Lucida Sans Unicode" pitchFamily="34" charset="0"/>
                <a:cs typeface="Lucida Sans Unicode" pitchFamily="34" charset="0"/>
              </a:rPr>
              <a:t>CORD PACKING INSTRUMENTS</a:t>
            </a:r>
            <a:endParaRPr lang="en-US" sz="3200" dirty="0">
              <a:solidFill>
                <a:srgbClr val="0000FF"/>
              </a:solidFill>
              <a:effectLst>
                <a:outerShdw blurRad="38100" dist="38100" dir="2700000" algn="tl">
                  <a:srgbClr val="C0C0C0"/>
                </a:outerShdw>
              </a:effectLst>
              <a:latin typeface="Lucida Sans Unicode" pitchFamily="34" charset="0"/>
              <a:cs typeface="Lucida Sans Unicode" pitchFamily="34" charset="0"/>
            </a:endParaRPr>
          </a:p>
        </p:txBody>
      </p:sp>
      <p:sp>
        <p:nvSpPr>
          <p:cNvPr id="64515" name="Rectangle 3"/>
          <p:cNvSpPr>
            <a:spLocks noGrp="1" noChangeArrowheads="1"/>
          </p:cNvSpPr>
          <p:nvPr>
            <p:ph type="body" sz="half" idx="1"/>
          </p:nvPr>
        </p:nvSpPr>
        <p:spPr>
          <a:xfrm>
            <a:off x="533400" y="1295400"/>
            <a:ext cx="4495800" cy="5562600"/>
          </a:xfrm>
        </p:spPr>
        <p:txBody>
          <a:bodyPr/>
          <a:lstStyle/>
          <a:p>
            <a:pPr>
              <a:lnSpc>
                <a:spcPct val="90000"/>
              </a:lnSpc>
            </a:pPr>
            <a:r>
              <a:rPr lang="en-GB" sz="2000" dirty="0"/>
              <a:t>Circlet, standard &amp; angled styles</a:t>
            </a:r>
          </a:p>
          <a:p>
            <a:pPr>
              <a:lnSpc>
                <a:spcPct val="90000"/>
              </a:lnSpc>
            </a:pPr>
            <a:r>
              <a:rPr lang="en-GB" sz="2000" dirty="0">
                <a:sym typeface="Wingdings" pitchFamily="2" charset="2"/>
              </a:rPr>
              <a:t> stainless steel t</a:t>
            </a:r>
            <a:r>
              <a:rPr lang="en-GB" sz="2000" dirty="0"/>
              <a:t>hin tip </a:t>
            </a:r>
            <a:r>
              <a:rPr lang="en-GB" sz="2000" dirty="0">
                <a:sym typeface="Wingdings" pitchFamily="2" charset="2"/>
              </a:rPr>
              <a:t> packs easily into </a:t>
            </a:r>
            <a:r>
              <a:rPr lang="en-GB" sz="2000" dirty="0" err="1">
                <a:sym typeface="Wingdings" pitchFamily="2" charset="2"/>
              </a:rPr>
              <a:t>sulcus</a:t>
            </a:r>
            <a:r>
              <a:rPr lang="en-GB" sz="2000" dirty="0">
                <a:sym typeface="Wingdings" pitchFamily="2" charset="2"/>
              </a:rPr>
              <a:t>.</a:t>
            </a:r>
          </a:p>
          <a:p>
            <a:pPr>
              <a:lnSpc>
                <a:spcPct val="90000"/>
              </a:lnSpc>
            </a:pPr>
            <a:r>
              <a:rPr lang="en-GB" sz="2000" dirty="0">
                <a:sym typeface="Wingdings" pitchFamily="2" charset="2"/>
              </a:rPr>
              <a:t>45</a:t>
            </a:r>
            <a:r>
              <a:rPr lang="en-GB" sz="2000" baseline="30000" dirty="0">
                <a:sym typeface="Wingdings" pitchFamily="2" charset="2"/>
              </a:rPr>
              <a:t>0</a:t>
            </a:r>
            <a:r>
              <a:rPr lang="en-GB" sz="2000" dirty="0">
                <a:sym typeface="Wingdings" pitchFamily="2" charset="2"/>
              </a:rPr>
              <a:t> offset blade angle  decrease end to end flipping during packing</a:t>
            </a:r>
          </a:p>
          <a:p>
            <a:pPr>
              <a:lnSpc>
                <a:spcPct val="90000"/>
              </a:lnSpc>
            </a:pPr>
            <a:r>
              <a:rPr lang="en-GB" sz="2000" dirty="0">
                <a:sym typeface="Wingdings" pitchFamily="2" charset="2"/>
              </a:rPr>
              <a:t>End of the tip Serrated /plain </a:t>
            </a:r>
          </a:p>
          <a:p>
            <a:pPr>
              <a:lnSpc>
                <a:spcPct val="90000"/>
              </a:lnSpc>
            </a:pPr>
            <a:r>
              <a:rPr lang="en-GB" sz="2000" dirty="0" err="1">
                <a:sym typeface="Wingdings" pitchFamily="2" charset="2"/>
              </a:rPr>
              <a:t>Eg</a:t>
            </a:r>
            <a:r>
              <a:rPr lang="en-GB" sz="2000" dirty="0">
                <a:sym typeface="Wingdings" pitchFamily="2" charset="2"/>
              </a:rPr>
              <a:t>: - </a:t>
            </a:r>
            <a:r>
              <a:rPr lang="en-GB" sz="2000" dirty="0" err="1">
                <a:sym typeface="Wingdings" pitchFamily="2" charset="2"/>
              </a:rPr>
              <a:t>Ging-pak</a:t>
            </a:r>
            <a:r>
              <a:rPr lang="en-GB" sz="2000" dirty="0">
                <a:sym typeface="Wingdings" pitchFamily="2" charset="2"/>
              </a:rPr>
              <a:t> SS cord </a:t>
            </a:r>
            <a:r>
              <a:rPr lang="en-GB" sz="2000" dirty="0" err="1">
                <a:sym typeface="Wingdings" pitchFamily="2" charset="2"/>
              </a:rPr>
              <a:t>pakers</a:t>
            </a:r>
            <a:endParaRPr lang="en-GB" sz="2000" dirty="0">
              <a:sym typeface="Wingdings" pitchFamily="2" charset="2"/>
            </a:endParaRPr>
          </a:p>
          <a:p>
            <a:pPr>
              <a:lnSpc>
                <a:spcPct val="90000"/>
              </a:lnSpc>
              <a:buFontTx/>
              <a:buNone/>
            </a:pPr>
            <a:r>
              <a:rPr lang="en-GB" sz="2000" baseline="30000" dirty="0"/>
              <a:t>	</a:t>
            </a:r>
            <a:r>
              <a:rPr lang="en-GB" sz="2000" dirty="0"/>
              <a:t>      - Silicon-handled </a:t>
            </a:r>
            <a:r>
              <a:rPr lang="en-GB" sz="2000" dirty="0" err="1"/>
              <a:t>nemetz</a:t>
            </a:r>
            <a:r>
              <a:rPr lang="en-GB" sz="2000" dirty="0"/>
              <a:t> cord     	</a:t>
            </a:r>
            <a:r>
              <a:rPr lang="en-GB" sz="2000" dirty="0" err="1"/>
              <a:t>pakers</a:t>
            </a:r>
            <a:endParaRPr lang="en-GB" sz="2000" dirty="0"/>
          </a:p>
          <a:p>
            <a:pPr>
              <a:lnSpc>
                <a:spcPct val="90000"/>
              </a:lnSpc>
              <a:buFontTx/>
              <a:buNone/>
            </a:pPr>
            <a:r>
              <a:rPr lang="en-GB" sz="2000" dirty="0"/>
              <a:t>	      - The stark (GTX coated) cord 	placer</a:t>
            </a:r>
          </a:p>
          <a:p>
            <a:pPr>
              <a:lnSpc>
                <a:spcPct val="90000"/>
              </a:lnSpc>
              <a:buFontTx/>
              <a:buNone/>
            </a:pPr>
            <a:r>
              <a:rPr lang="en-GB" sz="2000" dirty="0"/>
              <a:t>	      - Fischer’s ultra </a:t>
            </a:r>
            <a:r>
              <a:rPr lang="en-GB" sz="2000" dirty="0" err="1"/>
              <a:t>pak</a:t>
            </a:r>
            <a:r>
              <a:rPr lang="en-GB" sz="2000" dirty="0"/>
              <a:t> packers.</a:t>
            </a:r>
            <a:endParaRPr lang="en-US" sz="2000" dirty="0"/>
          </a:p>
        </p:txBody>
      </p:sp>
      <p:pic>
        <p:nvPicPr>
          <p:cNvPr id="64516" name="Picture 4" descr="05051RetractoPacker"/>
          <p:cNvPicPr>
            <a:picLocks noGrp="1" noChangeAspect="1" noChangeArrowheads="1"/>
          </p:cNvPicPr>
          <p:nvPr>
            <p:ph sz="quarter" idx="2"/>
          </p:nvPr>
        </p:nvPicPr>
        <p:blipFill>
          <a:blip r:embed="rId2"/>
          <a:stretch>
            <a:fillRect/>
          </a:stretch>
        </p:blipFill>
        <p:spPr>
          <a:xfrm>
            <a:off x="6172200" y="1447800"/>
            <a:ext cx="2158711" cy="2499560"/>
          </a:xfrm>
          <a:noFill/>
          <a:ln/>
        </p:spPr>
      </p:pic>
      <p:pic>
        <p:nvPicPr>
          <p:cNvPr id="64518" name="Picture 6" descr="DSC06285"/>
          <p:cNvPicPr>
            <a:picLocks noGrp="1" noChangeAspect="1" noChangeArrowheads="1"/>
          </p:cNvPicPr>
          <p:nvPr>
            <p:ph sz="quarter" idx="3"/>
          </p:nvPr>
        </p:nvPicPr>
        <p:blipFill>
          <a:blip r:embed="rId3"/>
          <a:stretch>
            <a:fillRect/>
          </a:stretch>
        </p:blipFill>
        <p:spPr>
          <a:xfrm>
            <a:off x="5334000" y="4267200"/>
            <a:ext cx="3276600" cy="1558383"/>
          </a:xfrm>
          <a:noFill/>
          <a:ln/>
        </p:spPr>
      </p:pic>
    </p:spTree>
  </p:cSld>
  <p:clrMapOvr>
    <a:masterClrMapping/>
  </p:clrMapOvr>
  <p:transition>
    <p:wipe dir="r"/>
  </p:transition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034" name="Rectangle 2"/>
          <p:cNvSpPr>
            <a:spLocks noGrp="1" noChangeArrowheads="1"/>
          </p:cNvSpPr>
          <p:nvPr>
            <p:ph type="title"/>
          </p:nvPr>
        </p:nvSpPr>
        <p:spPr>
          <a:xfrm>
            <a:off x="-228600" y="579438"/>
            <a:ext cx="8915400" cy="715962"/>
          </a:xfrm>
        </p:spPr>
        <p:txBody>
          <a:bodyPr/>
          <a:lstStyle/>
          <a:p>
            <a:r>
              <a:rPr lang="en-GB" sz="2800" dirty="0">
                <a:solidFill>
                  <a:srgbClr val="0000FF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Lucida Sans Unicode" pitchFamily="34" charset="0"/>
                <a:cs typeface="Lucida Sans Unicode" pitchFamily="34" charset="0"/>
              </a:rPr>
              <a:t>ADVANTAGES OF RETRACTION CORDS</a:t>
            </a:r>
          </a:p>
        </p:txBody>
      </p:sp>
      <p:sp>
        <p:nvSpPr>
          <p:cNvPr id="44035" name="Rectangle 3"/>
          <p:cNvSpPr>
            <a:spLocks noGrp="1" noChangeArrowheads="1"/>
          </p:cNvSpPr>
          <p:nvPr>
            <p:ph idx="1"/>
          </p:nvPr>
        </p:nvSpPr>
        <p:spPr>
          <a:xfrm>
            <a:off x="457200" y="1676400"/>
            <a:ext cx="8686800" cy="5562600"/>
          </a:xfrm>
        </p:spPr>
        <p:txBody>
          <a:bodyPr/>
          <a:lstStyle/>
          <a:p>
            <a:pPr>
              <a:buFontTx/>
              <a:buChar char="-"/>
            </a:pPr>
            <a:r>
              <a:rPr lang="en-GB" sz="2800"/>
              <a:t>Easy to use</a:t>
            </a:r>
          </a:p>
          <a:p>
            <a:pPr>
              <a:buFontTx/>
              <a:buChar char="-"/>
            </a:pPr>
            <a:r>
              <a:rPr lang="en-GB" sz="2800"/>
              <a:t>Cost effective</a:t>
            </a:r>
          </a:p>
          <a:p>
            <a:pPr>
              <a:buFontTx/>
              <a:buChar char="-"/>
            </a:pPr>
            <a:r>
              <a:rPr lang="en-GB" sz="2800"/>
              <a:t>Less chairside time</a:t>
            </a:r>
          </a:p>
          <a:p>
            <a:pPr>
              <a:buFontTx/>
              <a:buChar char="-"/>
            </a:pPr>
            <a:r>
              <a:rPr lang="en-GB" sz="2800"/>
              <a:t>No costly equipment required</a:t>
            </a:r>
          </a:p>
          <a:p>
            <a:pPr>
              <a:buFontTx/>
              <a:buChar char="-"/>
            </a:pPr>
            <a:r>
              <a:rPr lang="en-GB" sz="2800"/>
              <a:t>Less traumatic</a:t>
            </a:r>
          </a:p>
          <a:p>
            <a:pPr>
              <a:buFontTx/>
              <a:buNone/>
            </a:pPr>
            <a:endParaRPr lang="en-US" sz="2800"/>
          </a:p>
        </p:txBody>
      </p:sp>
      <p:graphicFrame>
        <p:nvGraphicFramePr>
          <p:cNvPr id="19458" name="Object 2"/>
          <p:cNvGraphicFramePr>
            <a:graphicFrameLocks noChangeAspect="1"/>
          </p:cNvGraphicFramePr>
          <p:nvPr/>
        </p:nvGraphicFramePr>
        <p:xfrm>
          <a:off x="7848600" y="228600"/>
          <a:ext cx="1066800" cy="102388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9458" name="Bitmap Image" r:id="rId2" imgW="1638529" imgH="1571844" progId="PBrush">
                  <p:embed/>
                </p:oleObj>
              </mc:Choice>
              <mc:Fallback>
                <p:oleObj name="Bitmap Image" r:id="rId2" imgW="1638529" imgH="1571844" progId="PBrush">
                  <p:embed/>
                  <p:pic>
                    <p:nvPicPr>
                      <p:cNvPr id="0" name="Picture 2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3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7848600" y="228600"/>
                        <a:ext cx="1066800" cy="1023883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</p:spTree>
  </p:cSld>
  <p:clrMapOvr>
    <a:masterClrMapping/>
  </p:clrMapOvr>
  <p:transition spd="slow">
    <p:wipe dir="r"/>
  </p:transition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082" name="Rectangle 2"/>
          <p:cNvSpPr>
            <a:spLocks noGrp="1" noChangeArrowheads="1"/>
          </p:cNvSpPr>
          <p:nvPr>
            <p:ph type="title"/>
          </p:nvPr>
        </p:nvSpPr>
        <p:spPr>
          <a:xfrm>
            <a:off x="228600" y="533400"/>
            <a:ext cx="8153400" cy="792163"/>
          </a:xfrm>
        </p:spPr>
        <p:txBody>
          <a:bodyPr/>
          <a:lstStyle/>
          <a:p>
            <a:r>
              <a:rPr lang="en-GB" sz="2800" dirty="0">
                <a:solidFill>
                  <a:srgbClr val="0000FF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Lucida Sans Unicode" pitchFamily="34" charset="0"/>
                <a:cs typeface="Lucida Sans Unicode" pitchFamily="34" charset="0"/>
              </a:rPr>
              <a:t>PRECAUTIONS FOR RETRACTION CORDS</a:t>
            </a:r>
          </a:p>
        </p:txBody>
      </p:sp>
      <p:sp>
        <p:nvSpPr>
          <p:cNvPr id="46083" name="Rectangle 3"/>
          <p:cNvSpPr>
            <a:spLocks noGrp="1" noChangeArrowheads="1"/>
          </p:cNvSpPr>
          <p:nvPr>
            <p:ph idx="1"/>
          </p:nvPr>
        </p:nvSpPr>
        <p:spPr>
          <a:xfrm>
            <a:off x="304800" y="1524000"/>
            <a:ext cx="8686800" cy="5562600"/>
          </a:xfrm>
        </p:spPr>
        <p:txBody>
          <a:bodyPr/>
          <a:lstStyle/>
          <a:p>
            <a:pPr>
              <a:buFontTx/>
              <a:buChar char="-"/>
            </a:pPr>
            <a:r>
              <a:rPr lang="en-GB" sz="2400"/>
              <a:t>Tissue displacement done gently </a:t>
            </a:r>
            <a:r>
              <a:rPr lang="en-GB" sz="2400">
                <a:sym typeface="Wingdings" pitchFamily="2" charset="2"/>
              </a:rPr>
              <a:t> excess force causes gingival ischemia.</a:t>
            </a:r>
          </a:p>
          <a:p>
            <a:pPr>
              <a:buFontTx/>
              <a:buChar char="-"/>
            </a:pPr>
            <a:r>
              <a:rPr lang="en-GB" sz="2400"/>
              <a:t>Soak cord slightly in water before removing dry cord can injure epithelial lining</a:t>
            </a:r>
          </a:p>
          <a:p>
            <a:pPr>
              <a:buFontTx/>
              <a:buChar char="-"/>
            </a:pPr>
            <a:r>
              <a:rPr lang="en-GB" sz="2400"/>
              <a:t>Avoid repeated use of displacement cord in the sulcus </a:t>
            </a:r>
            <a:r>
              <a:rPr lang="en-GB" sz="2400">
                <a:sym typeface="Wingdings" pitchFamily="2" charset="2"/>
              </a:rPr>
              <a:t> gingival recession</a:t>
            </a:r>
            <a:r>
              <a:rPr lang="en-GB">
                <a:sym typeface="Wingdings" pitchFamily="2" charset="2"/>
              </a:rPr>
              <a:t>.</a:t>
            </a:r>
          </a:p>
          <a:p>
            <a:pPr>
              <a:buFontTx/>
              <a:buNone/>
            </a:pPr>
            <a:endParaRPr lang="en-US"/>
          </a:p>
        </p:txBody>
      </p:sp>
      <p:graphicFrame>
        <p:nvGraphicFramePr>
          <p:cNvPr id="20482" name="Object 2"/>
          <p:cNvGraphicFramePr>
            <a:graphicFrameLocks noChangeAspect="1"/>
          </p:cNvGraphicFramePr>
          <p:nvPr/>
        </p:nvGraphicFramePr>
        <p:xfrm>
          <a:off x="8027122" y="250825"/>
          <a:ext cx="850178" cy="81597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0482" name="Bitmap Image" r:id="rId2" imgW="1638529" imgH="1571844" progId="PBrush">
                  <p:embed/>
                </p:oleObj>
              </mc:Choice>
              <mc:Fallback>
                <p:oleObj name="Bitmap Image" r:id="rId2" imgW="1638529" imgH="1571844" progId="PBrush">
                  <p:embed/>
                  <p:pic>
                    <p:nvPicPr>
                      <p:cNvPr id="0" name="Picture 2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3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8027122" y="250825"/>
                        <a:ext cx="850178" cy="815975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</p:spTree>
  </p:cSld>
  <p:clrMapOvr>
    <a:masterClrMapping/>
  </p:clrMapOvr>
  <p:transition spd="slow">
    <p:wipe dir="r"/>
  </p:transition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5538" name="Rectangle 2"/>
          <p:cNvSpPr>
            <a:spLocks noGrp="1" noChangeArrowheads="1"/>
          </p:cNvSpPr>
          <p:nvPr>
            <p:ph type="title"/>
          </p:nvPr>
        </p:nvSpPr>
        <p:spPr>
          <a:xfrm>
            <a:off x="457200" y="381000"/>
            <a:ext cx="8229600" cy="792163"/>
          </a:xfrm>
        </p:spPr>
        <p:txBody>
          <a:bodyPr/>
          <a:lstStyle/>
          <a:p>
            <a:r>
              <a:rPr lang="en-GB" sz="3200" dirty="0">
                <a:solidFill>
                  <a:srgbClr val="FF000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Lucida Sans Unicode" pitchFamily="34" charset="0"/>
                <a:ea typeface="Lucida Sans Unicode" pitchFamily="34" charset="0"/>
                <a:cs typeface="Lucida Sans Unicode" pitchFamily="34" charset="0"/>
              </a:rPr>
              <a:t> </a:t>
            </a:r>
            <a:r>
              <a:rPr lang="en-GB" sz="3600" b="1" dirty="0">
                <a:solidFill>
                  <a:srgbClr val="FF00FF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Lucida Sans Unicode" pitchFamily="34" charset="0"/>
                <a:ea typeface="Lucida Sans Unicode" pitchFamily="34" charset="0"/>
                <a:cs typeface="Lucida Sans Unicode" pitchFamily="34" charset="0"/>
              </a:rPr>
              <a:t>ROTARY CURETTAGE / GINGETAGE/DENTTAGE</a:t>
            </a:r>
            <a:endParaRPr lang="en-GB" sz="2800" b="1" dirty="0">
              <a:solidFill>
                <a:srgbClr val="FF00FF"/>
              </a:solidFill>
              <a:effectLst>
                <a:outerShdw blurRad="38100" dist="38100" dir="2700000" algn="tl">
                  <a:srgbClr val="C0C0C0"/>
                </a:outerShdw>
              </a:effectLst>
              <a:latin typeface="Lucida Sans Unicode" pitchFamily="34" charset="0"/>
              <a:ea typeface="Lucida Sans Unicode" pitchFamily="34" charset="0"/>
              <a:cs typeface="Lucida Sans Unicode" pitchFamily="34" charset="0"/>
            </a:endParaRPr>
          </a:p>
        </p:txBody>
      </p:sp>
      <p:sp>
        <p:nvSpPr>
          <p:cNvPr id="65539" name="Rectangle 3"/>
          <p:cNvSpPr>
            <a:spLocks noGrp="1" noChangeArrowheads="1"/>
          </p:cNvSpPr>
          <p:nvPr>
            <p:ph idx="1"/>
          </p:nvPr>
        </p:nvSpPr>
        <p:spPr>
          <a:xfrm>
            <a:off x="304800" y="1600200"/>
            <a:ext cx="8686800" cy="5105400"/>
          </a:xfrm>
        </p:spPr>
        <p:txBody>
          <a:bodyPr/>
          <a:lstStyle/>
          <a:p>
            <a:pPr>
              <a:lnSpc>
                <a:spcPct val="80000"/>
              </a:lnSpc>
              <a:buFontTx/>
              <a:buChar char="-"/>
            </a:pPr>
            <a:r>
              <a:rPr lang="en-GB" sz="2400" dirty="0"/>
              <a:t>Described by </a:t>
            </a:r>
            <a:r>
              <a:rPr lang="en-GB" sz="2400" b="1" dirty="0">
                <a:solidFill>
                  <a:srgbClr val="808000"/>
                </a:solidFill>
              </a:rPr>
              <a:t>Amsterdam in 1954</a:t>
            </a:r>
          </a:p>
          <a:p>
            <a:pPr>
              <a:lnSpc>
                <a:spcPct val="80000"/>
              </a:lnSpc>
              <a:buFontTx/>
              <a:buChar char="-"/>
            </a:pPr>
            <a:endParaRPr lang="en-GB" sz="2400" dirty="0"/>
          </a:p>
          <a:p>
            <a:pPr>
              <a:lnSpc>
                <a:spcPct val="80000"/>
              </a:lnSpc>
              <a:buFontTx/>
              <a:buChar char="-"/>
            </a:pPr>
            <a:r>
              <a:rPr lang="en-GB" sz="2400" dirty="0"/>
              <a:t>Dr. Fred </a:t>
            </a:r>
            <a:r>
              <a:rPr lang="en-GB" sz="2400" dirty="0" err="1"/>
              <a:t>Hansing</a:t>
            </a:r>
            <a:r>
              <a:rPr lang="en-GB" sz="2400" dirty="0"/>
              <a:t> in 1972 -75 originally developed the techniques for gingival tissue management during cast restoration fabrication by using high speed diamond instrument , which is refined later and was called </a:t>
            </a:r>
            <a:r>
              <a:rPr lang="en-GB" sz="2400" dirty="0" err="1"/>
              <a:t>gingitage</a:t>
            </a:r>
            <a:r>
              <a:rPr lang="en-GB" sz="2400" dirty="0"/>
              <a:t>.</a:t>
            </a:r>
          </a:p>
          <a:p>
            <a:pPr>
              <a:lnSpc>
                <a:spcPct val="80000"/>
              </a:lnSpc>
              <a:buFontTx/>
              <a:buChar char="-"/>
            </a:pPr>
            <a:endParaRPr lang="en-GB" sz="2400" dirty="0"/>
          </a:p>
          <a:p>
            <a:pPr>
              <a:lnSpc>
                <a:spcPct val="80000"/>
              </a:lnSpc>
              <a:buFontTx/>
              <a:buChar char="-"/>
            </a:pPr>
            <a:r>
              <a:rPr lang="en-GB" sz="2400" dirty="0"/>
              <a:t>Rotary curettage is  a </a:t>
            </a:r>
            <a:r>
              <a:rPr lang="en-GB" sz="2400" dirty="0" err="1"/>
              <a:t>troughing</a:t>
            </a:r>
            <a:r>
              <a:rPr lang="en-GB" sz="2400" dirty="0"/>
              <a:t>  technique used to produce minimal removal of gingival epithelium during </a:t>
            </a:r>
            <a:r>
              <a:rPr lang="en-GB" sz="2400" dirty="0" err="1"/>
              <a:t>subgingival</a:t>
            </a:r>
            <a:r>
              <a:rPr lang="en-GB" sz="2400" dirty="0"/>
              <a:t> placement  of restoration margins.</a:t>
            </a:r>
          </a:p>
          <a:p>
            <a:pPr>
              <a:lnSpc>
                <a:spcPct val="80000"/>
              </a:lnSpc>
              <a:buFontTx/>
              <a:buChar char="-"/>
            </a:pPr>
            <a:endParaRPr lang="en-GB" sz="2400" dirty="0"/>
          </a:p>
          <a:p>
            <a:pPr>
              <a:lnSpc>
                <a:spcPct val="80000"/>
              </a:lnSpc>
              <a:buFontTx/>
              <a:buChar char="-"/>
            </a:pPr>
            <a:endParaRPr lang="en-GB" sz="1800" dirty="0"/>
          </a:p>
          <a:p>
            <a:pPr>
              <a:lnSpc>
                <a:spcPct val="80000"/>
              </a:lnSpc>
              <a:buFontTx/>
              <a:buNone/>
            </a:pPr>
            <a:r>
              <a:rPr lang="en-GB" sz="2400" b="1" dirty="0">
                <a:solidFill>
                  <a:srgbClr val="008000"/>
                </a:solidFill>
              </a:rPr>
              <a:t>Indications:</a:t>
            </a:r>
          </a:p>
          <a:p>
            <a:pPr>
              <a:lnSpc>
                <a:spcPct val="80000"/>
              </a:lnSpc>
              <a:buFontTx/>
              <a:buNone/>
            </a:pPr>
            <a:r>
              <a:rPr lang="en-GB" sz="2400" dirty="0"/>
              <a:t>-    Done only in healthy, inflammation free tissue, </a:t>
            </a:r>
            <a:r>
              <a:rPr lang="en-GB" sz="2400" dirty="0" err="1"/>
              <a:t>sulcus</a:t>
            </a:r>
            <a:r>
              <a:rPr lang="en-GB" sz="2400" dirty="0"/>
              <a:t> depth less than 3mm.</a:t>
            </a:r>
          </a:p>
          <a:p>
            <a:pPr>
              <a:lnSpc>
                <a:spcPct val="80000"/>
              </a:lnSpc>
              <a:buFontTx/>
              <a:buNone/>
            </a:pPr>
            <a:endParaRPr lang="en-GB" sz="1800" dirty="0"/>
          </a:p>
          <a:p>
            <a:pPr>
              <a:lnSpc>
                <a:spcPct val="80000"/>
              </a:lnSpc>
              <a:buFontTx/>
              <a:buNone/>
            </a:pPr>
            <a:endParaRPr lang="en-GB" sz="1800" dirty="0"/>
          </a:p>
          <a:p>
            <a:pPr>
              <a:lnSpc>
                <a:spcPct val="80000"/>
              </a:lnSpc>
              <a:buFontTx/>
              <a:buChar char="-"/>
            </a:pPr>
            <a:endParaRPr lang="en-US" sz="1800" dirty="0"/>
          </a:p>
        </p:txBody>
      </p:sp>
    </p:spTree>
  </p:cSld>
  <p:clrMapOvr>
    <a:masterClrMapping/>
  </p:clrMapOvr>
  <p:transition spd="slow">
    <p:wipe dir="r"/>
  </p:transition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828" name="Picture 4" descr="DSC06504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6705600" y="4038600"/>
            <a:ext cx="1828800" cy="2209800"/>
          </a:xfrm>
          <a:prstGeom prst="rect">
            <a:avLst/>
          </a:prstGeom>
          <a:noFill/>
        </p:spPr>
      </p:pic>
      <p:pic>
        <p:nvPicPr>
          <p:cNvPr id="205829" name="Picture 5" descr="DSC06503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3657600" y="4038601"/>
            <a:ext cx="1828800" cy="2152788"/>
          </a:xfrm>
          <a:prstGeom prst="rect">
            <a:avLst/>
          </a:prstGeom>
          <a:noFill/>
        </p:spPr>
      </p:pic>
      <p:pic>
        <p:nvPicPr>
          <p:cNvPr id="205830" name="Picture 6" descr="DSC06501"/>
          <p:cNvPicPr>
            <a:picLocks noGrp="1" noChangeAspect="1" noChangeArrowheads="1"/>
          </p:cNvPicPr>
          <p:nvPr>
            <p:ph idx="1"/>
          </p:nvPr>
        </p:nvPicPr>
        <p:blipFill>
          <a:blip r:embed="rId4"/>
          <a:srcRect/>
          <a:stretch>
            <a:fillRect/>
          </a:stretch>
        </p:blipFill>
        <p:spPr>
          <a:xfrm>
            <a:off x="533400" y="4091139"/>
            <a:ext cx="1828800" cy="2149374"/>
          </a:xfrm>
          <a:noFill/>
          <a:ln/>
        </p:spPr>
      </p:pic>
      <p:sp>
        <p:nvSpPr>
          <p:cNvPr id="5" name="Rectangle 4"/>
          <p:cNvSpPr/>
          <p:nvPr/>
        </p:nvSpPr>
        <p:spPr>
          <a:xfrm>
            <a:off x="381000" y="609600"/>
            <a:ext cx="7543800" cy="275152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80000"/>
              </a:lnSpc>
              <a:buFontTx/>
              <a:buNone/>
            </a:pPr>
            <a:r>
              <a:rPr lang="en-GB" b="1" dirty="0">
                <a:solidFill>
                  <a:srgbClr val="008000"/>
                </a:solidFill>
              </a:rPr>
              <a:t>Procedure:</a:t>
            </a:r>
          </a:p>
          <a:p>
            <a:pPr>
              <a:lnSpc>
                <a:spcPct val="80000"/>
              </a:lnSpc>
              <a:buFontTx/>
              <a:buNone/>
            </a:pPr>
            <a:r>
              <a:rPr lang="en-GB" dirty="0"/>
              <a:t>-    1</a:t>
            </a:r>
            <a:r>
              <a:rPr lang="en-GB" baseline="30000" dirty="0"/>
              <a:t>st</a:t>
            </a:r>
            <a:r>
              <a:rPr lang="en-GB" dirty="0"/>
              <a:t> a flat end torpedo-nosed diamond bur of 150 to 180 grit used</a:t>
            </a:r>
            <a:r>
              <a:rPr lang="en-GB" dirty="0">
                <a:sym typeface="Wingdings" pitchFamily="2" charset="2"/>
              </a:rPr>
              <a:t> creates a shoulder finish line at gingival crest.</a:t>
            </a:r>
          </a:p>
          <a:p>
            <a:pPr>
              <a:lnSpc>
                <a:spcPct val="80000"/>
              </a:lnSpc>
              <a:buFontTx/>
              <a:buChar char="-"/>
            </a:pPr>
            <a:r>
              <a:rPr lang="en-GB" dirty="0"/>
              <a:t>Next a chamfer bur is used into ½ to 1/3</a:t>
            </a:r>
            <a:r>
              <a:rPr lang="en-GB" baseline="30000" dirty="0"/>
              <a:t>rd</a:t>
            </a:r>
            <a:r>
              <a:rPr lang="en-GB" dirty="0"/>
              <a:t> the depth of </a:t>
            </a:r>
            <a:r>
              <a:rPr lang="en-GB" dirty="0" err="1"/>
              <a:t>sulcus</a:t>
            </a:r>
            <a:r>
              <a:rPr lang="en-GB" dirty="0"/>
              <a:t>.</a:t>
            </a:r>
          </a:p>
          <a:p>
            <a:pPr>
              <a:lnSpc>
                <a:spcPct val="80000"/>
              </a:lnSpc>
              <a:buFontTx/>
              <a:buChar char="-"/>
            </a:pPr>
            <a:r>
              <a:rPr lang="en-GB" dirty="0"/>
              <a:t>Retraction cord with Alum, Aluminium chloride placed for 4-8 </a:t>
            </a:r>
            <a:r>
              <a:rPr lang="en-GB" dirty="0" err="1"/>
              <a:t>mins</a:t>
            </a:r>
            <a:r>
              <a:rPr lang="en-GB" dirty="0"/>
              <a:t> </a:t>
            </a:r>
            <a:r>
              <a:rPr lang="en-GB" dirty="0">
                <a:sym typeface="Wingdings" pitchFamily="2" charset="2"/>
              </a:rPr>
              <a:t> controls </a:t>
            </a:r>
            <a:r>
              <a:rPr lang="en-GB" dirty="0" err="1">
                <a:sym typeface="Wingdings" pitchFamily="2" charset="2"/>
              </a:rPr>
              <a:t>hemorrhage</a:t>
            </a:r>
            <a:r>
              <a:rPr lang="en-GB" dirty="0">
                <a:sym typeface="Wingdings" pitchFamily="2" charset="2"/>
              </a:rPr>
              <a:t>.</a:t>
            </a:r>
          </a:p>
          <a:p>
            <a:pPr>
              <a:lnSpc>
                <a:spcPct val="80000"/>
              </a:lnSpc>
              <a:buFontTx/>
              <a:buNone/>
            </a:pPr>
            <a:endParaRPr lang="en-GB" dirty="0">
              <a:sym typeface="Wingdings" pitchFamily="2" charset="2"/>
            </a:endParaRPr>
          </a:p>
          <a:p>
            <a:pPr>
              <a:lnSpc>
                <a:spcPct val="80000"/>
              </a:lnSpc>
            </a:pPr>
            <a:r>
              <a:rPr lang="en-GB" b="1" dirty="0">
                <a:solidFill>
                  <a:srgbClr val="008000"/>
                </a:solidFill>
              </a:rPr>
              <a:t>Adv:</a:t>
            </a:r>
            <a:r>
              <a:rPr lang="en-GB" dirty="0">
                <a:solidFill>
                  <a:srgbClr val="008000"/>
                </a:solidFill>
              </a:rPr>
              <a:t> -        -  </a:t>
            </a:r>
            <a:r>
              <a:rPr lang="en-GB" dirty="0"/>
              <a:t>Used with reversible hydrochloride impressions</a:t>
            </a:r>
          </a:p>
          <a:p>
            <a:pPr>
              <a:lnSpc>
                <a:spcPct val="80000"/>
              </a:lnSpc>
              <a:buFontTx/>
              <a:buNone/>
            </a:pPr>
            <a:r>
              <a:rPr lang="en-GB" dirty="0"/>
              <a:t>	    -  less changes in </a:t>
            </a:r>
            <a:r>
              <a:rPr lang="en-GB" dirty="0" err="1"/>
              <a:t>gingiva</a:t>
            </a:r>
            <a:r>
              <a:rPr lang="en-GB" dirty="0"/>
              <a:t> height than with cords.</a:t>
            </a:r>
          </a:p>
          <a:p>
            <a:pPr>
              <a:lnSpc>
                <a:spcPct val="80000"/>
              </a:lnSpc>
              <a:buFontTx/>
              <a:buNone/>
            </a:pPr>
            <a:endParaRPr lang="en-GB" dirty="0"/>
          </a:p>
          <a:p>
            <a:pPr>
              <a:lnSpc>
                <a:spcPct val="80000"/>
              </a:lnSpc>
              <a:buFontTx/>
              <a:buNone/>
            </a:pPr>
            <a:r>
              <a:rPr lang="en-GB" b="1" dirty="0" err="1">
                <a:solidFill>
                  <a:srgbClr val="008000"/>
                </a:solidFill>
              </a:rPr>
              <a:t>Disadv</a:t>
            </a:r>
            <a:r>
              <a:rPr lang="en-GB" b="1" dirty="0">
                <a:solidFill>
                  <a:srgbClr val="008000"/>
                </a:solidFill>
              </a:rPr>
              <a:t>:</a:t>
            </a:r>
            <a:r>
              <a:rPr lang="en-GB" dirty="0">
                <a:solidFill>
                  <a:srgbClr val="008000"/>
                </a:solidFill>
              </a:rPr>
              <a:t> - </a:t>
            </a:r>
            <a:r>
              <a:rPr lang="en-GB" dirty="0"/>
              <a:t>Poor tactile sensation </a:t>
            </a:r>
            <a:r>
              <a:rPr lang="en-GB" dirty="0">
                <a:sym typeface="Wingdings" pitchFamily="2" charset="2"/>
              </a:rPr>
              <a:t> deepening of </a:t>
            </a:r>
            <a:r>
              <a:rPr lang="en-GB" dirty="0" err="1">
                <a:sym typeface="Wingdings" pitchFamily="2" charset="2"/>
              </a:rPr>
              <a:t>sulcus</a:t>
            </a:r>
            <a:r>
              <a:rPr lang="en-GB" dirty="0">
                <a:sym typeface="Wingdings" pitchFamily="2" charset="2"/>
              </a:rPr>
              <a:t> </a:t>
            </a:r>
          </a:p>
          <a:p>
            <a:pPr>
              <a:lnSpc>
                <a:spcPct val="80000"/>
              </a:lnSpc>
              <a:buFontTx/>
              <a:buNone/>
            </a:pPr>
            <a:r>
              <a:rPr lang="en-GB" dirty="0"/>
              <a:t>		- Destructs </a:t>
            </a:r>
            <a:r>
              <a:rPr lang="en-GB" dirty="0" err="1"/>
              <a:t>periodontium</a:t>
            </a:r>
            <a:r>
              <a:rPr lang="en-GB" dirty="0"/>
              <a:t> if used incorrectly. </a:t>
            </a:r>
            <a:endParaRPr lang="en-US" dirty="0"/>
          </a:p>
        </p:txBody>
      </p:sp>
    </p:spTree>
  </p:cSld>
  <p:clrMapOvr>
    <a:masterClrMapping/>
  </p:clrMapOvr>
  <p:transition spd="slow">
    <p:wipe dir="r"/>
  </p:transition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6562" name="Rectangle 2"/>
          <p:cNvSpPr>
            <a:spLocks noGrp="1" noChangeArrowheads="1"/>
          </p:cNvSpPr>
          <p:nvPr>
            <p:ph type="title"/>
          </p:nvPr>
        </p:nvSpPr>
        <p:spPr>
          <a:xfrm>
            <a:off x="381000" y="533400"/>
            <a:ext cx="8229600" cy="868363"/>
          </a:xfrm>
        </p:spPr>
        <p:txBody>
          <a:bodyPr/>
          <a:lstStyle/>
          <a:p>
            <a:r>
              <a:rPr lang="en-GB" sz="4000" dirty="0">
                <a:solidFill>
                  <a:srgbClr val="FF00FF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+mn-lt"/>
                <a:ea typeface="Lucida Sans Unicode" pitchFamily="34" charset="0"/>
                <a:cs typeface="Lucida Sans Unicode" pitchFamily="34" charset="0"/>
              </a:rPr>
              <a:t>SURGICAL TECHNIQUES</a:t>
            </a:r>
          </a:p>
        </p:txBody>
      </p:sp>
      <p:sp>
        <p:nvSpPr>
          <p:cNvPr id="66563" name="Rectangle 3"/>
          <p:cNvSpPr>
            <a:spLocks noGrp="1" noChangeArrowheads="1"/>
          </p:cNvSpPr>
          <p:nvPr>
            <p:ph idx="1"/>
          </p:nvPr>
        </p:nvSpPr>
        <p:spPr>
          <a:xfrm>
            <a:off x="533400" y="1828800"/>
            <a:ext cx="8077200" cy="4876800"/>
          </a:xfrm>
        </p:spPr>
        <p:txBody>
          <a:bodyPr/>
          <a:lstStyle/>
          <a:p>
            <a:pPr>
              <a:buFontTx/>
              <a:buNone/>
            </a:pPr>
            <a:r>
              <a:rPr lang="en-GB" dirty="0"/>
              <a:t>		</a:t>
            </a:r>
          </a:p>
          <a:p>
            <a:pPr>
              <a:buFontTx/>
              <a:buNone/>
            </a:pPr>
            <a:r>
              <a:rPr lang="en-GB" dirty="0"/>
              <a:t>         - </a:t>
            </a:r>
            <a:r>
              <a:rPr lang="en-GB" dirty="0" err="1"/>
              <a:t>Electrosurgery</a:t>
            </a:r>
            <a:endParaRPr lang="en-GB" dirty="0"/>
          </a:p>
          <a:p>
            <a:pPr>
              <a:buFontTx/>
              <a:buNone/>
            </a:pPr>
            <a:r>
              <a:rPr lang="en-GB" dirty="0"/>
              <a:t>         - Chemosurgery</a:t>
            </a:r>
          </a:p>
          <a:p>
            <a:pPr>
              <a:buFontTx/>
              <a:buNone/>
            </a:pPr>
            <a:r>
              <a:rPr lang="en-GB" dirty="0"/>
              <a:t>         - Surgical </a:t>
            </a:r>
            <a:r>
              <a:rPr lang="en-GB" dirty="0" err="1"/>
              <a:t>gingivectomy</a:t>
            </a:r>
            <a:endParaRPr lang="en-GB" dirty="0"/>
          </a:p>
          <a:p>
            <a:pPr>
              <a:buFontTx/>
              <a:buNone/>
            </a:pPr>
            <a:r>
              <a:rPr lang="en-GB" dirty="0"/>
              <a:t>		- Laser surgery</a:t>
            </a:r>
          </a:p>
          <a:p>
            <a:pPr>
              <a:buFontTx/>
              <a:buNone/>
            </a:pPr>
            <a:r>
              <a:rPr lang="en-GB" dirty="0"/>
              <a:t>		</a:t>
            </a:r>
            <a:endParaRPr lang="en-US" dirty="0"/>
          </a:p>
        </p:txBody>
      </p:sp>
    </p:spTree>
  </p:cSld>
  <p:clrMapOvr>
    <a:masterClrMapping/>
  </p:clrMapOvr>
  <p:transition spd="slow">
    <p:wipe dir="r"/>
  </p:transition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8610" name="Rectangle 2"/>
          <p:cNvSpPr>
            <a:spLocks noGrp="1" noChangeArrowheads="1"/>
          </p:cNvSpPr>
          <p:nvPr>
            <p:ph type="title"/>
          </p:nvPr>
        </p:nvSpPr>
        <p:spPr>
          <a:xfrm>
            <a:off x="457200" y="381000"/>
            <a:ext cx="8229600" cy="715963"/>
          </a:xfrm>
        </p:spPr>
        <p:txBody>
          <a:bodyPr/>
          <a:lstStyle/>
          <a:p>
            <a:r>
              <a:rPr lang="en-GB" sz="3200" b="1" dirty="0">
                <a:solidFill>
                  <a:srgbClr val="7030A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+mn-lt"/>
                <a:ea typeface="Lucida Sans Unicode" pitchFamily="34" charset="0"/>
                <a:cs typeface="Lucida Sans Unicode" pitchFamily="34" charset="0"/>
              </a:rPr>
              <a:t>ELECTROSURGERY </a:t>
            </a:r>
          </a:p>
        </p:txBody>
      </p:sp>
      <p:sp>
        <p:nvSpPr>
          <p:cNvPr id="68611" name="Rectangle 3"/>
          <p:cNvSpPr>
            <a:spLocks noGrp="1" noChangeArrowheads="1"/>
          </p:cNvSpPr>
          <p:nvPr>
            <p:ph idx="1"/>
          </p:nvPr>
        </p:nvSpPr>
        <p:spPr>
          <a:xfrm>
            <a:off x="381000" y="1143000"/>
            <a:ext cx="8686800" cy="5562600"/>
          </a:xfrm>
        </p:spPr>
        <p:txBody>
          <a:bodyPr/>
          <a:lstStyle/>
          <a:p>
            <a:pPr lvl="1">
              <a:buNone/>
            </a:pPr>
            <a:r>
              <a:rPr lang="en-US" sz="1800" dirty="0"/>
              <a:t>	Experiments of  </a:t>
            </a:r>
            <a:r>
              <a:rPr lang="en-US" sz="1800" dirty="0" err="1"/>
              <a:t>D’Arsonvol</a:t>
            </a:r>
            <a:r>
              <a:rPr lang="en-US" sz="1800" dirty="0"/>
              <a:t> (1891) demonstrated that electricity at high frequency will pass through a body without producing a shock (pain or muscle spasm), producing instead an increase in the internal temperature of the tissue.</a:t>
            </a:r>
          </a:p>
          <a:p>
            <a:pPr lvl="1">
              <a:buNone/>
            </a:pPr>
            <a:endParaRPr lang="en-US" sz="1800" dirty="0"/>
          </a:p>
          <a:p>
            <a:pPr lvl="1">
              <a:buNone/>
            </a:pPr>
            <a:endParaRPr lang="en-US" sz="1800" dirty="0"/>
          </a:p>
          <a:p>
            <a:pPr lvl="1">
              <a:buNone/>
            </a:pPr>
            <a:r>
              <a:rPr lang="en-US" sz="1800" dirty="0"/>
              <a:t>     This discovery was used as the basis for eventual development of </a:t>
            </a:r>
            <a:r>
              <a:rPr lang="en-US" sz="1800" dirty="0" err="1"/>
              <a:t>electrosurgery</a:t>
            </a:r>
            <a:r>
              <a:rPr lang="en-US" sz="1800" dirty="0"/>
              <a:t>. </a:t>
            </a:r>
          </a:p>
          <a:p>
            <a:pPr>
              <a:lnSpc>
                <a:spcPct val="80000"/>
              </a:lnSpc>
              <a:buNone/>
            </a:pPr>
            <a:endParaRPr lang="en-GB" sz="1800" b="1" dirty="0">
              <a:solidFill>
                <a:srgbClr val="808000"/>
              </a:solidFill>
            </a:endParaRPr>
          </a:p>
          <a:p>
            <a:pPr>
              <a:lnSpc>
                <a:spcPct val="80000"/>
              </a:lnSpc>
              <a:buNone/>
            </a:pPr>
            <a:endParaRPr lang="en-GB" sz="1800" dirty="0"/>
          </a:p>
          <a:p>
            <a:pPr>
              <a:lnSpc>
                <a:spcPct val="80000"/>
              </a:lnSpc>
              <a:buNone/>
            </a:pPr>
            <a:endParaRPr lang="en-GB" sz="1800" dirty="0"/>
          </a:p>
          <a:p>
            <a:pPr>
              <a:lnSpc>
                <a:spcPct val="80000"/>
              </a:lnSpc>
              <a:buNone/>
            </a:pPr>
            <a:r>
              <a:rPr lang="en-GB" sz="1800" dirty="0"/>
              <a:t>           Used for removing inflamed </a:t>
            </a:r>
            <a:r>
              <a:rPr lang="en-GB" sz="1800" dirty="0" err="1"/>
              <a:t>gingiva</a:t>
            </a:r>
            <a:r>
              <a:rPr lang="en-GB" sz="1800" dirty="0"/>
              <a:t> &amp; granulation tissue, which is </a:t>
            </a:r>
          </a:p>
          <a:p>
            <a:pPr>
              <a:lnSpc>
                <a:spcPct val="80000"/>
              </a:lnSpc>
              <a:buNone/>
            </a:pPr>
            <a:r>
              <a:rPr lang="en-GB" sz="1800" dirty="0"/>
              <a:t>           not near the bone.</a:t>
            </a:r>
          </a:p>
          <a:p>
            <a:pPr>
              <a:lnSpc>
                <a:spcPct val="80000"/>
              </a:lnSpc>
              <a:buNone/>
            </a:pPr>
            <a:endParaRPr lang="en-GB" sz="1800" dirty="0"/>
          </a:p>
          <a:p>
            <a:pPr>
              <a:lnSpc>
                <a:spcPct val="80000"/>
              </a:lnSpc>
              <a:buNone/>
            </a:pPr>
            <a:endParaRPr lang="en-GB" sz="1800" dirty="0"/>
          </a:p>
          <a:p>
            <a:pPr>
              <a:lnSpc>
                <a:spcPct val="80000"/>
              </a:lnSpc>
              <a:buNone/>
            </a:pPr>
            <a:r>
              <a:rPr lang="en-GB" sz="1800" dirty="0"/>
              <a:t>           Healing is complete within 72 hrs.</a:t>
            </a:r>
          </a:p>
          <a:p>
            <a:pPr>
              <a:lnSpc>
                <a:spcPct val="80000"/>
              </a:lnSpc>
              <a:buNone/>
            </a:pPr>
            <a:r>
              <a:rPr lang="en-GB" sz="1800" dirty="0"/>
              <a:t>				</a:t>
            </a:r>
            <a:r>
              <a:rPr lang="en-GB" sz="1800" b="1" i="1" dirty="0">
                <a:solidFill>
                  <a:srgbClr val="FF00FF"/>
                </a:solidFill>
              </a:rPr>
              <a:t>- </a:t>
            </a:r>
            <a:r>
              <a:rPr lang="en-GB" sz="1800" b="1" i="1" dirty="0" err="1">
                <a:solidFill>
                  <a:srgbClr val="FF00FF"/>
                </a:solidFill>
              </a:rPr>
              <a:t>Kalkwarf</a:t>
            </a:r>
            <a:r>
              <a:rPr lang="en-GB" sz="1800" b="1" i="1" dirty="0">
                <a:solidFill>
                  <a:srgbClr val="FF00FF"/>
                </a:solidFill>
              </a:rPr>
              <a:t> et al </a:t>
            </a:r>
          </a:p>
          <a:p>
            <a:pPr>
              <a:lnSpc>
                <a:spcPct val="80000"/>
              </a:lnSpc>
              <a:buFont typeface="Wingdings" pitchFamily="2" charset="2"/>
              <a:buChar char="§"/>
            </a:pPr>
            <a:endParaRPr lang="en-GB" sz="1800" dirty="0"/>
          </a:p>
          <a:p>
            <a:pPr>
              <a:lnSpc>
                <a:spcPct val="80000"/>
              </a:lnSpc>
              <a:buFont typeface="Wingdings" pitchFamily="2" charset="2"/>
              <a:buChar char="§"/>
            </a:pPr>
            <a:endParaRPr lang="en-US" sz="1800" dirty="0"/>
          </a:p>
        </p:txBody>
      </p:sp>
    </p:spTree>
  </p:cSld>
  <p:clrMapOvr>
    <a:masterClrMapping/>
  </p:clrMapOvr>
  <p:transition spd="slow">
    <p:wipe dir="r"/>
  </p:transition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1843" name="Rectangle 3"/>
          <p:cNvSpPr>
            <a:spLocks noGrp="1" noChangeArrowheads="1"/>
          </p:cNvSpPr>
          <p:nvPr>
            <p:ph type="body" idx="4294967295"/>
          </p:nvPr>
        </p:nvSpPr>
        <p:spPr>
          <a:xfrm>
            <a:off x="250825" y="260350"/>
            <a:ext cx="8569325" cy="6597650"/>
          </a:xfrm>
        </p:spPr>
        <p:txBody>
          <a:bodyPr/>
          <a:lstStyle/>
          <a:p>
            <a:pPr>
              <a:lnSpc>
                <a:spcPct val="80000"/>
              </a:lnSpc>
              <a:buFont typeface="Wingdings" pitchFamily="2" charset="2"/>
              <a:buNone/>
            </a:pPr>
            <a:r>
              <a:rPr lang="en-US" sz="1200" dirty="0"/>
              <a:t>  </a:t>
            </a:r>
            <a:endParaRPr lang="en-US" b="1" i="1" u="sng" dirty="0"/>
          </a:p>
          <a:p>
            <a:pPr>
              <a:lnSpc>
                <a:spcPct val="80000"/>
              </a:lnSpc>
              <a:buFont typeface="Wingdings" pitchFamily="2" charset="2"/>
              <a:buNone/>
            </a:pPr>
            <a:r>
              <a:rPr lang="en-US" sz="1200" b="1" dirty="0">
                <a:solidFill>
                  <a:srgbClr val="008000"/>
                </a:solidFill>
              </a:rPr>
              <a:t>    </a:t>
            </a:r>
            <a:r>
              <a:rPr lang="en-US" sz="2800" b="1" dirty="0">
                <a:solidFill>
                  <a:srgbClr val="008000"/>
                </a:solidFill>
              </a:rPr>
              <a:t>Indications:</a:t>
            </a:r>
          </a:p>
          <a:p>
            <a:pPr>
              <a:lnSpc>
                <a:spcPct val="80000"/>
              </a:lnSpc>
              <a:buFontTx/>
              <a:buChar char="•"/>
            </a:pPr>
            <a:r>
              <a:rPr lang="en-US" sz="2400" dirty="0"/>
              <a:t>Used for exposure of finish line</a:t>
            </a:r>
          </a:p>
          <a:p>
            <a:pPr>
              <a:lnSpc>
                <a:spcPct val="80000"/>
              </a:lnSpc>
              <a:buFontTx/>
              <a:buChar char="•"/>
            </a:pPr>
            <a:r>
              <a:rPr lang="en-US" sz="2400" dirty="0"/>
              <a:t>Removal of irritated tissue that has proliferated over prepared finish lines</a:t>
            </a:r>
          </a:p>
          <a:p>
            <a:pPr>
              <a:lnSpc>
                <a:spcPct val="80000"/>
              </a:lnSpc>
              <a:buFontTx/>
              <a:buChar char="•"/>
            </a:pPr>
            <a:r>
              <a:rPr lang="en-US" sz="2400" dirty="0"/>
              <a:t>Gingival </a:t>
            </a:r>
            <a:r>
              <a:rPr lang="en-US" sz="2400" dirty="0" err="1"/>
              <a:t>sulcus</a:t>
            </a:r>
            <a:r>
              <a:rPr lang="en-US" sz="2400" dirty="0"/>
              <a:t> enlargement</a:t>
            </a:r>
          </a:p>
          <a:p>
            <a:pPr>
              <a:lnSpc>
                <a:spcPct val="80000"/>
              </a:lnSpc>
              <a:buFontTx/>
              <a:buChar char="•"/>
            </a:pPr>
            <a:r>
              <a:rPr lang="en-US" sz="2400" dirty="0"/>
              <a:t>Crown lengthening procedures</a:t>
            </a:r>
          </a:p>
          <a:p>
            <a:pPr>
              <a:lnSpc>
                <a:spcPct val="80000"/>
              </a:lnSpc>
              <a:buFontTx/>
              <a:buNone/>
            </a:pPr>
            <a:endParaRPr lang="en-US" sz="2800" dirty="0"/>
          </a:p>
          <a:p>
            <a:pPr>
              <a:lnSpc>
                <a:spcPct val="80000"/>
              </a:lnSpc>
              <a:buFontTx/>
              <a:buNone/>
            </a:pPr>
            <a:r>
              <a:rPr lang="en-US" sz="2800" dirty="0">
                <a:solidFill>
                  <a:srgbClr val="008000"/>
                </a:solidFill>
              </a:rPr>
              <a:t>  </a:t>
            </a:r>
            <a:r>
              <a:rPr lang="en-US" sz="2800" b="1" dirty="0">
                <a:solidFill>
                  <a:srgbClr val="008000"/>
                </a:solidFill>
              </a:rPr>
              <a:t>Contraindications:</a:t>
            </a:r>
          </a:p>
          <a:p>
            <a:pPr>
              <a:lnSpc>
                <a:spcPct val="80000"/>
              </a:lnSpc>
              <a:buFontTx/>
              <a:buChar char="•"/>
            </a:pPr>
            <a:r>
              <a:rPr lang="en-US" sz="2400" dirty="0"/>
              <a:t>Patients with cardiac pacemakers</a:t>
            </a:r>
          </a:p>
          <a:p>
            <a:pPr>
              <a:lnSpc>
                <a:spcPct val="80000"/>
              </a:lnSpc>
              <a:buFontTx/>
              <a:buChar char="•"/>
            </a:pPr>
            <a:r>
              <a:rPr lang="en-US" sz="2400" dirty="0"/>
              <a:t>Thin attached </a:t>
            </a:r>
            <a:r>
              <a:rPr lang="en-US" sz="2400" dirty="0" err="1"/>
              <a:t>gingiva</a:t>
            </a:r>
            <a:r>
              <a:rPr lang="en-US" sz="2400" dirty="0"/>
              <a:t>     </a:t>
            </a:r>
          </a:p>
          <a:p>
            <a:pPr>
              <a:lnSpc>
                <a:spcPct val="80000"/>
              </a:lnSpc>
              <a:buFontTx/>
              <a:buChar char="•"/>
            </a:pPr>
            <a:endParaRPr lang="en-US" sz="2800" dirty="0"/>
          </a:p>
          <a:p>
            <a:pPr>
              <a:buFont typeface="Wingdings" pitchFamily="2" charset="2"/>
              <a:buNone/>
            </a:pPr>
            <a:r>
              <a:rPr lang="en-US" sz="2800" b="1" dirty="0">
                <a:solidFill>
                  <a:srgbClr val="008000"/>
                </a:solidFill>
              </a:rPr>
              <a:t>  Precautions</a:t>
            </a:r>
          </a:p>
          <a:p>
            <a:r>
              <a:rPr lang="en-US" sz="2400" dirty="0"/>
              <a:t>Don’t use in presence of inflammable gases, ethyl chloride etc.</a:t>
            </a:r>
          </a:p>
          <a:p>
            <a:pPr>
              <a:lnSpc>
                <a:spcPct val="80000"/>
              </a:lnSpc>
              <a:buNone/>
            </a:pPr>
            <a:r>
              <a:rPr lang="en-US" sz="2800" dirty="0"/>
              <a:t>     </a:t>
            </a:r>
          </a:p>
          <a:p>
            <a:pPr>
              <a:lnSpc>
                <a:spcPct val="80000"/>
              </a:lnSpc>
              <a:buFont typeface="Wingdings" pitchFamily="2" charset="2"/>
              <a:buNone/>
            </a:pPr>
            <a:r>
              <a:rPr lang="en-US" sz="2800" dirty="0"/>
              <a:t>            </a:t>
            </a:r>
          </a:p>
        </p:txBody>
      </p:sp>
    </p:spTree>
  </p:cSld>
  <p:clrMapOvr>
    <a:masterClrMapping/>
  </p:clrMapOvr>
  <p:transition spd="slow">
    <p:wipe dir="r"/>
  </p:transition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9874" name="Rectangle 2"/>
          <p:cNvSpPr>
            <a:spLocks noGrp="1" noChangeArrowheads="1"/>
          </p:cNvSpPr>
          <p:nvPr>
            <p:ph type="title"/>
          </p:nvPr>
        </p:nvSpPr>
        <p:spPr>
          <a:xfrm>
            <a:off x="457200" y="304801"/>
            <a:ext cx="8229600" cy="457200"/>
          </a:xfrm>
        </p:spPr>
        <p:txBody>
          <a:bodyPr/>
          <a:lstStyle/>
          <a:p>
            <a:r>
              <a:rPr lang="en-GB" sz="2800" dirty="0">
                <a:solidFill>
                  <a:srgbClr val="0000FF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Lucida Sans Unicode" pitchFamily="34" charset="0"/>
                <a:ea typeface="Lucida Sans Unicode" pitchFamily="34" charset="0"/>
                <a:cs typeface="Lucida Sans Unicode" pitchFamily="34" charset="0"/>
              </a:rPr>
              <a:t>ELECTROSURGICAL TECHNIQUE</a:t>
            </a:r>
            <a:endParaRPr lang="en-US" sz="2800" dirty="0">
              <a:solidFill>
                <a:srgbClr val="0000FF"/>
              </a:solidFill>
              <a:effectLst>
                <a:outerShdw blurRad="38100" dist="38100" dir="2700000" algn="tl">
                  <a:srgbClr val="C0C0C0"/>
                </a:outerShdw>
              </a:effectLst>
              <a:latin typeface="Lucida Sans Unicode" pitchFamily="34" charset="0"/>
              <a:ea typeface="Lucida Sans Unicode" pitchFamily="34" charset="0"/>
              <a:cs typeface="Lucida Sans Unicode" pitchFamily="34" charset="0"/>
            </a:endParaRPr>
          </a:p>
        </p:txBody>
      </p:sp>
      <p:sp>
        <p:nvSpPr>
          <p:cNvPr id="79875" name="Rectangle 3"/>
          <p:cNvSpPr>
            <a:spLocks noGrp="1" noChangeArrowheads="1"/>
          </p:cNvSpPr>
          <p:nvPr>
            <p:ph idx="1"/>
          </p:nvPr>
        </p:nvSpPr>
        <p:spPr>
          <a:xfrm>
            <a:off x="381000" y="1143000"/>
            <a:ext cx="4572000" cy="5562600"/>
          </a:xfrm>
        </p:spPr>
        <p:txBody>
          <a:bodyPr/>
          <a:lstStyle/>
          <a:p>
            <a:r>
              <a:rPr lang="en-GB" sz="2400" dirty="0"/>
              <a:t>Administer LA</a:t>
            </a:r>
          </a:p>
          <a:p>
            <a:r>
              <a:rPr lang="en-GB" sz="2400" dirty="0"/>
              <a:t>Use fully rectified wave form &amp; straight wire or </a:t>
            </a:r>
            <a:r>
              <a:rPr lang="en-GB" sz="2400" dirty="0" err="1"/>
              <a:t>vari</a:t>
            </a:r>
            <a:r>
              <a:rPr lang="en-GB" sz="2400" dirty="0"/>
              <a:t> -tip to remove tissue</a:t>
            </a:r>
          </a:p>
          <a:p>
            <a:r>
              <a:rPr lang="en-GB" sz="2400" dirty="0"/>
              <a:t>If tissue is close to bone</a:t>
            </a:r>
            <a:r>
              <a:rPr lang="en-GB" sz="2400" dirty="0">
                <a:sym typeface="Wingdings" pitchFamily="2" charset="2"/>
              </a:rPr>
              <a:t> use filtered waveform</a:t>
            </a:r>
          </a:p>
          <a:p>
            <a:r>
              <a:rPr lang="en-GB" sz="2400" dirty="0">
                <a:sym typeface="Wingdings" pitchFamily="2" charset="2"/>
              </a:rPr>
              <a:t>Extremely hyperaemic tissue  use loop rather than straight wire </a:t>
            </a:r>
          </a:p>
          <a:p>
            <a:r>
              <a:rPr lang="en-GB" sz="2400" dirty="0">
                <a:sym typeface="Wingdings" pitchFamily="2" charset="2"/>
              </a:rPr>
              <a:t>For </a:t>
            </a:r>
            <a:r>
              <a:rPr lang="en-GB" sz="2400" dirty="0" err="1">
                <a:sym typeface="Wingdings" pitchFamily="2" charset="2"/>
              </a:rPr>
              <a:t>gingivoplasty</a:t>
            </a:r>
            <a:r>
              <a:rPr lang="en-GB" sz="2400" dirty="0">
                <a:sym typeface="Wingdings" pitchFamily="2" charset="2"/>
              </a:rPr>
              <a:t>  loop with fully rectified waveform.</a:t>
            </a:r>
          </a:p>
        </p:txBody>
      </p:sp>
      <p:pic>
        <p:nvPicPr>
          <p:cNvPr id="4" name="Picture 18" descr="DSC06724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6019800" y="685800"/>
            <a:ext cx="2209800" cy="2819400"/>
          </a:xfrm>
          <a:prstGeom prst="rect">
            <a:avLst/>
          </a:prstGeom>
          <a:noFill/>
        </p:spPr>
      </p:pic>
      <p:pic>
        <p:nvPicPr>
          <p:cNvPr id="5" name="Picture 11" descr="DSC06729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>
          <a:xfrm>
            <a:off x="6019800" y="3657600"/>
            <a:ext cx="2286000" cy="2743200"/>
          </a:xfrm>
          <a:prstGeom prst="rect">
            <a:avLst/>
          </a:prstGeom>
        </p:spPr>
      </p:pic>
    </p:spTree>
  </p:cSld>
  <p:clrMapOvr>
    <a:masterClrMapping/>
  </p:clrMapOvr>
  <p:transition spd="slow">
    <p:wipe dir="r"/>
  </p:transition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28600" y="457200"/>
            <a:ext cx="5105400" cy="6019800"/>
          </a:xfrm>
        </p:spPr>
        <p:txBody>
          <a:bodyPr/>
          <a:lstStyle/>
          <a:p>
            <a:r>
              <a:rPr lang="en-GB" sz="2400" dirty="0"/>
              <a:t>Gentle paint-brush stroke</a:t>
            </a:r>
          </a:p>
          <a:p>
            <a:r>
              <a:rPr lang="en-GB" sz="2400" dirty="0"/>
              <a:t>Place electrode perpendicular to tissue to concentrate the signals</a:t>
            </a:r>
          </a:p>
          <a:p>
            <a:r>
              <a:rPr lang="en-GB" sz="2400" dirty="0"/>
              <a:t>Never remain motion less</a:t>
            </a:r>
            <a:r>
              <a:rPr lang="en-GB" sz="2400" dirty="0">
                <a:sym typeface="Wingdings" pitchFamily="2" charset="2"/>
              </a:rPr>
              <a:t> increases lateral heat </a:t>
            </a:r>
          </a:p>
          <a:p>
            <a:r>
              <a:rPr lang="en-GB" sz="2400" dirty="0">
                <a:sym typeface="Wingdings" pitchFamily="2" charset="2"/>
              </a:rPr>
              <a:t>Attempt 3 or 4 shallow cuts instead of one deep incision.</a:t>
            </a:r>
            <a:endParaRPr lang="en-US" sz="2400" dirty="0"/>
          </a:p>
          <a:p>
            <a:r>
              <a:rPr lang="en-GB" sz="2400" dirty="0"/>
              <a:t>After tissue removal </a:t>
            </a:r>
            <a:r>
              <a:rPr lang="en-GB" sz="2400" dirty="0">
                <a:sym typeface="Wingdings" pitchFamily="2" charset="2"/>
              </a:rPr>
              <a:t> use pencil point or ball –shaped electrode tip for </a:t>
            </a:r>
            <a:r>
              <a:rPr lang="en-GB" sz="2400" dirty="0" err="1">
                <a:sym typeface="Wingdings" pitchFamily="2" charset="2"/>
              </a:rPr>
              <a:t>hemostasis</a:t>
            </a:r>
            <a:r>
              <a:rPr lang="en-GB" sz="2400" dirty="0">
                <a:sym typeface="Wingdings" pitchFamily="2" charset="2"/>
              </a:rPr>
              <a:t>.</a:t>
            </a:r>
          </a:p>
          <a:p>
            <a:endParaRPr lang="en-US" sz="2400" dirty="0"/>
          </a:p>
        </p:txBody>
      </p:sp>
      <p:pic>
        <p:nvPicPr>
          <p:cNvPr id="4" name="Picture 12" descr="DSC06728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>
          <a:xfrm>
            <a:off x="6477000" y="2819400"/>
            <a:ext cx="1828800" cy="2238703"/>
          </a:xfrm>
          <a:prstGeom prst="rect">
            <a:avLst/>
          </a:prstGeom>
          <a:noFill/>
          <a:ln/>
        </p:spPr>
      </p:pic>
      <p:pic>
        <p:nvPicPr>
          <p:cNvPr id="5" name="Picture 15" descr="DSC06727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>
          <a:xfrm>
            <a:off x="4191000" y="4343400"/>
            <a:ext cx="1752600" cy="2073910"/>
          </a:xfrm>
          <a:prstGeom prst="rect">
            <a:avLst/>
          </a:prstGeom>
          <a:noFill/>
          <a:ln/>
        </p:spPr>
      </p:pic>
      <p:pic>
        <p:nvPicPr>
          <p:cNvPr id="6" name="Picture 4" descr="DSC06714"/>
          <p:cNvPicPr>
            <a:picLocks noChangeAspect="1" noChangeArrowheads="1"/>
          </p:cNvPicPr>
          <p:nvPr/>
        </p:nvPicPr>
        <p:blipFill>
          <a:blip r:embed="rId4" cstate="print"/>
          <a:stretch>
            <a:fillRect/>
          </a:stretch>
        </p:blipFill>
        <p:spPr bwMode="auto">
          <a:xfrm>
            <a:off x="5562600" y="457200"/>
            <a:ext cx="2775545" cy="16383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  <p:transition spd="slow">
    <p:wipe dir="r"/>
  </p:transition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876C4D2-33EC-4473-995F-FB53E54F892E}" type="slidenum">
              <a:rPr lang="en-IN"/>
              <a:pPr/>
              <a:t>46</a:t>
            </a:fld>
            <a:endParaRPr lang="en-IN"/>
          </a:p>
        </p:txBody>
      </p:sp>
      <p:sp>
        <p:nvSpPr>
          <p:cNvPr id="146434" name="Rectangle 2"/>
          <p:cNvSpPr>
            <a:spLocks noGrp="1" noChangeArrowheads="1"/>
          </p:cNvSpPr>
          <p:nvPr>
            <p:ph type="title"/>
          </p:nvPr>
        </p:nvSpPr>
        <p:spPr>
          <a:xfrm>
            <a:off x="-1828800" y="533401"/>
            <a:ext cx="8229600" cy="1139825"/>
          </a:xfrm>
        </p:spPr>
        <p:txBody>
          <a:bodyPr/>
          <a:lstStyle/>
          <a:p>
            <a:r>
              <a:rPr lang="en-US" sz="3200" u="sng" dirty="0">
                <a:solidFill>
                  <a:srgbClr val="0000FF"/>
                </a:solidFill>
              </a:rPr>
              <a:t>ADVANTAGES</a:t>
            </a:r>
            <a:r>
              <a:rPr lang="en-US" sz="3200" dirty="0">
                <a:solidFill>
                  <a:srgbClr val="0000FF"/>
                </a:solidFill>
              </a:rPr>
              <a:t> </a:t>
            </a:r>
          </a:p>
        </p:txBody>
      </p:sp>
      <p:sp>
        <p:nvSpPr>
          <p:cNvPr id="146435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1600200" y="1989139"/>
            <a:ext cx="8229600" cy="4141787"/>
          </a:xfrm>
        </p:spPr>
        <p:txBody>
          <a:bodyPr/>
          <a:lstStyle/>
          <a:p>
            <a:pPr>
              <a:lnSpc>
                <a:spcPct val="80000"/>
              </a:lnSpc>
            </a:pPr>
            <a:r>
              <a:rPr lang="en-US" sz="2800" dirty="0"/>
              <a:t>Clear operating area without bleeding.</a:t>
            </a:r>
          </a:p>
          <a:p>
            <a:pPr>
              <a:lnSpc>
                <a:spcPct val="80000"/>
              </a:lnSpc>
              <a:buFont typeface="Wingdings" pitchFamily="2" charset="2"/>
              <a:buNone/>
            </a:pPr>
            <a:endParaRPr lang="en-US" sz="2800" dirty="0"/>
          </a:p>
          <a:p>
            <a:pPr>
              <a:lnSpc>
                <a:spcPct val="80000"/>
              </a:lnSpc>
            </a:pPr>
            <a:r>
              <a:rPr lang="en-US" sz="2800" dirty="0"/>
              <a:t>Healing by primary intention.</a:t>
            </a:r>
          </a:p>
          <a:p>
            <a:pPr>
              <a:lnSpc>
                <a:spcPct val="80000"/>
              </a:lnSpc>
              <a:buFont typeface="Wingdings" pitchFamily="2" charset="2"/>
              <a:buNone/>
            </a:pPr>
            <a:endParaRPr lang="en-US" sz="2800" dirty="0"/>
          </a:p>
          <a:p>
            <a:pPr>
              <a:lnSpc>
                <a:spcPct val="80000"/>
              </a:lnSpc>
            </a:pPr>
            <a:r>
              <a:rPr lang="en-US" sz="2800" dirty="0"/>
              <a:t>Lack of pressure to incise tissue.</a:t>
            </a:r>
          </a:p>
          <a:p>
            <a:pPr>
              <a:lnSpc>
                <a:spcPct val="80000"/>
              </a:lnSpc>
              <a:buFont typeface="Wingdings" pitchFamily="2" charset="2"/>
              <a:buNone/>
            </a:pPr>
            <a:endParaRPr lang="en-US" sz="2800" dirty="0"/>
          </a:p>
          <a:p>
            <a:pPr>
              <a:lnSpc>
                <a:spcPct val="80000"/>
              </a:lnSpc>
            </a:pPr>
            <a:r>
              <a:rPr lang="en-US" sz="2800" dirty="0"/>
              <a:t>less tissue loss after healing</a:t>
            </a:r>
          </a:p>
          <a:p>
            <a:pPr>
              <a:lnSpc>
                <a:spcPct val="80000"/>
              </a:lnSpc>
              <a:buFont typeface="Wingdings" pitchFamily="2" charset="2"/>
              <a:buNone/>
            </a:pPr>
            <a:endParaRPr lang="en-US" sz="2800" dirty="0"/>
          </a:p>
          <a:p>
            <a:pPr>
              <a:lnSpc>
                <a:spcPct val="80000"/>
              </a:lnSpc>
              <a:buFont typeface="Wingdings" pitchFamily="2" charset="2"/>
              <a:buNone/>
            </a:pPr>
            <a:r>
              <a:rPr lang="en-US" sz="2800" dirty="0"/>
              <a:t>  </a:t>
            </a:r>
          </a:p>
        </p:txBody>
      </p:sp>
    </p:spTree>
  </p:cSld>
  <p:clrMapOvr>
    <a:masterClrMapping/>
  </p:clrMapOvr>
  <p:transition spd="slow">
    <p:wipe dir="r"/>
  </p:transition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AA3A9F9-C5C0-4145-AC74-DB5D9BE319F5}" type="slidenum">
              <a:rPr lang="en-IN"/>
              <a:pPr/>
              <a:t>47</a:t>
            </a:fld>
            <a:endParaRPr lang="en-IN"/>
          </a:p>
        </p:txBody>
      </p:sp>
      <p:sp>
        <p:nvSpPr>
          <p:cNvPr id="147458" name="Rectangle 2"/>
          <p:cNvSpPr>
            <a:spLocks noGrp="1" noChangeArrowheads="1"/>
          </p:cNvSpPr>
          <p:nvPr>
            <p:ph type="title"/>
          </p:nvPr>
        </p:nvSpPr>
        <p:spPr>
          <a:xfrm>
            <a:off x="-1447800" y="381001"/>
            <a:ext cx="8229600" cy="1139825"/>
          </a:xfrm>
        </p:spPr>
        <p:txBody>
          <a:bodyPr/>
          <a:lstStyle/>
          <a:p>
            <a:r>
              <a:rPr lang="en-US" sz="3200" u="sng" dirty="0">
                <a:solidFill>
                  <a:srgbClr val="0000FF"/>
                </a:solidFill>
              </a:rPr>
              <a:t>DISADVANTAGES</a:t>
            </a:r>
            <a:r>
              <a:rPr lang="en-US" sz="3200" dirty="0">
                <a:solidFill>
                  <a:srgbClr val="0000FF"/>
                </a:solidFill>
              </a:rPr>
              <a:t> </a:t>
            </a:r>
          </a:p>
        </p:txBody>
      </p:sp>
      <p:sp>
        <p:nvSpPr>
          <p:cNvPr id="147459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1752600" y="1524000"/>
            <a:ext cx="6477000" cy="4530725"/>
          </a:xfrm>
        </p:spPr>
        <p:txBody>
          <a:bodyPr/>
          <a:lstStyle/>
          <a:p>
            <a:r>
              <a:rPr lang="en-US" dirty="0"/>
              <a:t>Unpleasant </a:t>
            </a:r>
            <a:r>
              <a:rPr lang="en-US" dirty="0" err="1"/>
              <a:t>odour</a:t>
            </a:r>
            <a:r>
              <a:rPr lang="en-US" dirty="0"/>
              <a:t>.</a:t>
            </a:r>
          </a:p>
          <a:p>
            <a:r>
              <a:rPr lang="en-US" dirty="0"/>
              <a:t>Slight loss of </a:t>
            </a:r>
            <a:r>
              <a:rPr lang="en-US" dirty="0" err="1"/>
              <a:t>crestal</a:t>
            </a:r>
            <a:r>
              <a:rPr lang="en-US" dirty="0"/>
              <a:t> bone </a:t>
            </a:r>
            <a:r>
              <a:rPr lang="en-US" dirty="0">
                <a:solidFill>
                  <a:srgbClr val="C00000"/>
                </a:solidFill>
              </a:rPr>
              <a:t>(</a:t>
            </a:r>
            <a:r>
              <a:rPr lang="en-US" dirty="0" err="1">
                <a:solidFill>
                  <a:srgbClr val="C00000"/>
                </a:solidFill>
              </a:rPr>
              <a:t>Kamansky</a:t>
            </a:r>
            <a:r>
              <a:rPr lang="en-US" dirty="0">
                <a:solidFill>
                  <a:srgbClr val="C00000"/>
                </a:solidFill>
              </a:rPr>
              <a:t> F.W. et al)</a:t>
            </a:r>
          </a:p>
          <a:p>
            <a:r>
              <a:rPr lang="en-US" dirty="0"/>
              <a:t>Not suitable  for thin </a:t>
            </a:r>
            <a:r>
              <a:rPr lang="en-US" dirty="0" err="1"/>
              <a:t>gingiva</a:t>
            </a:r>
            <a:r>
              <a:rPr lang="en-US" dirty="0"/>
              <a:t>.</a:t>
            </a:r>
          </a:p>
          <a:p>
            <a:endParaRPr lang="en-US" dirty="0"/>
          </a:p>
        </p:txBody>
      </p:sp>
    </p:spTree>
  </p:cSld>
  <p:clrMapOvr>
    <a:masterClrMapping/>
  </p:clrMapOvr>
  <p:transition spd="slow">
    <p:wipe dir="r"/>
  </p:transition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22" name="Rectangle 2"/>
          <p:cNvSpPr>
            <a:spLocks noGrp="1" noChangeArrowheads="1"/>
          </p:cNvSpPr>
          <p:nvPr>
            <p:ph type="title"/>
          </p:nvPr>
        </p:nvSpPr>
        <p:spPr>
          <a:xfrm>
            <a:off x="381000" y="381000"/>
            <a:ext cx="8229600" cy="1143000"/>
          </a:xfrm>
        </p:spPr>
        <p:txBody>
          <a:bodyPr/>
          <a:lstStyle/>
          <a:p>
            <a:r>
              <a:rPr lang="en-GB" sz="4000" b="1" dirty="0">
                <a:solidFill>
                  <a:srgbClr val="7030A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+mn-lt"/>
                <a:ea typeface="Lucida Sans Unicode" pitchFamily="34" charset="0"/>
                <a:cs typeface="Lucida Sans Unicode" pitchFamily="34" charset="0"/>
              </a:rPr>
              <a:t>CHEMOSURGERY</a:t>
            </a:r>
          </a:p>
        </p:txBody>
      </p:sp>
      <p:sp>
        <p:nvSpPr>
          <p:cNvPr id="81923" name="Rectangle 3"/>
          <p:cNvSpPr>
            <a:spLocks noGrp="1" noChangeArrowheads="1"/>
          </p:cNvSpPr>
          <p:nvPr>
            <p:ph idx="1"/>
          </p:nvPr>
        </p:nvSpPr>
        <p:spPr>
          <a:xfrm>
            <a:off x="457200" y="1524000"/>
            <a:ext cx="8686800" cy="5334000"/>
          </a:xfrm>
        </p:spPr>
        <p:txBody>
          <a:bodyPr/>
          <a:lstStyle/>
          <a:p>
            <a:pPr>
              <a:buFontTx/>
              <a:buChar char="-"/>
            </a:pPr>
            <a:r>
              <a:rPr lang="en-GB" sz="2400"/>
              <a:t>5 % paraformaldehyde &amp; potassium hydroxide </a:t>
            </a:r>
          </a:p>
          <a:p>
            <a:pPr>
              <a:buFontTx/>
              <a:buChar char="-"/>
            </a:pPr>
            <a:endParaRPr lang="en-GB" sz="2400"/>
          </a:p>
          <a:p>
            <a:pPr>
              <a:buFontTx/>
              <a:buNone/>
            </a:pPr>
            <a:r>
              <a:rPr lang="en-GB" sz="2400" b="1"/>
              <a:t>Disadv:</a:t>
            </a:r>
            <a:r>
              <a:rPr lang="en-GB" sz="2400"/>
              <a:t> </a:t>
            </a:r>
          </a:p>
          <a:p>
            <a:pPr>
              <a:buFontTx/>
              <a:buChar char="-"/>
            </a:pPr>
            <a:r>
              <a:rPr lang="en-GB" sz="2400"/>
              <a:t>Uncontrolled depth of action</a:t>
            </a:r>
          </a:p>
          <a:p>
            <a:pPr>
              <a:buFontTx/>
              <a:buChar char="-"/>
            </a:pPr>
            <a:r>
              <a:rPr lang="en-GB" sz="2400"/>
              <a:t>Gingival remodelling not effective</a:t>
            </a:r>
          </a:p>
          <a:p>
            <a:pPr>
              <a:buFontTx/>
              <a:buChar char="-"/>
            </a:pPr>
            <a:r>
              <a:rPr lang="en-GB" sz="2400"/>
              <a:t>Slower re- epithelialization &amp; healing.</a:t>
            </a:r>
            <a:endParaRPr lang="en-US" sz="2400"/>
          </a:p>
        </p:txBody>
      </p:sp>
    </p:spTree>
  </p:cSld>
  <p:clrMapOvr>
    <a:masterClrMapping/>
  </p:clrMapOvr>
  <p:transition spd="slow">
    <p:wipe dir="r"/>
  </p:transition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7586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GB" sz="3600" dirty="0">
                <a:solidFill>
                  <a:srgbClr val="FF000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Lucida Sans Unicode" pitchFamily="34" charset="0"/>
                <a:ea typeface="Lucida Sans Unicode" pitchFamily="34" charset="0"/>
                <a:cs typeface="Lucida Sans Unicode" pitchFamily="34" charset="0"/>
              </a:rPr>
              <a:t> </a:t>
            </a:r>
            <a:r>
              <a:rPr lang="en-GB" sz="3200" b="1" dirty="0">
                <a:solidFill>
                  <a:srgbClr val="7030A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+mn-lt"/>
                <a:ea typeface="Lucida Sans Unicode" pitchFamily="34" charset="0"/>
                <a:cs typeface="Lucida Sans Unicode" pitchFamily="34" charset="0"/>
              </a:rPr>
              <a:t>SURGICAL GINGIVECTOMY</a:t>
            </a:r>
            <a:endParaRPr lang="en-GB" sz="3600" b="1" dirty="0">
              <a:solidFill>
                <a:srgbClr val="7030A0"/>
              </a:solidFill>
              <a:effectLst>
                <a:outerShdw blurRad="38100" dist="38100" dir="2700000" algn="tl">
                  <a:srgbClr val="C0C0C0"/>
                </a:outerShdw>
              </a:effectLst>
              <a:latin typeface="+mn-lt"/>
              <a:ea typeface="Lucida Sans Unicode" pitchFamily="34" charset="0"/>
              <a:cs typeface="Lucida Sans Unicode" pitchFamily="34" charset="0"/>
            </a:endParaRPr>
          </a:p>
        </p:txBody>
      </p:sp>
      <p:sp>
        <p:nvSpPr>
          <p:cNvPr id="67587" name="Rectangle 3"/>
          <p:cNvSpPr>
            <a:spLocks noGrp="1" noChangeArrowheads="1"/>
          </p:cNvSpPr>
          <p:nvPr>
            <p:ph type="body" sz="half" idx="1"/>
          </p:nvPr>
        </p:nvSpPr>
        <p:spPr>
          <a:xfrm>
            <a:off x="228600" y="1371600"/>
            <a:ext cx="6858000" cy="4648200"/>
          </a:xfrm>
        </p:spPr>
        <p:txBody>
          <a:bodyPr/>
          <a:lstStyle/>
          <a:p>
            <a:pPr>
              <a:lnSpc>
                <a:spcPct val="90000"/>
              </a:lnSpc>
            </a:pPr>
            <a:r>
              <a:rPr lang="en-GB" sz="2400" b="1" dirty="0">
                <a:solidFill>
                  <a:srgbClr val="008000"/>
                </a:solidFill>
              </a:rPr>
              <a:t>Indications</a:t>
            </a:r>
            <a:r>
              <a:rPr lang="en-GB" sz="2400" b="1" dirty="0"/>
              <a:t> :</a:t>
            </a:r>
            <a:r>
              <a:rPr lang="en-GB" sz="2400" dirty="0"/>
              <a:t>  - Gingival pockets, </a:t>
            </a:r>
            <a:r>
              <a:rPr lang="en-GB" sz="2400" dirty="0" err="1"/>
              <a:t>suprabony</a:t>
            </a:r>
            <a:r>
              <a:rPr lang="en-GB" sz="2400" dirty="0"/>
              <a:t>		                   pockets 	&amp; gingival 			                   enlargement</a:t>
            </a:r>
          </a:p>
          <a:p>
            <a:pPr>
              <a:lnSpc>
                <a:spcPct val="90000"/>
              </a:lnSpc>
            </a:pPr>
            <a:endParaRPr lang="en-GB" sz="2400" dirty="0"/>
          </a:p>
          <a:p>
            <a:pPr>
              <a:lnSpc>
                <a:spcPct val="90000"/>
              </a:lnSpc>
            </a:pPr>
            <a:r>
              <a:rPr lang="en-GB" sz="2400" b="1" dirty="0">
                <a:solidFill>
                  <a:srgbClr val="008000"/>
                </a:solidFill>
              </a:rPr>
              <a:t>Contraindications</a:t>
            </a:r>
            <a:r>
              <a:rPr lang="en-GB" sz="2400" b="1" dirty="0"/>
              <a:t>:</a:t>
            </a:r>
            <a:r>
              <a:rPr lang="en-GB" sz="2400" dirty="0"/>
              <a:t> -Aesthetic considerations</a:t>
            </a:r>
          </a:p>
          <a:p>
            <a:pPr>
              <a:lnSpc>
                <a:spcPct val="90000"/>
              </a:lnSpc>
              <a:buFontTx/>
              <a:buNone/>
            </a:pPr>
            <a:r>
              <a:rPr lang="en-GB" sz="2400" dirty="0"/>
              <a:t>				   -Bone loss</a:t>
            </a:r>
          </a:p>
          <a:p>
            <a:pPr>
              <a:lnSpc>
                <a:spcPct val="90000"/>
              </a:lnSpc>
              <a:buFontTx/>
              <a:buNone/>
            </a:pPr>
            <a:endParaRPr lang="en-GB" sz="2400" dirty="0"/>
          </a:p>
          <a:p>
            <a:pPr>
              <a:lnSpc>
                <a:spcPct val="90000"/>
              </a:lnSpc>
            </a:pPr>
            <a:r>
              <a:rPr lang="en-GB" sz="2400" b="1" dirty="0">
                <a:solidFill>
                  <a:srgbClr val="008000"/>
                </a:solidFill>
              </a:rPr>
              <a:t>Instruments used</a:t>
            </a:r>
            <a:r>
              <a:rPr lang="en-GB" sz="2400" b="1" dirty="0"/>
              <a:t>:</a:t>
            </a:r>
            <a:r>
              <a:rPr lang="en-GB" sz="2400" dirty="0"/>
              <a:t>-Kirkland knives</a:t>
            </a:r>
          </a:p>
          <a:p>
            <a:pPr>
              <a:lnSpc>
                <a:spcPct val="90000"/>
              </a:lnSpc>
              <a:buFontTx/>
              <a:buNone/>
            </a:pPr>
            <a:r>
              <a:rPr lang="en-GB" sz="2400" dirty="0"/>
              <a:t>				   -</a:t>
            </a:r>
            <a:r>
              <a:rPr lang="en-GB" sz="2400" dirty="0" err="1"/>
              <a:t>Orban</a:t>
            </a:r>
            <a:r>
              <a:rPr lang="en-GB" sz="2400" dirty="0"/>
              <a:t> periodontal knives</a:t>
            </a:r>
          </a:p>
          <a:p>
            <a:pPr>
              <a:lnSpc>
                <a:spcPct val="90000"/>
              </a:lnSpc>
              <a:buFontTx/>
              <a:buNone/>
            </a:pPr>
            <a:r>
              <a:rPr lang="en-GB" sz="2400" dirty="0"/>
              <a:t>				   -</a:t>
            </a:r>
            <a:r>
              <a:rPr lang="en-US" sz="2400" dirty="0">
                <a:cs typeface="Arial" charset="0"/>
              </a:rPr>
              <a:t># 11, &amp; #12 BP blades</a:t>
            </a:r>
          </a:p>
          <a:p>
            <a:pPr>
              <a:lnSpc>
                <a:spcPct val="90000"/>
              </a:lnSpc>
              <a:buFontTx/>
              <a:buNone/>
            </a:pPr>
            <a:r>
              <a:rPr lang="en-GB" sz="2400" dirty="0">
                <a:cs typeface="Arial" charset="0"/>
              </a:rPr>
              <a:t>				   -Scissors</a:t>
            </a:r>
            <a:endParaRPr lang="en-US" sz="2400" dirty="0">
              <a:cs typeface="Arial" charset="0"/>
            </a:endParaRPr>
          </a:p>
        </p:txBody>
      </p:sp>
      <p:pic>
        <p:nvPicPr>
          <p:cNvPr id="67588" name="Picture 4" descr="DSC06210"/>
          <p:cNvPicPr>
            <a:picLocks noGrp="1" noChangeAspect="1" noChangeArrowheads="1"/>
          </p:cNvPicPr>
          <p:nvPr>
            <p:ph sz="quarter" idx="2"/>
          </p:nvPr>
        </p:nvPicPr>
        <p:blipFill>
          <a:blip r:embed="rId2"/>
          <a:stretch>
            <a:fillRect/>
          </a:stretch>
        </p:blipFill>
        <p:spPr>
          <a:xfrm>
            <a:off x="7391400" y="1447800"/>
            <a:ext cx="1427456" cy="1943100"/>
          </a:xfrm>
          <a:noFill/>
          <a:ln/>
        </p:spPr>
      </p:pic>
      <p:pic>
        <p:nvPicPr>
          <p:cNvPr id="67590" name="Picture 6" descr="DSC06243"/>
          <p:cNvPicPr>
            <a:picLocks noGrp="1" noChangeAspect="1" noChangeArrowheads="1"/>
          </p:cNvPicPr>
          <p:nvPr>
            <p:ph sz="quarter" idx="3"/>
          </p:nvPr>
        </p:nvPicPr>
        <p:blipFill>
          <a:blip r:embed="rId3"/>
          <a:stretch>
            <a:fillRect/>
          </a:stretch>
        </p:blipFill>
        <p:spPr>
          <a:xfrm>
            <a:off x="7086600" y="3886200"/>
            <a:ext cx="1678891" cy="2171700"/>
          </a:xfrm>
          <a:noFill/>
          <a:ln/>
        </p:spPr>
      </p:pic>
    </p:spTree>
  </p:cSld>
  <p:clrMapOvr>
    <a:masterClrMapping/>
  </p:clrMapOvr>
  <p:transition>
    <p:wipe dir="r"/>
  </p:transition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6802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GB" sz="3200" dirty="0">
                <a:solidFill>
                  <a:srgbClr val="0000FF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Lucida Sans Unicode" pitchFamily="34" charset="0"/>
                <a:ea typeface="Lucida Sans Unicode" pitchFamily="34" charset="0"/>
                <a:cs typeface="Lucida Sans Unicode" pitchFamily="34" charset="0"/>
              </a:rPr>
              <a:t>SURGICAL GINGIVECTOMY TECHNIQUE</a:t>
            </a:r>
          </a:p>
        </p:txBody>
      </p:sp>
      <p:sp>
        <p:nvSpPr>
          <p:cNvPr id="76803" name="Rectangle 3"/>
          <p:cNvSpPr>
            <a:spLocks noGrp="1" noChangeArrowheads="1"/>
          </p:cNvSpPr>
          <p:nvPr>
            <p:ph type="body" sz="half" idx="1"/>
          </p:nvPr>
        </p:nvSpPr>
        <p:spPr>
          <a:xfrm>
            <a:off x="533400" y="1447800"/>
            <a:ext cx="4267200" cy="4876800"/>
          </a:xfrm>
        </p:spPr>
        <p:txBody>
          <a:bodyPr/>
          <a:lstStyle/>
          <a:p>
            <a:r>
              <a:rPr lang="en-GB" sz="2800" dirty="0"/>
              <a:t>Access &amp; trace the outline of the area to be excised.</a:t>
            </a:r>
          </a:p>
          <a:p>
            <a:r>
              <a:rPr lang="en-GB" sz="2800" dirty="0"/>
              <a:t>Kirkland knives</a:t>
            </a:r>
            <a:r>
              <a:rPr lang="en-GB" sz="2800" dirty="0">
                <a:sym typeface="Wingdings" pitchFamily="2" charset="2"/>
              </a:rPr>
              <a:t> incisions on facial &amp; lingual aspects</a:t>
            </a:r>
          </a:p>
          <a:p>
            <a:r>
              <a:rPr lang="en-GB" sz="2800" dirty="0" err="1">
                <a:sym typeface="Wingdings" pitchFamily="2" charset="2"/>
              </a:rPr>
              <a:t>Orban</a:t>
            </a:r>
            <a:r>
              <a:rPr lang="en-GB" sz="2800" dirty="0">
                <a:sym typeface="Wingdings" pitchFamily="2" charset="2"/>
              </a:rPr>
              <a:t> knives </a:t>
            </a:r>
            <a:r>
              <a:rPr lang="en-GB" sz="2800" dirty="0" err="1">
                <a:sym typeface="Wingdings" pitchFamily="2" charset="2"/>
              </a:rPr>
              <a:t>interdental</a:t>
            </a:r>
            <a:r>
              <a:rPr lang="en-GB" sz="2800" dirty="0">
                <a:sym typeface="Wingdings" pitchFamily="2" charset="2"/>
              </a:rPr>
              <a:t> incisions</a:t>
            </a:r>
          </a:p>
        </p:txBody>
      </p:sp>
      <p:pic>
        <p:nvPicPr>
          <p:cNvPr id="4" name="Picture 4" descr="DSC06209"/>
          <p:cNvPicPr>
            <a:picLocks noGrp="1" noChangeAspect="1" noChangeArrowheads="1"/>
          </p:cNvPicPr>
          <p:nvPr>
            <p:ph sz="quarter" idx="1"/>
          </p:nvPr>
        </p:nvPicPr>
        <p:blipFill>
          <a:blip r:embed="rId2"/>
          <a:srcRect/>
          <a:stretch>
            <a:fillRect/>
          </a:stretch>
        </p:blipFill>
        <p:spPr>
          <a:xfrm>
            <a:off x="4953000" y="1295400"/>
            <a:ext cx="3212690" cy="2133600"/>
          </a:xfrm>
          <a:noFill/>
          <a:ln/>
        </p:spPr>
      </p:pic>
      <p:pic>
        <p:nvPicPr>
          <p:cNvPr id="5" name="Picture 10" descr="DSC06220"/>
          <p:cNvPicPr>
            <a:picLocks noGrp="1" noChangeAspect="1" noChangeArrowheads="1"/>
          </p:cNvPicPr>
          <p:nvPr>
            <p:ph sz="quarter" idx="3"/>
          </p:nvPr>
        </p:nvPicPr>
        <p:blipFill>
          <a:blip r:embed="rId3"/>
          <a:srcRect/>
          <a:stretch>
            <a:fillRect/>
          </a:stretch>
        </p:blipFill>
        <p:spPr>
          <a:xfrm>
            <a:off x="5029200" y="3950088"/>
            <a:ext cx="3276600" cy="2063361"/>
          </a:xfrm>
          <a:noFill/>
          <a:ln/>
        </p:spPr>
      </p:pic>
    </p:spTree>
  </p:cSld>
  <p:clrMapOvr>
    <a:masterClrMapping/>
  </p:clrMapOvr>
  <p:transition>
    <p:wipe dir="r"/>
  </p:transition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1559" name="Picture 7" descr="DSC06218"/>
          <p:cNvPicPr>
            <a:picLocks noGrp="1" noChangeAspect="1" noChangeArrowheads="1"/>
          </p:cNvPicPr>
          <p:nvPr>
            <p:ph sz="quarter" idx="2"/>
          </p:nvPr>
        </p:nvPicPr>
        <p:blipFill>
          <a:blip r:embed="rId2"/>
          <a:srcRect/>
          <a:stretch>
            <a:fillRect/>
          </a:stretch>
        </p:blipFill>
        <p:spPr>
          <a:xfrm>
            <a:off x="5257800" y="762000"/>
            <a:ext cx="3316288" cy="2362200"/>
          </a:xfrm>
          <a:noFill/>
          <a:ln/>
        </p:spPr>
      </p:pic>
      <p:pic>
        <p:nvPicPr>
          <p:cNvPr id="151565" name="Picture 13" descr="DSC06386"/>
          <p:cNvPicPr>
            <a:picLocks noGrp="1" noChangeAspect="1" noChangeArrowheads="1"/>
          </p:cNvPicPr>
          <p:nvPr>
            <p:ph sz="quarter" idx="4"/>
          </p:nvPr>
        </p:nvPicPr>
        <p:blipFill>
          <a:blip r:embed="rId3"/>
          <a:stretch>
            <a:fillRect/>
          </a:stretch>
        </p:blipFill>
        <p:spPr>
          <a:xfrm>
            <a:off x="5181600" y="3771900"/>
            <a:ext cx="3713559" cy="2705100"/>
          </a:xfrm>
          <a:noFill/>
          <a:ln/>
        </p:spPr>
      </p:pic>
      <p:sp>
        <p:nvSpPr>
          <p:cNvPr id="6" name="Content Placeholder 5"/>
          <p:cNvSpPr>
            <a:spLocks noGrp="1"/>
          </p:cNvSpPr>
          <p:nvPr>
            <p:ph sz="quarter" idx="1"/>
          </p:nvPr>
        </p:nvSpPr>
        <p:spPr>
          <a:xfrm>
            <a:off x="228600" y="914400"/>
            <a:ext cx="4800600" cy="2971800"/>
          </a:xfrm>
        </p:spPr>
        <p:txBody>
          <a:bodyPr/>
          <a:lstStyle/>
          <a:p>
            <a:r>
              <a:rPr lang="en-GB" sz="2800" dirty="0">
                <a:sym typeface="Wingdings" pitchFamily="2" charset="2"/>
              </a:rPr>
              <a:t>Incisions should not expose the bone, but close enough to remove soft tissue</a:t>
            </a:r>
          </a:p>
          <a:p>
            <a:r>
              <a:rPr lang="en-GB" sz="2800" dirty="0">
                <a:sym typeface="Wingdings" pitchFamily="2" charset="2"/>
              </a:rPr>
              <a:t>Incisions (discontinuous / continuous) bevelled at 45</a:t>
            </a:r>
            <a:r>
              <a:rPr lang="en-GB" sz="2800" baseline="30000" dirty="0">
                <a:sym typeface="Wingdings" pitchFamily="2" charset="2"/>
              </a:rPr>
              <a:t>0</a:t>
            </a:r>
            <a:r>
              <a:rPr lang="en-GB" sz="2800" baseline="-25000" dirty="0">
                <a:sym typeface="Wingdings" pitchFamily="2" charset="2"/>
              </a:rPr>
              <a:t> </a:t>
            </a:r>
            <a:r>
              <a:rPr lang="en-GB" sz="2800" dirty="0">
                <a:sym typeface="Wingdings" pitchFamily="2" charset="2"/>
              </a:rPr>
              <a:t>to tooth surface.</a:t>
            </a:r>
          </a:p>
          <a:p>
            <a:r>
              <a:rPr lang="en-GB" sz="2800" dirty="0">
                <a:sym typeface="Wingdings" pitchFamily="2" charset="2"/>
              </a:rPr>
              <a:t>Excise the tissue, </a:t>
            </a:r>
            <a:r>
              <a:rPr lang="en-GB" sz="2800" dirty="0" err="1">
                <a:sym typeface="Wingdings" pitchFamily="2" charset="2"/>
              </a:rPr>
              <a:t>currette</a:t>
            </a:r>
            <a:r>
              <a:rPr lang="en-GB" sz="2800" dirty="0">
                <a:sym typeface="Wingdings" pitchFamily="2" charset="2"/>
              </a:rPr>
              <a:t> the granulation tissue </a:t>
            </a:r>
          </a:p>
          <a:p>
            <a:r>
              <a:rPr lang="en-GB" sz="2800" dirty="0"/>
              <a:t>Cover area with surgical pack.</a:t>
            </a:r>
            <a:endParaRPr lang="en-US" sz="2800" dirty="0"/>
          </a:p>
          <a:p>
            <a:endParaRPr lang="en-US" sz="2800" dirty="0"/>
          </a:p>
        </p:txBody>
      </p:sp>
    </p:spTree>
  </p:cSld>
  <p:clrMapOvr>
    <a:masterClrMapping/>
  </p:clrMapOvr>
  <p:transition>
    <p:wipe dir="r"/>
  </p:transition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0354" name="Rectangle 2"/>
          <p:cNvSpPr>
            <a:spLocks noGrp="1" noChangeArrowheads="1"/>
          </p:cNvSpPr>
          <p:nvPr>
            <p:ph type="title"/>
          </p:nvPr>
        </p:nvSpPr>
        <p:spPr>
          <a:xfrm>
            <a:off x="457200" y="228600"/>
            <a:ext cx="8229600" cy="1143000"/>
          </a:xfrm>
        </p:spPr>
        <p:txBody>
          <a:bodyPr/>
          <a:lstStyle/>
          <a:p>
            <a:r>
              <a:rPr lang="en-GB" sz="3600" b="1" dirty="0">
                <a:solidFill>
                  <a:srgbClr val="7030A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+mn-lt"/>
                <a:ea typeface="Lucida Sans Unicode" pitchFamily="34" charset="0"/>
                <a:cs typeface="Lucida Sans Unicode" pitchFamily="34" charset="0"/>
              </a:rPr>
              <a:t>LASER SURGERY</a:t>
            </a:r>
          </a:p>
        </p:txBody>
      </p:sp>
      <p:sp>
        <p:nvSpPr>
          <p:cNvPr id="100355" name="Rectangle 3"/>
          <p:cNvSpPr>
            <a:spLocks noGrp="1" noChangeArrowheads="1"/>
          </p:cNvSpPr>
          <p:nvPr>
            <p:ph type="body" sz="half" idx="1"/>
          </p:nvPr>
        </p:nvSpPr>
        <p:spPr>
          <a:xfrm>
            <a:off x="381000" y="1371600"/>
            <a:ext cx="5562600" cy="5867400"/>
          </a:xfrm>
        </p:spPr>
        <p:txBody>
          <a:bodyPr/>
          <a:lstStyle/>
          <a:p>
            <a:pPr>
              <a:lnSpc>
                <a:spcPct val="80000"/>
              </a:lnSpc>
              <a:buFontTx/>
              <a:buChar char="-"/>
            </a:pPr>
            <a:r>
              <a:rPr lang="en-GB" sz="2800" dirty="0"/>
              <a:t>Developed by Theodore H. </a:t>
            </a:r>
            <a:r>
              <a:rPr lang="en-GB" sz="2800" dirty="0" err="1"/>
              <a:t>Maiman</a:t>
            </a:r>
            <a:r>
              <a:rPr lang="en-GB" sz="2800" dirty="0"/>
              <a:t> in 1960 &amp; improved by Townes 1964.</a:t>
            </a:r>
          </a:p>
          <a:p>
            <a:pPr>
              <a:lnSpc>
                <a:spcPct val="80000"/>
              </a:lnSpc>
              <a:buFontTx/>
              <a:buChar char="-"/>
            </a:pPr>
            <a:r>
              <a:rPr lang="en-GB" sz="2800" dirty="0"/>
              <a:t>1</a:t>
            </a:r>
            <a:r>
              <a:rPr lang="en-GB" sz="2800" baseline="30000" dirty="0"/>
              <a:t>st</a:t>
            </a:r>
            <a:r>
              <a:rPr lang="en-GB" sz="2800" dirty="0"/>
              <a:t> laser developed for dentistry </a:t>
            </a:r>
            <a:r>
              <a:rPr lang="en-GB" sz="2800" dirty="0">
                <a:sym typeface="Wingdings" pitchFamily="2" charset="2"/>
              </a:rPr>
              <a:t> by Patel in 1964 ( CO</a:t>
            </a:r>
            <a:r>
              <a:rPr lang="en-GB" sz="2800" baseline="-25000" dirty="0">
                <a:sym typeface="Wingdings" pitchFamily="2" charset="2"/>
              </a:rPr>
              <a:t>2</a:t>
            </a:r>
            <a:r>
              <a:rPr lang="en-GB" sz="2800" dirty="0">
                <a:sym typeface="Wingdings" pitchFamily="2" charset="2"/>
              </a:rPr>
              <a:t> laser).</a:t>
            </a:r>
          </a:p>
          <a:p>
            <a:pPr>
              <a:lnSpc>
                <a:spcPct val="80000"/>
              </a:lnSpc>
              <a:buFontTx/>
              <a:buChar char="-"/>
            </a:pPr>
            <a:r>
              <a:rPr lang="en-GB" sz="2800" dirty="0">
                <a:sym typeface="Wingdings" pitchFamily="2" charset="2"/>
              </a:rPr>
              <a:t>Types of lasers used in dentistry:</a:t>
            </a:r>
          </a:p>
          <a:p>
            <a:pPr>
              <a:lnSpc>
                <a:spcPct val="80000"/>
              </a:lnSpc>
              <a:buFontTx/>
              <a:buNone/>
            </a:pPr>
            <a:r>
              <a:rPr lang="en-GB" sz="2800" baseline="-25000" dirty="0"/>
              <a:t>		</a:t>
            </a:r>
            <a:r>
              <a:rPr lang="en-GB" sz="2800" dirty="0"/>
              <a:t>a) </a:t>
            </a:r>
            <a:r>
              <a:rPr lang="en-GB" sz="2800" dirty="0" err="1"/>
              <a:t>Carbondioxide</a:t>
            </a:r>
            <a:endParaRPr lang="en-GB" sz="2800" dirty="0"/>
          </a:p>
          <a:p>
            <a:pPr>
              <a:lnSpc>
                <a:spcPct val="80000"/>
              </a:lnSpc>
              <a:buFontTx/>
              <a:buNone/>
            </a:pPr>
            <a:r>
              <a:rPr lang="en-GB" sz="2800" dirty="0"/>
              <a:t>		b) Argon</a:t>
            </a:r>
          </a:p>
          <a:p>
            <a:pPr>
              <a:lnSpc>
                <a:spcPct val="80000"/>
              </a:lnSpc>
              <a:buFontTx/>
              <a:buNone/>
            </a:pPr>
            <a:r>
              <a:rPr lang="en-GB" sz="2800" dirty="0"/>
              <a:t>		c) Neodymium : Yttrium –   </a:t>
            </a:r>
          </a:p>
          <a:p>
            <a:pPr>
              <a:lnSpc>
                <a:spcPct val="80000"/>
              </a:lnSpc>
              <a:buFontTx/>
              <a:buNone/>
            </a:pPr>
            <a:r>
              <a:rPr lang="en-GB" sz="2800" dirty="0"/>
              <a:t>             Aluminium – Garnet</a:t>
            </a:r>
          </a:p>
        </p:txBody>
      </p:sp>
      <p:pic>
        <p:nvPicPr>
          <p:cNvPr id="100357" name="Picture 5" descr="DSC06454"/>
          <p:cNvPicPr>
            <a:picLocks noGrp="1" noChangeAspect="1" noChangeArrowheads="1"/>
          </p:cNvPicPr>
          <p:nvPr>
            <p:ph sz="half" idx="2"/>
          </p:nvPr>
        </p:nvPicPr>
        <p:blipFill>
          <a:blip r:embed="rId2" cstate="print"/>
          <a:stretch>
            <a:fillRect/>
          </a:stretch>
        </p:blipFill>
        <p:spPr>
          <a:xfrm>
            <a:off x="6096000" y="1524000"/>
            <a:ext cx="2331028" cy="1828800"/>
          </a:xfrm>
          <a:noFill/>
          <a:ln/>
        </p:spPr>
      </p:pic>
      <p:pic>
        <p:nvPicPr>
          <p:cNvPr id="5" name="Picture 4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6096000" y="3886200"/>
            <a:ext cx="2417885" cy="2350612"/>
          </a:xfrm>
          <a:prstGeom prst="rect">
            <a:avLst/>
          </a:prstGeom>
          <a:noFill/>
        </p:spPr>
      </p:pic>
    </p:spTree>
  </p:cSld>
  <p:clrMapOvr>
    <a:masterClrMapping/>
  </p:clrMapOvr>
  <p:transition>
    <p:wipe dir="r"/>
  </p:transition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28600" y="304800"/>
            <a:ext cx="8686800" cy="6172200"/>
          </a:xfrm>
        </p:spPr>
        <p:txBody>
          <a:bodyPr/>
          <a:lstStyle/>
          <a:p>
            <a:endParaRPr lang="en-US" sz="2800" dirty="0"/>
          </a:p>
          <a:p>
            <a:pPr>
              <a:lnSpc>
                <a:spcPct val="80000"/>
              </a:lnSpc>
              <a:buClr>
                <a:schemeClr val="tx1"/>
              </a:buClr>
            </a:pPr>
            <a:r>
              <a:rPr lang="en-GB" sz="2800" b="1" dirty="0">
                <a:solidFill>
                  <a:srgbClr val="008000"/>
                </a:solidFill>
              </a:rPr>
              <a:t>Pick</a:t>
            </a:r>
            <a:r>
              <a:rPr lang="en-GB" sz="2800" dirty="0"/>
              <a:t> in 1985 </a:t>
            </a:r>
            <a:r>
              <a:rPr lang="en-GB" sz="2800" dirty="0">
                <a:sym typeface="Wingdings" pitchFamily="2" charset="2"/>
              </a:rPr>
              <a:t> used for gingival tissue management.</a:t>
            </a:r>
          </a:p>
          <a:p>
            <a:pPr>
              <a:lnSpc>
                <a:spcPct val="80000"/>
              </a:lnSpc>
              <a:buFontTx/>
              <a:buNone/>
            </a:pPr>
            <a:endParaRPr lang="en-GB" sz="2800" dirty="0">
              <a:sym typeface="Wingdings" pitchFamily="2" charset="2"/>
            </a:endParaRPr>
          </a:p>
          <a:p>
            <a:pPr>
              <a:lnSpc>
                <a:spcPct val="80000"/>
              </a:lnSpc>
            </a:pPr>
            <a:r>
              <a:rPr lang="en-GB" sz="2800" dirty="0"/>
              <a:t>Indicated in gingival hyperplasia associated with systemic </a:t>
            </a:r>
            <a:r>
              <a:rPr lang="en-GB" sz="2800" dirty="0" err="1"/>
              <a:t>hemorragic</a:t>
            </a:r>
            <a:r>
              <a:rPr lang="en-GB" sz="2800" dirty="0"/>
              <a:t> disorder</a:t>
            </a:r>
            <a:endParaRPr lang="en-GB" sz="2800" dirty="0">
              <a:sym typeface="Wingdings" pitchFamily="2" charset="2"/>
            </a:endParaRPr>
          </a:p>
          <a:p>
            <a:pPr>
              <a:lnSpc>
                <a:spcPct val="80000"/>
              </a:lnSpc>
              <a:buNone/>
            </a:pPr>
            <a:endParaRPr lang="en-US" sz="2800" dirty="0"/>
          </a:p>
          <a:p>
            <a:r>
              <a:rPr lang="en-US" sz="2800" dirty="0" err="1"/>
              <a:t>Nd</a:t>
            </a:r>
            <a:r>
              <a:rPr lang="en-US" sz="2800" dirty="0"/>
              <a:t> – YAG LASERS are recommended for gingival tissue retraction and excision .</a:t>
            </a:r>
          </a:p>
          <a:p>
            <a:endParaRPr lang="en-US" sz="2800" dirty="0"/>
          </a:p>
          <a:p>
            <a:r>
              <a:rPr lang="en-US" sz="2800" dirty="0"/>
              <a:t>LASERS work through </a:t>
            </a:r>
            <a:r>
              <a:rPr lang="en-US" sz="2800" dirty="0" err="1"/>
              <a:t>photoablation</a:t>
            </a:r>
            <a:r>
              <a:rPr lang="en-US" sz="2800" dirty="0"/>
              <a:t> and produce completely bloodless incision , controlled tissue removal and rapid , pain free healing. There is no need for </a:t>
            </a:r>
            <a:r>
              <a:rPr lang="en-US" sz="2800" dirty="0" err="1"/>
              <a:t>anaesthesia</a:t>
            </a:r>
            <a:r>
              <a:rPr lang="en-US" sz="2800" dirty="0"/>
              <a:t>.</a:t>
            </a:r>
          </a:p>
        </p:txBody>
      </p:sp>
    </p:spTree>
  </p:cSld>
  <p:clrMapOvr>
    <a:masterClrMapping/>
  </p:clrMapOvr>
  <p:transition spd="slow">
    <p:wipe dir="r"/>
  </p:transition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7522" name="Rectangle 2"/>
          <p:cNvSpPr>
            <a:spLocks noGrp="1" noChangeArrowheads="1"/>
          </p:cNvSpPr>
          <p:nvPr>
            <p:ph type="title"/>
          </p:nvPr>
        </p:nvSpPr>
        <p:spPr>
          <a:xfrm>
            <a:off x="533400" y="533400"/>
            <a:ext cx="8229600" cy="639763"/>
          </a:xfrm>
        </p:spPr>
        <p:txBody>
          <a:bodyPr/>
          <a:lstStyle/>
          <a:p>
            <a:r>
              <a:rPr lang="en-GB" sz="2800" dirty="0">
                <a:solidFill>
                  <a:srgbClr val="0000FF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Lucida Sans Unicode" pitchFamily="34" charset="0"/>
                <a:ea typeface="Lucida Sans Unicode" pitchFamily="34" charset="0"/>
                <a:cs typeface="Lucida Sans Unicode" pitchFamily="34" charset="0"/>
              </a:rPr>
              <a:t>ADVANTAGES &amp; DISADVANTAGES OF LASERS</a:t>
            </a:r>
          </a:p>
        </p:txBody>
      </p:sp>
      <p:sp>
        <p:nvSpPr>
          <p:cNvPr id="107523" name="Rectangle 3"/>
          <p:cNvSpPr>
            <a:spLocks noGrp="1" noChangeArrowheads="1"/>
          </p:cNvSpPr>
          <p:nvPr>
            <p:ph idx="1"/>
          </p:nvPr>
        </p:nvSpPr>
        <p:spPr>
          <a:xfrm>
            <a:off x="228600" y="1066800"/>
            <a:ext cx="8686800" cy="5562600"/>
          </a:xfrm>
        </p:spPr>
        <p:txBody>
          <a:bodyPr/>
          <a:lstStyle/>
          <a:p>
            <a:pPr>
              <a:lnSpc>
                <a:spcPct val="90000"/>
              </a:lnSpc>
              <a:buFontTx/>
              <a:buNone/>
            </a:pPr>
            <a:r>
              <a:rPr lang="en-GB" sz="2400" b="1" dirty="0">
                <a:solidFill>
                  <a:srgbClr val="008000"/>
                </a:solidFill>
                <a:effectLst>
                  <a:outerShdw blurRad="38100" dist="38100" dir="2700000" algn="tl">
                    <a:srgbClr val="C0C0C0"/>
                  </a:outerShdw>
                </a:effectLst>
              </a:rPr>
              <a:t>Adv:</a:t>
            </a:r>
          </a:p>
          <a:p>
            <a:pPr>
              <a:lnSpc>
                <a:spcPct val="90000"/>
              </a:lnSpc>
              <a:buFontTx/>
              <a:buNone/>
            </a:pPr>
            <a:r>
              <a:rPr lang="en-GB" sz="2400" dirty="0"/>
              <a:t>    -Seal small blood vessels &amp; </a:t>
            </a:r>
            <a:r>
              <a:rPr lang="en-GB" sz="2400" dirty="0" err="1"/>
              <a:t>lymphatics</a:t>
            </a:r>
            <a:r>
              <a:rPr lang="en-GB" sz="2400" dirty="0"/>
              <a:t> &lt; 0.5 mm diameter</a:t>
            </a:r>
          </a:p>
          <a:p>
            <a:pPr>
              <a:lnSpc>
                <a:spcPct val="90000"/>
              </a:lnSpc>
              <a:buFontTx/>
              <a:buNone/>
            </a:pPr>
            <a:r>
              <a:rPr lang="en-GB" sz="2400" dirty="0"/>
              <a:t>	-Precise incision</a:t>
            </a:r>
          </a:p>
          <a:p>
            <a:pPr>
              <a:lnSpc>
                <a:spcPct val="90000"/>
              </a:lnSpc>
              <a:buFontTx/>
              <a:buNone/>
            </a:pPr>
            <a:r>
              <a:rPr lang="en-GB" sz="2400" dirty="0"/>
              <a:t>	-Improved visibility</a:t>
            </a:r>
          </a:p>
          <a:p>
            <a:pPr>
              <a:lnSpc>
                <a:spcPct val="90000"/>
              </a:lnSpc>
              <a:buFontTx/>
              <a:buNone/>
            </a:pPr>
            <a:r>
              <a:rPr lang="en-GB" sz="2400" dirty="0"/>
              <a:t>	-Minimal tissue damage</a:t>
            </a:r>
          </a:p>
          <a:p>
            <a:pPr>
              <a:lnSpc>
                <a:spcPct val="90000"/>
              </a:lnSpc>
              <a:buFontTx/>
              <a:buNone/>
            </a:pPr>
            <a:r>
              <a:rPr lang="en-GB" sz="2400" dirty="0">
                <a:cs typeface="Arial" charset="0"/>
              </a:rPr>
              <a:t>	-decreased swelling post operatively</a:t>
            </a:r>
          </a:p>
          <a:p>
            <a:pPr>
              <a:lnSpc>
                <a:spcPct val="90000"/>
              </a:lnSpc>
              <a:buFontTx/>
              <a:buNone/>
            </a:pPr>
            <a:r>
              <a:rPr lang="en-GB" sz="2400" dirty="0">
                <a:cs typeface="Arial" charset="0"/>
              </a:rPr>
              <a:t> </a:t>
            </a:r>
          </a:p>
          <a:p>
            <a:pPr>
              <a:lnSpc>
                <a:spcPct val="90000"/>
              </a:lnSpc>
              <a:buFontTx/>
              <a:buNone/>
            </a:pPr>
            <a:r>
              <a:rPr lang="en-GB" sz="2400" b="1" dirty="0" err="1">
                <a:solidFill>
                  <a:srgbClr val="00800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cs typeface="Arial" charset="0"/>
              </a:rPr>
              <a:t>Disadv</a:t>
            </a:r>
            <a:r>
              <a:rPr lang="en-GB" sz="2400" b="1" dirty="0">
                <a:solidFill>
                  <a:srgbClr val="00800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cs typeface="Arial" charset="0"/>
              </a:rPr>
              <a:t>:</a:t>
            </a:r>
            <a:r>
              <a:rPr lang="en-GB" sz="2400" dirty="0">
                <a:solidFill>
                  <a:srgbClr val="008000"/>
                </a:solidFill>
                <a:cs typeface="Arial" charset="0"/>
              </a:rPr>
              <a:t> </a:t>
            </a:r>
          </a:p>
          <a:p>
            <a:pPr>
              <a:lnSpc>
                <a:spcPct val="90000"/>
              </a:lnSpc>
              <a:buFontTx/>
              <a:buNone/>
            </a:pPr>
            <a:r>
              <a:rPr lang="en-GB" sz="2400" dirty="0">
                <a:cs typeface="Arial" charset="0"/>
              </a:rPr>
              <a:t>	-Delayed healing than with scalpel</a:t>
            </a:r>
          </a:p>
          <a:p>
            <a:pPr>
              <a:lnSpc>
                <a:spcPct val="90000"/>
              </a:lnSpc>
              <a:buFontTx/>
              <a:buNone/>
            </a:pPr>
            <a:r>
              <a:rPr lang="en-GB" sz="2400" dirty="0">
                <a:cs typeface="Arial" charset="0"/>
              </a:rPr>
              <a:t>	- traumatizes bone &amp; dentin</a:t>
            </a:r>
          </a:p>
          <a:p>
            <a:pPr>
              <a:lnSpc>
                <a:spcPct val="90000"/>
              </a:lnSpc>
              <a:buFontTx/>
              <a:buNone/>
            </a:pPr>
            <a:r>
              <a:rPr lang="en-GB" sz="2400" dirty="0">
                <a:cs typeface="Arial" charset="0"/>
              </a:rPr>
              <a:t>	- if beam is reflected by operative instruments, neighbouring tissues are injured.</a:t>
            </a:r>
          </a:p>
          <a:p>
            <a:pPr>
              <a:lnSpc>
                <a:spcPct val="90000"/>
              </a:lnSpc>
              <a:buFontTx/>
              <a:buNone/>
            </a:pPr>
            <a:r>
              <a:rPr lang="en-GB" sz="2400" dirty="0">
                <a:cs typeface="Arial" charset="0"/>
              </a:rPr>
              <a:t>    - very expensive.</a:t>
            </a:r>
          </a:p>
          <a:p>
            <a:pPr>
              <a:lnSpc>
                <a:spcPct val="90000"/>
              </a:lnSpc>
              <a:buFontTx/>
              <a:buNone/>
            </a:pPr>
            <a:endParaRPr lang="en-GB" sz="2400" baseline="-25000" dirty="0">
              <a:cs typeface="Arial" charset="0"/>
            </a:endParaRPr>
          </a:p>
        </p:txBody>
      </p:sp>
      <p:sp>
        <p:nvSpPr>
          <p:cNvPr id="107524" name="Rectangle 4"/>
          <p:cNvSpPr>
            <a:spLocks noChangeArrowheads="1"/>
          </p:cNvSpPr>
          <p:nvPr/>
        </p:nvSpPr>
        <p:spPr bwMode="auto">
          <a:xfrm>
            <a:off x="2286000" y="2925763"/>
            <a:ext cx="4572000" cy="396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endParaRPr lang="en-US" b="0"/>
          </a:p>
        </p:txBody>
      </p:sp>
    </p:spTree>
  </p:cSld>
  <p:clrMapOvr>
    <a:masterClrMapping/>
  </p:clrMapOvr>
  <p:transition spd="slow">
    <p:wipe dir="r"/>
  </p:transition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28600" y="2286000"/>
            <a:ext cx="8686800" cy="4191000"/>
          </a:xfrm>
        </p:spPr>
        <p:txBody>
          <a:bodyPr/>
          <a:lstStyle/>
          <a:p>
            <a:pPr algn="ctr">
              <a:buNone/>
            </a:pPr>
            <a:r>
              <a:rPr lang="en-US" sz="5400" b="1" dirty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lgerian" pitchFamily="82" charset="0"/>
              </a:rPr>
              <a:t>RECENT ADVANCES </a:t>
            </a:r>
          </a:p>
        </p:txBody>
      </p:sp>
    </p:spTree>
  </p:cSld>
  <p:clrMapOvr>
    <a:masterClrMapping/>
  </p:clrMapOvr>
  <p:transition spd="slow">
    <p:wipe dir="r"/>
  </p:transition>
</p:sld>
</file>

<file path=ppt/slides/slide5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2946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GB" sz="3200" dirty="0">
                <a:solidFill>
                  <a:srgbClr val="FF00FF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Lucida Sans Unicode" pitchFamily="34" charset="0"/>
                <a:ea typeface="Lucida Sans Unicode" pitchFamily="34" charset="0"/>
                <a:cs typeface="Lucida Sans Unicode" pitchFamily="34" charset="0"/>
              </a:rPr>
              <a:t>NEWER MATERIALS FOR RETRACTION</a:t>
            </a:r>
          </a:p>
        </p:txBody>
      </p:sp>
      <p:sp>
        <p:nvSpPr>
          <p:cNvPr id="82947" name="Rectangle 3"/>
          <p:cNvSpPr>
            <a:spLocks noGrp="1" noChangeArrowheads="1"/>
          </p:cNvSpPr>
          <p:nvPr>
            <p:ph type="body" sz="half" idx="1"/>
          </p:nvPr>
        </p:nvSpPr>
        <p:spPr>
          <a:xfrm>
            <a:off x="381000" y="1295400"/>
            <a:ext cx="5334000" cy="5562600"/>
          </a:xfrm>
        </p:spPr>
        <p:txBody>
          <a:bodyPr/>
          <a:lstStyle/>
          <a:p>
            <a:pPr marL="609600" indent="-609600" algn="ctr">
              <a:lnSpc>
                <a:spcPct val="80000"/>
              </a:lnSpc>
              <a:buNone/>
            </a:pPr>
            <a:r>
              <a:rPr lang="en-GB" sz="2400" dirty="0">
                <a:solidFill>
                  <a:srgbClr val="005828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Arial Black" pitchFamily="34" charset="0"/>
              </a:rPr>
              <a:t>MEROCEL (MEROCEL CO):</a:t>
            </a:r>
          </a:p>
          <a:p>
            <a:pPr marL="609600" indent="-609600">
              <a:lnSpc>
                <a:spcPct val="80000"/>
              </a:lnSpc>
              <a:buFontTx/>
              <a:buNone/>
            </a:pPr>
            <a:r>
              <a:rPr lang="en-GB" sz="2000" dirty="0"/>
              <a:t>	- sponge like synthetic polymer (2mm 	thick)</a:t>
            </a:r>
          </a:p>
          <a:p>
            <a:pPr marL="609600" indent="-609600">
              <a:lnSpc>
                <a:spcPct val="80000"/>
              </a:lnSpc>
              <a:buFontTx/>
              <a:buNone/>
            </a:pPr>
            <a:r>
              <a:rPr lang="en-GB" sz="2000" dirty="0"/>
              <a:t>	- made of </a:t>
            </a:r>
            <a:r>
              <a:rPr lang="en-GB" sz="2000" dirty="0" err="1"/>
              <a:t>hydroxylate</a:t>
            </a:r>
            <a:r>
              <a:rPr lang="en-GB" sz="2000" dirty="0"/>
              <a:t> polyvinyl 	acetate</a:t>
            </a:r>
          </a:p>
          <a:p>
            <a:pPr marL="609600" indent="-609600">
              <a:lnSpc>
                <a:spcPct val="80000"/>
              </a:lnSpc>
              <a:buFontTx/>
              <a:buNone/>
            </a:pPr>
            <a:r>
              <a:rPr lang="en-GB" sz="2000" dirty="0"/>
              <a:t>	- expands on insertion</a:t>
            </a:r>
          </a:p>
          <a:p>
            <a:pPr marL="609600" indent="-609600">
              <a:lnSpc>
                <a:spcPct val="80000"/>
              </a:lnSpc>
              <a:buFontTx/>
              <a:buNone/>
            </a:pPr>
            <a:r>
              <a:rPr lang="en-GB" sz="2000" dirty="0"/>
              <a:t>	- minimal trauma &amp; effective</a:t>
            </a:r>
          </a:p>
          <a:p>
            <a:pPr marL="609600" indent="-609600">
              <a:lnSpc>
                <a:spcPct val="80000"/>
              </a:lnSpc>
              <a:buFontTx/>
              <a:buNone/>
            </a:pPr>
            <a:endParaRPr lang="en-GB" sz="2000" dirty="0"/>
          </a:p>
          <a:p>
            <a:pPr marL="609600" indent="-609600">
              <a:lnSpc>
                <a:spcPct val="80000"/>
              </a:lnSpc>
              <a:buFontTx/>
              <a:buNone/>
            </a:pPr>
            <a:r>
              <a:rPr lang="en-GB" sz="2000" b="1" dirty="0"/>
              <a:t>      </a:t>
            </a:r>
            <a:r>
              <a:rPr lang="en-GB" sz="2000" b="1" dirty="0">
                <a:solidFill>
                  <a:srgbClr val="008000"/>
                </a:solidFill>
              </a:rPr>
              <a:t>Procedure:</a:t>
            </a:r>
          </a:p>
          <a:p>
            <a:pPr marL="609600" indent="-609600">
              <a:lnSpc>
                <a:spcPct val="80000"/>
              </a:lnSpc>
              <a:buFontTx/>
              <a:buNone/>
            </a:pPr>
            <a:r>
              <a:rPr lang="en-GB" sz="2000" dirty="0"/>
              <a:t>         - After tooth preparation make 	provisional restoration &amp; remove it </a:t>
            </a:r>
          </a:p>
          <a:p>
            <a:pPr marL="609600" indent="-609600">
              <a:lnSpc>
                <a:spcPct val="80000"/>
              </a:lnSpc>
              <a:buFontTx/>
              <a:buNone/>
            </a:pPr>
            <a:r>
              <a:rPr lang="en-GB" sz="2000" dirty="0"/>
              <a:t>	- place </a:t>
            </a:r>
            <a:r>
              <a:rPr lang="en-GB" sz="2000" dirty="0" err="1"/>
              <a:t>Merocel</a:t>
            </a:r>
            <a:r>
              <a:rPr lang="en-GB" sz="2000" dirty="0"/>
              <a:t> into Gingival </a:t>
            </a:r>
            <a:r>
              <a:rPr lang="en-GB" sz="2000" dirty="0" err="1"/>
              <a:t>sulcus</a:t>
            </a:r>
            <a:r>
              <a:rPr lang="en-GB" sz="2000" dirty="0"/>
              <a:t> &amp;   </a:t>
            </a:r>
          </a:p>
          <a:p>
            <a:pPr marL="609600" indent="-609600">
              <a:lnSpc>
                <a:spcPct val="80000"/>
              </a:lnSpc>
              <a:buFontTx/>
              <a:buNone/>
            </a:pPr>
            <a:r>
              <a:rPr lang="en-GB" sz="2000" dirty="0"/>
              <a:t>              place  provisional restoration.</a:t>
            </a:r>
          </a:p>
          <a:p>
            <a:pPr marL="609600" indent="-609600">
              <a:lnSpc>
                <a:spcPct val="80000"/>
              </a:lnSpc>
              <a:buFontTx/>
              <a:buNone/>
            </a:pPr>
            <a:r>
              <a:rPr lang="en-GB" sz="2000" dirty="0"/>
              <a:t>	- ask patient to bite on it for 10-15 </a:t>
            </a:r>
            <a:r>
              <a:rPr lang="en-GB" sz="2000" dirty="0" err="1"/>
              <a:t>mins</a:t>
            </a:r>
            <a:endParaRPr lang="en-GB" sz="2000" dirty="0"/>
          </a:p>
          <a:p>
            <a:pPr marL="609600" indent="-609600">
              <a:lnSpc>
                <a:spcPct val="80000"/>
              </a:lnSpc>
              <a:buFontTx/>
              <a:buNone/>
            </a:pPr>
            <a:r>
              <a:rPr lang="en-GB" sz="2000" dirty="0"/>
              <a:t>	- </a:t>
            </a:r>
            <a:r>
              <a:rPr lang="en-GB" sz="2000" dirty="0" err="1"/>
              <a:t>Merocel</a:t>
            </a:r>
            <a:r>
              <a:rPr lang="en-GB" sz="2000" dirty="0"/>
              <a:t> exerts pressure on fluid      	absorption &amp; retracts.</a:t>
            </a:r>
          </a:p>
          <a:p>
            <a:pPr marL="609600" indent="-609600">
              <a:lnSpc>
                <a:spcPct val="80000"/>
              </a:lnSpc>
              <a:buFontTx/>
              <a:buNone/>
            </a:pPr>
            <a:endParaRPr lang="en-GB" sz="2000" dirty="0"/>
          </a:p>
        </p:txBody>
      </p:sp>
      <p:pic>
        <p:nvPicPr>
          <p:cNvPr id="4" name="Picture 4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6172200" y="1295400"/>
            <a:ext cx="2057400" cy="1295400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5" name="Picture 6" descr="DSC01701"/>
          <p:cNvPicPr>
            <a:picLocks noChangeAspect="1" noChangeArrowheads="1"/>
          </p:cNvPicPr>
          <p:nvPr/>
        </p:nvPicPr>
        <p:blipFill>
          <a:blip r:embed="rId3" cstate="print"/>
          <a:srcRect l="9091" t="20000" r="12727" b="12122"/>
          <a:stretch>
            <a:fillRect/>
          </a:stretch>
        </p:blipFill>
        <p:spPr bwMode="auto">
          <a:xfrm>
            <a:off x="6248400" y="2895600"/>
            <a:ext cx="1988527" cy="1294941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6" name="Picture 5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6248400" y="4495800"/>
            <a:ext cx="2058866" cy="1254082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sp>
        <p:nvSpPr>
          <p:cNvPr id="7" name="Rectangle 7"/>
          <p:cNvSpPr>
            <a:spLocks noChangeArrowheads="1"/>
          </p:cNvSpPr>
          <p:nvPr/>
        </p:nvSpPr>
        <p:spPr bwMode="auto">
          <a:xfrm>
            <a:off x="228600" y="6021388"/>
            <a:ext cx="8664820" cy="641350"/>
          </a:xfrm>
          <a:prstGeom prst="rect">
            <a:avLst/>
          </a:prstGeom>
          <a:solidFill>
            <a:schemeClr val="folHlink"/>
          </a:solidFill>
          <a:ln w="9525">
            <a:noFill/>
            <a:miter lim="800000"/>
            <a:headEnd/>
            <a:tailEnd/>
          </a:ln>
          <a:effectLst/>
        </p:spPr>
        <p:txBody>
          <a:bodyPr wrap="square">
            <a:spAutoFit/>
          </a:bodyPr>
          <a:lstStyle/>
          <a:p>
            <a:pPr algn="ctr"/>
            <a:r>
              <a:rPr lang="en-US" b="1" dirty="0"/>
              <a:t>Tissue Management with a new gingival retraction material: A preliminary clinical  report. J P D, March 1996 </a:t>
            </a:r>
            <a:r>
              <a:rPr lang="en-US" b="1" dirty="0" err="1"/>
              <a:t>Vol</a:t>
            </a:r>
            <a:r>
              <a:rPr lang="en-US" b="1" dirty="0"/>
              <a:t> 75, No.3, 242-247</a:t>
            </a:r>
          </a:p>
        </p:txBody>
      </p:sp>
    </p:spTree>
  </p:cSld>
  <p:clrMapOvr>
    <a:masterClrMapping/>
  </p:clrMapOvr>
  <p:transition>
    <p:wipe dir="r"/>
  </p:transition>
</p:sld>
</file>

<file path=ppt/slides/slide5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7223" name="Rectangle 7"/>
          <p:cNvSpPr>
            <a:spLocks noChangeArrowheads="1"/>
          </p:cNvSpPr>
          <p:nvPr/>
        </p:nvSpPr>
        <p:spPr bwMode="auto">
          <a:xfrm>
            <a:off x="533400" y="838200"/>
            <a:ext cx="5791200" cy="495520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square">
            <a:spAutoFit/>
          </a:bodyPr>
          <a:lstStyle/>
          <a:p>
            <a:pPr algn="ctr"/>
            <a:r>
              <a:rPr lang="en-GB" sz="2800" b="1" dirty="0">
                <a:solidFill>
                  <a:srgbClr val="005828"/>
                </a:solidFill>
                <a:effectLst>
                  <a:outerShdw blurRad="38100" dist="38100" dir="2700000" algn="tl">
                    <a:srgbClr val="C0C0C0"/>
                  </a:outerShdw>
                </a:effectLst>
              </a:rPr>
              <a:t>EXPASYL (KERR DENTAL):</a:t>
            </a:r>
          </a:p>
          <a:p>
            <a:endParaRPr lang="en-GB" sz="2400" dirty="0">
              <a:effectLst>
                <a:outerShdw blurRad="38100" dist="38100" dir="2700000" algn="tl">
                  <a:srgbClr val="C0C0C0"/>
                </a:outerShdw>
              </a:effectLst>
            </a:endParaRPr>
          </a:p>
          <a:p>
            <a:r>
              <a:rPr lang="en-GB" sz="2400" b="0" dirty="0"/>
              <a:t>	- paste containing Aluminium Chloride(</a:t>
            </a:r>
            <a:r>
              <a:rPr lang="en-GB" sz="2400" b="0" dirty="0" err="1"/>
              <a:t>hemostat</a:t>
            </a:r>
            <a:r>
              <a:rPr lang="en-GB" sz="2400" b="0" dirty="0"/>
              <a:t>) &amp; white clay</a:t>
            </a:r>
          </a:p>
          <a:p>
            <a:r>
              <a:rPr lang="en-GB" sz="2400" b="0" dirty="0"/>
              <a:t>	- injected into </a:t>
            </a:r>
            <a:r>
              <a:rPr lang="en-GB" sz="2400" b="0" dirty="0" err="1"/>
              <a:t>sulcus</a:t>
            </a:r>
            <a:r>
              <a:rPr lang="en-GB" sz="2400" b="0" dirty="0"/>
              <a:t>; deflects </a:t>
            </a:r>
            <a:r>
              <a:rPr lang="en-GB" sz="2400" b="0" dirty="0" err="1"/>
              <a:t>gingiva</a:t>
            </a:r>
            <a:r>
              <a:rPr lang="en-GB" sz="2400" b="0" dirty="0"/>
              <a:t> &amp; causes  </a:t>
            </a:r>
            <a:r>
              <a:rPr lang="en-GB" sz="2400" b="0" dirty="0" err="1"/>
              <a:t>hemostasis</a:t>
            </a:r>
            <a:endParaRPr lang="en-GB" sz="2400" b="0" dirty="0"/>
          </a:p>
          <a:p>
            <a:r>
              <a:rPr lang="en-GB" sz="2400" dirty="0"/>
              <a:t>	- </a:t>
            </a:r>
            <a:r>
              <a:rPr lang="en-US" sz="2400" dirty="0"/>
              <a:t>Material is dispensed directly into the </a:t>
            </a:r>
            <a:r>
              <a:rPr lang="en-US" sz="2400" dirty="0" err="1"/>
              <a:t>sulcus</a:t>
            </a:r>
            <a:r>
              <a:rPr lang="en-US" sz="2400" dirty="0"/>
              <a:t>, left  for 2 minutes, and then rinsed, leaving behind a  dry field and retracted gingival tissue </a:t>
            </a:r>
          </a:p>
          <a:p>
            <a:r>
              <a:rPr lang="en-GB" sz="2400" dirty="0"/>
              <a:t>	</a:t>
            </a:r>
            <a:r>
              <a:rPr lang="en-GB" sz="2400" b="0" dirty="0"/>
              <a:t>- rapid action (</a:t>
            </a:r>
            <a:r>
              <a:rPr lang="en-GB" sz="2400" b="0" dirty="0" err="1"/>
              <a:t>sulcus</a:t>
            </a:r>
            <a:r>
              <a:rPr lang="en-GB" sz="2400" b="0" dirty="0"/>
              <a:t> opening of 0.5mm in 2mins) &amp; painless</a:t>
            </a:r>
          </a:p>
          <a:p>
            <a:r>
              <a:rPr lang="en-GB" sz="2400" dirty="0"/>
              <a:t>	</a:t>
            </a:r>
            <a:endParaRPr lang="en-US" sz="2400" b="0" dirty="0"/>
          </a:p>
        </p:txBody>
      </p:sp>
      <p:pic>
        <p:nvPicPr>
          <p:cNvPr id="3" name="Picture 6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6324600" y="1905000"/>
            <a:ext cx="2609850" cy="246716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  <p:transition spd="slow">
    <p:wipe dir="r"/>
  </p:transition>
</p:sld>
</file>

<file path=ppt/slides/slide5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4930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124931" name="Rectangle 3"/>
          <p:cNvSpPr>
            <a:spLocks noGrp="1" noChangeArrowheads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8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C142BFE-F232-4A05-9E84-9D630689B484}" type="slidenum">
              <a:rPr lang="en-IN"/>
              <a:pPr/>
              <a:t>58</a:t>
            </a:fld>
            <a:endParaRPr lang="en-IN"/>
          </a:p>
        </p:txBody>
      </p:sp>
      <p:pic>
        <p:nvPicPr>
          <p:cNvPr id="124932" name="Picture 4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2195147" y="260351"/>
            <a:ext cx="4629150" cy="3000375"/>
          </a:xfrm>
          <a:prstGeom prst="rect">
            <a:avLst/>
          </a:prstGeom>
          <a:noFill/>
        </p:spPr>
      </p:pic>
      <p:pic>
        <p:nvPicPr>
          <p:cNvPr id="124933" name="Picture 5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395654" y="3646488"/>
            <a:ext cx="4104543" cy="2754312"/>
          </a:xfrm>
          <a:prstGeom prst="rect">
            <a:avLst/>
          </a:prstGeom>
          <a:noFill/>
        </p:spPr>
      </p:pic>
      <p:pic>
        <p:nvPicPr>
          <p:cNvPr id="124934" name="Picture 6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5004289" y="3644900"/>
            <a:ext cx="3820257" cy="2736850"/>
          </a:xfrm>
          <a:prstGeom prst="rect">
            <a:avLst/>
          </a:prstGeom>
          <a:noFill/>
        </p:spPr>
      </p:pic>
    </p:spTree>
  </p:cSld>
  <p:clrMapOvr>
    <a:masterClrMapping/>
  </p:clrMapOvr>
  <p:transition spd="slow">
    <p:wipe dir="r"/>
  </p:transition>
</p:sld>
</file>

<file path=ppt/slides/slide5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z="2800" b="1" dirty="0">
                <a:solidFill>
                  <a:srgbClr val="005828"/>
                </a:solidFill>
                <a:effectLst>
                  <a:outerShdw blurRad="38100" dist="38100" dir="2700000" algn="tl">
                    <a:srgbClr val="C0C0C0"/>
                  </a:outerShdw>
                </a:effectLst>
              </a:rPr>
              <a:t>EXPANDING POLY VINYL SILOXANE GELS :</a:t>
            </a:r>
            <a:br>
              <a:rPr lang="en-US" sz="2800" b="1" dirty="0">
                <a:solidFill>
                  <a:srgbClr val="005828"/>
                </a:solidFill>
                <a:effectLst>
                  <a:outerShdw blurRad="38100" dist="38100" dir="2700000" algn="tl">
                    <a:srgbClr val="C0C0C0"/>
                  </a:outerShdw>
                </a:effectLst>
              </a:rPr>
            </a:br>
            <a:r>
              <a:rPr lang="en-US" sz="2800" b="1" dirty="0">
                <a:solidFill>
                  <a:srgbClr val="005828"/>
                </a:solidFill>
                <a:effectLst>
                  <a:outerShdw blurRad="38100" dist="38100" dir="2700000" algn="tl">
                    <a:srgbClr val="C0C0C0"/>
                  </a:outerShdw>
                </a:effectLst>
              </a:rPr>
              <a:t>             (</a:t>
            </a:r>
            <a:r>
              <a:rPr lang="en-US" sz="2800" b="1" dirty="0">
                <a:solidFill>
                  <a:srgbClr val="005828"/>
                </a:solidFill>
              </a:rPr>
              <a:t>MAGIC FOAM CORD)</a:t>
            </a:r>
            <a:endParaRPr lang="en-US" sz="280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28600" y="1219200"/>
            <a:ext cx="5029200" cy="5257800"/>
          </a:xfrm>
        </p:spPr>
        <p:txBody>
          <a:bodyPr/>
          <a:lstStyle/>
          <a:p>
            <a:r>
              <a:rPr lang="en-US" sz="2800" dirty="0"/>
              <a:t>Expanding vinyl </a:t>
            </a:r>
            <a:r>
              <a:rPr lang="en-US" sz="2800" dirty="0" err="1"/>
              <a:t>polysiloxane</a:t>
            </a:r>
            <a:r>
              <a:rPr lang="en-US" sz="2800" dirty="0"/>
              <a:t> material </a:t>
            </a:r>
          </a:p>
          <a:p>
            <a:endParaRPr lang="en-US" sz="2800" dirty="0"/>
          </a:p>
          <a:p>
            <a:endParaRPr lang="en-US" sz="2800" dirty="0"/>
          </a:p>
          <a:p>
            <a:r>
              <a:rPr lang="en-US" sz="2800" dirty="0"/>
              <a:t>Less traumatic to the tissues than retraction cord. </a:t>
            </a:r>
          </a:p>
          <a:p>
            <a:endParaRPr lang="en-US" dirty="0"/>
          </a:p>
        </p:txBody>
      </p:sp>
      <p:pic>
        <p:nvPicPr>
          <p:cNvPr id="4" name="Picture 4" descr="gelintro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5486400" y="1371600"/>
            <a:ext cx="2590800" cy="19034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5" name="Picture 10" descr="MagicFoamCord%20pack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>
          <a:xfrm>
            <a:off x="5562600" y="4038600"/>
            <a:ext cx="2971800" cy="2052638"/>
          </a:xfrm>
          <a:prstGeom prst="rect">
            <a:avLst/>
          </a:prstGeom>
          <a:noFill/>
          <a:ln/>
        </p:spPr>
      </p:pic>
    </p:spTree>
  </p:cSld>
  <p:clrMapOvr>
    <a:masterClrMapping/>
  </p:clrMapOvr>
  <p:transition spd="slow">
    <p:wipe dir="r"/>
  </p:transition>
</p:sld>
</file>

<file path=ppt/slides/slide6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54E1478-D9D4-42F5-9520-7C4AEB9394B7}" type="slidenum">
              <a:rPr lang="en-IN"/>
              <a:pPr/>
              <a:t>60</a:t>
            </a:fld>
            <a:endParaRPr lang="en-IN"/>
          </a:p>
        </p:txBody>
      </p:sp>
      <p:pic>
        <p:nvPicPr>
          <p:cNvPr id="92164" name="Picture 4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304800" y="838200"/>
            <a:ext cx="2231781" cy="1571625"/>
          </a:xfrm>
          <a:prstGeom prst="rect">
            <a:avLst/>
          </a:prstGeom>
          <a:noFill/>
        </p:spPr>
      </p:pic>
      <p:pic>
        <p:nvPicPr>
          <p:cNvPr id="92165" name="Picture 5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3200400" y="838200"/>
            <a:ext cx="2303585" cy="1635125"/>
          </a:xfrm>
          <a:prstGeom prst="rect">
            <a:avLst/>
          </a:prstGeom>
          <a:noFill/>
        </p:spPr>
      </p:pic>
      <p:pic>
        <p:nvPicPr>
          <p:cNvPr id="92166" name="Picture 6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6248400" y="838200"/>
            <a:ext cx="2370992" cy="1676495"/>
          </a:xfrm>
          <a:prstGeom prst="rect">
            <a:avLst/>
          </a:prstGeom>
          <a:noFill/>
        </p:spPr>
      </p:pic>
      <p:pic>
        <p:nvPicPr>
          <p:cNvPr id="92167" name="Picture 7"/>
          <p:cNvPicPr>
            <a:picLocks noChangeAspect="1" noChangeArrowheads="1"/>
          </p:cNvPicPr>
          <p:nvPr/>
        </p:nvPicPr>
        <p:blipFill>
          <a:blip r:embed="rId5"/>
          <a:srcRect/>
          <a:stretch>
            <a:fillRect/>
          </a:stretch>
        </p:blipFill>
        <p:spPr bwMode="auto">
          <a:xfrm>
            <a:off x="3429000" y="4114800"/>
            <a:ext cx="2520462" cy="1782763"/>
          </a:xfrm>
          <a:prstGeom prst="rect">
            <a:avLst/>
          </a:prstGeom>
          <a:noFill/>
        </p:spPr>
      </p:pic>
      <p:pic>
        <p:nvPicPr>
          <p:cNvPr id="92168" name="Picture 8"/>
          <p:cNvPicPr>
            <a:picLocks noChangeAspect="1" noChangeArrowheads="1"/>
          </p:cNvPicPr>
          <p:nvPr/>
        </p:nvPicPr>
        <p:blipFill>
          <a:blip r:embed="rId6"/>
          <a:srcRect/>
          <a:stretch>
            <a:fillRect/>
          </a:stretch>
        </p:blipFill>
        <p:spPr bwMode="auto">
          <a:xfrm>
            <a:off x="457200" y="4114800"/>
            <a:ext cx="2520462" cy="1762125"/>
          </a:xfrm>
          <a:prstGeom prst="rect">
            <a:avLst/>
          </a:prstGeom>
          <a:noFill/>
        </p:spPr>
      </p:pic>
      <p:pic>
        <p:nvPicPr>
          <p:cNvPr id="92169" name="Picture 9"/>
          <p:cNvPicPr>
            <a:picLocks noChangeAspect="1" noChangeArrowheads="1"/>
          </p:cNvPicPr>
          <p:nvPr/>
        </p:nvPicPr>
        <p:blipFill>
          <a:blip r:embed="rId7"/>
          <a:srcRect/>
          <a:stretch>
            <a:fillRect/>
          </a:stretch>
        </p:blipFill>
        <p:spPr bwMode="auto">
          <a:xfrm>
            <a:off x="6400800" y="4114800"/>
            <a:ext cx="2303585" cy="1733550"/>
          </a:xfrm>
          <a:prstGeom prst="rect">
            <a:avLst/>
          </a:prstGeom>
          <a:noFill/>
        </p:spPr>
      </p:pic>
      <p:sp>
        <p:nvSpPr>
          <p:cNvPr id="13" name="Rectangle 12"/>
          <p:cNvSpPr/>
          <p:nvPr/>
        </p:nvSpPr>
        <p:spPr>
          <a:xfrm>
            <a:off x="533400" y="2828836"/>
            <a:ext cx="7924800" cy="12003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2400" dirty="0"/>
              <a:t>Syringed around the crown preparation margins and a cap (</a:t>
            </a:r>
            <a:r>
              <a:rPr lang="en-US" sz="2400" dirty="0" err="1"/>
              <a:t>Comprecap</a:t>
            </a:r>
            <a:r>
              <a:rPr lang="en-US" sz="2400" dirty="0"/>
              <a:t>) is placed to maintain pressure.</a:t>
            </a:r>
          </a:p>
          <a:p>
            <a:pPr>
              <a:buNone/>
            </a:pPr>
            <a:r>
              <a:rPr lang="en-US" sz="2400" dirty="0"/>
              <a:t> </a:t>
            </a:r>
          </a:p>
        </p:txBody>
      </p:sp>
    </p:spTree>
  </p:cSld>
  <p:clrMapOvr>
    <a:masterClrMapping/>
  </p:clrMapOvr>
  <p:transition spd="slow">
    <p:wipe dir="r"/>
  </p:transition>
</p:sld>
</file>

<file path=ppt/slides/slide6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4739" name="Rectangle 3"/>
          <p:cNvSpPr>
            <a:spLocks noGrp="1" noChangeArrowheads="1"/>
          </p:cNvSpPr>
          <p:nvPr>
            <p:ph idx="1"/>
          </p:nvPr>
        </p:nvSpPr>
        <p:spPr>
          <a:xfrm>
            <a:off x="457200" y="457200"/>
            <a:ext cx="4114800" cy="6400800"/>
          </a:xfrm>
        </p:spPr>
        <p:txBody>
          <a:bodyPr/>
          <a:lstStyle/>
          <a:p>
            <a:pPr>
              <a:buFont typeface="Wingdings" pitchFamily="2" charset="2"/>
              <a:buNone/>
            </a:pPr>
            <a:endParaRPr lang="en-US" sz="2800" b="1" u="sng" dirty="0"/>
          </a:p>
          <a:p>
            <a:pPr>
              <a:buFont typeface="Wingdings" pitchFamily="2" charset="2"/>
              <a:buNone/>
            </a:pPr>
            <a:r>
              <a:rPr lang="en-US" sz="2400" b="1" u="sng" dirty="0">
                <a:solidFill>
                  <a:srgbClr val="008000"/>
                </a:solidFill>
              </a:rPr>
              <a:t>DRAWBACKS</a:t>
            </a:r>
          </a:p>
          <a:p>
            <a:r>
              <a:rPr lang="en-US" sz="2400" dirty="0"/>
              <a:t>Tips too large to adequately inject the material into the </a:t>
            </a:r>
            <a:r>
              <a:rPr lang="en-US" sz="2400" dirty="0" err="1"/>
              <a:t>sulcus</a:t>
            </a:r>
            <a:r>
              <a:rPr lang="en-US" sz="2400" dirty="0"/>
              <a:t> .</a:t>
            </a:r>
          </a:p>
          <a:p>
            <a:endParaRPr lang="en-US" sz="2400" dirty="0"/>
          </a:p>
          <a:p>
            <a:r>
              <a:rPr lang="en-US" sz="2400" dirty="0" err="1"/>
              <a:t>Hemostasis</a:t>
            </a:r>
            <a:r>
              <a:rPr lang="en-US" sz="2400" dirty="0"/>
              <a:t> must be established prior to the use of Magic </a:t>
            </a:r>
            <a:r>
              <a:rPr lang="en-US" sz="2400" dirty="0" err="1"/>
              <a:t>FoamCord</a:t>
            </a:r>
            <a:r>
              <a:rPr lang="en-US" sz="2400" dirty="0"/>
              <a:t>, significantly reducing its clinical efficiency .</a:t>
            </a:r>
          </a:p>
        </p:txBody>
      </p:sp>
      <p:sp>
        <p:nvSpPr>
          <p:cNvPr id="5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04B727D-4A2C-406D-B348-3B5A30C7EC32}" type="slidenum">
              <a:rPr lang="en-IN"/>
              <a:pPr/>
              <a:t>61</a:t>
            </a:fld>
            <a:endParaRPr lang="en-IN"/>
          </a:p>
        </p:txBody>
      </p:sp>
      <p:pic>
        <p:nvPicPr>
          <p:cNvPr id="6" name="Picture 7" descr="expanding"/>
          <p:cNvPicPr>
            <a:picLocks noChangeAspect="1" noChangeArrowheads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267200" y="838200"/>
            <a:ext cx="4267200" cy="1500054"/>
          </a:xfrm>
          <a:prstGeom prst="rect">
            <a:avLst/>
          </a:prstGeom>
          <a:noFill/>
          <a:ln/>
        </p:spPr>
      </p:pic>
      <p:pic>
        <p:nvPicPr>
          <p:cNvPr id="7" name="Picture 13" descr="Tissue_Goo_Box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>
          <a:xfrm>
            <a:off x="5181600" y="3276600"/>
            <a:ext cx="2895600" cy="2074863"/>
          </a:xfrm>
          <a:prstGeom prst="rect">
            <a:avLst/>
          </a:prstGeom>
          <a:noFill/>
          <a:ln/>
        </p:spPr>
      </p:pic>
    </p:spTree>
  </p:cSld>
  <p:clrMapOvr>
    <a:masterClrMapping/>
  </p:clrMapOvr>
  <p:transition spd="slow">
    <p:wipe dir="r"/>
  </p:transition>
</p:sld>
</file>

<file path=ppt/slides/slide6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5282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sz="3200" b="1" dirty="0">
                <a:solidFill>
                  <a:srgbClr val="005828"/>
                </a:solidFill>
              </a:rPr>
              <a:t>GINGITRAC</a:t>
            </a:r>
          </a:p>
        </p:txBody>
      </p:sp>
      <p:sp>
        <p:nvSpPr>
          <p:cNvPr id="225283" name="Rectangle 3"/>
          <p:cNvSpPr>
            <a:spLocks noGrp="1" noChangeArrowheads="1"/>
          </p:cNvSpPr>
          <p:nvPr>
            <p:ph idx="1"/>
          </p:nvPr>
        </p:nvSpPr>
        <p:spPr>
          <a:xfrm>
            <a:off x="228600" y="2514600"/>
            <a:ext cx="8686800" cy="3962400"/>
          </a:xfrm>
        </p:spPr>
        <p:txBody>
          <a:bodyPr/>
          <a:lstStyle/>
          <a:p>
            <a:pPr>
              <a:lnSpc>
                <a:spcPct val="90000"/>
              </a:lnSpc>
            </a:pPr>
            <a:r>
              <a:rPr lang="en-US" sz="2400" dirty="0"/>
              <a:t>a hand-held 2.5 ml syringe. </a:t>
            </a:r>
          </a:p>
          <a:p>
            <a:pPr>
              <a:lnSpc>
                <a:spcPct val="90000"/>
              </a:lnSpc>
            </a:pPr>
            <a:r>
              <a:rPr lang="en-US" sz="2400" dirty="0"/>
              <a:t>The two-step procedure -patients bite pressure to push astringent </a:t>
            </a:r>
            <a:r>
              <a:rPr lang="en-US" sz="2400" dirty="0" err="1"/>
              <a:t>GingiTrac</a:t>
            </a:r>
            <a:r>
              <a:rPr lang="en-US" sz="2400" dirty="0"/>
              <a:t> into the </a:t>
            </a:r>
            <a:r>
              <a:rPr lang="en-US" sz="2400" dirty="0" err="1"/>
              <a:t>sulcus</a:t>
            </a:r>
            <a:r>
              <a:rPr lang="en-US" sz="2400" dirty="0"/>
              <a:t> without packing cord. </a:t>
            </a:r>
            <a:br>
              <a:rPr lang="en-US" sz="2400" dirty="0"/>
            </a:br>
            <a:br>
              <a:rPr lang="en-US" sz="2400" dirty="0"/>
            </a:br>
            <a:endParaRPr lang="en-US" sz="2400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D76CDD8-E560-49EE-96DB-77C5E7319CCE}" type="slidenum">
              <a:rPr lang="en-IN"/>
              <a:pPr/>
              <a:t>62</a:t>
            </a:fld>
            <a:endParaRPr lang="en-IN"/>
          </a:p>
        </p:txBody>
      </p:sp>
      <p:pic>
        <p:nvPicPr>
          <p:cNvPr id="225285" name="Picture 5" descr="GingiTrac Singles from Centrix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6367097" y="260350"/>
            <a:ext cx="1928446" cy="1716088"/>
          </a:xfrm>
          <a:prstGeom prst="rect">
            <a:avLst/>
          </a:prstGeom>
          <a:noFill/>
        </p:spPr>
      </p:pic>
    </p:spTree>
  </p:cSld>
  <p:clrMapOvr>
    <a:masterClrMapping/>
  </p:clrMapOvr>
  <p:transition spd="slow">
    <p:wipe dir="r"/>
  </p:transition>
</p:sld>
</file>

<file path=ppt/slides/slide6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450" name="Rectangle 2"/>
          <p:cNvSpPr>
            <a:spLocks noGrp="1" noChangeArrowheads="1"/>
          </p:cNvSpPr>
          <p:nvPr>
            <p:ph type="title"/>
          </p:nvPr>
        </p:nvSpPr>
        <p:spPr>
          <a:xfrm>
            <a:off x="457200" y="1036638"/>
            <a:ext cx="8229600" cy="639762"/>
          </a:xfrm>
        </p:spPr>
        <p:txBody>
          <a:bodyPr>
            <a:noAutofit/>
          </a:bodyPr>
          <a:lstStyle/>
          <a:p>
            <a:r>
              <a:rPr lang="en-GB" sz="4000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ea typeface="Lucida Sans Unicode" pitchFamily="34" charset="0"/>
                <a:cs typeface="Lucida Sans Unicode" pitchFamily="34" charset="0"/>
              </a:rPr>
              <a:t>CONCLUSION</a:t>
            </a:r>
          </a:p>
        </p:txBody>
      </p:sp>
      <p:sp>
        <p:nvSpPr>
          <p:cNvPr id="104451" name="Rectangle 3"/>
          <p:cNvSpPr>
            <a:spLocks noGrp="1" noChangeArrowheads="1"/>
          </p:cNvSpPr>
          <p:nvPr>
            <p:ph idx="1"/>
          </p:nvPr>
        </p:nvSpPr>
        <p:spPr>
          <a:xfrm>
            <a:off x="228600" y="1752600"/>
            <a:ext cx="8686800" cy="5638800"/>
          </a:xfrm>
        </p:spPr>
        <p:txBody>
          <a:bodyPr/>
          <a:lstStyle/>
          <a:p>
            <a:pPr algn="just">
              <a:buFontTx/>
              <a:buChar char="-"/>
            </a:pPr>
            <a:r>
              <a:rPr lang="en-GB" sz="2400" dirty="0"/>
              <a:t>Gingival tissue management holds an aesthetic &amp; functional role in restorative dentistry .</a:t>
            </a:r>
          </a:p>
          <a:p>
            <a:pPr algn="just">
              <a:buFontTx/>
              <a:buChar char="-"/>
            </a:pPr>
            <a:r>
              <a:rPr lang="en-GB" sz="2400" dirty="0"/>
              <a:t>Thus the respectful maintenance of healthy biological relational conditions should always take precedence over aesthetic relationships for optimal efficiency of any restorative procedure.</a:t>
            </a:r>
          </a:p>
          <a:p>
            <a:pPr algn="just">
              <a:buFontTx/>
              <a:buChar char="-"/>
            </a:pPr>
            <a:r>
              <a:rPr lang="en-GB" sz="2400" dirty="0"/>
              <a:t>Management of gingival tissues is very important for the long term success of restorative treatment. Sound periodontal condition enhances both the longevity and </a:t>
            </a:r>
            <a:r>
              <a:rPr lang="en-GB" sz="2400" dirty="0" err="1"/>
              <a:t>esthetics</a:t>
            </a:r>
            <a:r>
              <a:rPr lang="en-GB" sz="2400" dirty="0"/>
              <a:t> of restorative treatment.</a:t>
            </a:r>
          </a:p>
          <a:p>
            <a:pPr>
              <a:buFontTx/>
              <a:buChar char="-"/>
            </a:pPr>
            <a:endParaRPr lang="en-US" sz="2400" dirty="0"/>
          </a:p>
        </p:txBody>
      </p:sp>
    </p:spTree>
  </p:cSld>
  <p:clrMapOvr>
    <a:masterClrMapping/>
  </p:clrMapOvr>
  <p:transition spd="slow">
    <p:wipe dir="r"/>
  </p:transition>
</p:sld>
</file>

<file path=ppt/slides/slide6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3666" name="Rectangle 2"/>
          <p:cNvSpPr>
            <a:spLocks noGrp="1" noChangeArrowheads="1"/>
          </p:cNvSpPr>
          <p:nvPr>
            <p:ph type="title"/>
          </p:nvPr>
        </p:nvSpPr>
        <p:spPr>
          <a:xfrm>
            <a:off x="457200" y="685800"/>
            <a:ext cx="8229600" cy="715963"/>
          </a:xfrm>
        </p:spPr>
        <p:txBody>
          <a:bodyPr/>
          <a:lstStyle/>
          <a:p>
            <a:pPr algn="ctr"/>
            <a:r>
              <a:rPr lang="en-GB" sz="3600" dirty="0">
                <a:solidFill>
                  <a:srgbClr val="FF000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Lucida Sans Unicode" pitchFamily="34" charset="0"/>
                <a:ea typeface="Lucida Sans Unicode" pitchFamily="34" charset="0"/>
                <a:cs typeface="Lucida Sans Unicode" pitchFamily="34" charset="0"/>
              </a:rPr>
              <a:t>REFERENCES </a:t>
            </a:r>
          </a:p>
        </p:txBody>
      </p:sp>
      <p:sp>
        <p:nvSpPr>
          <p:cNvPr id="113667" name="Rectangle 3"/>
          <p:cNvSpPr>
            <a:spLocks noGrp="1" noChangeArrowheads="1"/>
          </p:cNvSpPr>
          <p:nvPr>
            <p:ph idx="1"/>
          </p:nvPr>
        </p:nvSpPr>
        <p:spPr>
          <a:xfrm>
            <a:off x="228600" y="1447800"/>
            <a:ext cx="8686800" cy="5181600"/>
          </a:xfrm>
        </p:spPr>
        <p:txBody>
          <a:bodyPr/>
          <a:lstStyle/>
          <a:p>
            <a:pPr>
              <a:lnSpc>
                <a:spcPct val="80000"/>
              </a:lnSpc>
              <a:buFontTx/>
              <a:buChar char="-"/>
            </a:pPr>
            <a:r>
              <a:rPr lang="en-GB" dirty="0">
                <a:latin typeface="Lucida Sans" pitchFamily="34" charset="0"/>
              </a:rPr>
              <a:t>Text book of Operative Dentistry – </a:t>
            </a:r>
            <a:r>
              <a:rPr lang="en-GB" dirty="0" err="1">
                <a:latin typeface="Lucida Sans" pitchFamily="34" charset="0"/>
              </a:rPr>
              <a:t>Vimal.K.Sikri</a:t>
            </a:r>
            <a:endParaRPr lang="en-GB" dirty="0">
              <a:latin typeface="Lucida Sans" pitchFamily="34" charset="0"/>
            </a:endParaRPr>
          </a:p>
          <a:p>
            <a:pPr>
              <a:lnSpc>
                <a:spcPct val="80000"/>
              </a:lnSpc>
              <a:buFontTx/>
              <a:buChar char="-"/>
            </a:pPr>
            <a:r>
              <a:rPr lang="en-GB" dirty="0">
                <a:latin typeface="Lucida Sans" pitchFamily="34" charset="0"/>
              </a:rPr>
              <a:t>Aesthetic Dentistry ----  </a:t>
            </a:r>
            <a:r>
              <a:rPr lang="en-GB" dirty="0" err="1">
                <a:latin typeface="Lucida Sans" pitchFamily="34" charset="0"/>
              </a:rPr>
              <a:t>Asccheim,Dale</a:t>
            </a:r>
            <a:endParaRPr lang="en-GB" dirty="0">
              <a:latin typeface="Lucida Sans" pitchFamily="34" charset="0"/>
            </a:endParaRPr>
          </a:p>
          <a:p>
            <a:pPr>
              <a:lnSpc>
                <a:spcPct val="80000"/>
              </a:lnSpc>
              <a:buFontTx/>
              <a:buChar char="-"/>
            </a:pPr>
            <a:r>
              <a:rPr lang="en-GB" dirty="0">
                <a:latin typeface="Lucida Sans" pitchFamily="34" charset="0"/>
              </a:rPr>
              <a:t>Fundamentals of fixed </a:t>
            </a:r>
            <a:r>
              <a:rPr lang="en-GB" dirty="0" err="1">
                <a:latin typeface="Lucida Sans" pitchFamily="34" charset="0"/>
              </a:rPr>
              <a:t>Prosthodontics</a:t>
            </a:r>
            <a:r>
              <a:rPr lang="en-GB" dirty="0">
                <a:latin typeface="Lucida Sans" pitchFamily="34" charset="0"/>
              </a:rPr>
              <a:t> – Herbert T. </a:t>
            </a:r>
            <a:r>
              <a:rPr lang="en-GB" dirty="0" err="1">
                <a:latin typeface="Lucida Sans" pitchFamily="34" charset="0"/>
              </a:rPr>
              <a:t>Shillinburg</a:t>
            </a:r>
            <a:endParaRPr lang="en-GB" dirty="0">
              <a:latin typeface="Lucida Sans" pitchFamily="34" charset="0"/>
            </a:endParaRPr>
          </a:p>
          <a:p>
            <a:pPr>
              <a:lnSpc>
                <a:spcPct val="80000"/>
              </a:lnSpc>
              <a:buFontTx/>
              <a:buChar char="-"/>
            </a:pPr>
            <a:r>
              <a:rPr lang="en-GB" dirty="0">
                <a:latin typeface="Lucida Sans" pitchFamily="34" charset="0"/>
              </a:rPr>
              <a:t>Clinical </a:t>
            </a:r>
            <a:r>
              <a:rPr lang="en-GB" dirty="0" err="1">
                <a:latin typeface="Lucida Sans" pitchFamily="34" charset="0"/>
              </a:rPr>
              <a:t>Periodontology</a:t>
            </a:r>
            <a:r>
              <a:rPr lang="en-GB" dirty="0">
                <a:latin typeface="Lucida Sans" pitchFamily="34" charset="0"/>
              </a:rPr>
              <a:t> – </a:t>
            </a:r>
            <a:r>
              <a:rPr lang="en-GB" dirty="0" err="1">
                <a:latin typeface="Lucida Sans" pitchFamily="34" charset="0"/>
              </a:rPr>
              <a:t>Fermin</a:t>
            </a:r>
            <a:r>
              <a:rPr lang="en-GB" dirty="0">
                <a:latin typeface="Lucida Sans" pitchFamily="34" charset="0"/>
              </a:rPr>
              <a:t> A Carranza</a:t>
            </a:r>
          </a:p>
          <a:p>
            <a:pPr>
              <a:lnSpc>
                <a:spcPct val="80000"/>
              </a:lnSpc>
              <a:buFontTx/>
              <a:buChar char="-"/>
            </a:pPr>
            <a:r>
              <a:rPr lang="en-GB" dirty="0" err="1">
                <a:latin typeface="Lucida Sans" pitchFamily="34" charset="0"/>
              </a:rPr>
              <a:t>Marzouk</a:t>
            </a:r>
            <a:endParaRPr lang="en-GB" dirty="0">
              <a:latin typeface="Lucida Sans" pitchFamily="34" charset="0"/>
            </a:endParaRPr>
          </a:p>
          <a:p>
            <a:pPr>
              <a:lnSpc>
                <a:spcPct val="80000"/>
              </a:lnSpc>
              <a:buFontTx/>
              <a:buChar char="-"/>
            </a:pPr>
            <a:r>
              <a:rPr lang="en-GB" dirty="0" err="1">
                <a:latin typeface="Lucida Sans" pitchFamily="34" charset="0"/>
              </a:rPr>
              <a:t>Charbeneau</a:t>
            </a:r>
            <a:endParaRPr lang="en-GB" dirty="0">
              <a:latin typeface="Lucida Sans" pitchFamily="34" charset="0"/>
            </a:endParaRPr>
          </a:p>
          <a:p>
            <a:pPr>
              <a:lnSpc>
                <a:spcPct val="80000"/>
              </a:lnSpc>
              <a:buFontTx/>
              <a:buChar char="-"/>
            </a:pPr>
            <a:r>
              <a:rPr lang="en-GB" dirty="0" err="1">
                <a:latin typeface="Lucida Sans" pitchFamily="34" charset="0"/>
              </a:rPr>
              <a:t>Sturdvents</a:t>
            </a:r>
            <a:endParaRPr lang="en-GB" dirty="0">
              <a:latin typeface="Lucida Sans" pitchFamily="34" charset="0"/>
            </a:endParaRPr>
          </a:p>
          <a:p>
            <a:pPr>
              <a:lnSpc>
                <a:spcPct val="80000"/>
              </a:lnSpc>
              <a:buFontTx/>
              <a:buChar char="-"/>
            </a:pPr>
            <a:r>
              <a:rPr lang="en-GB" dirty="0" err="1">
                <a:latin typeface="Lucida Sans" pitchFamily="34" charset="0"/>
              </a:rPr>
              <a:t>Summitt</a:t>
            </a:r>
            <a:endParaRPr lang="en-GB" dirty="0">
              <a:latin typeface="Lucida Sans" pitchFamily="34" charset="0"/>
            </a:endParaRPr>
          </a:p>
          <a:p>
            <a:pPr>
              <a:lnSpc>
                <a:spcPct val="80000"/>
              </a:lnSpc>
              <a:buFontTx/>
              <a:buChar char="-"/>
            </a:pPr>
            <a:endParaRPr lang="en-GB" dirty="0">
              <a:latin typeface="Lucida Sans" pitchFamily="34" charset="0"/>
            </a:endParaRPr>
          </a:p>
          <a:p>
            <a:pPr>
              <a:lnSpc>
                <a:spcPct val="80000"/>
              </a:lnSpc>
              <a:buFontTx/>
              <a:buChar char="-"/>
            </a:pPr>
            <a:endParaRPr lang="en-GB" dirty="0">
              <a:latin typeface="Lucida Sans" pitchFamily="34" charset="0"/>
            </a:endParaRPr>
          </a:p>
          <a:p>
            <a:pPr>
              <a:lnSpc>
                <a:spcPct val="80000"/>
              </a:lnSpc>
              <a:buFontTx/>
              <a:buChar char="-"/>
            </a:pPr>
            <a:endParaRPr lang="en-GB" sz="1800" dirty="0">
              <a:latin typeface="Lucida Sans" pitchFamily="34" charset="0"/>
            </a:endParaRPr>
          </a:p>
        </p:txBody>
      </p:sp>
    </p:spTree>
  </p:cSld>
  <p:clrMapOvr>
    <a:masterClrMapping/>
  </p:clrMapOvr>
  <p:transition spd="slow">
    <p:wipe dir="r"/>
  </p:transition>
</p:sld>
</file>

<file path=ppt/slides/slide6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0" y="685800"/>
            <a:ext cx="7680325" cy="731838"/>
          </a:xfrm>
        </p:spPr>
        <p:txBody>
          <a:bodyPr/>
          <a:lstStyle/>
          <a:p>
            <a:pPr algn="ctr"/>
            <a:r>
              <a:rPr lang="en-GB" dirty="0">
                <a:solidFill>
                  <a:srgbClr val="FF000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Lucida Sans Unicode" pitchFamily="34" charset="0"/>
                <a:ea typeface="Lucida Sans Unicode" pitchFamily="34" charset="0"/>
                <a:cs typeface="Lucida Sans Unicode" pitchFamily="34" charset="0"/>
              </a:rPr>
              <a:t>REFERENCES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1000" y="1371600"/>
            <a:ext cx="7848600" cy="4754563"/>
          </a:xfrm>
        </p:spPr>
        <p:txBody>
          <a:bodyPr/>
          <a:lstStyle/>
          <a:p>
            <a:pPr>
              <a:lnSpc>
                <a:spcPct val="80000"/>
              </a:lnSpc>
              <a:buFontTx/>
              <a:buChar char="-"/>
            </a:pPr>
            <a:r>
              <a:rPr lang="en-GB" dirty="0">
                <a:latin typeface="Lucida Sans" pitchFamily="34" charset="0"/>
              </a:rPr>
              <a:t>Clinical trial of gingival retraction cords    J </a:t>
            </a:r>
            <a:r>
              <a:rPr lang="en-GB" dirty="0" err="1">
                <a:latin typeface="Lucida Sans" pitchFamily="34" charset="0"/>
              </a:rPr>
              <a:t>Prosthet</a:t>
            </a:r>
            <a:r>
              <a:rPr lang="en-GB" dirty="0">
                <a:latin typeface="Lucida Sans" pitchFamily="34" charset="0"/>
              </a:rPr>
              <a:t> Dent 1999:81:258</a:t>
            </a:r>
          </a:p>
          <a:p>
            <a:pPr>
              <a:lnSpc>
                <a:spcPct val="80000"/>
              </a:lnSpc>
              <a:buFontTx/>
              <a:buChar char="-"/>
            </a:pPr>
            <a:r>
              <a:rPr lang="en-GB" dirty="0">
                <a:latin typeface="Lucida Sans" pitchFamily="34" charset="0"/>
              </a:rPr>
              <a:t>Current methods of finish line exposure by practicing </a:t>
            </a:r>
            <a:r>
              <a:rPr lang="en-GB" dirty="0" err="1">
                <a:latin typeface="Lucida Sans" pitchFamily="34" charset="0"/>
              </a:rPr>
              <a:t>prosthodontists</a:t>
            </a:r>
            <a:r>
              <a:rPr lang="en-GB" dirty="0">
                <a:latin typeface="Lucida Sans" pitchFamily="34" charset="0"/>
              </a:rPr>
              <a:t> J </a:t>
            </a:r>
            <a:r>
              <a:rPr lang="en-GB" dirty="0" err="1">
                <a:latin typeface="Lucida Sans" pitchFamily="34" charset="0"/>
              </a:rPr>
              <a:t>Prosthodont</a:t>
            </a:r>
            <a:r>
              <a:rPr lang="en-GB" dirty="0">
                <a:latin typeface="Lucida Sans" pitchFamily="34" charset="0"/>
              </a:rPr>
              <a:t> 1999:8:163</a:t>
            </a:r>
          </a:p>
          <a:p>
            <a:pPr>
              <a:lnSpc>
                <a:spcPct val="80000"/>
              </a:lnSpc>
              <a:buFontTx/>
              <a:buChar char="-"/>
            </a:pPr>
            <a:r>
              <a:rPr lang="en-GB" dirty="0">
                <a:latin typeface="Lucida Sans" pitchFamily="34" charset="0"/>
              </a:rPr>
              <a:t>Tissue management with a new gingival retraction material: a preliminary clinical report . J </a:t>
            </a:r>
            <a:r>
              <a:rPr lang="en-GB" dirty="0" err="1">
                <a:latin typeface="Lucida Sans" pitchFamily="34" charset="0"/>
              </a:rPr>
              <a:t>Prosthet</a:t>
            </a:r>
            <a:r>
              <a:rPr lang="en-GB" dirty="0">
                <a:latin typeface="Lucida Sans" pitchFamily="34" charset="0"/>
              </a:rPr>
              <a:t> Dent: 1996;75:242</a:t>
            </a:r>
          </a:p>
          <a:p>
            <a:pPr>
              <a:lnSpc>
                <a:spcPct val="80000"/>
              </a:lnSpc>
              <a:buFontTx/>
              <a:buChar char="-"/>
            </a:pPr>
            <a:r>
              <a:rPr lang="en-GB" dirty="0">
                <a:latin typeface="Lucida Sans" pitchFamily="34" charset="0"/>
              </a:rPr>
              <a:t>A clinical study on gingival retraction .J. </a:t>
            </a:r>
            <a:r>
              <a:rPr lang="en-GB" dirty="0" err="1">
                <a:latin typeface="Lucida Sans" pitchFamily="34" charset="0"/>
              </a:rPr>
              <a:t>Perio</a:t>
            </a:r>
            <a:r>
              <a:rPr lang="en-GB" dirty="0">
                <a:latin typeface="Lucida Sans" pitchFamily="34" charset="0"/>
              </a:rPr>
              <a:t>. 2003 </a:t>
            </a:r>
            <a:r>
              <a:rPr lang="en-GB" dirty="0" err="1">
                <a:latin typeface="Lucida Sans" pitchFamily="34" charset="0"/>
              </a:rPr>
              <a:t>vol</a:t>
            </a:r>
            <a:r>
              <a:rPr lang="en-GB" dirty="0">
                <a:latin typeface="Lucida Sans" pitchFamily="34" charset="0"/>
              </a:rPr>
              <a:t> 3 </a:t>
            </a:r>
          </a:p>
          <a:p>
            <a:pPr>
              <a:lnSpc>
                <a:spcPct val="80000"/>
              </a:lnSpc>
              <a:buFontTx/>
              <a:buChar char="-"/>
            </a:pPr>
            <a:r>
              <a:rPr lang="en-GB" dirty="0">
                <a:latin typeface="Lucida Sans" pitchFamily="34" charset="0"/>
              </a:rPr>
              <a:t>Current concepts in gingival </a:t>
            </a:r>
            <a:r>
              <a:rPr lang="en-GB" dirty="0" err="1">
                <a:latin typeface="Lucida Sans" pitchFamily="34" charset="0"/>
              </a:rPr>
              <a:t>displacement.DCNA</a:t>
            </a:r>
            <a:r>
              <a:rPr lang="en-GB" dirty="0">
                <a:latin typeface="Lucida Sans" pitchFamily="34" charset="0"/>
              </a:rPr>
              <a:t> 48(2004);433-444</a:t>
            </a:r>
          </a:p>
          <a:p>
            <a:pPr>
              <a:lnSpc>
                <a:spcPct val="80000"/>
              </a:lnSpc>
              <a:buNone/>
            </a:pPr>
            <a:endParaRPr lang="en-US" dirty="0">
              <a:latin typeface="Lucida Sans" pitchFamily="34" charset="0"/>
            </a:endParaRPr>
          </a:p>
          <a:p>
            <a:endParaRPr lang="en-US" dirty="0"/>
          </a:p>
        </p:txBody>
      </p:sp>
    </p:spTree>
  </p:cSld>
  <p:clrMapOvr>
    <a:masterClrMapping/>
  </p:clrMapOvr>
  <p:transition spd="slow">
    <p:wipe dir="r"/>
  </p:transition>
</p:sld>
</file>

<file path=ppt/slides/slide6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60419" name="Picture 3" descr="C:\Users\user\Pictures\D67.jpg"/>
          <p:cNvPicPr>
            <a:picLocks noGrp="1" noChangeAspect="1" noChangeArrowheads="1"/>
          </p:cNvPicPr>
          <p:nvPr>
            <p:ph idx="1"/>
          </p:nvPr>
        </p:nvPicPr>
        <p:blipFill>
          <a:blip r:embed="rId2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</p:spPr>
      </p:pic>
      <p:sp>
        <p:nvSpPr>
          <p:cNvPr id="6" name="TextBox 5"/>
          <p:cNvSpPr txBox="1"/>
          <p:nvPr/>
        </p:nvSpPr>
        <p:spPr>
          <a:xfrm rot="20083289">
            <a:off x="4264464" y="4550216"/>
            <a:ext cx="4874939" cy="1323439"/>
          </a:xfrm>
          <a:prstGeom prst="rect">
            <a:avLst/>
          </a:prstGeom>
        </p:spPr>
        <p:style>
          <a:lnRef idx="0">
            <a:scrgbClr r="0" g="0" b="0"/>
          </a:lnRef>
          <a:fillRef idx="1001">
            <a:schemeClr val="dk2"/>
          </a:fillRef>
          <a:effectRef idx="0">
            <a:scrgbClr r="0" g="0" b="0"/>
          </a:effectRef>
          <a:fontRef idx="major"/>
        </p:style>
        <p:txBody>
          <a:bodyPr wrap="square" rtlCol="0">
            <a:spAutoFit/>
          </a:bodyPr>
          <a:lstStyle/>
          <a:p>
            <a:r>
              <a:rPr lang="en-US" sz="8000" b="1" dirty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40000"/>
                        <a:satMod val="250000"/>
                      </a:schemeClr>
                    </a:gs>
                    <a:gs pos="9000">
                      <a:schemeClr val="accent1">
                        <a:tint val="52000"/>
                        <a:satMod val="300000"/>
                      </a:schemeClr>
                    </a:gs>
                    <a:gs pos="50000">
                      <a:schemeClr val="accent1">
                        <a:shade val="20000"/>
                        <a:satMod val="300000"/>
                      </a:schemeClr>
                    </a:gs>
                    <a:gs pos="79000">
                      <a:schemeClr val="accent1">
                        <a:tint val="52000"/>
                        <a:satMod val="300000"/>
                      </a:schemeClr>
                    </a:gs>
                    <a:gs pos="100000">
                      <a:schemeClr val="accent1">
                        <a:tint val="40000"/>
                        <a:satMod val="250000"/>
                      </a:schemeClr>
                    </a:gs>
                  </a:gsLst>
                  <a:lin ang="5400000"/>
                </a:gradFill>
              </a:rPr>
              <a:t>THANK U</a:t>
            </a:r>
          </a:p>
        </p:txBody>
      </p:sp>
    </p:spTree>
  </p:cSld>
  <p:clrMapOvr>
    <a:masterClrMapping/>
  </p:clrMapOvr>
  <p:transition spd="slow">
    <p:wipe dir="r"/>
  </p:transition>
</p:sld>
</file>

<file path=ppt/theme/theme1.xml><?xml version="1.0" encoding="utf-8"?>
<a:theme xmlns:a="http://schemas.openxmlformats.org/drawingml/2006/main" name="Theme13">
  <a:themeElements>
    <a:clrScheme name="Corinthian columns design template 11">
      <a:dk1>
        <a:srgbClr val="3E3E5C"/>
      </a:dk1>
      <a:lt1>
        <a:srgbClr val="FFFFFF"/>
      </a:lt1>
      <a:dk2>
        <a:srgbClr val="666699"/>
      </a:dk2>
      <a:lt2>
        <a:srgbClr val="FFFFFF"/>
      </a:lt2>
      <a:accent1>
        <a:srgbClr val="60597B"/>
      </a:accent1>
      <a:accent2>
        <a:srgbClr val="6666FF"/>
      </a:accent2>
      <a:accent3>
        <a:srgbClr val="B8B8CA"/>
      </a:accent3>
      <a:accent4>
        <a:srgbClr val="DADADA"/>
      </a:accent4>
      <a:accent5>
        <a:srgbClr val="B6B5BF"/>
      </a:accent5>
      <a:accent6>
        <a:srgbClr val="5C5CE7"/>
      </a:accent6>
      <a:hlink>
        <a:srgbClr val="99CCFF"/>
      </a:hlink>
      <a:folHlink>
        <a:srgbClr val="FFFF99"/>
      </a:folHlink>
    </a:clrScheme>
    <a:fontScheme name="Corinthian columns design template">
      <a:majorFont>
        <a:latin typeface="Palatino Linotype"/>
        <a:ea typeface=""/>
        <a:cs typeface=""/>
      </a:majorFont>
      <a:minorFont>
        <a:latin typeface="Palatino Linotype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Corinthian columns design template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Corinthian columns design template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Corinthian columns design template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Corinthian columns design template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Corinthian columns design template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Corinthian columns design template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Corinthian columns design template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Corinthian columns design template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Corinthian columns design template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Corinthian columns design template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Corinthian columns design template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Corinthian columns design template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Shattershaft design template">
  <a:themeElements>
    <a:clrScheme name="Shattershaft design template 4">
      <a:dk1>
        <a:srgbClr val="000000"/>
      </a:dk1>
      <a:lt1>
        <a:srgbClr val="DEF6F1"/>
      </a:lt1>
      <a:dk2>
        <a:srgbClr val="000000"/>
      </a:dk2>
      <a:lt2>
        <a:srgbClr val="969696"/>
      </a:lt2>
      <a:accent1>
        <a:srgbClr val="FFFFFF"/>
      </a:accent1>
      <a:accent2>
        <a:srgbClr val="8DC6FF"/>
      </a:accent2>
      <a:accent3>
        <a:srgbClr val="ECFAF7"/>
      </a:accent3>
      <a:accent4>
        <a:srgbClr val="000000"/>
      </a:accent4>
      <a:accent5>
        <a:srgbClr val="FFFFFF"/>
      </a:accent5>
      <a:accent6>
        <a:srgbClr val="7FB3E7"/>
      </a:accent6>
      <a:hlink>
        <a:srgbClr val="0066CC"/>
      </a:hlink>
      <a:folHlink>
        <a:srgbClr val="00A800"/>
      </a:folHlink>
    </a:clrScheme>
    <a:fontScheme name="Shattershaft design template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Shattershaft design template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Shattershaft design template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Shattershaft design template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Shattershaft design template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Shattershaft design template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Shattershaft design template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Shattershaft design template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Shattershaft design template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Shattershaft design template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Shattershaft design template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Shattershaft design template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Shattershaft design template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Shattershaft design template 1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00CC99"/>
        </a:accent1>
        <a:accent2>
          <a:srgbClr val="3333CC"/>
        </a:accent2>
        <a:accent3>
          <a:srgbClr val="FFFFFF"/>
        </a:accent3>
        <a:accent4>
          <a:srgbClr val="000000"/>
        </a:accent4>
        <a:accent5>
          <a:srgbClr val="AAE2CA"/>
        </a:accent5>
        <a:accent6>
          <a:srgbClr val="2D2DB9"/>
        </a:accent6>
        <a:hlink>
          <a:srgbClr val="CCCCFF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3.xml><?xml version="1.0" encoding="utf-8"?>
<a:theme xmlns:a="http://schemas.openxmlformats.org/drawingml/2006/main" name="048parachute">
  <a:themeElements>
    <a:clrScheme name="048parachute 15">
      <a:dk1>
        <a:srgbClr val="969696"/>
      </a:dk1>
      <a:lt1>
        <a:srgbClr val="FFFFFF"/>
      </a:lt1>
      <a:dk2>
        <a:srgbClr val="A558FA"/>
      </a:dk2>
      <a:lt2>
        <a:srgbClr val="FFFFFF"/>
      </a:lt2>
      <a:accent1>
        <a:srgbClr val="EDFFB9"/>
      </a:accent1>
      <a:accent2>
        <a:srgbClr val="AAFACE"/>
      </a:accent2>
      <a:accent3>
        <a:srgbClr val="CFB4FC"/>
      </a:accent3>
      <a:accent4>
        <a:srgbClr val="DADADA"/>
      </a:accent4>
      <a:accent5>
        <a:srgbClr val="F4FFD9"/>
      </a:accent5>
      <a:accent6>
        <a:srgbClr val="9AE3BA"/>
      </a:accent6>
      <a:hlink>
        <a:srgbClr val="BEC9E6"/>
      </a:hlink>
      <a:folHlink>
        <a:srgbClr val="E7BEFA"/>
      </a:folHlink>
    </a:clrScheme>
    <a:fontScheme name="048parachute">
      <a:majorFont>
        <a:latin typeface="Georgia"/>
        <a:ea typeface=""/>
        <a:cs typeface=""/>
      </a:majorFont>
      <a:minorFont>
        <a:latin typeface="Georgia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048parachute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048parachute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048parachute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048parachute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048parachute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048parachute 6">
        <a:dk1>
          <a:srgbClr val="000000"/>
        </a:dk1>
        <a:lt1>
          <a:srgbClr val="FFFFFF"/>
        </a:lt1>
        <a:dk2>
          <a:srgbClr val="000000"/>
        </a:dk2>
        <a:lt2>
          <a:srgbClr val="777777"/>
        </a:lt2>
        <a:accent1>
          <a:srgbClr val="B81414"/>
        </a:accent1>
        <a:accent2>
          <a:srgbClr val="B86214"/>
        </a:accent2>
        <a:accent3>
          <a:srgbClr val="FFFFFF"/>
        </a:accent3>
        <a:accent4>
          <a:srgbClr val="000000"/>
        </a:accent4>
        <a:accent5>
          <a:srgbClr val="D8AAAA"/>
        </a:accent5>
        <a:accent6>
          <a:srgbClr val="A65811"/>
        </a:accent6>
        <a:hlink>
          <a:srgbClr val="908A10"/>
        </a:hlink>
        <a:folHlink>
          <a:srgbClr val="52800E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048parachute 7">
        <a:dk1>
          <a:srgbClr val="000000"/>
        </a:dk1>
        <a:lt1>
          <a:srgbClr val="FFFFFF"/>
        </a:lt1>
        <a:dk2>
          <a:srgbClr val="000000"/>
        </a:dk2>
        <a:lt2>
          <a:srgbClr val="777777"/>
        </a:lt2>
        <a:accent1>
          <a:srgbClr val="B81414"/>
        </a:accent1>
        <a:accent2>
          <a:srgbClr val="B86214"/>
        </a:accent2>
        <a:accent3>
          <a:srgbClr val="FFFFFF"/>
        </a:accent3>
        <a:accent4>
          <a:srgbClr val="000000"/>
        </a:accent4>
        <a:accent5>
          <a:srgbClr val="D8AAAA"/>
        </a:accent5>
        <a:accent6>
          <a:srgbClr val="A65811"/>
        </a:accent6>
        <a:hlink>
          <a:srgbClr val="FD6E0D"/>
        </a:hlink>
        <a:folHlink>
          <a:srgbClr val="52800E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048parachute 8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4FA7FF"/>
        </a:accent1>
        <a:accent2>
          <a:srgbClr val="9191FF"/>
        </a:accent2>
        <a:accent3>
          <a:srgbClr val="FFFFFF"/>
        </a:accent3>
        <a:accent4>
          <a:srgbClr val="000000"/>
        </a:accent4>
        <a:accent5>
          <a:srgbClr val="B2D0FF"/>
        </a:accent5>
        <a:accent6>
          <a:srgbClr val="8383E7"/>
        </a:accent6>
        <a:hlink>
          <a:srgbClr val="3333CC"/>
        </a:hlink>
        <a:folHlink>
          <a:srgbClr val="A71FFB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048parachute 9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F8B5A8"/>
        </a:accent1>
        <a:accent2>
          <a:srgbClr val="E89BFD"/>
        </a:accent2>
        <a:accent3>
          <a:srgbClr val="FFFFFF"/>
        </a:accent3>
        <a:accent4>
          <a:srgbClr val="000000"/>
        </a:accent4>
        <a:accent5>
          <a:srgbClr val="FBD7D1"/>
        </a:accent5>
        <a:accent6>
          <a:srgbClr val="D28CE5"/>
        </a:accent6>
        <a:hlink>
          <a:srgbClr val="DABAFE"/>
        </a:hlink>
        <a:folHlink>
          <a:srgbClr val="A71FFB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048parachute 10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33CCCC"/>
        </a:accent1>
        <a:accent2>
          <a:srgbClr val="FFCCCC"/>
        </a:accent2>
        <a:accent3>
          <a:srgbClr val="FFFFFF"/>
        </a:accent3>
        <a:accent4>
          <a:srgbClr val="000000"/>
        </a:accent4>
        <a:accent5>
          <a:srgbClr val="ADE2E2"/>
        </a:accent5>
        <a:accent6>
          <a:srgbClr val="E7B9B9"/>
        </a:accent6>
        <a:hlink>
          <a:srgbClr val="00CCFF"/>
        </a:hlink>
        <a:folHlink>
          <a:srgbClr val="FFBA75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048parachute 11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CC66"/>
        </a:accent1>
        <a:accent2>
          <a:srgbClr val="CCCC00"/>
        </a:accent2>
        <a:accent3>
          <a:srgbClr val="FFFFE9"/>
        </a:accent3>
        <a:accent4>
          <a:srgbClr val="000000"/>
        </a:accent4>
        <a:accent5>
          <a:srgbClr val="FFE2B8"/>
        </a:accent5>
        <a:accent6>
          <a:srgbClr val="B9B900"/>
        </a:accent6>
        <a:hlink>
          <a:srgbClr val="CC9900"/>
        </a:hlink>
        <a:folHlink>
          <a:srgbClr val="8080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048parachute 12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99CC00"/>
        </a:accent1>
        <a:accent2>
          <a:srgbClr val="57ABFF"/>
        </a:accent2>
        <a:accent3>
          <a:srgbClr val="ECFAF7"/>
        </a:accent3>
        <a:accent4>
          <a:srgbClr val="000000"/>
        </a:accent4>
        <a:accent5>
          <a:srgbClr val="CAE2AA"/>
        </a:accent5>
        <a:accent6>
          <a:srgbClr val="4E9BE7"/>
        </a:accent6>
        <a:hlink>
          <a:srgbClr val="0066CC"/>
        </a:hlink>
        <a:folHlink>
          <a:srgbClr val="29627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048parachute 13">
        <a:dk1>
          <a:srgbClr val="000000"/>
        </a:dk1>
        <a:lt1>
          <a:srgbClr val="9FE5D6"/>
        </a:lt1>
        <a:dk2>
          <a:srgbClr val="000000"/>
        </a:dk2>
        <a:lt2>
          <a:srgbClr val="969696"/>
        </a:lt2>
        <a:accent1>
          <a:srgbClr val="709800"/>
        </a:accent1>
        <a:accent2>
          <a:srgbClr val="336C1A"/>
        </a:accent2>
        <a:accent3>
          <a:srgbClr val="CDF0E8"/>
        </a:accent3>
        <a:accent4>
          <a:srgbClr val="000000"/>
        </a:accent4>
        <a:accent5>
          <a:srgbClr val="BBCAAA"/>
        </a:accent5>
        <a:accent6>
          <a:srgbClr val="2D6116"/>
        </a:accent6>
        <a:hlink>
          <a:srgbClr val="346E80"/>
        </a:hlink>
        <a:folHlink>
          <a:srgbClr val="0F6B99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048parachute 14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F69C8A"/>
        </a:accent1>
        <a:accent2>
          <a:srgbClr val="E487FD"/>
        </a:accent2>
        <a:accent3>
          <a:srgbClr val="FFFFFF"/>
        </a:accent3>
        <a:accent4>
          <a:srgbClr val="000000"/>
        </a:accent4>
        <a:accent5>
          <a:srgbClr val="FACBC4"/>
        </a:accent5>
        <a:accent6>
          <a:srgbClr val="CF7AE5"/>
        </a:accent6>
        <a:hlink>
          <a:srgbClr val="A555FD"/>
        </a:hlink>
        <a:folHlink>
          <a:srgbClr val="4630EA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048parachute 15">
        <a:dk1>
          <a:srgbClr val="969696"/>
        </a:dk1>
        <a:lt1>
          <a:srgbClr val="FFFFFF"/>
        </a:lt1>
        <a:dk2>
          <a:srgbClr val="A558FA"/>
        </a:dk2>
        <a:lt2>
          <a:srgbClr val="FFFFFF"/>
        </a:lt2>
        <a:accent1>
          <a:srgbClr val="EDFFB9"/>
        </a:accent1>
        <a:accent2>
          <a:srgbClr val="AAFACE"/>
        </a:accent2>
        <a:accent3>
          <a:srgbClr val="CFB4FC"/>
        </a:accent3>
        <a:accent4>
          <a:srgbClr val="DADADA"/>
        </a:accent4>
        <a:accent5>
          <a:srgbClr val="F4FFD9"/>
        </a:accent5>
        <a:accent6>
          <a:srgbClr val="9AE3BA"/>
        </a:accent6>
        <a:hlink>
          <a:srgbClr val="BEC9E6"/>
        </a:hlink>
        <a:folHlink>
          <a:srgbClr val="E7BEFA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</a:theme>
</file>

<file path=ppt/theme/theme4.xml><?xml version="1.0" encoding="utf-8"?>
<a:theme xmlns:a="http://schemas.openxmlformats.org/drawingml/2006/main" name="Stack of books design template">
  <a:themeElements>
    <a:clrScheme name="Stack of books design template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Stack of books design template">
      <a:majorFont>
        <a:latin typeface="Century Gothic"/>
        <a:ea typeface=""/>
        <a:cs typeface=""/>
      </a:majorFont>
      <a:minorFont>
        <a:latin typeface="Century Gothic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Stack of books design template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Stack of books design template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Stack of books design template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Stack of books design template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Stack of books design template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Stack of books design template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Stack of books design template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Stack of books design template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Stack of books design template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Stack of books design template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Stack of books design template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Stack of books design template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</a:theme>
</file>

<file path=ppt/theme/theme5.xml><?xml version="1.0" encoding="utf-8"?>
<a:theme xmlns:a="http://schemas.openxmlformats.org/drawingml/2006/main" name="015bluebricks">
  <a:themeElements>
    <a:clrScheme name="015bluebricks 4">
      <a:dk1>
        <a:srgbClr val="000000"/>
      </a:dk1>
      <a:lt1>
        <a:srgbClr val="DEF6F1"/>
      </a:lt1>
      <a:dk2>
        <a:srgbClr val="000000"/>
      </a:dk2>
      <a:lt2>
        <a:srgbClr val="969696"/>
      </a:lt2>
      <a:accent1>
        <a:srgbClr val="FFFFFF"/>
      </a:accent1>
      <a:accent2>
        <a:srgbClr val="8DC6FF"/>
      </a:accent2>
      <a:accent3>
        <a:srgbClr val="ECFAF7"/>
      </a:accent3>
      <a:accent4>
        <a:srgbClr val="000000"/>
      </a:accent4>
      <a:accent5>
        <a:srgbClr val="FFFFFF"/>
      </a:accent5>
      <a:accent6>
        <a:srgbClr val="7FB3E7"/>
      </a:accent6>
      <a:hlink>
        <a:srgbClr val="0066CC"/>
      </a:hlink>
      <a:folHlink>
        <a:srgbClr val="00A800"/>
      </a:folHlink>
    </a:clrScheme>
    <a:fontScheme name="015bluebricks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015bluebricks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015bluebricks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015bluebricks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015bluebricks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015bluebricks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015bluebricks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015bluebricks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015bluebricks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015bluebricks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015bluebricks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015bluebricks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015bluebricks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</a:theme>
</file>

<file path=ppt/theme/theme6.xml><?xml version="1.0" encoding="utf-8"?>
<a:theme xmlns:a="http://schemas.openxmlformats.org/drawingml/2006/main" name="Botanical extract design template">
  <a:themeElements>
    <a:clrScheme name="Botanical extract design template 7">
      <a:dk1>
        <a:srgbClr val="82979A"/>
      </a:dk1>
      <a:lt1>
        <a:srgbClr val="FFFFFF"/>
      </a:lt1>
      <a:dk2>
        <a:srgbClr val="FF5BAD"/>
      </a:dk2>
      <a:lt2>
        <a:srgbClr val="808080"/>
      </a:lt2>
      <a:accent1>
        <a:srgbClr val="3399FF"/>
      </a:accent1>
      <a:accent2>
        <a:srgbClr val="99FFCC"/>
      </a:accent2>
      <a:accent3>
        <a:srgbClr val="FFFFFF"/>
      </a:accent3>
      <a:accent4>
        <a:srgbClr val="6E8083"/>
      </a:accent4>
      <a:accent5>
        <a:srgbClr val="ADCAFF"/>
      </a:accent5>
      <a:accent6>
        <a:srgbClr val="8AE7B9"/>
      </a:accent6>
      <a:hlink>
        <a:srgbClr val="CC00CC"/>
      </a:hlink>
      <a:folHlink>
        <a:srgbClr val="B2B2B2"/>
      </a:folHlink>
    </a:clrScheme>
    <a:fontScheme name="Botanical extract design template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Botanical extract design template 1">
        <a:dk1>
          <a:srgbClr val="000000"/>
        </a:dk1>
        <a:lt1>
          <a:srgbClr val="FFFFFF"/>
        </a:lt1>
        <a:dk2>
          <a:srgbClr val="0000FF"/>
        </a:dk2>
        <a:lt2>
          <a:srgbClr val="FFFF00"/>
        </a:lt2>
        <a:accent1>
          <a:srgbClr val="FF9900"/>
        </a:accent1>
        <a:accent2>
          <a:srgbClr val="00FFFF"/>
        </a:accent2>
        <a:accent3>
          <a:srgbClr val="AAAAFF"/>
        </a:accent3>
        <a:accent4>
          <a:srgbClr val="DADADA"/>
        </a:accent4>
        <a:accent5>
          <a:srgbClr val="FFCAAA"/>
        </a:accent5>
        <a:accent6>
          <a:srgbClr val="00E7E7"/>
        </a:accent6>
        <a:hlink>
          <a:srgbClr val="FF0000"/>
        </a:hlink>
        <a:folHlink>
          <a:srgbClr val="969696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otanical extract design template 2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00CC99"/>
        </a:accent1>
        <a:accent2>
          <a:srgbClr val="3333CC"/>
        </a:accent2>
        <a:accent3>
          <a:srgbClr val="FFFFFF"/>
        </a:accent3>
        <a:accent4>
          <a:srgbClr val="000000"/>
        </a:accent4>
        <a:accent5>
          <a:srgbClr val="AAE2CA"/>
        </a:accent5>
        <a:accent6>
          <a:srgbClr val="2D2DB9"/>
        </a:accent6>
        <a:hlink>
          <a:srgbClr val="CCCCFF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otanical extract design template 3">
        <a:dk1>
          <a:srgbClr val="000000"/>
        </a:dk1>
        <a:lt1>
          <a:srgbClr val="FFFFFF"/>
        </a:lt1>
        <a:dk2>
          <a:srgbClr val="000000"/>
        </a:dk2>
        <a:lt2>
          <a:srgbClr val="333333"/>
        </a:lt2>
        <a:accent1>
          <a:srgbClr val="DDDDDD"/>
        </a:accent1>
        <a:accent2>
          <a:srgbClr val="808080"/>
        </a:accent2>
        <a:accent3>
          <a:srgbClr val="FFFFFF"/>
        </a:accent3>
        <a:accent4>
          <a:srgbClr val="000000"/>
        </a:accent4>
        <a:accent5>
          <a:srgbClr val="EBEBEB"/>
        </a:accent5>
        <a:accent6>
          <a:srgbClr val="737373"/>
        </a:accent6>
        <a:hlink>
          <a:srgbClr val="4D4D4D"/>
        </a:hlink>
        <a:folHlink>
          <a:srgbClr val="EAEAEA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otanical extract design template 4">
        <a:dk1>
          <a:srgbClr val="000000"/>
        </a:dk1>
        <a:lt1>
          <a:srgbClr val="FFFFCC"/>
        </a:lt1>
        <a:dk2>
          <a:srgbClr val="808000"/>
        </a:dk2>
        <a:lt2>
          <a:srgbClr val="666633"/>
        </a:lt2>
        <a:accent1>
          <a:srgbClr val="339933"/>
        </a:accent1>
        <a:accent2>
          <a:srgbClr val="800000"/>
        </a:accent2>
        <a:accent3>
          <a:srgbClr val="FFFFE2"/>
        </a:accent3>
        <a:accent4>
          <a:srgbClr val="000000"/>
        </a:accent4>
        <a:accent5>
          <a:srgbClr val="ADCAAD"/>
        </a:accent5>
        <a:accent6>
          <a:srgbClr val="730000"/>
        </a:accent6>
        <a:hlink>
          <a:srgbClr val="0033CC"/>
        </a:hlink>
        <a:folHlink>
          <a:srgbClr val="FFCC66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otanical extract design template 5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FFCC66"/>
        </a:accent1>
        <a:accent2>
          <a:srgbClr val="0000FF"/>
        </a:accent2>
        <a:accent3>
          <a:srgbClr val="FFFFFF"/>
        </a:accent3>
        <a:accent4>
          <a:srgbClr val="000000"/>
        </a:accent4>
        <a:accent5>
          <a:srgbClr val="FFE2B8"/>
        </a:accent5>
        <a:accent6>
          <a:srgbClr val="0000E7"/>
        </a:accent6>
        <a:hlink>
          <a:srgbClr val="CC00CC"/>
        </a:hlink>
        <a:folHlink>
          <a:srgbClr val="C0C0C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otanical extract design template 6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C0C0C0"/>
        </a:accent1>
        <a:accent2>
          <a:srgbClr val="0066FF"/>
        </a:accent2>
        <a:accent3>
          <a:srgbClr val="FFFFFF"/>
        </a:accent3>
        <a:accent4>
          <a:srgbClr val="000000"/>
        </a:accent4>
        <a:accent5>
          <a:srgbClr val="DCDCDC"/>
        </a:accent5>
        <a:accent6>
          <a:srgbClr val="005CE7"/>
        </a:accent6>
        <a:hlink>
          <a:srgbClr val="FF0000"/>
        </a:hlink>
        <a:folHlink>
          <a:srgbClr val="00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otanical extract design template 7">
        <a:dk1>
          <a:srgbClr val="82979A"/>
        </a:dk1>
        <a:lt1>
          <a:srgbClr val="FFFFFF"/>
        </a:lt1>
        <a:dk2>
          <a:srgbClr val="FF5BAD"/>
        </a:dk2>
        <a:lt2>
          <a:srgbClr val="808080"/>
        </a:lt2>
        <a:accent1>
          <a:srgbClr val="3399FF"/>
        </a:accent1>
        <a:accent2>
          <a:srgbClr val="99FFCC"/>
        </a:accent2>
        <a:accent3>
          <a:srgbClr val="FFFFFF"/>
        </a:accent3>
        <a:accent4>
          <a:srgbClr val="6E8083"/>
        </a:accent4>
        <a:accent5>
          <a:srgbClr val="ADCAFF"/>
        </a:accent5>
        <a:accent6>
          <a:srgbClr val="8AE7B9"/>
        </a:accent6>
        <a:hlink>
          <a:srgbClr val="CC00CC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7.xml><?xml version="1.0" encoding="utf-8"?>
<a:theme xmlns:a="http://schemas.openxmlformats.org/drawingml/2006/main" name="Seasons in sage design template">
  <a:themeElements>
    <a:clrScheme name="Seasons in sage design template 12">
      <a:dk1>
        <a:srgbClr val="619200"/>
      </a:dk1>
      <a:lt1>
        <a:srgbClr val="FFFFFF"/>
      </a:lt1>
      <a:dk2>
        <a:srgbClr val="2C58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527C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Seasons in sage design template">
      <a:majorFont>
        <a:latin typeface="Century Gothic"/>
        <a:ea typeface=""/>
        <a:cs typeface=""/>
      </a:majorFont>
      <a:minorFont>
        <a:latin typeface="Century Gothic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Seasons in sage design template 1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Seasons in sage design template 2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Seasons in sage design template 3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Seasons in sage design template 4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Seasons in sage design template 5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Seasons in sage design template 6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Seasons in sage design template 7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Seasons in sage design template 8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Seasons in sage design template 9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Seasons in sage design template 10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Seasons in sage design template 11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Seasons in sage design template 12">
        <a:dk1>
          <a:srgbClr val="619200"/>
        </a:dk1>
        <a:lt1>
          <a:srgbClr val="FFFFFF"/>
        </a:lt1>
        <a:dk2>
          <a:srgbClr val="2C58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527C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8.xml><?xml version="1.0" encoding="utf-8"?>
<a:theme xmlns:a="http://schemas.openxmlformats.org/drawingml/2006/main" name="Wheat field design template">
  <a:themeElements>
    <a:clrScheme name="Wheat field design template 11">
      <a:dk1>
        <a:srgbClr val="1C1C1C"/>
      </a:dk1>
      <a:lt1>
        <a:srgbClr val="523E26"/>
      </a:lt1>
      <a:dk2>
        <a:srgbClr val="654A1D"/>
      </a:dk2>
      <a:lt2>
        <a:srgbClr val="2D2015"/>
      </a:lt2>
      <a:accent1>
        <a:srgbClr val="B1A59D"/>
      </a:accent1>
      <a:accent2>
        <a:srgbClr val="8F5F2F"/>
      </a:accent2>
      <a:accent3>
        <a:srgbClr val="B3AFAC"/>
      </a:accent3>
      <a:accent4>
        <a:srgbClr val="161616"/>
      </a:accent4>
      <a:accent5>
        <a:srgbClr val="D5CFCC"/>
      </a:accent5>
      <a:accent6>
        <a:srgbClr val="81552A"/>
      </a:accent6>
      <a:hlink>
        <a:srgbClr val="F4D700"/>
      </a:hlink>
      <a:folHlink>
        <a:srgbClr val="E7EBEB"/>
      </a:folHlink>
    </a:clrScheme>
    <a:fontScheme name="Wheat field design template">
      <a:majorFont>
        <a:latin typeface="Arial Black"/>
        <a:ea typeface=""/>
        <a:cs typeface=""/>
      </a:majorFont>
      <a:minorFont>
        <a:latin typeface="Arial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Wheat field design template 1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Wheat field design template 2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CC9900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B98A00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Wheat field design template 3">
        <a:dk1>
          <a:srgbClr val="000000"/>
        </a:dk1>
        <a:lt1>
          <a:srgbClr val="FFFFFF"/>
        </a:lt1>
        <a:dk2>
          <a:srgbClr val="000000"/>
        </a:dk2>
        <a:lt2>
          <a:srgbClr val="333333"/>
        </a:lt2>
        <a:accent1>
          <a:srgbClr val="DDDDDD"/>
        </a:accent1>
        <a:accent2>
          <a:srgbClr val="808080"/>
        </a:accent2>
        <a:accent3>
          <a:srgbClr val="FFFFFF"/>
        </a:accent3>
        <a:accent4>
          <a:srgbClr val="000000"/>
        </a:accent4>
        <a:accent5>
          <a:srgbClr val="EBEBEB"/>
        </a:accent5>
        <a:accent6>
          <a:srgbClr val="737373"/>
        </a:accent6>
        <a:hlink>
          <a:srgbClr val="4D4D4D"/>
        </a:hlink>
        <a:folHlink>
          <a:srgbClr val="969696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Wheat field design template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C5B303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Wheat field design template 5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CC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Wheat field design template 6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FFCC66"/>
        </a:accent1>
        <a:accent2>
          <a:srgbClr val="EAEAEA"/>
        </a:accent2>
        <a:accent3>
          <a:srgbClr val="FFFFFF"/>
        </a:accent3>
        <a:accent4>
          <a:srgbClr val="000000"/>
        </a:accent4>
        <a:accent5>
          <a:srgbClr val="FFE2B8"/>
        </a:accent5>
        <a:accent6>
          <a:srgbClr val="D4D4D4"/>
        </a:accent6>
        <a:hlink>
          <a:srgbClr val="CC6600"/>
        </a:hlink>
        <a:folHlink>
          <a:srgbClr val="9933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Wheat field design template 7">
        <a:dk1>
          <a:srgbClr val="003366"/>
        </a:dk1>
        <a:lt1>
          <a:srgbClr val="361B00"/>
        </a:lt1>
        <a:dk2>
          <a:srgbClr val="000099"/>
        </a:dk2>
        <a:lt2>
          <a:srgbClr val="333333"/>
        </a:lt2>
        <a:accent1>
          <a:srgbClr val="3366CC"/>
        </a:accent1>
        <a:accent2>
          <a:srgbClr val="F09A00"/>
        </a:accent2>
        <a:accent3>
          <a:srgbClr val="AAAACA"/>
        </a:accent3>
        <a:accent4>
          <a:srgbClr val="2D1500"/>
        </a:accent4>
        <a:accent5>
          <a:srgbClr val="ADB8E2"/>
        </a:accent5>
        <a:accent6>
          <a:srgbClr val="D98B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Wheat field design template 8">
        <a:dk1>
          <a:srgbClr val="777777"/>
        </a:dk1>
        <a:lt1>
          <a:srgbClr val="926C00"/>
        </a:lt1>
        <a:dk2>
          <a:srgbClr val="686B5D"/>
        </a:dk2>
        <a:lt2>
          <a:srgbClr val="4D4D4D"/>
        </a:lt2>
        <a:accent1>
          <a:srgbClr val="B2B2B2"/>
        </a:accent1>
        <a:accent2>
          <a:srgbClr val="809EA8"/>
        </a:accent2>
        <a:accent3>
          <a:srgbClr val="B9BAB6"/>
        </a:accent3>
        <a:accent4>
          <a:srgbClr val="7C5B00"/>
        </a:accent4>
        <a:accent5>
          <a:srgbClr val="D5D5D5"/>
        </a:accent5>
        <a:accent6>
          <a:srgbClr val="738F98"/>
        </a:accent6>
        <a:hlink>
          <a:srgbClr val="FFCC66"/>
        </a:hlink>
        <a:folHlink>
          <a:srgbClr val="F7F3E7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Wheat field design template 9">
        <a:dk1>
          <a:srgbClr val="005A58"/>
        </a:dk1>
        <a:lt1>
          <a:srgbClr val="CC9900"/>
        </a:lt1>
        <a:dk2>
          <a:srgbClr val="008080"/>
        </a:dk2>
        <a:lt2>
          <a:srgbClr val="006666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AE8200"/>
        </a:accent4>
        <a:accent5>
          <a:srgbClr val="AAB8B7"/>
        </a:accent5>
        <a:accent6>
          <a:srgbClr val="6264B4"/>
        </a:accent6>
        <a:hlink>
          <a:srgbClr val="FFC41F"/>
        </a:hlink>
        <a:folHlink>
          <a:srgbClr val="FFFFCC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Wheat field design template 10">
        <a:dk1>
          <a:srgbClr val="111111"/>
        </a:dk1>
        <a:lt1>
          <a:srgbClr val="800000"/>
        </a:lt1>
        <a:dk2>
          <a:srgbClr val="663300"/>
        </a:dk2>
        <a:lt2>
          <a:srgbClr val="5C1F00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0D0D0D"/>
        </a:accent4>
        <a:accent5>
          <a:srgbClr val="E2ADAA"/>
        </a:accent5>
        <a:accent6>
          <a:srgbClr val="AC6D56"/>
        </a:accent6>
        <a:hlink>
          <a:srgbClr val="FFCC66"/>
        </a:hlink>
        <a:folHlink>
          <a:srgbClr val="D3A219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Wheat field design template 11">
        <a:dk1>
          <a:srgbClr val="1C1C1C"/>
        </a:dk1>
        <a:lt1>
          <a:srgbClr val="523E26"/>
        </a:lt1>
        <a:dk2>
          <a:srgbClr val="654A1D"/>
        </a:dk2>
        <a:lt2>
          <a:srgbClr val="2D2015"/>
        </a:lt2>
        <a:accent1>
          <a:srgbClr val="B1A59D"/>
        </a:accent1>
        <a:accent2>
          <a:srgbClr val="8F5F2F"/>
        </a:accent2>
        <a:accent3>
          <a:srgbClr val="B3AFAC"/>
        </a:accent3>
        <a:accent4>
          <a:srgbClr val="161616"/>
        </a:accent4>
        <a:accent5>
          <a:srgbClr val="D5CFCC"/>
        </a:accent5>
        <a:accent6>
          <a:srgbClr val="81552A"/>
        </a:accent6>
        <a:hlink>
          <a:srgbClr val="F4D700"/>
        </a:hlink>
        <a:folHlink>
          <a:srgbClr val="E7EBEB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9.xml><?xml version="1.0" encoding="utf-8"?>
<a:theme xmlns:a="http://schemas.openxmlformats.org/drawingml/2006/main" name="Blue flywheel design template">
  <a:themeElements>
    <a:clrScheme name="Blue flywheel design template 10">
      <a:dk1>
        <a:srgbClr val="336699"/>
      </a:dk1>
      <a:lt1>
        <a:srgbClr val="CCECFF"/>
      </a:lt1>
      <a:dk2>
        <a:srgbClr val="CCFF66"/>
      </a:dk2>
      <a:lt2>
        <a:srgbClr val="336699"/>
      </a:lt2>
      <a:accent1>
        <a:srgbClr val="DFF3FF"/>
      </a:accent1>
      <a:accent2>
        <a:srgbClr val="A6B84A"/>
      </a:accent2>
      <a:accent3>
        <a:srgbClr val="E2F4FF"/>
      </a:accent3>
      <a:accent4>
        <a:srgbClr val="2A5682"/>
      </a:accent4>
      <a:accent5>
        <a:srgbClr val="ECF8FF"/>
      </a:accent5>
      <a:accent6>
        <a:srgbClr val="96A642"/>
      </a:accent6>
      <a:hlink>
        <a:srgbClr val="73B5CF"/>
      </a:hlink>
      <a:folHlink>
        <a:srgbClr val="008080"/>
      </a:folHlink>
    </a:clrScheme>
    <a:fontScheme name="Blue flywheel design template">
      <a:majorFont>
        <a:latin typeface="Arial Black"/>
        <a:ea typeface=""/>
        <a:cs typeface=""/>
      </a:majorFont>
      <a:minorFont>
        <a:latin typeface="Arial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Blue flywheel design template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DDE9B5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EBF2D7"/>
        </a:accent5>
        <a:accent6>
          <a:srgbClr val="2D2D8A"/>
        </a:accent6>
        <a:hlink>
          <a:srgbClr val="339966"/>
        </a:hlink>
        <a:folHlink>
          <a:srgbClr val="336699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ue flywheel design template 2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D5DEBA"/>
        </a:accent1>
        <a:accent2>
          <a:srgbClr val="F1FFCD"/>
        </a:accent2>
        <a:accent3>
          <a:srgbClr val="FFFFFF"/>
        </a:accent3>
        <a:accent4>
          <a:srgbClr val="000000"/>
        </a:accent4>
        <a:accent5>
          <a:srgbClr val="E7ECD9"/>
        </a:accent5>
        <a:accent6>
          <a:srgbClr val="DAE7BA"/>
        </a:accent6>
        <a:hlink>
          <a:srgbClr val="7B7D37"/>
        </a:hlink>
        <a:folHlink>
          <a:srgbClr val="3A6266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ue flywheel design template 3">
        <a:dk1>
          <a:srgbClr val="777777"/>
        </a:dk1>
        <a:lt1>
          <a:srgbClr val="333333"/>
        </a:lt1>
        <a:dk2>
          <a:srgbClr val="000066"/>
        </a:dk2>
        <a:lt2>
          <a:srgbClr val="D1D1CB"/>
        </a:lt2>
        <a:accent1>
          <a:srgbClr val="99998D"/>
        </a:accent1>
        <a:accent2>
          <a:srgbClr val="6292C6"/>
        </a:accent2>
        <a:accent3>
          <a:srgbClr val="AAAAB8"/>
        </a:accent3>
        <a:accent4>
          <a:srgbClr val="2A2A2A"/>
        </a:accent4>
        <a:accent5>
          <a:srgbClr val="CACAC5"/>
        </a:accent5>
        <a:accent6>
          <a:srgbClr val="5884B3"/>
        </a:accent6>
        <a:hlink>
          <a:srgbClr val="FEF4AA"/>
        </a:hlink>
        <a:folHlink>
          <a:srgbClr val="F8F8F8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ue flywheel design template 4">
        <a:dk1>
          <a:srgbClr val="333333"/>
        </a:dk1>
        <a:lt1>
          <a:srgbClr val="FFFFFF"/>
        </a:lt1>
        <a:dk2>
          <a:srgbClr val="D1D1CB"/>
        </a:dk2>
        <a:lt2>
          <a:srgbClr val="777777"/>
        </a:lt2>
        <a:accent1>
          <a:srgbClr val="99998D"/>
        </a:accent1>
        <a:accent2>
          <a:srgbClr val="6292C6"/>
        </a:accent2>
        <a:accent3>
          <a:srgbClr val="FFFFFF"/>
        </a:accent3>
        <a:accent4>
          <a:srgbClr val="2A2A2A"/>
        </a:accent4>
        <a:accent5>
          <a:srgbClr val="CACAC5"/>
        </a:accent5>
        <a:accent6>
          <a:srgbClr val="5884B3"/>
        </a:accent6>
        <a:hlink>
          <a:srgbClr val="FEF4AA"/>
        </a:hlink>
        <a:folHlink>
          <a:srgbClr val="F8F8F8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ue flywheel design template 5">
        <a:dk1>
          <a:srgbClr val="000000"/>
        </a:dk1>
        <a:lt1>
          <a:srgbClr val="FFFFFF"/>
        </a:lt1>
        <a:dk2>
          <a:srgbClr val="000000"/>
        </a:dk2>
        <a:lt2>
          <a:srgbClr val="333333"/>
        </a:lt2>
        <a:accent1>
          <a:srgbClr val="DDDDDD"/>
        </a:accent1>
        <a:accent2>
          <a:srgbClr val="808080"/>
        </a:accent2>
        <a:accent3>
          <a:srgbClr val="FFFFFF"/>
        </a:accent3>
        <a:accent4>
          <a:srgbClr val="000000"/>
        </a:accent4>
        <a:accent5>
          <a:srgbClr val="EBEBEB"/>
        </a:accent5>
        <a:accent6>
          <a:srgbClr val="737373"/>
        </a:accent6>
        <a:hlink>
          <a:srgbClr val="4D4D4D"/>
        </a:hlink>
        <a:folHlink>
          <a:srgbClr val="FFFF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ue flywheel design template 6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ABCF7F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D2E4C0"/>
        </a:accent5>
        <a:accent6>
          <a:srgbClr val="E78A5C"/>
        </a:accent6>
        <a:hlink>
          <a:srgbClr val="EA552C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ue flywheel design template 7">
        <a:dk1>
          <a:srgbClr val="85CADF"/>
        </a:dk1>
        <a:lt1>
          <a:srgbClr val="DBF0FF"/>
        </a:lt1>
        <a:dk2>
          <a:srgbClr val="CCFFFF"/>
        </a:dk2>
        <a:lt2>
          <a:srgbClr val="003366"/>
        </a:lt2>
        <a:accent1>
          <a:srgbClr val="3F709D"/>
        </a:accent1>
        <a:accent2>
          <a:srgbClr val="00B000"/>
        </a:accent2>
        <a:accent3>
          <a:srgbClr val="EAF6FF"/>
        </a:accent3>
        <a:accent4>
          <a:srgbClr val="71ACBE"/>
        </a:accent4>
        <a:accent5>
          <a:srgbClr val="AFBBCC"/>
        </a:accent5>
        <a:accent6>
          <a:srgbClr val="009F00"/>
        </a:accent6>
        <a:hlink>
          <a:srgbClr val="66CCFF"/>
        </a:hlink>
        <a:folHlink>
          <a:srgbClr val="FFF381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ue flywheel design template 8">
        <a:dk1>
          <a:srgbClr val="663300"/>
        </a:dk1>
        <a:lt1>
          <a:srgbClr val="D2BA9E"/>
        </a:lt1>
        <a:dk2>
          <a:srgbClr val="DFC08D"/>
        </a:dk2>
        <a:lt2>
          <a:srgbClr val="2D2015"/>
        </a:lt2>
        <a:accent1>
          <a:srgbClr val="C6DF95"/>
        </a:accent1>
        <a:accent2>
          <a:srgbClr val="8F5F2F"/>
        </a:accent2>
        <a:accent3>
          <a:srgbClr val="E5D9CC"/>
        </a:accent3>
        <a:accent4>
          <a:srgbClr val="562A00"/>
        </a:accent4>
        <a:accent5>
          <a:srgbClr val="DFECC8"/>
        </a:accent5>
        <a:accent6>
          <a:srgbClr val="81552A"/>
        </a:accent6>
        <a:hlink>
          <a:srgbClr val="CCB400"/>
        </a:hlink>
        <a:folHlink>
          <a:srgbClr val="5C6E7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ue flywheel design template 9">
        <a:dk1>
          <a:srgbClr val="969696"/>
        </a:dk1>
        <a:lt1>
          <a:srgbClr val="DEF6F1"/>
        </a:lt1>
        <a:dk2>
          <a:srgbClr val="8BCD33"/>
        </a:dk2>
        <a:lt2>
          <a:srgbClr val="969696"/>
        </a:lt2>
        <a:accent1>
          <a:srgbClr val="E8FFCD"/>
        </a:accent1>
        <a:accent2>
          <a:srgbClr val="8DC6FF"/>
        </a:accent2>
        <a:accent3>
          <a:srgbClr val="ECFAF7"/>
        </a:accent3>
        <a:accent4>
          <a:srgbClr val="7F7F7F"/>
        </a:accent4>
        <a:accent5>
          <a:srgbClr val="F2FFE3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ue flywheel design template 10">
        <a:dk1>
          <a:srgbClr val="336699"/>
        </a:dk1>
        <a:lt1>
          <a:srgbClr val="CCECFF"/>
        </a:lt1>
        <a:dk2>
          <a:srgbClr val="CCFF66"/>
        </a:dk2>
        <a:lt2>
          <a:srgbClr val="336699"/>
        </a:lt2>
        <a:accent1>
          <a:srgbClr val="DFF3FF"/>
        </a:accent1>
        <a:accent2>
          <a:srgbClr val="A6B84A"/>
        </a:accent2>
        <a:accent3>
          <a:srgbClr val="E2F4FF"/>
        </a:accent3>
        <a:accent4>
          <a:srgbClr val="2A5682"/>
        </a:accent4>
        <a:accent5>
          <a:srgbClr val="ECF8FF"/>
        </a:accent5>
        <a:accent6>
          <a:srgbClr val="96A642"/>
        </a:accent6>
        <a:hlink>
          <a:srgbClr val="73B5CF"/>
        </a:hlink>
        <a:folHlink>
          <a:srgbClr val="00808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ue flywheel design template 11">
        <a:dk1>
          <a:srgbClr val="000000"/>
        </a:dk1>
        <a:lt1>
          <a:srgbClr val="FFFFD9"/>
        </a:lt1>
        <a:dk2>
          <a:srgbClr val="663300"/>
        </a:dk2>
        <a:lt2>
          <a:srgbClr val="777777"/>
        </a:lt2>
        <a:accent1>
          <a:srgbClr val="F6FDE1"/>
        </a:accent1>
        <a:accent2>
          <a:srgbClr val="BFC39F"/>
        </a:accent2>
        <a:accent3>
          <a:srgbClr val="FFFFE9"/>
        </a:accent3>
        <a:accent4>
          <a:srgbClr val="000000"/>
        </a:accent4>
        <a:accent5>
          <a:srgbClr val="FAFEEE"/>
        </a:accent5>
        <a:accent6>
          <a:srgbClr val="ADB090"/>
        </a:accent6>
        <a:hlink>
          <a:srgbClr val="FE7F52"/>
        </a:hlink>
        <a:folHlink>
          <a:srgbClr val="F83622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ue flywheel design template 12">
        <a:dk1>
          <a:srgbClr val="969696"/>
        </a:dk1>
        <a:lt1>
          <a:srgbClr val="DADAE6"/>
        </a:lt1>
        <a:dk2>
          <a:srgbClr val="FFFFFF"/>
        </a:dk2>
        <a:lt2>
          <a:srgbClr val="3E3E5C"/>
        </a:lt2>
        <a:accent1>
          <a:srgbClr val="C4CFE6"/>
        </a:accent1>
        <a:accent2>
          <a:srgbClr val="9DE719"/>
        </a:accent2>
        <a:accent3>
          <a:srgbClr val="EAEAF0"/>
        </a:accent3>
        <a:accent4>
          <a:srgbClr val="7F7F7F"/>
        </a:accent4>
        <a:accent5>
          <a:srgbClr val="DEE4F0"/>
        </a:accent5>
        <a:accent6>
          <a:srgbClr val="8ED116"/>
        </a:accent6>
        <a:hlink>
          <a:srgbClr val="0066CC"/>
        </a:hlink>
        <a:folHlink>
          <a:srgbClr val="FAFFF3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10.xml><?xml version="1.0" encoding="utf-8"?>
<a:theme xmlns:a="http://schemas.openxmlformats.org/drawingml/2006/main" name="Theme26">
  <a:themeElements>
    <a:clrScheme name="Default Design 2">
      <a:dk1>
        <a:srgbClr val="000000"/>
      </a:dk1>
      <a:lt1>
        <a:srgbClr val="FFFFFF"/>
      </a:lt1>
      <a:dk2>
        <a:srgbClr val="000000"/>
      </a:dk2>
      <a:lt2>
        <a:srgbClr val="969696"/>
      </a:lt2>
      <a:accent1>
        <a:srgbClr val="FBDF53"/>
      </a:accent1>
      <a:accent2>
        <a:srgbClr val="FF9966"/>
      </a:accent2>
      <a:accent3>
        <a:srgbClr val="FFFFFF"/>
      </a:accent3>
      <a:accent4>
        <a:srgbClr val="000000"/>
      </a:accent4>
      <a:accent5>
        <a:srgbClr val="FDECB3"/>
      </a:accent5>
      <a:accent6>
        <a:srgbClr val="E78A5C"/>
      </a:accent6>
      <a:hlink>
        <a:srgbClr val="CC3300"/>
      </a:hlink>
      <a:folHlink>
        <a:srgbClr val="996600"/>
      </a:folHlink>
    </a:clrScheme>
    <a:fontScheme name="Default Design">
      <a:majorFont>
        <a:latin typeface="Arial"/>
        <a:ea typeface=""/>
        <a:cs typeface="Arial"/>
      </a:majorFont>
      <a:minorFont>
        <a:latin typeface="Arial"/>
        <a:ea typeface=""/>
        <a:cs typeface="Arial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Default Design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</a:theme>
</file>

<file path=ppt/theme/theme11.xml><?xml version="1.0" encoding="utf-8"?>
<a:theme xmlns:a="http://schemas.openxmlformats.org/drawingml/2006/main" name="Beam">
  <a:themeElements>
    <a:clrScheme name="Beam 2">
      <a:dk1>
        <a:srgbClr val="000080"/>
      </a:dk1>
      <a:lt1>
        <a:srgbClr val="FFFFFF"/>
      </a:lt1>
      <a:dk2>
        <a:srgbClr val="000099"/>
      </a:dk2>
      <a:lt2>
        <a:srgbClr val="FFFFFF"/>
      </a:lt2>
      <a:accent1>
        <a:srgbClr val="3366FF"/>
      </a:accent1>
      <a:accent2>
        <a:srgbClr val="7B46D0"/>
      </a:accent2>
      <a:accent3>
        <a:srgbClr val="AAAACA"/>
      </a:accent3>
      <a:accent4>
        <a:srgbClr val="DADADA"/>
      </a:accent4>
      <a:accent5>
        <a:srgbClr val="ADB8FF"/>
      </a:accent5>
      <a:accent6>
        <a:srgbClr val="6F3FBC"/>
      </a:accent6>
      <a:hlink>
        <a:srgbClr val="86D1EC"/>
      </a:hlink>
      <a:folHlink>
        <a:srgbClr val="45C984"/>
      </a:folHlink>
    </a:clrScheme>
    <a:fontScheme name="Beam">
      <a:majorFont>
        <a:latin typeface="Arial"/>
        <a:ea typeface=""/>
        <a:cs typeface="Arial"/>
      </a:majorFont>
      <a:minorFont>
        <a:latin typeface="Arial"/>
        <a:ea typeface=""/>
        <a:cs typeface="Arial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Beam 1">
        <a:dk1>
          <a:srgbClr val="1A006C"/>
        </a:dk1>
        <a:lt1>
          <a:srgbClr val="FFFFFF"/>
        </a:lt1>
        <a:dk2>
          <a:srgbClr val="000066"/>
        </a:dk2>
        <a:lt2>
          <a:srgbClr val="CCCCFF"/>
        </a:lt2>
        <a:accent1>
          <a:srgbClr val="0099CC"/>
        </a:accent1>
        <a:accent2>
          <a:srgbClr val="6600CC"/>
        </a:accent2>
        <a:accent3>
          <a:srgbClr val="AAAAB8"/>
        </a:accent3>
        <a:accent4>
          <a:srgbClr val="DADADA"/>
        </a:accent4>
        <a:accent5>
          <a:srgbClr val="AACAE2"/>
        </a:accent5>
        <a:accent6>
          <a:srgbClr val="5C00B9"/>
        </a:accent6>
        <a:hlink>
          <a:srgbClr val="9999FF"/>
        </a:hlink>
        <a:folHlink>
          <a:srgbClr val="33CCCC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eam 2">
        <a:dk1>
          <a:srgbClr val="000080"/>
        </a:dk1>
        <a:lt1>
          <a:srgbClr val="FFFFFF"/>
        </a:lt1>
        <a:dk2>
          <a:srgbClr val="000099"/>
        </a:dk2>
        <a:lt2>
          <a:srgbClr val="FFFFFF"/>
        </a:lt2>
        <a:accent1>
          <a:srgbClr val="3366FF"/>
        </a:accent1>
        <a:accent2>
          <a:srgbClr val="7B46D0"/>
        </a:accent2>
        <a:accent3>
          <a:srgbClr val="AAAACA"/>
        </a:accent3>
        <a:accent4>
          <a:srgbClr val="DADADA"/>
        </a:accent4>
        <a:accent5>
          <a:srgbClr val="ADB8FF"/>
        </a:accent5>
        <a:accent6>
          <a:srgbClr val="6F3FBC"/>
        </a:accent6>
        <a:hlink>
          <a:srgbClr val="86D1EC"/>
        </a:hlink>
        <a:folHlink>
          <a:srgbClr val="45C984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eam 3">
        <a:dk1>
          <a:srgbClr val="3F4873"/>
        </a:dk1>
        <a:lt1>
          <a:srgbClr val="FFFFFF"/>
        </a:lt1>
        <a:dk2>
          <a:srgbClr val="4F598D"/>
        </a:dk2>
        <a:lt2>
          <a:srgbClr val="CCECFF"/>
        </a:lt2>
        <a:accent1>
          <a:srgbClr val="0099CC"/>
        </a:accent1>
        <a:accent2>
          <a:srgbClr val="4C8470"/>
        </a:accent2>
        <a:accent3>
          <a:srgbClr val="B2B5C5"/>
        </a:accent3>
        <a:accent4>
          <a:srgbClr val="DADADA"/>
        </a:accent4>
        <a:accent5>
          <a:srgbClr val="AACAE2"/>
        </a:accent5>
        <a:accent6>
          <a:srgbClr val="447765"/>
        </a:accent6>
        <a:hlink>
          <a:srgbClr val="99CC00"/>
        </a:hlink>
        <a:folHlink>
          <a:srgbClr val="96A4C8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eam 4">
        <a:dk1>
          <a:srgbClr val="006E6B"/>
        </a:dk1>
        <a:lt1>
          <a:srgbClr val="FFFFFF"/>
        </a:lt1>
        <a:dk2>
          <a:srgbClr val="008080"/>
        </a:dk2>
        <a:lt2>
          <a:srgbClr val="E2EFCD"/>
        </a:lt2>
        <a:accent1>
          <a:srgbClr val="33CCCC"/>
        </a:accent1>
        <a:accent2>
          <a:srgbClr val="6352B8"/>
        </a:accent2>
        <a:accent3>
          <a:srgbClr val="AAC0C0"/>
        </a:accent3>
        <a:accent4>
          <a:srgbClr val="DADADA"/>
        </a:accent4>
        <a:accent5>
          <a:srgbClr val="ADE2E2"/>
        </a:accent5>
        <a:accent6>
          <a:srgbClr val="5949A6"/>
        </a:accent6>
        <a:hlink>
          <a:srgbClr val="CCFFFF"/>
        </a:hlink>
        <a:folHlink>
          <a:srgbClr val="99CCFF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eam 5">
        <a:dk1>
          <a:srgbClr val="48562C"/>
        </a:dk1>
        <a:lt1>
          <a:srgbClr val="FFFFFF"/>
        </a:lt1>
        <a:dk2>
          <a:srgbClr val="546434"/>
        </a:dk2>
        <a:lt2>
          <a:srgbClr val="FFFFCC"/>
        </a:lt2>
        <a:accent1>
          <a:srgbClr val="7B8A6E"/>
        </a:accent1>
        <a:accent2>
          <a:srgbClr val="527C3A"/>
        </a:accent2>
        <a:accent3>
          <a:srgbClr val="B3B8AE"/>
        </a:accent3>
        <a:accent4>
          <a:srgbClr val="DADADA"/>
        </a:accent4>
        <a:accent5>
          <a:srgbClr val="BFC4BA"/>
        </a:accent5>
        <a:accent6>
          <a:srgbClr val="497034"/>
        </a:accent6>
        <a:hlink>
          <a:srgbClr val="55B55E"/>
        </a:hlink>
        <a:folHlink>
          <a:srgbClr val="85B3B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eam 6">
        <a:dk1>
          <a:srgbClr val="96B29E"/>
        </a:dk1>
        <a:lt1>
          <a:srgbClr val="FFFFFF"/>
        </a:lt1>
        <a:dk2>
          <a:srgbClr val="A5BDAC"/>
        </a:dk2>
        <a:lt2>
          <a:srgbClr val="FFFFCC"/>
        </a:lt2>
        <a:accent1>
          <a:srgbClr val="4E8880"/>
        </a:accent1>
        <a:accent2>
          <a:srgbClr val="2F71B9"/>
        </a:accent2>
        <a:accent3>
          <a:srgbClr val="CFDBD2"/>
        </a:accent3>
        <a:accent4>
          <a:srgbClr val="DADADA"/>
        </a:accent4>
        <a:accent5>
          <a:srgbClr val="B2C3C0"/>
        </a:accent5>
        <a:accent6>
          <a:srgbClr val="2A66A7"/>
        </a:accent6>
        <a:hlink>
          <a:srgbClr val="9DC0E7"/>
        </a:hlink>
        <a:folHlink>
          <a:srgbClr val="54CA8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eam 7">
        <a:dk1>
          <a:srgbClr val="D49C00"/>
        </a:dk1>
        <a:lt1>
          <a:srgbClr val="FFFFFF"/>
        </a:lt1>
        <a:dk2>
          <a:srgbClr val="CC9900"/>
        </a:dk2>
        <a:lt2>
          <a:srgbClr val="CEBD40"/>
        </a:lt2>
        <a:accent1>
          <a:srgbClr val="CC6600"/>
        </a:accent1>
        <a:accent2>
          <a:srgbClr val="808000"/>
        </a:accent2>
        <a:accent3>
          <a:srgbClr val="E2CAAA"/>
        </a:accent3>
        <a:accent4>
          <a:srgbClr val="DADADA"/>
        </a:accent4>
        <a:accent5>
          <a:srgbClr val="E2B8AA"/>
        </a:accent5>
        <a:accent6>
          <a:srgbClr val="737300"/>
        </a:accent6>
        <a:hlink>
          <a:srgbClr val="FF9900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eam 8">
        <a:dk1>
          <a:srgbClr val="881700"/>
        </a:dk1>
        <a:lt1>
          <a:srgbClr val="FAF9E6"/>
        </a:lt1>
        <a:dk2>
          <a:srgbClr val="990000"/>
        </a:dk2>
        <a:lt2>
          <a:srgbClr val="EADC78"/>
        </a:lt2>
        <a:accent1>
          <a:srgbClr val="FF6600"/>
        </a:accent1>
        <a:accent2>
          <a:srgbClr val="B86D52"/>
        </a:accent2>
        <a:accent3>
          <a:srgbClr val="CAAAAA"/>
        </a:accent3>
        <a:accent4>
          <a:srgbClr val="D6D5C4"/>
        </a:accent4>
        <a:accent5>
          <a:srgbClr val="FFB8AA"/>
        </a:accent5>
        <a:accent6>
          <a:srgbClr val="A66249"/>
        </a:accent6>
        <a:hlink>
          <a:srgbClr val="D78D15"/>
        </a:hlink>
        <a:folHlink>
          <a:srgbClr val="C6B37E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eam 9">
        <a:dk1>
          <a:srgbClr val="000000"/>
        </a:dk1>
        <a:lt1>
          <a:srgbClr val="FFFFFF"/>
        </a:lt1>
        <a:dk2>
          <a:srgbClr val="000000"/>
        </a:dk2>
        <a:lt2>
          <a:srgbClr val="DDDDDD"/>
        </a:lt2>
        <a:accent1>
          <a:srgbClr val="E6F5F6"/>
        </a:accent1>
        <a:accent2>
          <a:srgbClr val="A5E1A8"/>
        </a:accent2>
        <a:accent3>
          <a:srgbClr val="FFFFFF"/>
        </a:accent3>
        <a:accent4>
          <a:srgbClr val="000000"/>
        </a:accent4>
        <a:accent5>
          <a:srgbClr val="F0F9FA"/>
        </a:accent5>
        <a:accent6>
          <a:srgbClr val="95CC98"/>
        </a:accent6>
        <a:hlink>
          <a:srgbClr val="5B00B6"/>
        </a:hlink>
        <a:folHlink>
          <a:srgbClr val="34988E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12.xml><?xml version="1.0" encoding="utf-8"?>
<a:theme xmlns:a="http://schemas.openxmlformats.org/drawingml/2006/main" name="Orbit">
  <a:themeElements>
    <a:clrScheme name="Orbit 1">
      <a:dk1>
        <a:srgbClr val="010199"/>
      </a:dk1>
      <a:lt1>
        <a:srgbClr val="FFFFFF"/>
      </a:lt1>
      <a:dk2>
        <a:srgbClr val="000000"/>
      </a:dk2>
      <a:lt2>
        <a:srgbClr val="B2B2B2"/>
      </a:lt2>
      <a:accent1>
        <a:srgbClr val="3399FF"/>
      </a:accent1>
      <a:accent2>
        <a:srgbClr val="666699"/>
      </a:accent2>
      <a:accent3>
        <a:srgbClr val="AAAAAA"/>
      </a:accent3>
      <a:accent4>
        <a:srgbClr val="DADADA"/>
      </a:accent4>
      <a:accent5>
        <a:srgbClr val="ADCAFF"/>
      </a:accent5>
      <a:accent6>
        <a:srgbClr val="5C5C8A"/>
      </a:accent6>
      <a:hlink>
        <a:srgbClr val="FFFFCC"/>
      </a:hlink>
      <a:folHlink>
        <a:srgbClr val="FFCC66"/>
      </a:folHlink>
    </a:clrScheme>
    <a:fontScheme name="Orbit">
      <a:majorFont>
        <a:latin typeface="Arial"/>
        <a:ea typeface=""/>
        <a:cs typeface="Arial"/>
      </a:majorFont>
      <a:minorFont>
        <a:latin typeface="Arial"/>
        <a:ea typeface=""/>
        <a:cs typeface="Arial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Orbit 1">
        <a:dk1>
          <a:srgbClr val="010199"/>
        </a:dk1>
        <a:lt1>
          <a:srgbClr val="FFFFFF"/>
        </a:lt1>
        <a:dk2>
          <a:srgbClr val="000000"/>
        </a:dk2>
        <a:lt2>
          <a:srgbClr val="B2B2B2"/>
        </a:lt2>
        <a:accent1>
          <a:srgbClr val="3399FF"/>
        </a:accent1>
        <a:accent2>
          <a:srgbClr val="666699"/>
        </a:accent2>
        <a:accent3>
          <a:srgbClr val="AAAAAA"/>
        </a:accent3>
        <a:accent4>
          <a:srgbClr val="DADADA"/>
        </a:accent4>
        <a:accent5>
          <a:srgbClr val="ADCAFF"/>
        </a:accent5>
        <a:accent6>
          <a:srgbClr val="5C5C8A"/>
        </a:accent6>
        <a:hlink>
          <a:srgbClr val="FFFFCC"/>
        </a:hlink>
        <a:folHlink>
          <a:srgbClr val="FFCC66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Orbit 2">
        <a:dk1>
          <a:srgbClr val="008000"/>
        </a:dk1>
        <a:lt1>
          <a:srgbClr val="FFFFFF"/>
        </a:lt1>
        <a:dk2>
          <a:srgbClr val="003300"/>
        </a:dk2>
        <a:lt2>
          <a:srgbClr val="C0C0C0"/>
        </a:lt2>
        <a:accent1>
          <a:srgbClr val="99CC00"/>
        </a:accent1>
        <a:accent2>
          <a:srgbClr val="527C3A"/>
        </a:accent2>
        <a:accent3>
          <a:srgbClr val="AAADAA"/>
        </a:accent3>
        <a:accent4>
          <a:srgbClr val="DADADA"/>
        </a:accent4>
        <a:accent5>
          <a:srgbClr val="CAE2AA"/>
        </a:accent5>
        <a:accent6>
          <a:srgbClr val="497034"/>
        </a:accent6>
        <a:hlink>
          <a:srgbClr val="33CC33"/>
        </a:hlink>
        <a:folHlink>
          <a:srgbClr val="C1FF83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Orbit 3">
        <a:dk1>
          <a:srgbClr val="000066"/>
        </a:dk1>
        <a:lt1>
          <a:srgbClr val="FFFFFF"/>
        </a:lt1>
        <a:dk2>
          <a:srgbClr val="000099"/>
        </a:dk2>
        <a:lt2>
          <a:srgbClr val="9FBFFF"/>
        </a:lt2>
        <a:accent1>
          <a:srgbClr val="0099CC"/>
        </a:accent1>
        <a:accent2>
          <a:srgbClr val="00CC66"/>
        </a:accent2>
        <a:accent3>
          <a:srgbClr val="AAAACA"/>
        </a:accent3>
        <a:accent4>
          <a:srgbClr val="DADADA"/>
        </a:accent4>
        <a:accent5>
          <a:srgbClr val="AACAE2"/>
        </a:accent5>
        <a:accent6>
          <a:srgbClr val="00B95C"/>
        </a:accent6>
        <a:hlink>
          <a:srgbClr val="00FFFF"/>
        </a:hlink>
        <a:folHlink>
          <a:srgbClr val="CDE6FF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Orbit 4">
        <a:dk1>
          <a:srgbClr val="00ACA8"/>
        </a:dk1>
        <a:lt1>
          <a:srgbClr val="FFFFFF"/>
        </a:lt1>
        <a:dk2>
          <a:srgbClr val="006666"/>
        </a:dk2>
        <a:lt2>
          <a:srgbClr val="FFFF99"/>
        </a:lt2>
        <a:accent1>
          <a:srgbClr val="0099CC"/>
        </a:accent1>
        <a:accent2>
          <a:srgbClr val="6D6FC7"/>
        </a:accent2>
        <a:accent3>
          <a:srgbClr val="AAB8B8"/>
        </a:accent3>
        <a:accent4>
          <a:srgbClr val="DADADA"/>
        </a:accent4>
        <a:accent5>
          <a:srgbClr val="AACAE2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Orbit 5">
        <a:dk1>
          <a:srgbClr val="BA0023"/>
        </a:dk1>
        <a:lt1>
          <a:srgbClr val="FFFFFF"/>
        </a:lt1>
        <a:dk2>
          <a:srgbClr val="800000"/>
        </a:dk2>
        <a:lt2>
          <a:srgbClr val="FFFF99"/>
        </a:lt2>
        <a:accent1>
          <a:srgbClr val="FF6600"/>
        </a:accent1>
        <a:accent2>
          <a:srgbClr val="C5543D"/>
        </a:accent2>
        <a:accent3>
          <a:srgbClr val="C0AAAA"/>
        </a:accent3>
        <a:accent4>
          <a:srgbClr val="DADADA"/>
        </a:accent4>
        <a:accent5>
          <a:srgbClr val="FFB8AA"/>
        </a:accent5>
        <a:accent6>
          <a:srgbClr val="B24B36"/>
        </a:accent6>
        <a:hlink>
          <a:srgbClr val="FFFF00"/>
        </a:hlink>
        <a:folHlink>
          <a:srgbClr val="FF99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Orbit 6">
        <a:dk1>
          <a:srgbClr val="6D776E"/>
        </a:dk1>
        <a:lt1>
          <a:srgbClr val="FFFFFF"/>
        </a:lt1>
        <a:dk2>
          <a:srgbClr val="575863"/>
        </a:dk2>
        <a:lt2>
          <a:srgbClr val="DDDDDD"/>
        </a:lt2>
        <a:accent1>
          <a:srgbClr val="0099CC"/>
        </a:accent1>
        <a:accent2>
          <a:srgbClr val="939EA9"/>
        </a:accent2>
        <a:accent3>
          <a:srgbClr val="B4B4B7"/>
        </a:accent3>
        <a:accent4>
          <a:srgbClr val="DADADA"/>
        </a:accent4>
        <a:accent5>
          <a:srgbClr val="AACAE2"/>
        </a:accent5>
        <a:accent6>
          <a:srgbClr val="858F99"/>
        </a:accent6>
        <a:hlink>
          <a:srgbClr val="FFCC00"/>
        </a:hlink>
        <a:folHlink>
          <a:srgbClr val="BD894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Orbit 7">
        <a:dk1>
          <a:srgbClr val="A28A84"/>
        </a:dk1>
        <a:lt1>
          <a:srgbClr val="FFFFFF"/>
        </a:lt1>
        <a:dk2>
          <a:srgbClr val="765E58"/>
        </a:dk2>
        <a:lt2>
          <a:srgbClr val="DDDDDD"/>
        </a:lt2>
        <a:accent1>
          <a:srgbClr val="CC6600"/>
        </a:accent1>
        <a:accent2>
          <a:srgbClr val="CC9900"/>
        </a:accent2>
        <a:accent3>
          <a:srgbClr val="BDB6B4"/>
        </a:accent3>
        <a:accent4>
          <a:srgbClr val="DADADA"/>
        </a:accent4>
        <a:accent5>
          <a:srgbClr val="E2B8AA"/>
        </a:accent5>
        <a:accent6>
          <a:srgbClr val="B98A00"/>
        </a:accent6>
        <a:hlink>
          <a:srgbClr val="FFCC00"/>
        </a:hlink>
        <a:folHlink>
          <a:srgbClr val="FFFFBD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Orbit 8">
        <a:dk1>
          <a:srgbClr val="000000"/>
        </a:dk1>
        <a:lt1>
          <a:srgbClr val="C5D9ED"/>
        </a:lt1>
        <a:dk2>
          <a:srgbClr val="000000"/>
        </a:dk2>
        <a:lt2>
          <a:srgbClr val="FFFFFF"/>
        </a:lt2>
        <a:accent1>
          <a:srgbClr val="F3F6FF"/>
        </a:accent1>
        <a:accent2>
          <a:srgbClr val="33CCCC"/>
        </a:accent2>
        <a:accent3>
          <a:srgbClr val="DFE9F4"/>
        </a:accent3>
        <a:accent4>
          <a:srgbClr val="000000"/>
        </a:accent4>
        <a:accent5>
          <a:srgbClr val="F8FAFF"/>
        </a:accent5>
        <a:accent6>
          <a:srgbClr val="2DB9B9"/>
        </a:accent6>
        <a:hlink>
          <a:srgbClr val="0000FF"/>
        </a:hlink>
        <a:folHlink>
          <a:srgbClr val="006699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Orbit 9">
        <a:dk1>
          <a:srgbClr val="FFFFFF"/>
        </a:dk1>
        <a:lt1>
          <a:srgbClr val="FFFFFF"/>
        </a:lt1>
        <a:dk2>
          <a:srgbClr val="AAAAC6"/>
        </a:dk2>
        <a:lt2>
          <a:srgbClr val="FFFFCC"/>
        </a:lt2>
        <a:accent1>
          <a:srgbClr val="66667E"/>
        </a:accent1>
        <a:accent2>
          <a:srgbClr val="629157"/>
        </a:accent2>
        <a:accent3>
          <a:srgbClr val="D2D2DF"/>
        </a:accent3>
        <a:accent4>
          <a:srgbClr val="DADADA"/>
        </a:accent4>
        <a:accent5>
          <a:srgbClr val="B8B8C0"/>
        </a:accent5>
        <a:accent6>
          <a:srgbClr val="58834E"/>
        </a:accent6>
        <a:hlink>
          <a:srgbClr val="6600CC"/>
        </a:hlink>
        <a:folHlink>
          <a:srgbClr val="3399FF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</a:theme>
</file>

<file path=ppt/theme/theme13.xml><?xml version="1.0" encoding="utf-8"?>
<a:theme xmlns:a="http://schemas.openxmlformats.org/drawingml/2006/main" name="Stream">
  <a:themeElements>
    <a:clrScheme name="Stream 1">
      <a:dk1>
        <a:srgbClr val="000514"/>
      </a:dk1>
      <a:lt1>
        <a:srgbClr val="FFFFFF"/>
      </a:lt1>
      <a:dk2>
        <a:srgbClr val="003399"/>
      </a:dk2>
      <a:lt2>
        <a:srgbClr val="E5E5FF"/>
      </a:lt2>
      <a:accent1>
        <a:srgbClr val="0099CC"/>
      </a:accent1>
      <a:accent2>
        <a:srgbClr val="A886E0"/>
      </a:accent2>
      <a:accent3>
        <a:srgbClr val="AAADCA"/>
      </a:accent3>
      <a:accent4>
        <a:srgbClr val="DADADA"/>
      </a:accent4>
      <a:accent5>
        <a:srgbClr val="AACAE2"/>
      </a:accent5>
      <a:accent6>
        <a:srgbClr val="9879CB"/>
      </a:accent6>
      <a:hlink>
        <a:srgbClr val="FFCC00"/>
      </a:hlink>
      <a:folHlink>
        <a:srgbClr val="FFFFCC"/>
      </a:folHlink>
    </a:clrScheme>
    <a:fontScheme name="Stream">
      <a:majorFont>
        <a:latin typeface="Garamond"/>
        <a:ea typeface=""/>
        <a:cs typeface="Arial"/>
      </a:majorFont>
      <a:minorFont>
        <a:latin typeface="Garamond"/>
        <a:ea typeface=""/>
        <a:cs typeface="Arial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Stream 1">
        <a:dk1>
          <a:srgbClr val="000514"/>
        </a:dk1>
        <a:lt1>
          <a:srgbClr val="FFFFFF"/>
        </a:lt1>
        <a:dk2>
          <a:srgbClr val="003399"/>
        </a:dk2>
        <a:lt2>
          <a:srgbClr val="E5E5FF"/>
        </a:lt2>
        <a:accent1>
          <a:srgbClr val="0099CC"/>
        </a:accent1>
        <a:accent2>
          <a:srgbClr val="A886E0"/>
        </a:accent2>
        <a:accent3>
          <a:srgbClr val="AAADCA"/>
        </a:accent3>
        <a:accent4>
          <a:srgbClr val="DADADA"/>
        </a:accent4>
        <a:accent5>
          <a:srgbClr val="AACAE2"/>
        </a:accent5>
        <a:accent6>
          <a:srgbClr val="9879CB"/>
        </a:accent6>
        <a:hlink>
          <a:srgbClr val="FFCC00"/>
        </a:hlink>
        <a:folHlink>
          <a:srgbClr val="FFFFCC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Stream 2">
        <a:dk1>
          <a:srgbClr val="3E3E5C"/>
        </a:dk1>
        <a:lt1>
          <a:srgbClr val="FFFFFF"/>
        </a:lt1>
        <a:dk2>
          <a:srgbClr val="666699"/>
        </a:dk2>
        <a:lt2>
          <a:srgbClr val="DFDFE9"/>
        </a:lt2>
        <a:accent1>
          <a:srgbClr val="CC66FF"/>
        </a:accent1>
        <a:accent2>
          <a:srgbClr val="679ACD"/>
        </a:accent2>
        <a:accent3>
          <a:srgbClr val="B8B8CA"/>
        </a:accent3>
        <a:accent4>
          <a:srgbClr val="DADADA"/>
        </a:accent4>
        <a:accent5>
          <a:srgbClr val="E2B8FF"/>
        </a:accent5>
        <a:accent6>
          <a:srgbClr val="5D8BBA"/>
        </a:accent6>
        <a:hlink>
          <a:srgbClr val="CCECFF"/>
        </a:hlink>
        <a:folHlink>
          <a:srgbClr val="CCCCFF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Stream 3">
        <a:dk1>
          <a:srgbClr val="2A5400"/>
        </a:dk1>
        <a:lt1>
          <a:srgbClr val="FFFFFF"/>
        </a:lt1>
        <a:dk2>
          <a:srgbClr val="4A9400"/>
        </a:dk2>
        <a:lt2>
          <a:srgbClr val="BAE8BA"/>
        </a:lt2>
        <a:accent1>
          <a:srgbClr val="33CC33"/>
        </a:accent1>
        <a:accent2>
          <a:srgbClr val="99CC00"/>
        </a:accent2>
        <a:accent3>
          <a:srgbClr val="B1C8AA"/>
        </a:accent3>
        <a:accent4>
          <a:srgbClr val="DADADA"/>
        </a:accent4>
        <a:accent5>
          <a:srgbClr val="ADE2AD"/>
        </a:accent5>
        <a:accent6>
          <a:srgbClr val="8AB900"/>
        </a:accent6>
        <a:hlink>
          <a:srgbClr val="99FF33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Stream 4">
        <a:dk1>
          <a:srgbClr val="000000"/>
        </a:dk1>
        <a:lt1>
          <a:srgbClr val="FFFFFF"/>
        </a:lt1>
        <a:dk2>
          <a:srgbClr val="51596D"/>
        </a:dk2>
        <a:lt2>
          <a:srgbClr val="DDDDDD"/>
        </a:lt2>
        <a:accent1>
          <a:srgbClr val="787E8A"/>
        </a:accent1>
        <a:accent2>
          <a:srgbClr val="339966"/>
        </a:accent2>
        <a:accent3>
          <a:srgbClr val="B3B5BA"/>
        </a:accent3>
        <a:accent4>
          <a:srgbClr val="DADADA"/>
        </a:accent4>
        <a:accent5>
          <a:srgbClr val="BEC0C4"/>
        </a:accent5>
        <a:accent6>
          <a:srgbClr val="2D8A5C"/>
        </a:accent6>
        <a:hlink>
          <a:srgbClr val="00FFFF"/>
        </a:hlink>
        <a:folHlink>
          <a:srgbClr val="74B6D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Stream 5">
        <a:dk1>
          <a:srgbClr val="5C1F00"/>
        </a:dk1>
        <a:lt1>
          <a:srgbClr val="FFFFFF"/>
        </a:lt1>
        <a:dk2>
          <a:srgbClr val="8C0000"/>
        </a:dk2>
        <a:lt2>
          <a:srgbClr val="DFD293"/>
        </a:lt2>
        <a:accent1>
          <a:srgbClr val="FF6845"/>
        </a:accent1>
        <a:accent2>
          <a:srgbClr val="BE7960"/>
        </a:accent2>
        <a:accent3>
          <a:srgbClr val="C5AAAA"/>
        </a:accent3>
        <a:accent4>
          <a:srgbClr val="DADADA"/>
        </a:accent4>
        <a:accent5>
          <a:srgbClr val="FFB9B0"/>
        </a:accent5>
        <a:accent6>
          <a:srgbClr val="AC6D56"/>
        </a:accent6>
        <a:hlink>
          <a:srgbClr val="FFFFCC"/>
        </a:hlink>
        <a:folHlink>
          <a:srgbClr val="FFCC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Stream 6">
        <a:dk1>
          <a:srgbClr val="5E4444"/>
        </a:dk1>
        <a:lt1>
          <a:srgbClr val="F7F3F3"/>
        </a:lt1>
        <a:dk2>
          <a:srgbClr val="8A6362"/>
        </a:dk2>
        <a:lt2>
          <a:srgbClr val="D8C1BA"/>
        </a:lt2>
        <a:accent1>
          <a:srgbClr val="CC6600"/>
        </a:accent1>
        <a:accent2>
          <a:srgbClr val="C16059"/>
        </a:accent2>
        <a:accent3>
          <a:srgbClr val="C4B7B7"/>
        </a:accent3>
        <a:accent4>
          <a:srgbClr val="D3D0D0"/>
        </a:accent4>
        <a:accent5>
          <a:srgbClr val="E2B8AA"/>
        </a:accent5>
        <a:accent6>
          <a:srgbClr val="AF5650"/>
        </a:accent6>
        <a:hlink>
          <a:srgbClr val="FFCC00"/>
        </a:hlink>
        <a:folHlink>
          <a:srgbClr val="CBB557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Stream 7">
        <a:dk1>
          <a:srgbClr val="7F6737"/>
        </a:dk1>
        <a:lt1>
          <a:srgbClr val="FFFFFF"/>
        </a:lt1>
        <a:dk2>
          <a:srgbClr val="BFA673"/>
        </a:dk2>
        <a:lt2>
          <a:srgbClr val="E6E3AA"/>
        </a:lt2>
        <a:accent1>
          <a:srgbClr val="FFCC00"/>
        </a:accent1>
        <a:accent2>
          <a:srgbClr val="808000"/>
        </a:accent2>
        <a:accent3>
          <a:srgbClr val="DCD0BC"/>
        </a:accent3>
        <a:accent4>
          <a:srgbClr val="DADADA"/>
        </a:accent4>
        <a:accent5>
          <a:srgbClr val="FFE2AA"/>
        </a:accent5>
        <a:accent6>
          <a:srgbClr val="737300"/>
        </a:accent6>
        <a:hlink>
          <a:srgbClr val="784700"/>
        </a:hlink>
        <a:folHlink>
          <a:srgbClr val="9A72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Stream 8">
        <a:dk1>
          <a:srgbClr val="4B2500"/>
        </a:dk1>
        <a:lt1>
          <a:srgbClr val="F9F0D3"/>
        </a:lt1>
        <a:dk2>
          <a:srgbClr val="A69564"/>
        </a:dk2>
        <a:lt2>
          <a:srgbClr val="EFDEAF"/>
        </a:lt2>
        <a:accent1>
          <a:srgbClr val="FFFFE3"/>
        </a:accent1>
        <a:accent2>
          <a:srgbClr val="BFBFA7"/>
        </a:accent2>
        <a:accent3>
          <a:srgbClr val="FBF6E6"/>
        </a:accent3>
        <a:accent4>
          <a:srgbClr val="3F1E00"/>
        </a:accent4>
        <a:accent5>
          <a:srgbClr val="FFFFEF"/>
        </a:accent5>
        <a:accent6>
          <a:srgbClr val="ADAD97"/>
        </a:accent6>
        <a:hlink>
          <a:srgbClr val="7B6D47"/>
        </a:hlink>
        <a:folHlink>
          <a:srgbClr val="A99D2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Stream 9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CCECFF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E2F4FF"/>
        </a:accent5>
        <a:accent6>
          <a:srgbClr val="2D2D8A"/>
        </a:accent6>
        <a:hlink>
          <a:srgbClr val="6600FF"/>
        </a:hlink>
        <a:folHlink>
          <a:srgbClr val="009900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14.xml><?xml version="1.0" encoding="utf-8"?>
<a:theme xmlns:a="http://schemas.openxmlformats.org/drawingml/2006/main" name="1_Theme26">
  <a:themeElements>
    <a:clrScheme name="Default Design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Default Design">
      <a:majorFont>
        <a:latin typeface="Arial"/>
        <a:ea typeface=""/>
        <a:cs typeface="Arial"/>
      </a:majorFont>
      <a:minorFont>
        <a:latin typeface="Arial"/>
        <a:ea typeface=""/>
        <a:cs typeface="Arial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Default Design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</a:theme>
</file>

<file path=ppt/theme/theme15.xml><?xml version="1.0" encoding="utf-8"?>
<a:theme xmlns:a="http://schemas.openxmlformats.org/drawingml/2006/main" name="2_Theme26">
  <a:themeElements>
    <a:clrScheme name="Default Design 9">
      <a:dk1>
        <a:srgbClr val="336699"/>
      </a:dk1>
      <a:lt1>
        <a:srgbClr val="FFFFFF"/>
      </a:lt1>
      <a:dk2>
        <a:srgbClr val="000000"/>
      </a:dk2>
      <a:lt2>
        <a:srgbClr val="E3EBF1"/>
      </a:lt2>
      <a:accent1>
        <a:srgbClr val="003399"/>
      </a:accent1>
      <a:accent2>
        <a:srgbClr val="468A4B"/>
      </a:accent2>
      <a:accent3>
        <a:srgbClr val="AAAAAA"/>
      </a:accent3>
      <a:accent4>
        <a:srgbClr val="DADADA"/>
      </a:accent4>
      <a:accent5>
        <a:srgbClr val="AAADCA"/>
      </a:accent5>
      <a:accent6>
        <a:srgbClr val="3F7D43"/>
      </a:accent6>
      <a:hlink>
        <a:srgbClr val="66CCFF"/>
      </a:hlink>
      <a:folHlink>
        <a:srgbClr val="F0E500"/>
      </a:folHlink>
    </a:clrScheme>
    <a:fontScheme name="Default Design">
      <a:majorFont>
        <a:latin typeface="Arial"/>
        <a:ea typeface=""/>
        <a:cs typeface="Arial"/>
      </a:majorFont>
      <a:minorFont>
        <a:latin typeface="Arial"/>
        <a:ea typeface=""/>
        <a:cs typeface="Arial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Default Design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</a:theme>
</file>

<file path=ppt/theme/theme16.xml><?xml version="1.0" encoding="utf-8"?>
<a:theme xmlns:a="http://schemas.openxmlformats.org/drawingml/2006/main" name="Theme25">
  <a:themeElements>
    <a:clrScheme name="Flow">
      <a:dk1>
        <a:sysClr val="windowText" lastClr="000000"/>
      </a:dk1>
      <a:lt1>
        <a:sysClr val="window" lastClr="FFFFFF"/>
      </a:lt1>
      <a:dk2>
        <a:srgbClr val="04617B"/>
      </a:dk2>
      <a:lt2>
        <a:srgbClr val="DBF5F9"/>
      </a:lt2>
      <a:accent1>
        <a:srgbClr val="0F6FC6"/>
      </a:accent1>
      <a:accent2>
        <a:srgbClr val="009DD9"/>
      </a:accent2>
      <a:accent3>
        <a:srgbClr val="0BD0D9"/>
      </a:accent3>
      <a:accent4>
        <a:srgbClr val="10CF9B"/>
      </a:accent4>
      <a:accent5>
        <a:srgbClr val="7CCA62"/>
      </a:accent5>
      <a:accent6>
        <a:srgbClr val="A5C249"/>
      </a:accent6>
      <a:hlink>
        <a:srgbClr val="E2D700"/>
      </a:hlink>
      <a:folHlink>
        <a:srgbClr val="85DFD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miter lim="800000"/>
          <a:headEnd type="none" w="med" len="med"/>
          <a:tailEnd type="none" w="med" len="med"/>
        </a:ln>
        <a:effectLst/>
      </a:spPr>
      <a:bodyPr vert="horz" wrap="non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24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Times New Roman" pitchFamily="18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miter lim="800000"/>
          <a:headEnd type="none" w="med" len="med"/>
          <a:tailEnd type="none" w="med" len="med"/>
        </a:ln>
        <a:effectLst/>
      </a:spPr>
      <a:bodyPr vert="horz" wrap="non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24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Times New Roman" pitchFamily="18" charset="0"/>
          </a:defRPr>
        </a:defPPr>
      </a:lstStyle>
    </a:lnDef>
  </a:objectDefaults>
  <a:extraClrSchemeLst>
    <a:extraClrScheme>
      <a:clrScheme name="Sumi Painting 1">
        <a:dk1>
          <a:srgbClr val="545472"/>
        </a:dk1>
        <a:lt1>
          <a:srgbClr val="FFFFFF"/>
        </a:lt1>
        <a:dk2>
          <a:srgbClr val="660066"/>
        </a:dk2>
        <a:lt2>
          <a:srgbClr val="9797B7"/>
        </a:lt2>
        <a:accent1>
          <a:srgbClr val="A7CCD9"/>
        </a:accent1>
        <a:accent2>
          <a:srgbClr val="C7C7DF"/>
        </a:accent2>
        <a:accent3>
          <a:srgbClr val="FFFFFF"/>
        </a:accent3>
        <a:accent4>
          <a:srgbClr val="464660"/>
        </a:accent4>
        <a:accent5>
          <a:srgbClr val="D0E2E9"/>
        </a:accent5>
        <a:accent6>
          <a:srgbClr val="B4B4CA"/>
        </a:accent6>
        <a:hlink>
          <a:srgbClr val="9595FF"/>
        </a:hlink>
        <a:folHlink>
          <a:srgbClr val="8888AE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Sumi Painting 2">
        <a:dk1>
          <a:srgbClr val="545472"/>
        </a:dk1>
        <a:lt1>
          <a:srgbClr val="FFFFFF"/>
        </a:lt1>
        <a:dk2>
          <a:srgbClr val="892D5B"/>
        </a:dk2>
        <a:lt2>
          <a:srgbClr val="68A7BE"/>
        </a:lt2>
        <a:accent1>
          <a:srgbClr val="CAACCC"/>
        </a:accent1>
        <a:accent2>
          <a:srgbClr val="A7CCD9"/>
        </a:accent2>
        <a:accent3>
          <a:srgbClr val="FFFFFF"/>
        </a:accent3>
        <a:accent4>
          <a:srgbClr val="464660"/>
        </a:accent4>
        <a:accent5>
          <a:srgbClr val="E1D2E2"/>
        </a:accent5>
        <a:accent6>
          <a:srgbClr val="97B9C4"/>
        </a:accent6>
        <a:hlink>
          <a:srgbClr val="9595FF"/>
        </a:hlink>
        <a:folHlink>
          <a:srgbClr val="8888AE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Sumi Painting 3">
        <a:dk1>
          <a:srgbClr val="000000"/>
        </a:dk1>
        <a:lt1>
          <a:srgbClr val="FFFFFF"/>
        </a:lt1>
        <a:dk2>
          <a:srgbClr val="000000"/>
        </a:dk2>
        <a:lt2>
          <a:srgbClr val="333333"/>
        </a:lt2>
        <a:accent1>
          <a:srgbClr val="B2B2B2"/>
        </a:accent1>
        <a:accent2>
          <a:srgbClr val="DDDDDD"/>
        </a:accent2>
        <a:accent3>
          <a:srgbClr val="FFFFFF"/>
        </a:accent3>
        <a:accent4>
          <a:srgbClr val="000000"/>
        </a:accent4>
        <a:accent5>
          <a:srgbClr val="D5D5D5"/>
        </a:accent5>
        <a:accent6>
          <a:srgbClr val="C8C8C8"/>
        </a:accent6>
        <a:hlink>
          <a:srgbClr val="4D4D4D"/>
        </a:hlink>
        <a:folHlink>
          <a:srgbClr val="969696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Sumi Painting 4">
        <a:dk1>
          <a:srgbClr val="545472"/>
        </a:dk1>
        <a:lt1>
          <a:srgbClr val="FFFFFF"/>
        </a:lt1>
        <a:dk2>
          <a:srgbClr val="892D5B"/>
        </a:dk2>
        <a:lt2>
          <a:srgbClr val="AC3872"/>
        </a:lt2>
        <a:accent1>
          <a:srgbClr val="660066"/>
        </a:accent1>
        <a:accent2>
          <a:srgbClr val="E2A6C4"/>
        </a:accent2>
        <a:accent3>
          <a:srgbClr val="FFFFFF"/>
        </a:accent3>
        <a:accent4>
          <a:srgbClr val="464660"/>
        </a:accent4>
        <a:accent5>
          <a:srgbClr val="B8AAB8"/>
        </a:accent5>
        <a:accent6>
          <a:srgbClr val="CD96B1"/>
        </a:accent6>
        <a:hlink>
          <a:srgbClr val="8585FF"/>
        </a:hlink>
        <a:folHlink>
          <a:srgbClr val="563EE8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Sumi Painting 5">
        <a:dk1>
          <a:srgbClr val="545472"/>
        </a:dk1>
        <a:lt1>
          <a:srgbClr val="FFFFFF"/>
        </a:lt1>
        <a:dk2>
          <a:srgbClr val="892D5B"/>
        </a:dk2>
        <a:lt2>
          <a:srgbClr val="515BA7"/>
        </a:lt2>
        <a:accent1>
          <a:srgbClr val="8BD8E7"/>
        </a:accent1>
        <a:accent2>
          <a:srgbClr val="A5AAD3"/>
        </a:accent2>
        <a:accent3>
          <a:srgbClr val="FFFFFF"/>
        </a:accent3>
        <a:accent4>
          <a:srgbClr val="464660"/>
        </a:accent4>
        <a:accent5>
          <a:srgbClr val="C4E9F1"/>
        </a:accent5>
        <a:accent6>
          <a:srgbClr val="959ABF"/>
        </a:accent6>
        <a:hlink>
          <a:srgbClr val="B78AFA"/>
        </a:hlink>
        <a:folHlink>
          <a:srgbClr val="A0A5D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Sumi Painting 6">
        <a:dk1>
          <a:srgbClr val="545472"/>
        </a:dk1>
        <a:lt1>
          <a:srgbClr val="FFFFFF"/>
        </a:lt1>
        <a:dk2>
          <a:srgbClr val="37467F"/>
        </a:dk2>
        <a:lt2>
          <a:srgbClr val="547A3C"/>
        </a:lt2>
        <a:accent1>
          <a:srgbClr val="8BD8E7"/>
        </a:accent1>
        <a:accent2>
          <a:srgbClr val="B7D3A5"/>
        </a:accent2>
        <a:accent3>
          <a:srgbClr val="FFFFFF"/>
        </a:accent3>
        <a:accent4>
          <a:srgbClr val="464660"/>
        </a:accent4>
        <a:accent5>
          <a:srgbClr val="C4E9F1"/>
        </a:accent5>
        <a:accent6>
          <a:srgbClr val="A6BF95"/>
        </a:accent6>
        <a:hlink>
          <a:srgbClr val="619147"/>
        </a:hlink>
        <a:folHlink>
          <a:srgbClr val="94BE7C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Sumi Painting 7">
        <a:dk1>
          <a:srgbClr val="545472"/>
        </a:dk1>
        <a:lt1>
          <a:srgbClr val="FFFFFF"/>
        </a:lt1>
        <a:dk2>
          <a:srgbClr val="655851"/>
        </a:dk2>
        <a:lt2>
          <a:srgbClr val="B49234"/>
        </a:lt2>
        <a:accent1>
          <a:srgbClr val="F8C684"/>
        </a:accent1>
        <a:accent2>
          <a:srgbClr val="E1CE97"/>
        </a:accent2>
        <a:accent3>
          <a:srgbClr val="FFFFFF"/>
        </a:accent3>
        <a:accent4>
          <a:srgbClr val="464660"/>
        </a:accent4>
        <a:accent5>
          <a:srgbClr val="FBDFC2"/>
        </a:accent5>
        <a:accent6>
          <a:srgbClr val="CCBA88"/>
        </a:accent6>
        <a:hlink>
          <a:srgbClr val="7C6148"/>
        </a:hlink>
        <a:folHlink>
          <a:srgbClr val="8E8562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17.xml><?xml version="1.0" encoding="utf-8"?>
<a:theme xmlns:a="http://schemas.openxmlformats.org/drawingml/2006/main" name="Theme10">
  <a:themeElements>
    <a:clrScheme name="Default Design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Default Design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2000" b="1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2000" b="1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charset="0"/>
          </a:defRPr>
        </a:defPPr>
      </a:lstStyle>
    </a:lnDef>
  </a:objectDefaults>
  <a:extraClrSchemeLst>
    <a:extraClrScheme>
      <a:clrScheme name="Default Design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</a:theme>
</file>

<file path=ppt/theme/theme18.xml><?xml version="1.0" encoding="utf-8"?>
<a:theme xmlns:a="http://schemas.openxmlformats.org/drawingml/2006/main" name="1_Theme10">
  <a:themeElements>
    <a:clrScheme name="Default Design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Default Design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2000" b="1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2000" b="1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charset="0"/>
          </a:defRPr>
        </a:defPPr>
      </a:lstStyle>
    </a:lnDef>
  </a:objectDefaults>
  <a:extraClrSchemeLst>
    <a:extraClrScheme>
      <a:clrScheme name="Default Design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</a:theme>
</file>

<file path=ppt/theme/theme19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Theme13</Template>
  <TotalTime>571</TotalTime>
  <Words>3450</Words>
  <Application>Microsoft Office PowerPoint</Application>
  <PresentationFormat>On-screen Show (4:3)</PresentationFormat>
  <Paragraphs>534</Paragraphs>
  <Slides>66</Slides>
  <Notes>3</Notes>
  <HiddenSlides>0</HiddenSlides>
  <MMClips>0</MMClips>
  <ScaleCrop>false</ScaleCrop>
  <HeadingPairs>
    <vt:vector size="8" baseType="variant">
      <vt:variant>
        <vt:lpstr>Fonts Used</vt:lpstr>
      </vt:variant>
      <vt:variant>
        <vt:i4>14</vt:i4>
      </vt:variant>
      <vt:variant>
        <vt:lpstr>Theme</vt:lpstr>
      </vt:variant>
      <vt:variant>
        <vt:i4>18</vt:i4>
      </vt:variant>
      <vt:variant>
        <vt:lpstr>Embedded OLE Servers</vt:lpstr>
      </vt:variant>
      <vt:variant>
        <vt:i4>1</vt:i4>
      </vt:variant>
      <vt:variant>
        <vt:lpstr>Slide Titles</vt:lpstr>
      </vt:variant>
      <vt:variant>
        <vt:i4>66</vt:i4>
      </vt:variant>
    </vt:vector>
  </HeadingPairs>
  <TitlesOfParts>
    <vt:vector size="99" baseType="lpstr">
      <vt:lpstr>Arial Unicode MS</vt:lpstr>
      <vt:lpstr>Algerian</vt:lpstr>
      <vt:lpstr>Arial</vt:lpstr>
      <vt:lpstr>Arial Black</vt:lpstr>
      <vt:lpstr>Calibri</vt:lpstr>
      <vt:lpstr>Century Gothic</vt:lpstr>
      <vt:lpstr>Garamond</vt:lpstr>
      <vt:lpstr>Georgia</vt:lpstr>
      <vt:lpstr>Impact</vt:lpstr>
      <vt:lpstr>Lucida Sans</vt:lpstr>
      <vt:lpstr>Lucida Sans Unicode</vt:lpstr>
      <vt:lpstr>Palatino Linotype</vt:lpstr>
      <vt:lpstr>Tahoma</vt:lpstr>
      <vt:lpstr>Wingdings</vt:lpstr>
      <vt:lpstr>Theme13</vt:lpstr>
      <vt:lpstr>Shattershaft design template</vt:lpstr>
      <vt:lpstr>048parachute</vt:lpstr>
      <vt:lpstr>Stack of books design template</vt:lpstr>
      <vt:lpstr>015bluebricks</vt:lpstr>
      <vt:lpstr>Botanical extract design template</vt:lpstr>
      <vt:lpstr>Seasons in sage design template</vt:lpstr>
      <vt:lpstr>Wheat field design template</vt:lpstr>
      <vt:lpstr>Blue flywheel design template</vt:lpstr>
      <vt:lpstr>Theme26</vt:lpstr>
      <vt:lpstr>Beam</vt:lpstr>
      <vt:lpstr>Orbit</vt:lpstr>
      <vt:lpstr>Stream</vt:lpstr>
      <vt:lpstr>1_Theme26</vt:lpstr>
      <vt:lpstr>2_Theme26</vt:lpstr>
      <vt:lpstr>Theme25</vt:lpstr>
      <vt:lpstr>Theme10</vt:lpstr>
      <vt:lpstr>1_Theme10</vt:lpstr>
      <vt:lpstr>Bitmap Image</vt:lpstr>
      <vt:lpstr>PowerPoint Presentation</vt:lpstr>
      <vt:lpstr>CONTENTS</vt:lpstr>
      <vt:lpstr>INTRODUCTION</vt:lpstr>
      <vt:lpstr>HISTORY</vt:lpstr>
      <vt:lpstr>DEFINITION</vt:lpstr>
      <vt:lpstr>INDICATIONS </vt:lpstr>
      <vt:lpstr>CONTRAINDICATIONS</vt:lpstr>
      <vt:lpstr>CLASSIFICATION</vt:lpstr>
      <vt:lpstr>PowerPoint Presentation</vt:lpstr>
      <vt:lpstr>PowerPoint Presentation</vt:lpstr>
      <vt:lpstr>METHODS OF GINGIVAL TISSUE MANAGEMENT</vt:lpstr>
      <vt:lpstr>PHYSICO -MECHANICAL METHODS: </vt:lpstr>
      <vt:lpstr>PowerPoint Presentation</vt:lpstr>
      <vt:lpstr>GINGIVAL RETRACTION FEATURES OF RUBBER DAM </vt:lpstr>
      <vt:lpstr>Harmful Effects Of Rubber Dam On Gingiva</vt:lpstr>
      <vt:lpstr>PowerPoint Presentation</vt:lpstr>
      <vt:lpstr>CHEMICO -MECHANICAL METHODS: </vt:lpstr>
      <vt:lpstr>2.RETRACTION CORDS</vt:lpstr>
      <vt:lpstr>TYPES OF RETRACTION CORDS </vt:lpstr>
      <vt:lpstr>IDEAL REQUIREMENTS OF RETRACTION CORDS</vt:lpstr>
      <vt:lpstr>IMPREGNATED CORDS</vt:lpstr>
      <vt:lpstr>ROLE OF EPINEPHRINE IN IMPREGNATED CORDS</vt:lpstr>
      <vt:lpstr>CONTRAINDICATIONS OF EPINEPHRINE IMPREGNATED CORDS</vt:lpstr>
      <vt:lpstr>EPINEPHRINE SYNDROME</vt:lpstr>
      <vt:lpstr>ASTRINGENTS/BIOLOGIC FLUID COAGULANTS</vt:lpstr>
      <vt:lpstr>PowerPoint Presentation</vt:lpstr>
      <vt:lpstr>3.FERRIC SULPHATE:</vt:lpstr>
      <vt:lpstr>4.SYMPATHOMIMETIC AMINES:</vt:lpstr>
      <vt:lpstr>TISSUE COAGULANTS</vt:lpstr>
      <vt:lpstr>RETRACTION CORD PLACEMENT TECHNIQUES</vt:lpstr>
      <vt:lpstr>SINGLE CORD TECHNIQUE</vt:lpstr>
      <vt:lpstr>PowerPoint Presentation</vt:lpstr>
      <vt:lpstr>DOUBLE CORD TECHNIQUE (DEKNATEL TECHNIQUE)</vt:lpstr>
      <vt:lpstr>INFUSION TECHNIQUE</vt:lpstr>
      <vt:lpstr>EVERY OTHER TOOTH TECHNIQUE </vt:lpstr>
      <vt:lpstr>CORD PACKING INSTRUMENTS</vt:lpstr>
      <vt:lpstr>ADVANTAGES OF RETRACTION CORDS</vt:lpstr>
      <vt:lpstr>PRECAUTIONS FOR RETRACTION CORDS</vt:lpstr>
      <vt:lpstr> ROTARY CURETTAGE / GINGETAGE/DENTTAGE</vt:lpstr>
      <vt:lpstr>PowerPoint Presentation</vt:lpstr>
      <vt:lpstr>SURGICAL TECHNIQUES</vt:lpstr>
      <vt:lpstr>ELECTROSURGERY </vt:lpstr>
      <vt:lpstr>PowerPoint Presentation</vt:lpstr>
      <vt:lpstr>ELECTROSURGICAL TECHNIQUE</vt:lpstr>
      <vt:lpstr>PowerPoint Presentation</vt:lpstr>
      <vt:lpstr>ADVANTAGES </vt:lpstr>
      <vt:lpstr>DISADVANTAGES </vt:lpstr>
      <vt:lpstr>CHEMOSURGERY</vt:lpstr>
      <vt:lpstr> SURGICAL GINGIVECTOMY</vt:lpstr>
      <vt:lpstr>SURGICAL GINGIVECTOMY TECHNIQUE</vt:lpstr>
      <vt:lpstr>PowerPoint Presentation</vt:lpstr>
      <vt:lpstr>LASER SURGERY</vt:lpstr>
      <vt:lpstr>PowerPoint Presentation</vt:lpstr>
      <vt:lpstr>ADVANTAGES &amp; DISADVANTAGES OF LASERS</vt:lpstr>
      <vt:lpstr>PowerPoint Presentation</vt:lpstr>
      <vt:lpstr>NEWER MATERIALS FOR RETRACTION</vt:lpstr>
      <vt:lpstr>PowerPoint Presentation</vt:lpstr>
      <vt:lpstr>PowerPoint Presentation</vt:lpstr>
      <vt:lpstr>EXPANDING POLY VINYL SILOXANE GELS :              (MAGIC FOAM CORD)</vt:lpstr>
      <vt:lpstr>PowerPoint Presentation</vt:lpstr>
      <vt:lpstr>PowerPoint Presentation</vt:lpstr>
      <vt:lpstr>GINGITRAC</vt:lpstr>
      <vt:lpstr>CONCLUSION</vt:lpstr>
      <vt:lpstr>REFERENCES </vt:lpstr>
      <vt:lpstr>REFERENCES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Gingival tissue management</dc:title>
  <dc:creator>user; SOWMYA</dc:creator>
  <cp:lastModifiedBy>Windows User</cp:lastModifiedBy>
  <cp:revision>59</cp:revision>
  <dcterms:created xsi:type="dcterms:W3CDTF">2006-08-16T00:00:00Z</dcterms:created>
  <dcterms:modified xsi:type="dcterms:W3CDTF">2023-07-18T16:08:43Z</dcterms:modified>
</cp:coreProperties>
</file>