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1EDFF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1EDFF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1EDFF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365760" cy="6855459"/>
          </a:xfrm>
          <a:custGeom>
            <a:avLst/>
            <a:gdLst/>
            <a:ahLst/>
            <a:cxnLst/>
            <a:rect l="l" t="t" r="r" b="b"/>
            <a:pathLst>
              <a:path w="365760" h="6855459">
                <a:moveTo>
                  <a:pt x="365760" y="0"/>
                </a:moveTo>
                <a:lnTo>
                  <a:pt x="0" y="0"/>
                </a:lnTo>
                <a:lnTo>
                  <a:pt x="0" y="6854952"/>
                </a:lnTo>
                <a:lnTo>
                  <a:pt x="365760" y="6854952"/>
                </a:lnTo>
                <a:lnTo>
                  <a:pt x="3657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56031" y="5047488"/>
            <a:ext cx="73660" cy="1691639"/>
          </a:xfrm>
          <a:custGeom>
            <a:avLst/>
            <a:gdLst/>
            <a:ahLst/>
            <a:cxnLst/>
            <a:rect l="l" t="t" r="r" b="b"/>
            <a:pathLst>
              <a:path w="73660" h="1691640">
                <a:moveTo>
                  <a:pt x="73152" y="0"/>
                </a:moveTo>
                <a:lnTo>
                  <a:pt x="0" y="0"/>
                </a:lnTo>
                <a:lnTo>
                  <a:pt x="0" y="1691639"/>
                </a:lnTo>
                <a:lnTo>
                  <a:pt x="73152" y="1691639"/>
                </a:lnTo>
                <a:lnTo>
                  <a:pt x="73152" y="0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6031" y="4797552"/>
            <a:ext cx="73660" cy="228600"/>
          </a:xfrm>
          <a:custGeom>
            <a:avLst/>
            <a:gdLst/>
            <a:ahLst/>
            <a:cxnLst/>
            <a:rect l="l" t="t" r="r" b="b"/>
            <a:pathLst>
              <a:path w="73660" h="228600">
                <a:moveTo>
                  <a:pt x="73152" y="0"/>
                </a:moveTo>
                <a:lnTo>
                  <a:pt x="0" y="0"/>
                </a:lnTo>
                <a:lnTo>
                  <a:pt x="0" y="228600"/>
                </a:lnTo>
                <a:lnTo>
                  <a:pt x="73152" y="228600"/>
                </a:lnTo>
                <a:lnTo>
                  <a:pt x="73152" y="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56031" y="4637532"/>
            <a:ext cx="73660" cy="137160"/>
          </a:xfrm>
          <a:custGeom>
            <a:avLst/>
            <a:gdLst/>
            <a:ahLst/>
            <a:cxnLst/>
            <a:rect l="l" t="t" r="r" b="b"/>
            <a:pathLst>
              <a:path w="73660" h="137160">
                <a:moveTo>
                  <a:pt x="73152" y="0"/>
                </a:moveTo>
                <a:lnTo>
                  <a:pt x="0" y="0"/>
                </a:lnTo>
                <a:lnTo>
                  <a:pt x="0" y="137160"/>
                </a:lnTo>
                <a:lnTo>
                  <a:pt x="73152" y="137160"/>
                </a:lnTo>
                <a:lnTo>
                  <a:pt x="73152" y="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56031" y="454304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73152" y="0"/>
                </a:moveTo>
                <a:lnTo>
                  <a:pt x="0" y="0"/>
                </a:lnTo>
                <a:lnTo>
                  <a:pt x="0" y="73151"/>
                </a:lnTo>
                <a:lnTo>
                  <a:pt x="73152" y="73151"/>
                </a:lnTo>
                <a:lnTo>
                  <a:pt x="73152" y="0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22504" y="681227"/>
            <a:ext cx="132715" cy="365760"/>
          </a:xfrm>
          <a:custGeom>
            <a:avLst/>
            <a:gdLst/>
            <a:ahLst/>
            <a:cxnLst/>
            <a:rect l="l" t="t" r="r" b="b"/>
            <a:pathLst>
              <a:path w="132715" h="365759">
                <a:moveTo>
                  <a:pt x="9144" y="0"/>
                </a:moveTo>
                <a:lnTo>
                  <a:pt x="0" y="0"/>
                </a:lnTo>
                <a:lnTo>
                  <a:pt x="0" y="365760"/>
                </a:lnTo>
                <a:lnTo>
                  <a:pt x="9144" y="365760"/>
                </a:lnTo>
                <a:lnTo>
                  <a:pt x="9144" y="0"/>
                </a:lnTo>
                <a:close/>
              </a:path>
              <a:path w="132715" h="365759">
                <a:moveTo>
                  <a:pt x="36576" y="0"/>
                </a:moveTo>
                <a:lnTo>
                  <a:pt x="27432" y="0"/>
                </a:lnTo>
                <a:lnTo>
                  <a:pt x="27432" y="365760"/>
                </a:lnTo>
                <a:lnTo>
                  <a:pt x="36576" y="365760"/>
                </a:lnTo>
                <a:lnTo>
                  <a:pt x="36576" y="0"/>
                </a:lnTo>
                <a:close/>
              </a:path>
              <a:path w="132715" h="365759">
                <a:moveTo>
                  <a:pt x="74676" y="0"/>
                </a:moveTo>
                <a:lnTo>
                  <a:pt x="47244" y="0"/>
                </a:lnTo>
                <a:lnTo>
                  <a:pt x="47244" y="365760"/>
                </a:lnTo>
                <a:lnTo>
                  <a:pt x="74676" y="365760"/>
                </a:lnTo>
                <a:lnTo>
                  <a:pt x="74676" y="0"/>
                </a:lnTo>
                <a:close/>
              </a:path>
              <a:path w="132715" h="365759">
                <a:moveTo>
                  <a:pt x="132588" y="0"/>
                </a:moveTo>
                <a:lnTo>
                  <a:pt x="86868" y="0"/>
                </a:lnTo>
                <a:lnTo>
                  <a:pt x="86868" y="365760"/>
                </a:lnTo>
                <a:lnTo>
                  <a:pt x="132588" y="365760"/>
                </a:lnTo>
                <a:lnTo>
                  <a:pt x="1325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3444" y="516381"/>
            <a:ext cx="349377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1EDFF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0875" y="1703948"/>
            <a:ext cx="8042249" cy="4490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g"/><Relationship Id="rId4" Type="http://schemas.openxmlformats.org/officeDocument/2006/relationships/image" Target="../media/image6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365760" cy="6855459"/>
            </a:xfrm>
            <a:custGeom>
              <a:avLst/>
              <a:gdLst/>
              <a:ahLst/>
              <a:cxnLst/>
              <a:rect l="l" t="t" r="r" b="b"/>
              <a:pathLst>
                <a:path w="365760" h="6855459">
                  <a:moveTo>
                    <a:pt x="365760" y="0"/>
                  </a:moveTo>
                  <a:lnTo>
                    <a:pt x="0" y="0"/>
                  </a:lnTo>
                  <a:lnTo>
                    <a:pt x="0" y="6854952"/>
                  </a:lnTo>
                  <a:lnTo>
                    <a:pt x="365760" y="6854952"/>
                  </a:lnTo>
                  <a:lnTo>
                    <a:pt x="36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22504" y="681227"/>
            <a:ext cx="132715" cy="365760"/>
          </a:xfrm>
          <a:custGeom>
            <a:avLst/>
            <a:gdLst/>
            <a:ahLst/>
            <a:cxnLst/>
            <a:rect l="l" t="t" r="r" b="b"/>
            <a:pathLst>
              <a:path w="132715" h="365759">
                <a:moveTo>
                  <a:pt x="9144" y="0"/>
                </a:moveTo>
                <a:lnTo>
                  <a:pt x="0" y="0"/>
                </a:lnTo>
                <a:lnTo>
                  <a:pt x="0" y="365760"/>
                </a:lnTo>
                <a:lnTo>
                  <a:pt x="9144" y="365760"/>
                </a:lnTo>
                <a:lnTo>
                  <a:pt x="9144" y="0"/>
                </a:lnTo>
                <a:close/>
              </a:path>
              <a:path w="132715" h="365759">
                <a:moveTo>
                  <a:pt x="36576" y="0"/>
                </a:moveTo>
                <a:lnTo>
                  <a:pt x="27432" y="0"/>
                </a:lnTo>
                <a:lnTo>
                  <a:pt x="27432" y="365760"/>
                </a:lnTo>
                <a:lnTo>
                  <a:pt x="36576" y="365760"/>
                </a:lnTo>
                <a:lnTo>
                  <a:pt x="36576" y="0"/>
                </a:lnTo>
                <a:close/>
              </a:path>
              <a:path w="132715" h="365759">
                <a:moveTo>
                  <a:pt x="74676" y="0"/>
                </a:moveTo>
                <a:lnTo>
                  <a:pt x="47244" y="0"/>
                </a:lnTo>
                <a:lnTo>
                  <a:pt x="47244" y="365760"/>
                </a:lnTo>
                <a:lnTo>
                  <a:pt x="74676" y="365760"/>
                </a:lnTo>
                <a:lnTo>
                  <a:pt x="74676" y="0"/>
                </a:lnTo>
                <a:close/>
              </a:path>
              <a:path w="132715" h="365759">
                <a:moveTo>
                  <a:pt x="132588" y="0"/>
                </a:moveTo>
                <a:lnTo>
                  <a:pt x="86868" y="0"/>
                </a:lnTo>
                <a:lnTo>
                  <a:pt x="86868" y="365760"/>
                </a:lnTo>
                <a:lnTo>
                  <a:pt x="132588" y="365760"/>
                </a:lnTo>
                <a:lnTo>
                  <a:pt x="1325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256031" y="4543044"/>
            <a:ext cx="73660" cy="2196465"/>
            <a:chOff x="256031" y="4543044"/>
            <a:chExt cx="73660" cy="2196465"/>
          </a:xfrm>
        </p:grpSpPr>
        <p:sp>
          <p:nvSpPr>
            <p:cNvPr id="7" name="object 7"/>
            <p:cNvSpPr/>
            <p:nvPr/>
          </p:nvSpPr>
          <p:spPr>
            <a:xfrm>
              <a:off x="256031" y="5047488"/>
              <a:ext cx="73660" cy="1691639"/>
            </a:xfrm>
            <a:custGeom>
              <a:avLst/>
              <a:gdLst/>
              <a:ahLst/>
              <a:cxnLst/>
              <a:rect l="l" t="t" r="r" b="b"/>
              <a:pathLst>
                <a:path w="73660" h="1691640">
                  <a:moveTo>
                    <a:pt x="73152" y="0"/>
                  </a:moveTo>
                  <a:lnTo>
                    <a:pt x="0" y="0"/>
                  </a:lnTo>
                  <a:lnTo>
                    <a:pt x="0" y="1691639"/>
                  </a:lnTo>
                  <a:lnTo>
                    <a:pt x="73152" y="1691639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EA15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6031" y="4797552"/>
              <a:ext cx="73660" cy="228600"/>
            </a:xfrm>
            <a:custGeom>
              <a:avLst/>
              <a:gdLst/>
              <a:ahLst/>
              <a:cxnLst/>
              <a:rect l="l" t="t" r="r" b="b"/>
              <a:pathLst>
                <a:path w="73660" h="228600">
                  <a:moveTo>
                    <a:pt x="73152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73152" y="2286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DB8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6031" y="4637532"/>
              <a:ext cx="73660" cy="137160"/>
            </a:xfrm>
            <a:custGeom>
              <a:avLst/>
              <a:gdLst/>
              <a:ahLst/>
              <a:cxnLst/>
              <a:rect l="l" t="t" r="r" b="b"/>
              <a:pathLst>
                <a:path w="73660" h="137160">
                  <a:moveTo>
                    <a:pt x="73152" y="0"/>
                  </a:moveTo>
                  <a:lnTo>
                    <a:pt x="0" y="0"/>
                  </a:lnTo>
                  <a:lnTo>
                    <a:pt x="0" y="137160"/>
                  </a:lnTo>
                  <a:lnTo>
                    <a:pt x="73152" y="13716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4E5B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6031" y="4543044"/>
              <a:ext cx="73660" cy="73660"/>
            </a:xfrm>
            <a:custGeom>
              <a:avLst/>
              <a:gdLst/>
              <a:ahLst/>
              <a:cxnLst/>
              <a:rect l="l" t="t" r="r" b="b"/>
              <a:pathLst>
                <a:path w="73660" h="73660">
                  <a:moveTo>
                    <a:pt x="73152" y="0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73152" y="73151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EA15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495" y="2648711"/>
            <a:ext cx="6217920" cy="64922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41044" y="2138298"/>
            <a:ext cx="17018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5" dirty="0">
                <a:latin typeface="Consolas"/>
                <a:cs typeface="Consolas"/>
              </a:rPr>
              <a:t>FAUL</a:t>
            </a:r>
            <a:r>
              <a:rPr b="1" spc="5" dirty="0">
                <a:latin typeface="Consolas"/>
                <a:cs typeface="Consolas"/>
              </a:rPr>
              <a:t>T</a:t>
            </a:r>
            <a:r>
              <a:rPr b="1" spc="-5" dirty="0">
                <a:latin typeface="Consolas"/>
                <a:cs typeface="Consolas"/>
              </a:rPr>
              <a:t>Y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075631" y="2138298"/>
            <a:ext cx="30994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C1EDFF"/>
                </a:solidFill>
                <a:latin typeface="Consolas"/>
                <a:cs typeface="Consolas"/>
              </a:rPr>
              <a:t>RADIOGRAPHS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55C768F7-E446-6065-E6DB-1FB1CF27D627}"/>
              </a:ext>
            </a:extLst>
          </p:cNvPr>
          <p:cNvSpPr txBox="1"/>
          <p:nvPr/>
        </p:nvSpPr>
        <p:spPr>
          <a:xfrm>
            <a:off x="3889066" y="5257800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FF00"/>
                </a:solidFill>
              </a:rPr>
              <a:t>Dr. B. MRUDULA</a:t>
            </a:r>
          </a:p>
          <a:p>
            <a:pPr algn="ctr"/>
            <a:r>
              <a:rPr lang="en-US" dirty="0">
                <a:solidFill>
                  <a:srgbClr val="FFFF00"/>
                </a:solidFill>
              </a:rPr>
              <a:t>READER </a:t>
            </a:r>
          </a:p>
          <a:p>
            <a:pPr algn="ctr"/>
            <a:r>
              <a:rPr lang="en-US" dirty="0">
                <a:solidFill>
                  <a:srgbClr val="FFFF00"/>
                </a:solidFill>
              </a:rPr>
              <a:t>DEPT OF ORAL MEDICINE &amp; RADIOLOGY</a:t>
            </a:r>
            <a:endParaRPr lang="en-IN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04588"/>
            <a:ext cx="6696075" cy="266700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  <a:tabLst>
                <a:tab pos="2181860" algn="l"/>
                <a:tab pos="422021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Good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quality	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radiographs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should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have:</a:t>
            </a:r>
            <a:endParaRPr sz="30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Image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with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optimum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density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&amp;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contrast.</a:t>
            </a:r>
            <a:endParaRPr sz="30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spcBef>
                <a:spcPts val="71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Image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with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minimum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distortion.</a:t>
            </a:r>
            <a:endParaRPr sz="3000">
              <a:latin typeface="Corbel"/>
              <a:cs typeface="Corbel"/>
            </a:endParaRPr>
          </a:p>
          <a:p>
            <a:pPr marL="354965" marR="262255" indent="-342900">
              <a:lnSpc>
                <a:spcPct val="100000"/>
              </a:lnSpc>
              <a:spcBef>
                <a:spcPts val="69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450215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Image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with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sharp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borders	&amp;</a:t>
            </a:r>
            <a:r>
              <a:rPr sz="3000" spc="-9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maximum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details.</a:t>
            </a:r>
            <a:endParaRPr sz="3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9429"/>
            <a:ext cx="62261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95" dirty="0"/>
              <a:t>Various</a:t>
            </a:r>
            <a:r>
              <a:rPr sz="3600" spc="-220" dirty="0"/>
              <a:t> </a:t>
            </a:r>
            <a:r>
              <a:rPr sz="3600" spc="-95" dirty="0"/>
              <a:t>reasons</a:t>
            </a:r>
            <a:r>
              <a:rPr sz="3600" spc="-229" dirty="0"/>
              <a:t> </a:t>
            </a:r>
            <a:r>
              <a:rPr sz="3600" spc="-75" dirty="0"/>
              <a:t>for</a:t>
            </a:r>
            <a:r>
              <a:rPr sz="3600" spc="-220" dirty="0"/>
              <a:t> </a:t>
            </a:r>
            <a:r>
              <a:rPr sz="3600" spc="-95" dirty="0"/>
              <a:t>faulty </a:t>
            </a:r>
            <a:r>
              <a:rPr sz="3600" spc="-1964" dirty="0"/>
              <a:t> </a:t>
            </a:r>
            <a:r>
              <a:rPr sz="3600" spc="-100" dirty="0"/>
              <a:t>radiographs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062024" y="1704588"/>
            <a:ext cx="5440680" cy="1663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265">
              <a:lnSpc>
                <a:spcPct val="119300"/>
              </a:lnSpc>
              <a:spcBef>
                <a:spcPts val="95"/>
              </a:spcBef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1)Errors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operating the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machine. </a:t>
            </a:r>
            <a:r>
              <a:rPr sz="3000" spc="-5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2)Errors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techniques.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3)Errors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processing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&amp;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mounting.</a:t>
            </a:r>
            <a:endParaRPr sz="3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7060565" cy="312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1226820" algn="l"/>
                <a:tab pos="6723380" algn="l"/>
              </a:tabLst>
            </a:pPr>
            <a:r>
              <a:rPr sz="3000" spc="-160" dirty="0">
                <a:solidFill>
                  <a:srgbClr val="FFFFFF"/>
                </a:solidFill>
                <a:latin typeface="Corbel"/>
                <a:cs typeface="Corbel"/>
              </a:rPr>
              <a:t>K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vp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–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speed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,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penet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ation powe</a:t>
            </a:r>
            <a:r>
              <a:rPr sz="3000" spc="-145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,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energy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 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Xray	photons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.</a:t>
            </a:r>
            <a:endParaRPr sz="3000">
              <a:latin typeface="Corbel"/>
              <a:cs typeface="Corbel"/>
            </a:endParaRPr>
          </a:p>
          <a:p>
            <a:pPr>
              <a:lnSpc>
                <a:spcPct val="100000"/>
              </a:lnSpc>
              <a:buClr>
                <a:srgbClr val="D5EBFF"/>
              </a:buClr>
              <a:buFont typeface="Wingdings"/>
              <a:buChar char=""/>
            </a:pPr>
            <a:endParaRPr sz="41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mA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–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amount</a:t>
            </a:r>
            <a:r>
              <a:rPr sz="30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,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intensity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current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.</a:t>
            </a:r>
            <a:endParaRPr sz="3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D5EBFF"/>
              </a:buClr>
              <a:buFont typeface="Wingdings"/>
              <a:buChar char=""/>
            </a:pPr>
            <a:endParaRPr sz="405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92075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S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-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time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current</a:t>
            </a:r>
            <a:r>
              <a:rPr sz="3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flow.</a:t>
            </a:r>
            <a:endParaRPr sz="3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9429"/>
            <a:ext cx="7416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90" dirty="0"/>
              <a:t>Errors</a:t>
            </a:r>
            <a:r>
              <a:rPr sz="3600" spc="-229" dirty="0"/>
              <a:t> </a:t>
            </a:r>
            <a:r>
              <a:rPr sz="3600" spc="-50" dirty="0"/>
              <a:t>in</a:t>
            </a:r>
            <a:r>
              <a:rPr sz="3600" spc="-225" dirty="0"/>
              <a:t> </a:t>
            </a:r>
            <a:r>
              <a:rPr sz="3600" spc="-100" dirty="0"/>
              <a:t>operating</a:t>
            </a:r>
            <a:r>
              <a:rPr sz="3600" spc="-220" dirty="0"/>
              <a:t> </a:t>
            </a:r>
            <a:r>
              <a:rPr sz="3600" spc="-75" dirty="0"/>
              <a:t>the</a:t>
            </a:r>
            <a:r>
              <a:rPr sz="3600" spc="-225" dirty="0"/>
              <a:t> </a:t>
            </a:r>
            <a:r>
              <a:rPr sz="3600" spc="-95" dirty="0"/>
              <a:t>machine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062024" y="1792604"/>
            <a:ext cx="5657215" cy="2578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Lighter</a:t>
            </a:r>
            <a:r>
              <a:rPr sz="3000" spc="-5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radiographs</a:t>
            </a:r>
            <a:r>
              <a:rPr sz="3000" spc="-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(underexposed/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underdeveloped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radiographs).</a:t>
            </a:r>
            <a:endParaRPr sz="30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Exposure</a:t>
            </a:r>
            <a:r>
              <a:rPr sz="3000" spc="-50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time</a:t>
            </a:r>
            <a:r>
              <a:rPr sz="3000" spc="-30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00"/>
                </a:solidFill>
                <a:latin typeface="Corbel"/>
                <a:cs typeface="Corbel"/>
              </a:rPr>
              <a:t>less</a:t>
            </a:r>
            <a:endParaRPr sz="30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spcBef>
                <a:spcPts val="70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dirty="0">
                <a:solidFill>
                  <a:srgbClr val="FFFF00"/>
                </a:solidFill>
                <a:latin typeface="Corbel"/>
                <a:cs typeface="Corbel"/>
              </a:rPr>
              <a:t>&lt;</a:t>
            </a:r>
            <a:r>
              <a:rPr sz="3000" spc="-45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00"/>
                </a:solidFill>
                <a:latin typeface="Corbel"/>
                <a:cs typeface="Corbel"/>
              </a:rPr>
              <a:t>KVp</a:t>
            </a:r>
            <a:endParaRPr sz="30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underdeveloped</a:t>
            </a:r>
            <a:endParaRPr sz="3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656844"/>
            <a:ext cx="2743200" cy="30769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9200" y="3352800"/>
            <a:ext cx="3000755" cy="27340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7525384" cy="2578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Darker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films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(overexposed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/overdeveloped /high </a:t>
            </a:r>
            <a:r>
              <a:rPr sz="3000" spc="-5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density)</a:t>
            </a:r>
            <a:endParaRPr sz="30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Exposure</a:t>
            </a:r>
            <a:r>
              <a:rPr sz="3000" spc="-55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time</a:t>
            </a:r>
            <a:r>
              <a:rPr sz="3000" spc="-30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00"/>
                </a:solidFill>
                <a:latin typeface="Corbel"/>
                <a:cs typeface="Corbel"/>
              </a:rPr>
              <a:t>&gt;.</a:t>
            </a:r>
            <a:endParaRPr sz="30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spcBef>
                <a:spcPts val="70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3437254" algn="l"/>
              </a:tabLst>
            </a:pP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Higher</a:t>
            </a:r>
            <a:r>
              <a:rPr sz="3000" spc="10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Kilovoltage	peak.</a:t>
            </a:r>
            <a:r>
              <a:rPr sz="3000" spc="-15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00"/>
                </a:solidFill>
                <a:latin typeface="Corbel"/>
                <a:cs typeface="Corbel"/>
              </a:rPr>
              <a:t>(burn</a:t>
            </a:r>
            <a:r>
              <a:rPr sz="3000" spc="-15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out</a:t>
            </a:r>
            <a:r>
              <a:rPr sz="3000" spc="-20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effect)</a:t>
            </a:r>
            <a:endParaRPr sz="30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Over</a:t>
            </a:r>
            <a:r>
              <a:rPr sz="3000" spc="-50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developed.</a:t>
            </a:r>
            <a:endParaRPr sz="3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457200"/>
            <a:ext cx="2895600" cy="3505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05400" y="2895600"/>
            <a:ext cx="2971800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381"/>
            <a:ext cx="50946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Errors</a:t>
            </a:r>
            <a:r>
              <a:rPr spc="-225" dirty="0"/>
              <a:t> </a:t>
            </a:r>
            <a:r>
              <a:rPr spc="-55" dirty="0"/>
              <a:t>in</a:t>
            </a:r>
            <a:r>
              <a:rPr spc="-220" dirty="0"/>
              <a:t> </a:t>
            </a:r>
            <a:r>
              <a:rPr spc="-105" dirty="0"/>
              <a:t>technique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2024" y="1792604"/>
            <a:ext cx="67360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Improper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manipulation</a:t>
            </a:r>
            <a:r>
              <a:rPr sz="30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/bending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film .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2819400"/>
            <a:ext cx="6896100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25469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Phalangioma.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2863595"/>
            <a:ext cx="3657600" cy="338480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41046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30099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Con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cut/partia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l	i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ag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.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0" y="2828544"/>
            <a:ext cx="4267200" cy="33436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33439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Apical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ends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cut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off.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9800" y="2819400"/>
            <a:ext cx="426720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8224" y="1792604"/>
            <a:ext cx="24866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Crown</a:t>
            </a:r>
            <a:r>
              <a:rPr sz="3000" spc="-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cut</a:t>
            </a:r>
            <a:r>
              <a:rPr sz="3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off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711" y="2971800"/>
            <a:ext cx="3371088" cy="2819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62600" y="2895600"/>
            <a:ext cx="2209800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48812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Region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interest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not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shown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2590800"/>
            <a:ext cx="44958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52698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Tipping/tilting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occlusal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plane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0" y="3209544"/>
            <a:ext cx="3581400" cy="296265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21755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Dot</a:t>
            </a:r>
            <a:r>
              <a:rPr sz="3000" spc="-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artifact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000" y="3017520"/>
            <a:ext cx="3496055" cy="254507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16262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Blurring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7067" y="2362200"/>
            <a:ext cx="6009132" cy="39334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415480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2505075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age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shap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e	distortion.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2590800"/>
            <a:ext cx="5486400" cy="35905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52959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0" dirty="0">
                <a:solidFill>
                  <a:srgbClr val="FFFFFF"/>
                </a:solidFill>
                <a:latin typeface="Corbel"/>
                <a:cs typeface="Corbel"/>
              </a:rPr>
              <a:t>Tyre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track/herring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bone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pattern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2705100"/>
            <a:ext cx="3543300" cy="22479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7800" y="3962400"/>
            <a:ext cx="3352800" cy="2590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2565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Double</a:t>
            </a:r>
            <a:r>
              <a:rPr sz="3000" spc="-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image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0" y="2743200"/>
            <a:ext cx="3957828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642683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Size distortion/less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vertical angulation/ </a:t>
            </a:r>
            <a:r>
              <a:rPr sz="3000" spc="-5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elongation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3355" y="3133344"/>
            <a:ext cx="4009644" cy="2886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400" y="2743200"/>
            <a:ext cx="2429255" cy="32857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60521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133985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More	vertical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angulation</a:t>
            </a:r>
            <a:r>
              <a:rPr sz="30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shortening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0555" y="2743200"/>
            <a:ext cx="2485644" cy="3352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33544" y="2743200"/>
            <a:ext cx="2505455" cy="326745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53714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Improper</a:t>
            </a:r>
            <a:r>
              <a:rPr sz="3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horizontal</a:t>
            </a:r>
            <a:r>
              <a:rPr sz="30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angulation.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9155" y="2286000"/>
            <a:ext cx="2714244" cy="38953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86755" y="2362200"/>
            <a:ext cx="2638044" cy="37429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52806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Cervical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burn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out/adumbration: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2787395"/>
            <a:ext cx="4114800" cy="353720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34905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Ornamental</a:t>
            </a:r>
            <a:r>
              <a:rPr sz="3000" spc="-6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artifact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600" y="2362200"/>
            <a:ext cx="3505200" cy="399440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57194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439166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Foreign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body/restorative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material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0" y="2743200"/>
            <a:ext cx="3276600" cy="338480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381"/>
            <a:ext cx="53606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Errors</a:t>
            </a:r>
            <a:r>
              <a:rPr spc="-220" dirty="0"/>
              <a:t> </a:t>
            </a:r>
            <a:r>
              <a:rPr spc="-55" dirty="0"/>
              <a:t>in</a:t>
            </a:r>
            <a:r>
              <a:rPr spc="-220" dirty="0"/>
              <a:t> </a:t>
            </a:r>
            <a:r>
              <a:rPr spc="-105" dirty="0"/>
              <a:t>processing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2024" y="1792604"/>
            <a:ext cx="48202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Exposure</a:t>
            </a:r>
            <a:r>
              <a:rPr sz="3000" spc="-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film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day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light.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0" y="2971800"/>
            <a:ext cx="2895600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69259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587946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Conta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inated</a:t>
            </a:r>
            <a:r>
              <a:rPr sz="30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film with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v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loper	be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f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ore  processing/developer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spots.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9744" y="3124200"/>
            <a:ext cx="2962656" cy="2362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8200" y="3048000"/>
            <a:ext cx="3361944" cy="23713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613346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2774315" algn="l"/>
                <a:tab pos="508635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Conta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inated	film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with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fixer	be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f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ore 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processing/fixer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spots.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3544" y="3200400"/>
            <a:ext cx="3115056" cy="24201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24044" y="3200400"/>
            <a:ext cx="3305555" cy="242011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48069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Film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dropped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into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developer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0" y="2743200"/>
            <a:ext cx="2971800" cy="377799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39395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Film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dropped</a:t>
            </a:r>
            <a:r>
              <a:rPr sz="3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into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fixer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2971800"/>
            <a:ext cx="3947159" cy="330860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04588"/>
            <a:ext cx="4848860" cy="220980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  <a:tabLst>
                <a:tab pos="1694814" algn="l"/>
                <a:tab pos="347980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Standard	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d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ark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room	prin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c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iple</a:t>
            </a:r>
            <a:endParaRPr sz="30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3470910" algn="l"/>
                <a:tab pos="382587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Developer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solution	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-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left</a:t>
            </a:r>
            <a:endParaRPr sz="30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spcBef>
                <a:spcPts val="71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1478280" algn="l"/>
                <a:tab pos="175895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Water	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-	middle</a:t>
            </a:r>
            <a:endParaRPr sz="30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spcBef>
                <a:spcPts val="69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1275715" algn="l"/>
                <a:tab pos="2699385" algn="l"/>
                <a:tab pos="297815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Fixer	solution	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-	right</a:t>
            </a:r>
            <a:endParaRPr sz="3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684530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Film incompletely immersed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developer </a:t>
            </a:r>
            <a:r>
              <a:rPr sz="3000" spc="-5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solution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/developer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cut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off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2455" y="3352800"/>
            <a:ext cx="3361944" cy="2667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1600" y="3276600"/>
            <a:ext cx="2514600" cy="27523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44583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Dust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developer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solution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2819400"/>
            <a:ext cx="3683508" cy="353720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597789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Film incompletely immersed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fixer </a:t>
            </a:r>
            <a:r>
              <a:rPr sz="3000" spc="-5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solution/fixer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cut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off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000" y="2819400"/>
            <a:ext cx="3456432" cy="353720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22491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Dust</a:t>
            </a:r>
            <a:r>
              <a:rPr sz="3000" spc="-5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fixer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0" y="3048000"/>
            <a:ext cx="3505200" cy="330860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33083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Use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3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expired</a:t>
            </a:r>
            <a:r>
              <a:rPr sz="3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film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1072" y="2971800"/>
            <a:ext cx="4376928" cy="338480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45313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335216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Improper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washing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3000" spc="-8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films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2895600"/>
            <a:ext cx="3691128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28022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Warping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film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000" y="2590800"/>
            <a:ext cx="3883152" cy="368960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47637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Improper</a:t>
            </a:r>
            <a:r>
              <a:rPr sz="3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position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hanger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3003804"/>
            <a:ext cx="2743200" cy="33207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0" y="2895600"/>
            <a:ext cx="2965704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30740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Scratches</a:t>
            </a:r>
            <a:r>
              <a:rPr sz="3000" spc="-6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on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film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2333244"/>
            <a:ext cx="2438400" cy="361035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27933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168402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Writing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on</a:t>
            </a:r>
            <a:r>
              <a:rPr sz="3000" spc="-7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film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0" y="2743200"/>
            <a:ext cx="4419600" cy="346100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04588"/>
            <a:ext cx="3569970" cy="275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4965" marR="1145540" indent="-354965">
              <a:lnSpc>
                <a:spcPct val="119500"/>
              </a:lnSpc>
              <a:spcBef>
                <a:spcPts val="9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119189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Film	fog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00"/>
                </a:solidFill>
                <a:latin typeface="Corbel"/>
                <a:cs typeface="Corbel"/>
              </a:rPr>
              <a:t>light </a:t>
            </a: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fog </a:t>
            </a:r>
            <a:r>
              <a:rPr sz="3000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radiation</a:t>
            </a:r>
            <a:r>
              <a:rPr sz="3000" spc="-60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00"/>
                </a:solidFill>
                <a:latin typeface="Corbel"/>
                <a:cs typeface="Corbel"/>
              </a:rPr>
              <a:t>fog </a:t>
            </a:r>
            <a:r>
              <a:rPr sz="3000" spc="-585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chemical</a:t>
            </a:r>
            <a:r>
              <a:rPr sz="3000" spc="-75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00"/>
                </a:solidFill>
                <a:latin typeface="Corbel"/>
                <a:cs typeface="Corbel"/>
              </a:rPr>
              <a:t>fog</a:t>
            </a:r>
            <a:endParaRPr sz="3000">
              <a:latin typeface="Corbel"/>
              <a:cs typeface="Corbel"/>
            </a:endParaRPr>
          </a:p>
          <a:p>
            <a:pPr marL="393065">
              <a:lnSpc>
                <a:spcPct val="100000"/>
              </a:lnSpc>
              <a:spcBef>
                <a:spcPts val="700"/>
              </a:spcBef>
            </a:pP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deterioration</a:t>
            </a:r>
            <a:r>
              <a:rPr sz="3000" spc="-35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00"/>
                </a:solidFill>
                <a:latin typeface="Corbel"/>
                <a:cs typeface="Corbel"/>
              </a:rPr>
              <a:t>of</a:t>
            </a:r>
            <a:r>
              <a:rPr sz="3000" spc="-30" dirty="0">
                <a:solidFill>
                  <a:srgbClr val="FFFF00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00"/>
                </a:solidFill>
                <a:latin typeface="Corbel"/>
                <a:cs typeface="Corbel"/>
              </a:rPr>
              <a:t>film</a:t>
            </a:r>
            <a:endParaRPr sz="3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5807" y="1784604"/>
            <a:ext cx="3529584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68154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2146935" algn="l"/>
                <a:tab pos="56642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Finge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nai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l	artif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3000" spc="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-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dark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res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t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shaped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0" y="2590800"/>
            <a:ext cx="54102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29108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Improper</a:t>
            </a:r>
            <a:r>
              <a:rPr sz="3000" spc="-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drying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800" y="2971800"/>
            <a:ext cx="3200400" cy="338480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24263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Black</a:t>
            </a:r>
            <a:r>
              <a:rPr sz="3000" spc="-8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streaks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2743200"/>
            <a:ext cx="3429000" cy="2819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7800" y="2772155"/>
            <a:ext cx="3200400" cy="286664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04588"/>
            <a:ext cx="6685280" cy="157416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79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Smuge/finger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prints</a:t>
            </a:r>
            <a:endParaRPr sz="3000">
              <a:latin typeface="Corbel"/>
              <a:cs typeface="Corbel"/>
            </a:endParaRPr>
          </a:p>
          <a:p>
            <a:pPr marL="354965" marR="5080" indent="647700">
              <a:lnSpc>
                <a:spcPct val="100000"/>
              </a:lnSpc>
              <a:spcBef>
                <a:spcPts val="700"/>
              </a:spcBef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touched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by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fingers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contaminated</a:t>
            </a:r>
            <a:r>
              <a:rPr sz="3000" spc="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by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developer/fluoride.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3505200"/>
            <a:ext cx="3799332" cy="252374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31286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Over</a:t>
            </a:r>
            <a:r>
              <a:rPr sz="3000" spc="-6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lapped</a:t>
            </a:r>
            <a:r>
              <a:rPr sz="3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films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32" y="2470404"/>
            <a:ext cx="2449067" cy="38541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6800" y="3352800"/>
            <a:ext cx="3429000" cy="2229612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16256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Air</a:t>
            </a:r>
            <a:r>
              <a:rPr sz="3000" spc="-8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bells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0" y="2438400"/>
            <a:ext cx="4114800" cy="3854196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62922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3620770" algn="l"/>
                <a:tab pos="444119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Reticulation/orange	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peel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appearance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3048000"/>
            <a:ext cx="35814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228090"/>
            <a:ext cx="532892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  <a:tab pos="275336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Static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electricity/grass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root/tree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like/lightening	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marks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4851" y="2285998"/>
            <a:ext cx="5111496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04588"/>
            <a:ext cx="5229225" cy="439420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79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Frilling</a:t>
            </a:r>
            <a:endParaRPr sz="3000">
              <a:latin typeface="Corbel"/>
              <a:cs typeface="Corbel"/>
            </a:endParaRPr>
          </a:p>
          <a:p>
            <a:pPr marL="850265">
              <a:lnSpc>
                <a:spcPct val="100000"/>
              </a:lnSpc>
              <a:spcBef>
                <a:spcPts val="700"/>
              </a:spcBef>
              <a:tabLst>
                <a:tab pos="330581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hot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processing	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solution</a:t>
            </a:r>
            <a:endParaRPr sz="3000">
              <a:latin typeface="Corbel"/>
              <a:cs typeface="Corbel"/>
            </a:endParaRPr>
          </a:p>
          <a:p>
            <a:pPr>
              <a:lnSpc>
                <a:spcPct val="100000"/>
              </a:lnSpc>
            </a:pPr>
            <a:endParaRPr sz="41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Dark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flow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marks</a:t>
            </a:r>
            <a:endParaRPr sz="3000">
              <a:latin typeface="Corbel"/>
              <a:cs typeface="Corbel"/>
            </a:endParaRPr>
          </a:p>
          <a:p>
            <a:pPr marL="1155065">
              <a:lnSpc>
                <a:spcPct val="100000"/>
              </a:lnSpc>
              <a:spcBef>
                <a:spcPts val="700"/>
              </a:spcBef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vigorous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agitation.</a:t>
            </a:r>
            <a:endParaRPr sz="3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405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spcBef>
                <a:spcPts val="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Crimping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artifact</a:t>
            </a:r>
            <a:endParaRPr sz="3000">
              <a:latin typeface="Corbel"/>
              <a:cs typeface="Corbel"/>
            </a:endParaRPr>
          </a:p>
          <a:p>
            <a:pPr marL="1307465">
              <a:lnSpc>
                <a:spcPct val="100000"/>
              </a:lnSpc>
              <a:spcBef>
                <a:spcPts val="695"/>
              </a:spcBef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remove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from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film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holder.</a:t>
            </a:r>
            <a:endParaRPr sz="3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Errors</a:t>
            </a:r>
            <a:r>
              <a:rPr spc="-229" dirty="0"/>
              <a:t> </a:t>
            </a:r>
            <a:r>
              <a:rPr spc="-55" dirty="0"/>
              <a:t>in</a:t>
            </a:r>
            <a:r>
              <a:rPr spc="-229" dirty="0"/>
              <a:t> </a:t>
            </a:r>
            <a:r>
              <a:rPr spc="-105" dirty="0"/>
              <a:t>OPG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2024" y="1063873"/>
            <a:ext cx="3611245" cy="111633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  <a:tabLst>
                <a:tab pos="139509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1)Ghost	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image</a:t>
            </a:r>
            <a:endParaRPr sz="3000">
              <a:latin typeface="Corbel"/>
              <a:cs typeface="Corbel"/>
            </a:endParaRPr>
          </a:p>
          <a:p>
            <a:pPr marL="1078865">
              <a:lnSpc>
                <a:spcPct val="100000"/>
              </a:lnSpc>
              <a:spcBef>
                <a:spcPts val="700"/>
              </a:spcBef>
              <a:tabLst>
                <a:tab pos="1474470" algn="l"/>
                <a:tab pos="1814195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is	a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radiopaque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78704" y="1697177"/>
            <a:ext cx="2967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9865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arti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f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act	prod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u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ced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04874" y="2155063"/>
            <a:ext cx="63106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30605" algn="l"/>
                <a:tab pos="2933065" algn="l"/>
                <a:tab pos="4148454" algn="l"/>
                <a:tab pos="454279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when	radiode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e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obj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t	is	penetrat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 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twice.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400" y="3276600"/>
            <a:ext cx="6019800" cy="309524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2024" y="1704588"/>
            <a:ext cx="4361180" cy="111633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  <a:tabLst>
                <a:tab pos="1254125" algn="l"/>
                <a:tab pos="232791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2)Lead	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apron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artifact</a:t>
            </a:r>
            <a:endParaRPr sz="3000">
              <a:latin typeface="Corbel"/>
              <a:cs typeface="Corbel"/>
            </a:endParaRPr>
          </a:p>
          <a:p>
            <a:pPr marL="926465">
              <a:lnSpc>
                <a:spcPct val="100000"/>
              </a:lnSpc>
              <a:spcBef>
                <a:spcPts val="700"/>
              </a:spcBef>
              <a:tabLst>
                <a:tab pos="1838960" algn="l"/>
                <a:tab pos="320611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cone	shaped	artifact</a:t>
            </a:r>
            <a:endParaRPr sz="3000">
              <a:latin typeface="Corbel"/>
              <a:cs typeface="Corbe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4311" y="3105911"/>
            <a:ext cx="5524500" cy="3467100"/>
            <a:chOff x="1734311" y="3105911"/>
            <a:chExt cx="5524500" cy="3467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2599" y="3124199"/>
              <a:ext cx="5486400" cy="3429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53361" y="3124961"/>
              <a:ext cx="5486400" cy="3429000"/>
            </a:xfrm>
            <a:custGeom>
              <a:avLst/>
              <a:gdLst/>
              <a:ahLst/>
              <a:cxnLst/>
              <a:rect l="l" t="t" r="r" b="b"/>
              <a:pathLst>
                <a:path w="5486400" h="3429000">
                  <a:moveTo>
                    <a:pt x="0" y="3429000"/>
                  </a:moveTo>
                  <a:lnTo>
                    <a:pt x="5486399" y="3429000"/>
                  </a:lnTo>
                  <a:lnTo>
                    <a:pt x="548639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792604"/>
            <a:ext cx="25241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Thyroid</a:t>
            </a:r>
            <a:r>
              <a:rPr sz="3000" spc="-8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collar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2743200"/>
            <a:ext cx="4881372" cy="3736848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23044" y="2337891"/>
            <a:ext cx="360616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0015" algn="l"/>
                <a:tab pos="219646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shadow	that	obscures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2024" y="1704588"/>
            <a:ext cx="3658235" cy="166370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  <a:tabLst>
                <a:tab pos="109410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3)Lips	not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closed</a:t>
            </a:r>
            <a:endParaRPr sz="3000">
              <a:latin typeface="Corbel"/>
              <a:cs typeface="Corbel"/>
            </a:endParaRPr>
          </a:p>
          <a:p>
            <a:pPr marL="12700" marR="5080" indent="989965">
              <a:lnSpc>
                <a:spcPts val="4310"/>
              </a:lnSpc>
              <a:spcBef>
                <a:spcPts val="90"/>
              </a:spcBef>
              <a:tabLst>
                <a:tab pos="1574800" algn="l"/>
                <a:tab pos="186055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dark	radiol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u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cent 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anterior	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teeth.</a:t>
            </a:r>
            <a:endParaRPr sz="3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2024" y="1792604"/>
            <a:ext cx="499300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tabLst>
                <a:tab pos="1655445" algn="l"/>
              </a:tabLst>
            </a:pP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4)Tongue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not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contact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with 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palate/palatoglossal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air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space</a:t>
            </a:r>
            <a:endParaRPr sz="3000">
              <a:latin typeface="Corbel"/>
              <a:cs typeface="Corbe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72311" y="2724911"/>
            <a:ext cx="7124700" cy="3695700"/>
            <a:chOff x="972311" y="2724911"/>
            <a:chExt cx="7124700" cy="36957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599" y="2743199"/>
              <a:ext cx="7086600" cy="36576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91361" y="2743961"/>
              <a:ext cx="7086600" cy="3657600"/>
            </a:xfrm>
            <a:custGeom>
              <a:avLst/>
              <a:gdLst/>
              <a:ahLst/>
              <a:cxnLst/>
              <a:rect l="l" t="t" r="r" b="b"/>
              <a:pathLst>
                <a:path w="7086600" h="3657600">
                  <a:moveTo>
                    <a:pt x="0" y="3657600"/>
                  </a:moveTo>
                  <a:lnTo>
                    <a:pt x="7086600" y="3657600"/>
                  </a:lnTo>
                  <a:lnTo>
                    <a:pt x="7086600" y="0"/>
                  </a:lnTo>
                  <a:lnTo>
                    <a:pt x="0" y="0"/>
                  </a:lnTo>
                  <a:lnTo>
                    <a:pt x="0" y="36576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53056" y="3350513"/>
              <a:ext cx="3522979" cy="1581785"/>
            </a:xfrm>
            <a:custGeom>
              <a:avLst/>
              <a:gdLst/>
              <a:ahLst/>
              <a:cxnLst/>
              <a:rect l="l" t="t" r="r" b="b"/>
              <a:pathLst>
                <a:path w="3522979" h="1581785">
                  <a:moveTo>
                    <a:pt x="272034" y="932688"/>
                  </a:moveTo>
                  <a:lnTo>
                    <a:pt x="257530" y="893953"/>
                  </a:lnTo>
                  <a:lnTo>
                    <a:pt x="237998" y="841756"/>
                  </a:lnTo>
                  <a:lnTo>
                    <a:pt x="218300" y="862939"/>
                  </a:lnTo>
                  <a:lnTo>
                    <a:pt x="19812" y="678307"/>
                  </a:lnTo>
                  <a:lnTo>
                    <a:pt x="0" y="699389"/>
                  </a:lnTo>
                  <a:lnTo>
                    <a:pt x="198589" y="884123"/>
                  </a:lnTo>
                  <a:lnTo>
                    <a:pt x="178816" y="905383"/>
                  </a:lnTo>
                  <a:lnTo>
                    <a:pt x="272034" y="932688"/>
                  </a:lnTo>
                  <a:close/>
                </a:path>
                <a:path w="3522979" h="1581785">
                  <a:moveTo>
                    <a:pt x="405130" y="1576070"/>
                  </a:moveTo>
                  <a:lnTo>
                    <a:pt x="342493" y="1256004"/>
                  </a:lnTo>
                  <a:lnTo>
                    <a:pt x="370967" y="1250442"/>
                  </a:lnTo>
                  <a:lnTo>
                    <a:pt x="364299" y="1241806"/>
                  </a:lnTo>
                  <a:lnTo>
                    <a:pt x="311658" y="1173480"/>
                  </a:lnTo>
                  <a:lnTo>
                    <a:pt x="285750" y="1267079"/>
                  </a:lnTo>
                  <a:lnTo>
                    <a:pt x="314058" y="1261554"/>
                  </a:lnTo>
                  <a:lnTo>
                    <a:pt x="376682" y="1581658"/>
                  </a:lnTo>
                  <a:lnTo>
                    <a:pt x="405130" y="1576070"/>
                  </a:lnTo>
                  <a:close/>
                </a:path>
                <a:path w="3522979" h="1581785">
                  <a:moveTo>
                    <a:pt x="884174" y="522351"/>
                  </a:moveTo>
                  <a:lnTo>
                    <a:pt x="855611" y="527659"/>
                  </a:lnTo>
                  <a:lnTo>
                    <a:pt x="786130" y="152781"/>
                  </a:lnTo>
                  <a:lnTo>
                    <a:pt x="757682" y="158115"/>
                  </a:lnTo>
                  <a:lnTo>
                    <a:pt x="827176" y="532942"/>
                  </a:lnTo>
                  <a:lnTo>
                    <a:pt x="798703" y="538226"/>
                  </a:lnTo>
                  <a:lnTo>
                    <a:pt x="857250" y="615696"/>
                  </a:lnTo>
                  <a:lnTo>
                    <a:pt x="877023" y="547116"/>
                  </a:lnTo>
                  <a:lnTo>
                    <a:pt x="884174" y="522351"/>
                  </a:lnTo>
                  <a:close/>
                </a:path>
                <a:path w="3522979" h="1581785">
                  <a:moveTo>
                    <a:pt x="1348740" y="1010412"/>
                  </a:moveTo>
                  <a:lnTo>
                    <a:pt x="1341501" y="995934"/>
                  </a:lnTo>
                  <a:lnTo>
                    <a:pt x="1305306" y="923544"/>
                  </a:lnTo>
                  <a:lnTo>
                    <a:pt x="1261872" y="1010412"/>
                  </a:lnTo>
                  <a:lnTo>
                    <a:pt x="1290828" y="1010412"/>
                  </a:lnTo>
                  <a:lnTo>
                    <a:pt x="1290828" y="1450848"/>
                  </a:lnTo>
                  <a:lnTo>
                    <a:pt x="1319784" y="1450848"/>
                  </a:lnTo>
                  <a:lnTo>
                    <a:pt x="1319784" y="1010412"/>
                  </a:lnTo>
                  <a:lnTo>
                    <a:pt x="1348740" y="1010412"/>
                  </a:lnTo>
                  <a:close/>
                </a:path>
                <a:path w="3522979" h="1581785">
                  <a:moveTo>
                    <a:pt x="2253996" y="470916"/>
                  </a:moveTo>
                  <a:lnTo>
                    <a:pt x="2225040" y="470916"/>
                  </a:lnTo>
                  <a:lnTo>
                    <a:pt x="2225040" y="0"/>
                  </a:lnTo>
                  <a:lnTo>
                    <a:pt x="2196084" y="0"/>
                  </a:lnTo>
                  <a:lnTo>
                    <a:pt x="2196084" y="470916"/>
                  </a:lnTo>
                  <a:lnTo>
                    <a:pt x="2167128" y="470916"/>
                  </a:lnTo>
                  <a:lnTo>
                    <a:pt x="2210562" y="557784"/>
                  </a:lnTo>
                  <a:lnTo>
                    <a:pt x="2246757" y="485394"/>
                  </a:lnTo>
                  <a:lnTo>
                    <a:pt x="2253996" y="470916"/>
                  </a:lnTo>
                  <a:close/>
                </a:path>
                <a:path w="3522979" h="1581785">
                  <a:moveTo>
                    <a:pt x="2631948" y="992124"/>
                  </a:moveTo>
                  <a:lnTo>
                    <a:pt x="2624709" y="977646"/>
                  </a:lnTo>
                  <a:lnTo>
                    <a:pt x="2588514" y="905256"/>
                  </a:lnTo>
                  <a:lnTo>
                    <a:pt x="2545080" y="992124"/>
                  </a:lnTo>
                  <a:lnTo>
                    <a:pt x="2574036" y="992124"/>
                  </a:lnTo>
                  <a:lnTo>
                    <a:pt x="2574036" y="1429512"/>
                  </a:lnTo>
                  <a:lnTo>
                    <a:pt x="2602992" y="1429512"/>
                  </a:lnTo>
                  <a:lnTo>
                    <a:pt x="2602992" y="992124"/>
                  </a:lnTo>
                  <a:lnTo>
                    <a:pt x="2631948" y="992124"/>
                  </a:lnTo>
                  <a:close/>
                </a:path>
                <a:path w="3522979" h="1581785">
                  <a:moveTo>
                    <a:pt x="3451860" y="1291844"/>
                  </a:moveTo>
                  <a:lnTo>
                    <a:pt x="3265474" y="924369"/>
                  </a:lnTo>
                  <a:lnTo>
                    <a:pt x="3290824" y="911479"/>
                  </a:lnTo>
                  <a:lnTo>
                    <a:pt x="3291332" y="911225"/>
                  </a:lnTo>
                  <a:lnTo>
                    <a:pt x="3213354" y="853440"/>
                  </a:lnTo>
                  <a:lnTo>
                    <a:pt x="3213862" y="950595"/>
                  </a:lnTo>
                  <a:lnTo>
                    <a:pt x="3239693" y="937463"/>
                  </a:lnTo>
                  <a:lnTo>
                    <a:pt x="3425952" y="1305052"/>
                  </a:lnTo>
                  <a:lnTo>
                    <a:pt x="3451860" y="1291844"/>
                  </a:lnTo>
                  <a:close/>
                </a:path>
                <a:path w="3522979" h="1581785">
                  <a:moveTo>
                    <a:pt x="3522726" y="229235"/>
                  </a:moveTo>
                  <a:lnTo>
                    <a:pt x="3501390" y="209677"/>
                  </a:lnTo>
                  <a:lnTo>
                    <a:pt x="3222028" y="511606"/>
                  </a:lnTo>
                  <a:lnTo>
                    <a:pt x="3200781" y="491998"/>
                  </a:lnTo>
                  <a:lnTo>
                    <a:pt x="3173730" y="585216"/>
                  </a:lnTo>
                  <a:lnTo>
                    <a:pt x="3264662" y="550926"/>
                  </a:lnTo>
                  <a:lnTo>
                    <a:pt x="3254883" y="541909"/>
                  </a:lnTo>
                  <a:lnTo>
                    <a:pt x="3243364" y="531291"/>
                  </a:lnTo>
                  <a:lnTo>
                    <a:pt x="3522726" y="229235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2024" y="1792604"/>
            <a:ext cx="416115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38655" algn="l"/>
                <a:tab pos="2959735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5)Frankfort	plane	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u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pward</a:t>
            </a:r>
            <a:endParaRPr sz="3000">
              <a:latin typeface="Corbel"/>
              <a:cs typeface="Corbe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548628" y="376427"/>
            <a:ext cx="2143125" cy="1990725"/>
            <a:chOff x="6548628" y="376427"/>
            <a:chExt cx="2143125" cy="1990725"/>
          </a:xfrm>
        </p:grpSpPr>
        <p:sp>
          <p:nvSpPr>
            <p:cNvPr id="4" name="object 4"/>
            <p:cNvSpPr/>
            <p:nvPr/>
          </p:nvSpPr>
          <p:spPr>
            <a:xfrm>
              <a:off x="6553200" y="380999"/>
              <a:ext cx="2133600" cy="1981200"/>
            </a:xfrm>
            <a:custGeom>
              <a:avLst/>
              <a:gdLst/>
              <a:ahLst/>
              <a:cxnLst/>
              <a:rect l="l" t="t" r="r" b="b"/>
              <a:pathLst>
                <a:path w="2133600" h="1981200">
                  <a:moveTo>
                    <a:pt x="2133600" y="0"/>
                  </a:moveTo>
                  <a:lnTo>
                    <a:pt x="0" y="0"/>
                  </a:lnTo>
                  <a:lnTo>
                    <a:pt x="0" y="1981200"/>
                  </a:lnTo>
                  <a:lnTo>
                    <a:pt x="2133600" y="1981200"/>
                  </a:lnTo>
                  <a:lnTo>
                    <a:pt x="21336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53200" y="380999"/>
              <a:ext cx="2133600" cy="1981200"/>
            </a:xfrm>
            <a:custGeom>
              <a:avLst/>
              <a:gdLst/>
              <a:ahLst/>
              <a:cxnLst/>
              <a:rect l="l" t="t" r="r" b="b"/>
              <a:pathLst>
                <a:path w="2133600" h="1981200">
                  <a:moveTo>
                    <a:pt x="0" y="1981200"/>
                  </a:moveTo>
                  <a:lnTo>
                    <a:pt x="2133600" y="1981200"/>
                  </a:lnTo>
                  <a:lnTo>
                    <a:pt x="213360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48956" y="1586483"/>
              <a:ext cx="237744" cy="2316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935724" y="955547"/>
              <a:ext cx="836930" cy="1178560"/>
            </a:xfrm>
            <a:custGeom>
              <a:avLst/>
              <a:gdLst/>
              <a:ahLst/>
              <a:cxnLst/>
              <a:rect l="l" t="t" r="r" b="b"/>
              <a:pathLst>
                <a:path w="836929" h="1178560">
                  <a:moveTo>
                    <a:pt x="585851" y="0"/>
                  </a:moveTo>
                  <a:lnTo>
                    <a:pt x="338327" y="106172"/>
                  </a:lnTo>
                  <a:lnTo>
                    <a:pt x="103124" y="295021"/>
                  </a:lnTo>
                  <a:lnTo>
                    <a:pt x="0" y="402081"/>
                  </a:lnTo>
                  <a:lnTo>
                    <a:pt x="17018" y="657732"/>
                  </a:lnTo>
                  <a:lnTo>
                    <a:pt x="88010" y="788924"/>
                  </a:lnTo>
                  <a:lnTo>
                    <a:pt x="119252" y="839342"/>
                  </a:lnTo>
                  <a:lnTo>
                    <a:pt x="152400" y="890269"/>
                  </a:lnTo>
                  <a:lnTo>
                    <a:pt x="188849" y="969517"/>
                  </a:lnTo>
                  <a:lnTo>
                    <a:pt x="463803" y="1178052"/>
                  </a:lnTo>
                  <a:lnTo>
                    <a:pt x="506856" y="1141094"/>
                  </a:lnTo>
                  <a:lnTo>
                    <a:pt x="575945" y="982979"/>
                  </a:lnTo>
                  <a:lnTo>
                    <a:pt x="621410" y="978153"/>
                  </a:lnTo>
                  <a:lnTo>
                    <a:pt x="670559" y="969517"/>
                  </a:lnTo>
                  <a:lnTo>
                    <a:pt x="736853" y="947927"/>
                  </a:lnTo>
                  <a:lnTo>
                    <a:pt x="762380" y="920114"/>
                  </a:lnTo>
                  <a:lnTo>
                    <a:pt x="779399" y="886840"/>
                  </a:lnTo>
                  <a:lnTo>
                    <a:pt x="777494" y="854201"/>
                  </a:lnTo>
                  <a:lnTo>
                    <a:pt x="760476" y="803275"/>
                  </a:lnTo>
                  <a:lnTo>
                    <a:pt x="742060" y="776859"/>
                  </a:lnTo>
                  <a:lnTo>
                    <a:pt x="739648" y="740790"/>
                  </a:lnTo>
                  <a:lnTo>
                    <a:pt x="759586" y="715899"/>
                  </a:lnTo>
                  <a:lnTo>
                    <a:pt x="768984" y="686053"/>
                  </a:lnTo>
                  <a:lnTo>
                    <a:pt x="759968" y="666368"/>
                  </a:lnTo>
                  <a:lnTo>
                    <a:pt x="742950" y="663955"/>
                  </a:lnTo>
                  <a:lnTo>
                    <a:pt x="775207" y="626999"/>
                  </a:lnTo>
                  <a:lnTo>
                    <a:pt x="770890" y="602488"/>
                  </a:lnTo>
                  <a:lnTo>
                    <a:pt x="746759" y="546226"/>
                  </a:lnTo>
                  <a:lnTo>
                    <a:pt x="795020" y="546226"/>
                  </a:lnTo>
                  <a:lnTo>
                    <a:pt x="822451" y="530860"/>
                  </a:lnTo>
                  <a:lnTo>
                    <a:pt x="836676" y="501141"/>
                  </a:lnTo>
                  <a:lnTo>
                    <a:pt x="833881" y="462661"/>
                  </a:lnTo>
                  <a:lnTo>
                    <a:pt x="701294" y="268097"/>
                  </a:lnTo>
                  <a:lnTo>
                    <a:pt x="696595" y="239775"/>
                  </a:lnTo>
                  <a:lnTo>
                    <a:pt x="711707" y="179197"/>
                  </a:lnTo>
                  <a:lnTo>
                    <a:pt x="709802" y="133603"/>
                  </a:lnTo>
                  <a:lnTo>
                    <a:pt x="692276" y="101346"/>
                  </a:lnTo>
                  <a:lnTo>
                    <a:pt x="669162" y="71119"/>
                  </a:lnTo>
                  <a:lnTo>
                    <a:pt x="638809" y="20700"/>
                  </a:lnTo>
                  <a:lnTo>
                    <a:pt x="5858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35724" y="955547"/>
              <a:ext cx="836930" cy="1178560"/>
            </a:xfrm>
            <a:custGeom>
              <a:avLst/>
              <a:gdLst/>
              <a:ahLst/>
              <a:cxnLst/>
              <a:rect l="l" t="t" r="r" b="b"/>
              <a:pathLst>
                <a:path w="836929" h="1178560">
                  <a:moveTo>
                    <a:pt x="463803" y="1178052"/>
                  </a:moveTo>
                  <a:lnTo>
                    <a:pt x="188849" y="969517"/>
                  </a:lnTo>
                  <a:lnTo>
                    <a:pt x="152400" y="890269"/>
                  </a:lnTo>
                  <a:lnTo>
                    <a:pt x="119252" y="839342"/>
                  </a:lnTo>
                  <a:lnTo>
                    <a:pt x="88010" y="788924"/>
                  </a:lnTo>
                  <a:lnTo>
                    <a:pt x="17018" y="657732"/>
                  </a:lnTo>
                  <a:lnTo>
                    <a:pt x="0" y="402081"/>
                  </a:lnTo>
                  <a:lnTo>
                    <a:pt x="103124" y="295021"/>
                  </a:lnTo>
                  <a:lnTo>
                    <a:pt x="338327" y="106172"/>
                  </a:lnTo>
                  <a:lnTo>
                    <a:pt x="585851" y="0"/>
                  </a:lnTo>
                  <a:lnTo>
                    <a:pt x="638809" y="20700"/>
                  </a:lnTo>
                  <a:lnTo>
                    <a:pt x="669162" y="71119"/>
                  </a:lnTo>
                  <a:lnTo>
                    <a:pt x="692276" y="101346"/>
                  </a:lnTo>
                  <a:lnTo>
                    <a:pt x="709802" y="133603"/>
                  </a:lnTo>
                  <a:lnTo>
                    <a:pt x="711707" y="179197"/>
                  </a:lnTo>
                  <a:lnTo>
                    <a:pt x="696595" y="239775"/>
                  </a:lnTo>
                  <a:lnTo>
                    <a:pt x="701294" y="268097"/>
                  </a:lnTo>
                  <a:lnTo>
                    <a:pt x="833881" y="462661"/>
                  </a:lnTo>
                  <a:lnTo>
                    <a:pt x="836676" y="501141"/>
                  </a:lnTo>
                  <a:lnTo>
                    <a:pt x="822451" y="530860"/>
                  </a:lnTo>
                  <a:lnTo>
                    <a:pt x="795020" y="546226"/>
                  </a:lnTo>
                  <a:lnTo>
                    <a:pt x="746759" y="546226"/>
                  </a:lnTo>
                  <a:lnTo>
                    <a:pt x="770890" y="602488"/>
                  </a:lnTo>
                  <a:lnTo>
                    <a:pt x="775207" y="626999"/>
                  </a:lnTo>
                  <a:lnTo>
                    <a:pt x="742950" y="663955"/>
                  </a:lnTo>
                  <a:lnTo>
                    <a:pt x="759968" y="666368"/>
                  </a:lnTo>
                  <a:lnTo>
                    <a:pt x="768984" y="686053"/>
                  </a:lnTo>
                  <a:lnTo>
                    <a:pt x="759586" y="715899"/>
                  </a:lnTo>
                  <a:lnTo>
                    <a:pt x="739648" y="740790"/>
                  </a:lnTo>
                  <a:lnTo>
                    <a:pt x="742060" y="776859"/>
                  </a:lnTo>
                  <a:lnTo>
                    <a:pt x="760476" y="803275"/>
                  </a:lnTo>
                  <a:lnTo>
                    <a:pt x="777494" y="854201"/>
                  </a:lnTo>
                  <a:lnTo>
                    <a:pt x="779399" y="886840"/>
                  </a:lnTo>
                  <a:lnTo>
                    <a:pt x="762380" y="920114"/>
                  </a:lnTo>
                  <a:lnTo>
                    <a:pt x="736853" y="947927"/>
                  </a:lnTo>
                  <a:lnTo>
                    <a:pt x="670559" y="969517"/>
                  </a:lnTo>
                  <a:lnTo>
                    <a:pt x="621410" y="978153"/>
                  </a:lnTo>
                  <a:lnTo>
                    <a:pt x="575945" y="982979"/>
                  </a:lnTo>
                  <a:lnTo>
                    <a:pt x="506856" y="1141094"/>
                  </a:lnTo>
                  <a:lnTo>
                    <a:pt x="463803" y="117805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05600" y="688847"/>
              <a:ext cx="914400" cy="1138555"/>
            </a:xfrm>
            <a:custGeom>
              <a:avLst/>
              <a:gdLst/>
              <a:ahLst/>
              <a:cxnLst/>
              <a:rect l="l" t="t" r="r" b="b"/>
              <a:pathLst>
                <a:path w="914400" h="1138555">
                  <a:moveTo>
                    <a:pt x="597026" y="0"/>
                  </a:moveTo>
                  <a:lnTo>
                    <a:pt x="565403" y="1015"/>
                  </a:lnTo>
                  <a:lnTo>
                    <a:pt x="494029" y="2412"/>
                  </a:lnTo>
                  <a:lnTo>
                    <a:pt x="399542" y="26924"/>
                  </a:lnTo>
                  <a:lnTo>
                    <a:pt x="356107" y="28828"/>
                  </a:lnTo>
                  <a:lnTo>
                    <a:pt x="328675" y="29337"/>
                  </a:lnTo>
                  <a:lnTo>
                    <a:pt x="280543" y="34036"/>
                  </a:lnTo>
                  <a:lnTo>
                    <a:pt x="214375" y="61975"/>
                  </a:lnTo>
                  <a:lnTo>
                    <a:pt x="147320" y="106552"/>
                  </a:lnTo>
                  <a:lnTo>
                    <a:pt x="106679" y="145923"/>
                  </a:lnTo>
                  <a:lnTo>
                    <a:pt x="67564" y="191515"/>
                  </a:lnTo>
                  <a:lnTo>
                    <a:pt x="42036" y="242950"/>
                  </a:lnTo>
                  <a:lnTo>
                    <a:pt x="17906" y="336041"/>
                  </a:lnTo>
                  <a:lnTo>
                    <a:pt x="4699" y="394207"/>
                  </a:lnTo>
                  <a:lnTo>
                    <a:pt x="0" y="452754"/>
                  </a:lnTo>
                  <a:lnTo>
                    <a:pt x="4191" y="539241"/>
                  </a:lnTo>
                  <a:lnTo>
                    <a:pt x="13716" y="623697"/>
                  </a:lnTo>
                  <a:lnTo>
                    <a:pt x="31115" y="707771"/>
                  </a:lnTo>
                  <a:lnTo>
                    <a:pt x="55245" y="789304"/>
                  </a:lnTo>
                  <a:lnTo>
                    <a:pt x="75056" y="844041"/>
                  </a:lnTo>
                  <a:lnTo>
                    <a:pt x="112902" y="920876"/>
                  </a:lnTo>
                  <a:lnTo>
                    <a:pt x="145923" y="980948"/>
                  </a:lnTo>
                  <a:lnTo>
                    <a:pt x="178561" y="1026032"/>
                  </a:lnTo>
                  <a:lnTo>
                    <a:pt x="235203" y="1073657"/>
                  </a:lnTo>
                  <a:lnTo>
                    <a:pt x="298450" y="1114425"/>
                  </a:lnTo>
                  <a:lnTo>
                    <a:pt x="340105" y="1136523"/>
                  </a:lnTo>
                  <a:lnTo>
                    <a:pt x="356616" y="1138427"/>
                  </a:lnTo>
                  <a:lnTo>
                    <a:pt x="396748" y="1041018"/>
                  </a:lnTo>
                  <a:lnTo>
                    <a:pt x="358901" y="996314"/>
                  </a:lnTo>
                  <a:lnTo>
                    <a:pt x="333882" y="965073"/>
                  </a:lnTo>
                  <a:lnTo>
                    <a:pt x="308482" y="912749"/>
                  </a:lnTo>
                  <a:lnTo>
                    <a:pt x="295148" y="859409"/>
                  </a:lnTo>
                  <a:lnTo>
                    <a:pt x="288163" y="798956"/>
                  </a:lnTo>
                  <a:lnTo>
                    <a:pt x="304165" y="714882"/>
                  </a:lnTo>
                  <a:lnTo>
                    <a:pt x="337184" y="677037"/>
                  </a:lnTo>
                  <a:lnTo>
                    <a:pt x="357124" y="661162"/>
                  </a:lnTo>
                  <a:lnTo>
                    <a:pt x="380746" y="654430"/>
                  </a:lnTo>
                  <a:lnTo>
                    <a:pt x="407161" y="659764"/>
                  </a:lnTo>
                  <a:lnTo>
                    <a:pt x="428371" y="674624"/>
                  </a:lnTo>
                  <a:lnTo>
                    <a:pt x="455802" y="712088"/>
                  </a:lnTo>
                  <a:lnTo>
                    <a:pt x="467105" y="737488"/>
                  </a:lnTo>
                  <a:lnTo>
                    <a:pt x="490727" y="732663"/>
                  </a:lnTo>
                  <a:lnTo>
                    <a:pt x="514857" y="728344"/>
                  </a:lnTo>
                  <a:lnTo>
                    <a:pt x="502030" y="673226"/>
                  </a:lnTo>
                  <a:lnTo>
                    <a:pt x="497331" y="615061"/>
                  </a:lnTo>
                  <a:lnTo>
                    <a:pt x="512952" y="567563"/>
                  </a:lnTo>
                  <a:lnTo>
                    <a:pt x="551688" y="516636"/>
                  </a:lnTo>
                  <a:lnTo>
                    <a:pt x="601726" y="451357"/>
                  </a:lnTo>
                  <a:lnTo>
                    <a:pt x="632841" y="418718"/>
                  </a:lnTo>
                  <a:lnTo>
                    <a:pt x="651764" y="392811"/>
                  </a:lnTo>
                  <a:lnTo>
                    <a:pt x="666496" y="379856"/>
                  </a:lnTo>
                  <a:lnTo>
                    <a:pt x="641857" y="473963"/>
                  </a:lnTo>
                  <a:lnTo>
                    <a:pt x="680084" y="414909"/>
                  </a:lnTo>
                  <a:lnTo>
                    <a:pt x="721741" y="379349"/>
                  </a:lnTo>
                  <a:lnTo>
                    <a:pt x="767079" y="358648"/>
                  </a:lnTo>
                  <a:lnTo>
                    <a:pt x="795908" y="335661"/>
                  </a:lnTo>
                  <a:lnTo>
                    <a:pt x="854455" y="290449"/>
                  </a:lnTo>
                  <a:lnTo>
                    <a:pt x="895984" y="252094"/>
                  </a:lnTo>
                  <a:lnTo>
                    <a:pt x="914400" y="221868"/>
                  </a:lnTo>
                  <a:lnTo>
                    <a:pt x="901192" y="163194"/>
                  </a:lnTo>
                  <a:lnTo>
                    <a:pt x="879475" y="135381"/>
                  </a:lnTo>
                  <a:lnTo>
                    <a:pt x="836041" y="62356"/>
                  </a:lnTo>
                  <a:lnTo>
                    <a:pt x="808608" y="30225"/>
                  </a:lnTo>
                  <a:lnTo>
                    <a:pt x="758951" y="10540"/>
                  </a:lnTo>
                  <a:lnTo>
                    <a:pt x="685800" y="4825"/>
                  </a:lnTo>
                  <a:lnTo>
                    <a:pt x="634746" y="2412"/>
                  </a:lnTo>
                  <a:lnTo>
                    <a:pt x="5970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05600" y="688847"/>
              <a:ext cx="914400" cy="1138555"/>
            </a:xfrm>
            <a:custGeom>
              <a:avLst/>
              <a:gdLst/>
              <a:ahLst/>
              <a:cxnLst/>
              <a:rect l="l" t="t" r="r" b="b"/>
              <a:pathLst>
                <a:path w="914400" h="1138555">
                  <a:moveTo>
                    <a:pt x="854455" y="290449"/>
                  </a:moveTo>
                  <a:lnTo>
                    <a:pt x="810514" y="327025"/>
                  </a:lnTo>
                  <a:lnTo>
                    <a:pt x="795908" y="335661"/>
                  </a:lnTo>
                  <a:lnTo>
                    <a:pt x="767079" y="358648"/>
                  </a:lnTo>
                  <a:lnTo>
                    <a:pt x="721741" y="379349"/>
                  </a:lnTo>
                  <a:lnTo>
                    <a:pt x="680084" y="414909"/>
                  </a:lnTo>
                  <a:lnTo>
                    <a:pt x="641857" y="473963"/>
                  </a:lnTo>
                  <a:lnTo>
                    <a:pt x="666496" y="379856"/>
                  </a:lnTo>
                  <a:lnTo>
                    <a:pt x="651764" y="392811"/>
                  </a:lnTo>
                  <a:lnTo>
                    <a:pt x="632841" y="418718"/>
                  </a:lnTo>
                  <a:lnTo>
                    <a:pt x="601726" y="451357"/>
                  </a:lnTo>
                  <a:lnTo>
                    <a:pt x="551688" y="516636"/>
                  </a:lnTo>
                  <a:lnTo>
                    <a:pt x="512952" y="567563"/>
                  </a:lnTo>
                  <a:lnTo>
                    <a:pt x="497331" y="615061"/>
                  </a:lnTo>
                  <a:lnTo>
                    <a:pt x="502030" y="673226"/>
                  </a:lnTo>
                  <a:lnTo>
                    <a:pt x="514857" y="728344"/>
                  </a:lnTo>
                  <a:lnTo>
                    <a:pt x="490727" y="732663"/>
                  </a:lnTo>
                  <a:lnTo>
                    <a:pt x="467105" y="737488"/>
                  </a:lnTo>
                  <a:lnTo>
                    <a:pt x="455802" y="712088"/>
                  </a:lnTo>
                  <a:lnTo>
                    <a:pt x="428371" y="674624"/>
                  </a:lnTo>
                  <a:lnTo>
                    <a:pt x="407161" y="659764"/>
                  </a:lnTo>
                  <a:lnTo>
                    <a:pt x="380746" y="654430"/>
                  </a:lnTo>
                  <a:lnTo>
                    <a:pt x="357124" y="661162"/>
                  </a:lnTo>
                  <a:lnTo>
                    <a:pt x="337184" y="677037"/>
                  </a:lnTo>
                  <a:lnTo>
                    <a:pt x="304165" y="714882"/>
                  </a:lnTo>
                  <a:lnTo>
                    <a:pt x="288163" y="798956"/>
                  </a:lnTo>
                  <a:lnTo>
                    <a:pt x="295148" y="859409"/>
                  </a:lnTo>
                  <a:lnTo>
                    <a:pt x="308482" y="912749"/>
                  </a:lnTo>
                  <a:lnTo>
                    <a:pt x="333882" y="965073"/>
                  </a:lnTo>
                  <a:lnTo>
                    <a:pt x="358901" y="996314"/>
                  </a:lnTo>
                  <a:lnTo>
                    <a:pt x="396748" y="1041018"/>
                  </a:lnTo>
                  <a:lnTo>
                    <a:pt x="356616" y="1138427"/>
                  </a:lnTo>
                  <a:lnTo>
                    <a:pt x="298450" y="1114425"/>
                  </a:lnTo>
                  <a:lnTo>
                    <a:pt x="259333" y="1090422"/>
                  </a:lnTo>
                  <a:lnTo>
                    <a:pt x="201168" y="1048130"/>
                  </a:lnTo>
                  <a:lnTo>
                    <a:pt x="145923" y="980948"/>
                  </a:lnTo>
                  <a:lnTo>
                    <a:pt x="112902" y="920876"/>
                  </a:lnTo>
                  <a:lnTo>
                    <a:pt x="75056" y="844041"/>
                  </a:lnTo>
                  <a:lnTo>
                    <a:pt x="55245" y="789304"/>
                  </a:lnTo>
                  <a:lnTo>
                    <a:pt x="31115" y="707771"/>
                  </a:lnTo>
                  <a:lnTo>
                    <a:pt x="13716" y="623697"/>
                  </a:lnTo>
                  <a:lnTo>
                    <a:pt x="4191" y="539241"/>
                  </a:lnTo>
                  <a:lnTo>
                    <a:pt x="0" y="452754"/>
                  </a:lnTo>
                  <a:lnTo>
                    <a:pt x="4699" y="394207"/>
                  </a:lnTo>
                  <a:lnTo>
                    <a:pt x="17906" y="336041"/>
                  </a:lnTo>
                  <a:lnTo>
                    <a:pt x="42036" y="242950"/>
                  </a:lnTo>
                  <a:lnTo>
                    <a:pt x="67564" y="191515"/>
                  </a:lnTo>
                  <a:lnTo>
                    <a:pt x="106679" y="145923"/>
                  </a:lnTo>
                  <a:lnTo>
                    <a:pt x="147320" y="106552"/>
                  </a:lnTo>
                  <a:lnTo>
                    <a:pt x="214375" y="61975"/>
                  </a:lnTo>
                  <a:lnTo>
                    <a:pt x="280543" y="34036"/>
                  </a:lnTo>
                  <a:lnTo>
                    <a:pt x="328675" y="29337"/>
                  </a:lnTo>
                  <a:lnTo>
                    <a:pt x="356107" y="28828"/>
                  </a:lnTo>
                  <a:lnTo>
                    <a:pt x="399542" y="26924"/>
                  </a:lnTo>
                  <a:lnTo>
                    <a:pt x="494029" y="2412"/>
                  </a:lnTo>
                  <a:lnTo>
                    <a:pt x="565403" y="1015"/>
                  </a:lnTo>
                  <a:lnTo>
                    <a:pt x="597026" y="0"/>
                  </a:lnTo>
                  <a:lnTo>
                    <a:pt x="634746" y="2412"/>
                  </a:lnTo>
                  <a:lnTo>
                    <a:pt x="685800" y="4825"/>
                  </a:lnTo>
                  <a:lnTo>
                    <a:pt x="758951" y="10540"/>
                  </a:lnTo>
                  <a:lnTo>
                    <a:pt x="783081" y="15875"/>
                  </a:lnTo>
                  <a:lnTo>
                    <a:pt x="808608" y="30225"/>
                  </a:lnTo>
                  <a:lnTo>
                    <a:pt x="836041" y="62356"/>
                  </a:lnTo>
                  <a:lnTo>
                    <a:pt x="879475" y="135381"/>
                  </a:lnTo>
                  <a:lnTo>
                    <a:pt x="901192" y="163194"/>
                  </a:lnTo>
                  <a:lnTo>
                    <a:pt x="914400" y="221868"/>
                  </a:lnTo>
                  <a:lnTo>
                    <a:pt x="905891" y="237616"/>
                  </a:lnTo>
                  <a:lnTo>
                    <a:pt x="895984" y="252094"/>
                  </a:lnTo>
                  <a:lnTo>
                    <a:pt x="854455" y="290449"/>
                  </a:lnTo>
                  <a:close/>
                </a:path>
              </a:pathLst>
            </a:custGeom>
            <a:ln w="12192">
              <a:solidFill>
                <a:srgbClr val="AAAA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29500" y="1144523"/>
              <a:ext cx="160020" cy="18135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40880" y="723900"/>
              <a:ext cx="536575" cy="1219200"/>
            </a:xfrm>
            <a:custGeom>
              <a:avLst/>
              <a:gdLst/>
              <a:ahLst/>
              <a:cxnLst/>
              <a:rect l="l" t="t" r="r" b="b"/>
              <a:pathLst>
                <a:path w="536575" h="1219200">
                  <a:moveTo>
                    <a:pt x="42672" y="0"/>
                  </a:moveTo>
                  <a:lnTo>
                    <a:pt x="18034" y="4699"/>
                  </a:lnTo>
                  <a:lnTo>
                    <a:pt x="0" y="36575"/>
                  </a:lnTo>
                </a:path>
                <a:path w="536575" h="1219200">
                  <a:moveTo>
                    <a:pt x="536448" y="77724"/>
                  </a:moveTo>
                  <a:lnTo>
                    <a:pt x="516636" y="111251"/>
                  </a:lnTo>
                  <a:lnTo>
                    <a:pt x="521716" y="140208"/>
                  </a:lnTo>
                </a:path>
                <a:path w="536575" h="1219200">
                  <a:moveTo>
                    <a:pt x="457200" y="1219200"/>
                  </a:moveTo>
                  <a:lnTo>
                    <a:pt x="393826" y="1218184"/>
                  </a:lnTo>
                  <a:lnTo>
                    <a:pt x="328422" y="1205357"/>
                  </a:lnTo>
                  <a:lnTo>
                    <a:pt x="269621" y="1185037"/>
                  </a:lnTo>
                  <a:lnTo>
                    <a:pt x="224663" y="1160652"/>
                  </a:lnTo>
                  <a:lnTo>
                    <a:pt x="177292" y="1126998"/>
                  </a:lnTo>
                  <a:lnTo>
                    <a:pt x="150875" y="1095755"/>
                  </a:lnTo>
                </a:path>
                <a:path w="536575" h="1219200">
                  <a:moveTo>
                    <a:pt x="144779" y="998220"/>
                  </a:moveTo>
                  <a:lnTo>
                    <a:pt x="133223" y="1019555"/>
                  </a:lnTo>
                  <a:lnTo>
                    <a:pt x="117221" y="1031748"/>
                  </a:lnTo>
                  <a:lnTo>
                    <a:pt x="92075" y="1030732"/>
                  </a:lnTo>
                  <a:lnTo>
                    <a:pt x="72517" y="1015491"/>
                  </a:lnTo>
                  <a:lnTo>
                    <a:pt x="59436" y="1002284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039356" y="1243583"/>
              <a:ext cx="652780" cy="386080"/>
            </a:xfrm>
            <a:custGeom>
              <a:avLst/>
              <a:gdLst/>
              <a:ahLst/>
              <a:cxnLst/>
              <a:rect l="l" t="t" r="r" b="b"/>
              <a:pathLst>
                <a:path w="652779" h="386080">
                  <a:moveTo>
                    <a:pt x="86868" y="192404"/>
                  </a:moveTo>
                  <a:lnTo>
                    <a:pt x="58927" y="170687"/>
                  </a:lnTo>
                  <a:lnTo>
                    <a:pt x="32893" y="172719"/>
                  </a:lnTo>
                  <a:lnTo>
                    <a:pt x="7874" y="197738"/>
                  </a:lnTo>
                  <a:lnTo>
                    <a:pt x="0" y="240156"/>
                  </a:lnTo>
                  <a:lnTo>
                    <a:pt x="4952" y="269748"/>
                  </a:lnTo>
                </a:path>
                <a:path w="652779" h="386080">
                  <a:moveTo>
                    <a:pt x="652272" y="361188"/>
                  </a:moveTo>
                  <a:lnTo>
                    <a:pt x="571500" y="385571"/>
                  </a:lnTo>
                </a:path>
                <a:path w="652779" h="386080">
                  <a:moveTo>
                    <a:pt x="451103" y="76200"/>
                  </a:moveTo>
                  <a:lnTo>
                    <a:pt x="434340" y="76200"/>
                  </a:lnTo>
                </a:path>
                <a:path w="652779" h="386080">
                  <a:moveTo>
                    <a:pt x="506984" y="0"/>
                  </a:moveTo>
                  <a:lnTo>
                    <a:pt x="509016" y="11429"/>
                  </a:lnTo>
                  <a:lnTo>
                    <a:pt x="507492" y="17652"/>
                  </a:lnTo>
                  <a:lnTo>
                    <a:pt x="504444" y="24383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06412" y="1089659"/>
              <a:ext cx="1461770" cy="485140"/>
            </a:xfrm>
            <a:custGeom>
              <a:avLst/>
              <a:gdLst/>
              <a:ahLst/>
              <a:cxnLst/>
              <a:rect l="l" t="t" r="r" b="b"/>
              <a:pathLst>
                <a:path w="1461770" h="485140">
                  <a:moveTo>
                    <a:pt x="73152" y="461645"/>
                  </a:moveTo>
                  <a:lnTo>
                    <a:pt x="69469" y="449580"/>
                  </a:lnTo>
                  <a:lnTo>
                    <a:pt x="0" y="472567"/>
                  </a:lnTo>
                  <a:lnTo>
                    <a:pt x="4191" y="484632"/>
                  </a:lnTo>
                  <a:lnTo>
                    <a:pt x="73152" y="461645"/>
                  </a:lnTo>
                  <a:close/>
                </a:path>
                <a:path w="1461770" h="485140">
                  <a:moveTo>
                    <a:pt x="214884" y="415925"/>
                  </a:moveTo>
                  <a:lnTo>
                    <a:pt x="211582" y="403860"/>
                  </a:lnTo>
                  <a:lnTo>
                    <a:pt x="140208" y="426847"/>
                  </a:lnTo>
                  <a:lnTo>
                    <a:pt x="144018" y="438912"/>
                  </a:lnTo>
                  <a:lnTo>
                    <a:pt x="214884" y="415925"/>
                  </a:lnTo>
                  <a:close/>
                </a:path>
                <a:path w="1461770" h="485140">
                  <a:moveTo>
                    <a:pt x="356616" y="370205"/>
                  </a:moveTo>
                  <a:lnTo>
                    <a:pt x="352933" y="358140"/>
                  </a:lnTo>
                  <a:lnTo>
                    <a:pt x="283464" y="381127"/>
                  </a:lnTo>
                  <a:lnTo>
                    <a:pt x="286766" y="393192"/>
                  </a:lnTo>
                  <a:lnTo>
                    <a:pt x="356616" y="370205"/>
                  </a:lnTo>
                  <a:close/>
                </a:path>
                <a:path w="1461770" h="485140">
                  <a:moveTo>
                    <a:pt x="498348" y="324231"/>
                  </a:moveTo>
                  <a:lnTo>
                    <a:pt x="495046" y="312420"/>
                  </a:lnTo>
                  <a:lnTo>
                    <a:pt x="425196" y="334137"/>
                  </a:lnTo>
                  <a:lnTo>
                    <a:pt x="428498" y="345948"/>
                  </a:lnTo>
                  <a:lnTo>
                    <a:pt x="498348" y="324231"/>
                  </a:lnTo>
                  <a:close/>
                </a:path>
                <a:path w="1461770" h="485140">
                  <a:moveTo>
                    <a:pt x="640080" y="277622"/>
                  </a:moveTo>
                  <a:lnTo>
                    <a:pt x="636778" y="266700"/>
                  </a:lnTo>
                  <a:lnTo>
                    <a:pt x="565404" y="287782"/>
                  </a:lnTo>
                  <a:lnTo>
                    <a:pt x="569214" y="298704"/>
                  </a:lnTo>
                  <a:lnTo>
                    <a:pt x="640080" y="277622"/>
                  </a:lnTo>
                  <a:close/>
                </a:path>
                <a:path w="1461770" h="485140">
                  <a:moveTo>
                    <a:pt x="783336" y="230886"/>
                  </a:moveTo>
                  <a:lnTo>
                    <a:pt x="780034" y="219456"/>
                  </a:lnTo>
                  <a:lnTo>
                    <a:pt x="708660" y="241935"/>
                  </a:lnTo>
                  <a:lnTo>
                    <a:pt x="711962" y="252984"/>
                  </a:lnTo>
                  <a:lnTo>
                    <a:pt x="783336" y="230886"/>
                  </a:lnTo>
                  <a:close/>
                </a:path>
                <a:path w="1461770" h="485140">
                  <a:moveTo>
                    <a:pt x="925068" y="185039"/>
                  </a:moveTo>
                  <a:lnTo>
                    <a:pt x="921258" y="172212"/>
                  </a:lnTo>
                  <a:lnTo>
                    <a:pt x="848868" y="195961"/>
                  </a:lnTo>
                  <a:lnTo>
                    <a:pt x="853186" y="208788"/>
                  </a:lnTo>
                  <a:lnTo>
                    <a:pt x="925068" y="185039"/>
                  </a:lnTo>
                  <a:close/>
                </a:path>
                <a:path w="1461770" h="485140">
                  <a:moveTo>
                    <a:pt x="1350264" y="47371"/>
                  </a:moveTo>
                  <a:lnTo>
                    <a:pt x="1346962" y="35052"/>
                  </a:lnTo>
                  <a:lnTo>
                    <a:pt x="1275588" y="57785"/>
                  </a:lnTo>
                  <a:lnTo>
                    <a:pt x="1279779" y="70104"/>
                  </a:lnTo>
                  <a:lnTo>
                    <a:pt x="1350264" y="47371"/>
                  </a:lnTo>
                  <a:close/>
                </a:path>
                <a:path w="1461770" h="485140">
                  <a:moveTo>
                    <a:pt x="1461516" y="11557"/>
                  </a:moveTo>
                  <a:lnTo>
                    <a:pt x="1458214" y="0"/>
                  </a:lnTo>
                  <a:lnTo>
                    <a:pt x="1417320" y="12827"/>
                  </a:lnTo>
                  <a:lnTo>
                    <a:pt x="1421130" y="24384"/>
                  </a:lnTo>
                  <a:lnTo>
                    <a:pt x="1461516" y="115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150608" y="1775460"/>
              <a:ext cx="363220" cy="178435"/>
            </a:xfrm>
            <a:custGeom>
              <a:avLst/>
              <a:gdLst/>
              <a:ahLst/>
              <a:cxnLst/>
              <a:rect l="l" t="t" r="r" b="b"/>
              <a:pathLst>
                <a:path w="363220" h="178435">
                  <a:moveTo>
                    <a:pt x="362712" y="165100"/>
                  </a:moveTo>
                  <a:lnTo>
                    <a:pt x="358267" y="168020"/>
                  </a:lnTo>
                  <a:lnTo>
                    <a:pt x="353695" y="170434"/>
                  </a:lnTo>
                  <a:lnTo>
                    <a:pt x="348742" y="172465"/>
                  </a:lnTo>
                  <a:lnTo>
                    <a:pt x="344297" y="174370"/>
                  </a:lnTo>
                  <a:lnTo>
                    <a:pt x="334264" y="176784"/>
                  </a:lnTo>
                  <a:lnTo>
                    <a:pt x="323342" y="178307"/>
                  </a:lnTo>
                  <a:lnTo>
                    <a:pt x="312293" y="178307"/>
                  </a:lnTo>
                  <a:lnTo>
                    <a:pt x="264922" y="168528"/>
                  </a:lnTo>
                  <a:lnTo>
                    <a:pt x="226568" y="152907"/>
                  </a:lnTo>
                  <a:lnTo>
                    <a:pt x="174117" y="123062"/>
                  </a:lnTo>
                  <a:lnTo>
                    <a:pt x="122682" y="88391"/>
                  </a:lnTo>
                  <a:lnTo>
                    <a:pt x="74295" y="53212"/>
                  </a:lnTo>
                  <a:lnTo>
                    <a:pt x="32893" y="21970"/>
                  </a:lnTo>
                  <a:lnTo>
                    <a:pt x="14986" y="9778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01000" y="1170431"/>
              <a:ext cx="586740" cy="521207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0600" y="3124200"/>
            <a:ext cx="7467600" cy="3183636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91361" y="3124961"/>
            <a:ext cx="7391400" cy="3200400"/>
          </a:xfrm>
          <a:prstGeom prst="rect">
            <a:avLst/>
          </a:prstGeom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850">
              <a:latin typeface="Times New Roman"/>
              <a:cs typeface="Times New Roman"/>
            </a:endParaRPr>
          </a:p>
          <a:p>
            <a:pPr marL="167005">
              <a:lnSpc>
                <a:spcPct val="100000"/>
              </a:lnSpc>
              <a:tabLst>
                <a:tab pos="7051040" algn="l"/>
              </a:tabLst>
            </a:pPr>
            <a:r>
              <a:rPr sz="2200" b="1" spc="-5" dirty="0">
                <a:latin typeface="Corbel"/>
                <a:cs typeface="Corbel"/>
              </a:rPr>
              <a:t>R	</a:t>
            </a:r>
            <a:r>
              <a:rPr sz="3300" b="1" spc="-7" baseline="-2525" dirty="0">
                <a:latin typeface="Corbel"/>
                <a:cs typeface="Corbel"/>
              </a:rPr>
              <a:t>L</a:t>
            </a:r>
            <a:endParaRPr sz="3300" baseline="-2525">
              <a:latin typeface="Corbel"/>
              <a:cs typeface="Corbe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290827" y="3498469"/>
            <a:ext cx="4890770" cy="2449830"/>
            <a:chOff x="1290827" y="3498469"/>
            <a:chExt cx="4890770" cy="2449830"/>
          </a:xfrm>
        </p:grpSpPr>
        <p:sp>
          <p:nvSpPr>
            <p:cNvPr id="20" name="object 20"/>
            <p:cNvSpPr/>
            <p:nvPr/>
          </p:nvSpPr>
          <p:spPr>
            <a:xfrm>
              <a:off x="1295399" y="5791200"/>
              <a:ext cx="914400" cy="152400"/>
            </a:xfrm>
            <a:custGeom>
              <a:avLst/>
              <a:gdLst/>
              <a:ahLst/>
              <a:cxnLst/>
              <a:rect l="l" t="t" r="r" b="b"/>
              <a:pathLst>
                <a:path w="914400" h="152400">
                  <a:moveTo>
                    <a:pt x="9144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914400" y="152400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D5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95399" y="5791200"/>
              <a:ext cx="914400" cy="152400"/>
            </a:xfrm>
            <a:custGeom>
              <a:avLst/>
              <a:gdLst/>
              <a:ahLst/>
              <a:cxnLst/>
              <a:rect l="l" t="t" r="r" b="b"/>
              <a:pathLst>
                <a:path w="914400" h="152400">
                  <a:moveTo>
                    <a:pt x="0" y="152400"/>
                  </a:moveTo>
                  <a:lnTo>
                    <a:pt x="914400" y="152400"/>
                  </a:lnTo>
                  <a:lnTo>
                    <a:pt x="9144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37713" y="3498468"/>
              <a:ext cx="3143885" cy="693420"/>
            </a:xfrm>
            <a:custGeom>
              <a:avLst/>
              <a:gdLst/>
              <a:ahLst/>
              <a:cxnLst/>
              <a:rect l="l" t="t" r="r" b="b"/>
              <a:pathLst>
                <a:path w="3143885" h="693420">
                  <a:moveTo>
                    <a:pt x="544449" y="693293"/>
                  </a:moveTo>
                  <a:lnTo>
                    <a:pt x="523316" y="653415"/>
                  </a:lnTo>
                  <a:lnTo>
                    <a:pt x="484632" y="580390"/>
                  </a:lnTo>
                  <a:lnTo>
                    <a:pt x="462508" y="611352"/>
                  </a:lnTo>
                  <a:lnTo>
                    <a:pt x="22098" y="296799"/>
                  </a:lnTo>
                  <a:lnTo>
                    <a:pt x="0" y="327787"/>
                  </a:lnTo>
                  <a:lnTo>
                    <a:pt x="440385" y="642315"/>
                  </a:lnTo>
                  <a:lnTo>
                    <a:pt x="418211" y="673354"/>
                  </a:lnTo>
                  <a:lnTo>
                    <a:pt x="544449" y="693293"/>
                  </a:lnTo>
                  <a:close/>
                </a:path>
                <a:path w="3143885" h="693420">
                  <a:moveTo>
                    <a:pt x="1156970" y="416433"/>
                  </a:moveTo>
                  <a:lnTo>
                    <a:pt x="1121714" y="431076"/>
                  </a:lnTo>
                  <a:lnTo>
                    <a:pt x="943102" y="254"/>
                  </a:lnTo>
                  <a:lnTo>
                    <a:pt x="907796" y="14732"/>
                  </a:lnTo>
                  <a:lnTo>
                    <a:pt x="1086535" y="445681"/>
                  </a:lnTo>
                  <a:lnTo>
                    <a:pt x="1051433" y="460248"/>
                  </a:lnTo>
                  <a:lnTo>
                    <a:pt x="1147953" y="543941"/>
                  </a:lnTo>
                  <a:lnTo>
                    <a:pt x="1153655" y="463296"/>
                  </a:lnTo>
                  <a:lnTo>
                    <a:pt x="1156970" y="416433"/>
                  </a:lnTo>
                  <a:close/>
                </a:path>
                <a:path w="3143885" h="693420">
                  <a:moveTo>
                    <a:pt x="2162175" y="14986"/>
                  </a:moveTo>
                  <a:lnTo>
                    <a:pt x="2127123" y="0"/>
                  </a:lnTo>
                  <a:lnTo>
                    <a:pt x="1943633" y="428320"/>
                  </a:lnTo>
                  <a:lnTo>
                    <a:pt x="1908556" y="413258"/>
                  </a:lnTo>
                  <a:lnTo>
                    <a:pt x="1916049" y="540893"/>
                  </a:lnTo>
                  <a:lnTo>
                    <a:pt x="2010575" y="460883"/>
                  </a:lnTo>
                  <a:lnTo>
                    <a:pt x="2013585" y="458343"/>
                  </a:lnTo>
                  <a:lnTo>
                    <a:pt x="1978571" y="443318"/>
                  </a:lnTo>
                  <a:lnTo>
                    <a:pt x="2162175" y="14986"/>
                  </a:lnTo>
                  <a:close/>
                </a:path>
                <a:path w="3143885" h="693420">
                  <a:moveTo>
                    <a:pt x="3143758" y="405511"/>
                  </a:moveTo>
                  <a:lnTo>
                    <a:pt x="3126740" y="371475"/>
                  </a:lnTo>
                  <a:lnTo>
                    <a:pt x="2619349" y="625106"/>
                  </a:lnTo>
                  <a:lnTo>
                    <a:pt x="2602357" y="591058"/>
                  </a:lnTo>
                  <a:lnTo>
                    <a:pt x="2525649" y="693293"/>
                  </a:lnTo>
                  <a:lnTo>
                    <a:pt x="2653411" y="693293"/>
                  </a:lnTo>
                  <a:lnTo>
                    <a:pt x="2640660" y="667766"/>
                  </a:lnTo>
                  <a:lnTo>
                    <a:pt x="2636405" y="659257"/>
                  </a:lnTo>
                  <a:lnTo>
                    <a:pt x="3143758" y="405511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2024" y="1792604"/>
            <a:ext cx="48107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1989" algn="l"/>
                <a:tab pos="297307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6)Frankfor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t	plane	downwards</a:t>
            </a:r>
            <a:endParaRPr sz="3000">
              <a:latin typeface="Corbel"/>
              <a:cs typeface="Corbe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77111" y="2496311"/>
            <a:ext cx="6438900" cy="3331845"/>
            <a:chOff x="1277111" y="2496311"/>
            <a:chExt cx="6438900" cy="33318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5399" y="2514599"/>
              <a:ext cx="6400800" cy="331317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96161" y="2515361"/>
              <a:ext cx="6400800" cy="3276600"/>
            </a:xfrm>
            <a:custGeom>
              <a:avLst/>
              <a:gdLst/>
              <a:ahLst/>
              <a:cxnLst/>
              <a:rect l="l" t="t" r="r" b="b"/>
              <a:pathLst>
                <a:path w="6400800" h="3276600">
                  <a:moveTo>
                    <a:pt x="0" y="3276600"/>
                  </a:moveTo>
                  <a:lnTo>
                    <a:pt x="6400799" y="3276600"/>
                  </a:lnTo>
                  <a:lnTo>
                    <a:pt x="6400799" y="0"/>
                  </a:lnTo>
                  <a:lnTo>
                    <a:pt x="0" y="0"/>
                  </a:lnTo>
                  <a:lnTo>
                    <a:pt x="0" y="32766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777228" y="300227"/>
            <a:ext cx="1914525" cy="1838325"/>
            <a:chOff x="6777228" y="300227"/>
            <a:chExt cx="1914525" cy="1838325"/>
          </a:xfrm>
        </p:grpSpPr>
        <p:sp>
          <p:nvSpPr>
            <p:cNvPr id="7" name="object 7"/>
            <p:cNvSpPr/>
            <p:nvPr/>
          </p:nvSpPr>
          <p:spPr>
            <a:xfrm>
              <a:off x="6781800" y="304799"/>
              <a:ext cx="1905000" cy="1828800"/>
            </a:xfrm>
            <a:custGeom>
              <a:avLst/>
              <a:gdLst/>
              <a:ahLst/>
              <a:cxnLst/>
              <a:rect l="l" t="t" r="r" b="b"/>
              <a:pathLst>
                <a:path w="1905000" h="1828800">
                  <a:moveTo>
                    <a:pt x="1905000" y="0"/>
                  </a:moveTo>
                  <a:lnTo>
                    <a:pt x="0" y="0"/>
                  </a:lnTo>
                  <a:lnTo>
                    <a:pt x="0" y="1828800"/>
                  </a:lnTo>
                  <a:lnTo>
                    <a:pt x="1905000" y="1828800"/>
                  </a:lnTo>
                  <a:lnTo>
                    <a:pt x="1905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81800" y="304799"/>
              <a:ext cx="1905000" cy="1828800"/>
            </a:xfrm>
            <a:custGeom>
              <a:avLst/>
              <a:gdLst/>
              <a:ahLst/>
              <a:cxnLst/>
              <a:rect l="l" t="t" r="r" b="b"/>
              <a:pathLst>
                <a:path w="1905000" h="1828800">
                  <a:moveTo>
                    <a:pt x="0" y="1828800"/>
                  </a:moveTo>
                  <a:lnTo>
                    <a:pt x="1905000" y="1828800"/>
                  </a:lnTo>
                  <a:lnTo>
                    <a:pt x="1905000" y="0"/>
                  </a:lnTo>
                  <a:lnTo>
                    <a:pt x="0" y="0"/>
                  </a:lnTo>
                  <a:lnTo>
                    <a:pt x="0" y="182880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1820" y="562355"/>
              <a:ext cx="1645920" cy="14340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250936" y="1525523"/>
              <a:ext cx="222885" cy="64135"/>
            </a:xfrm>
            <a:custGeom>
              <a:avLst/>
              <a:gdLst/>
              <a:ahLst/>
              <a:cxnLst/>
              <a:rect l="l" t="t" r="r" b="b"/>
              <a:pathLst>
                <a:path w="222884" h="64134">
                  <a:moveTo>
                    <a:pt x="76200" y="16637"/>
                  </a:moveTo>
                  <a:lnTo>
                    <a:pt x="2921" y="0"/>
                  </a:lnTo>
                  <a:lnTo>
                    <a:pt x="0" y="12319"/>
                  </a:lnTo>
                  <a:lnTo>
                    <a:pt x="73787" y="28956"/>
                  </a:lnTo>
                  <a:lnTo>
                    <a:pt x="76200" y="16637"/>
                  </a:lnTo>
                  <a:close/>
                </a:path>
                <a:path w="222884" h="64134">
                  <a:moveTo>
                    <a:pt x="222504" y="51562"/>
                  </a:moveTo>
                  <a:lnTo>
                    <a:pt x="147193" y="33528"/>
                  </a:lnTo>
                  <a:lnTo>
                    <a:pt x="144780" y="46482"/>
                  </a:lnTo>
                  <a:lnTo>
                    <a:pt x="220091" y="64008"/>
                  </a:lnTo>
                  <a:lnTo>
                    <a:pt x="222504" y="515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2024" y="1792604"/>
            <a:ext cx="64363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92400" algn="l"/>
                <a:tab pos="4102735" algn="l"/>
              </a:tabLst>
            </a:pP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7)Teeth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position	anterior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3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focal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trough</a:t>
            </a:r>
            <a:endParaRPr sz="3000">
              <a:latin typeface="Corbel"/>
              <a:cs typeface="Corbe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37844" y="2561844"/>
            <a:ext cx="7602220" cy="3411220"/>
            <a:chOff x="1037844" y="2561844"/>
            <a:chExt cx="7602220" cy="3411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2590800"/>
              <a:ext cx="7560564" cy="33588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6860" y="5205983"/>
              <a:ext cx="1371600" cy="268605"/>
            </a:xfrm>
            <a:custGeom>
              <a:avLst/>
              <a:gdLst/>
              <a:ahLst/>
              <a:cxnLst/>
              <a:rect l="l" t="t" r="r" b="b"/>
              <a:pathLst>
                <a:path w="1371600" h="268604">
                  <a:moveTo>
                    <a:pt x="1371600" y="0"/>
                  </a:moveTo>
                  <a:lnTo>
                    <a:pt x="0" y="0"/>
                  </a:lnTo>
                  <a:lnTo>
                    <a:pt x="0" y="268223"/>
                  </a:lnTo>
                  <a:lnTo>
                    <a:pt x="1371600" y="268223"/>
                  </a:lnTo>
                  <a:lnTo>
                    <a:pt x="1371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46860" y="5205983"/>
              <a:ext cx="1371600" cy="268605"/>
            </a:xfrm>
            <a:custGeom>
              <a:avLst/>
              <a:gdLst/>
              <a:ahLst/>
              <a:cxnLst/>
              <a:rect l="l" t="t" r="r" b="b"/>
              <a:pathLst>
                <a:path w="1371600" h="268604">
                  <a:moveTo>
                    <a:pt x="0" y="268223"/>
                  </a:moveTo>
                  <a:lnTo>
                    <a:pt x="1371600" y="268223"/>
                  </a:lnTo>
                  <a:lnTo>
                    <a:pt x="1371600" y="0"/>
                  </a:lnTo>
                  <a:lnTo>
                    <a:pt x="0" y="0"/>
                  </a:lnTo>
                  <a:lnTo>
                    <a:pt x="0" y="268223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66800" y="2590800"/>
              <a:ext cx="7543800" cy="3352800"/>
            </a:xfrm>
            <a:custGeom>
              <a:avLst/>
              <a:gdLst/>
              <a:ahLst/>
              <a:cxnLst/>
              <a:rect l="l" t="t" r="r" b="b"/>
              <a:pathLst>
                <a:path w="7543800" h="3352800">
                  <a:moveTo>
                    <a:pt x="0" y="3352800"/>
                  </a:moveTo>
                  <a:lnTo>
                    <a:pt x="7543800" y="3352800"/>
                  </a:lnTo>
                  <a:lnTo>
                    <a:pt x="7543800" y="0"/>
                  </a:lnTo>
                  <a:lnTo>
                    <a:pt x="0" y="0"/>
                  </a:lnTo>
                  <a:lnTo>
                    <a:pt x="0" y="3352800"/>
                  </a:lnTo>
                  <a:close/>
                </a:path>
              </a:pathLst>
            </a:custGeom>
            <a:ln w="579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463028" y="224027"/>
            <a:ext cx="1457325" cy="1685925"/>
            <a:chOff x="7463028" y="224027"/>
            <a:chExt cx="1457325" cy="1685925"/>
          </a:xfrm>
        </p:grpSpPr>
        <p:sp>
          <p:nvSpPr>
            <p:cNvPr id="9" name="object 9"/>
            <p:cNvSpPr/>
            <p:nvPr/>
          </p:nvSpPr>
          <p:spPr>
            <a:xfrm>
              <a:off x="7467600" y="228599"/>
              <a:ext cx="1447800" cy="1676400"/>
            </a:xfrm>
            <a:custGeom>
              <a:avLst/>
              <a:gdLst/>
              <a:ahLst/>
              <a:cxnLst/>
              <a:rect l="l" t="t" r="r" b="b"/>
              <a:pathLst>
                <a:path w="1447800" h="1676400">
                  <a:moveTo>
                    <a:pt x="1447800" y="0"/>
                  </a:moveTo>
                  <a:lnTo>
                    <a:pt x="0" y="0"/>
                  </a:lnTo>
                  <a:lnTo>
                    <a:pt x="0" y="1676400"/>
                  </a:lnTo>
                  <a:lnTo>
                    <a:pt x="1447800" y="1676400"/>
                  </a:lnTo>
                  <a:lnTo>
                    <a:pt x="1447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67600" y="228599"/>
              <a:ext cx="1447800" cy="1676400"/>
            </a:xfrm>
            <a:custGeom>
              <a:avLst/>
              <a:gdLst/>
              <a:ahLst/>
              <a:cxnLst/>
              <a:rect l="l" t="t" r="r" b="b"/>
              <a:pathLst>
                <a:path w="1447800" h="1676400">
                  <a:moveTo>
                    <a:pt x="0" y="1676400"/>
                  </a:moveTo>
                  <a:lnTo>
                    <a:pt x="1447800" y="1676400"/>
                  </a:lnTo>
                  <a:lnTo>
                    <a:pt x="1447800" y="0"/>
                  </a:lnTo>
                  <a:lnTo>
                    <a:pt x="0" y="0"/>
                  </a:lnTo>
                  <a:lnTo>
                    <a:pt x="0" y="167640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80782" y="919479"/>
              <a:ext cx="852169" cy="850900"/>
            </a:xfrm>
            <a:custGeom>
              <a:avLst/>
              <a:gdLst/>
              <a:ahLst/>
              <a:cxnLst/>
              <a:rect l="l" t="t" r="r" b="b"/>
              <a:pathLst>
                <a:path w="852170" h="850900">
                  <a:moveTo>
                    <a:pt x="851916" y="0"/>
                  </a:moveTo>
                  <a:lnTo>
                    <a:pt x="0" y="0"/>
                  </a:lnTo>
                  <a:lnTo>
                    <a:pt x="0" y="142240"/>
                  </a:lnTo>
                  <a:lnTo>
                    <a:pt x="730377" y="142240"/>
                  </a:lnTo>
                  <a:lnTo>
                    <a:pt x="730377" y="850900"/>
                  </a:lnTo>
                  <a:lnTo>
                    <a:pt x="851916" y="850900"/>
                  </a:lnTo>
                  <a:lnTo>
                    <a:pt x="851916" y="142240"/>
                  </a:lnTo>
                  <a:lnTo>
                    <a:pt x="8519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80782" y="919733"/>
              <a:ext cx="852169" cy="850900"/>
            </a:xfrm>
            <a:custGeom>
              <a:avLst/>
              <a:gdLst/>
              <a:ahLst/>
              <a:cxnLst/>
              <a:rect l="l" t="t" r="r" b="b"/>
              <a:pathLst>
                <a:path w="852170" h="850900">
                  <a:moveTo>
                    <a:pt x="0" y="141350"/>
                  </a:moveTo>
                  <a:lnTo>
                    <a:pt x="730376" y="141350"/>
                  </a:lnTo>
                  <a:lnTo>
                    <a:pt x="730376" y="850391"/>
                  </a:lnTo>
                  <a:lnTo>
                    <a:pt x="851916" y="850391"/>
                  </a:lnTo>
                  <a:lnTo>
                    <a:pt x="851916" y="0"/>
                  </a:lnTo>
                  <a:lnTo>
                    <a:pt x="0" y="0"/>
                  </a:lnTo>
                  <a:lnTo>
                    <a:pt x="0" y="141350"/>
                  </a:lnTo>
                  <a:close/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11846" y="930401"/>
              <a:ext cx="35560" cy="21590"/>
            </a:xfrm>
            <a:custGeom>
              <a:avLst/>
              <a:gdLst/>
              <a:ahLst/>
              <a:cxnLst/>
              <a:rect l="l" t="t" r="r" b="b"/>
              <a:pathLst>
                <a:path w="35559" h="21590">
                  <a:moveTo>
                    <a:pt x="35051" y="0"/>
                  </a:moveTo>
                  <a:lnTo>
                    <a:pt x="0" y="0"/>
                  </a:lnTo>
                  <a:lnTo>
                    <a:pt x="17525" y="21336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911846" y="930401"/>
              <a:ext cx="35560" cy="21590"/>
            </a:xfrm>
            <a:custGeom>
              <a:avLst/>
              <a:gdLst/>
              <a:ahLst/>
              <a:cxnLst/>
              <a:rect l="l" t="t" r="r" b="b"/>
              <a:pathLst>
                <a:path w="35559" h="21590">
                  <a:moveTo>
                    <a:pt x="35051" y="0"/>
                  </a:moveTo>
                  <a:lnTo>
                    <a:pt x="17525" y="21336"/>
                  </a:lnTo>
                  <a:lnTo>
                    <a:pt x="0" y="0"/>
                  </a:lnTo>
                  <a:lnTo>
                    <a:pt x="35051" y="0"/>
                  </a:lnTo>
                  <a:close/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907274" y="1030986"/>
              <a:ext cx="43180" cy="27940"/>
            </a:xfrm>
            <a:custGeom>
              <a:avLst/>
              <a:gdLst/>
              <a:ahLst/>
              <a:cxnLst/>
              <a:rect l="l" t="t" r="r" b="b"/>
              <a:pathLst>
                <a:path w="43179" h="27940">
                  <a:moveTo>
                    <a:pt x="21335" y="0"/>
                  </a:moveTo>
                  <a:lnTo>
                    <a:pt x="0" y="27431"/>
                  </a:lnTo>
                  <a:lnTo>
                    <a:pt x="42672" y="27431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907274" y="1030986"/>
              <a:ext cx="43180" cy="27940"/>
            </a:xfrm>
            <a:custGeom>
              <a:avLst/>
              <a:gdLst/>
              <a:ahLst/>
              <a:cxnLst/>
              <a:rect l="l" t="t" r="r" b="b"/>
              <a:pathLst>
                <a:path w="43179" h="27940">
                  <a:moveTo>
                    <a:pt x="42672" y="27431"/>
                  </a:moveTo>
                  <a:lnTo>
                    <a:pt x="21335" y="0"/>
                  </a:lnTo>
                  <a:lnTo>
                    <a:pt x="0" y="27431"/>
                  </a:lnTo>
                  <a:lnTo>
                    <a:pt x="42672" y="27431"/>
                  </a:lnTo>
                  <a:close/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941564" y="623315"/>
              <a:ext cx="160020" cy="285115"/>
            </a:xfrm>
            <a:custGeom>
              <a:avLst/>
              <a:gdLst/>
              <a:ahLst/>
              <a:cxnLst/>
              <a:rect l="l" t="t" r="r" b="b"/>
              <a:pathLst>
                <a:path w="160020" h="285115">
                  <a:moveTo>
                    <a:pt x="101091" y="0"/>
                  </a:moveTo>
                  <a:lnTo>
                    <a:pt x="94106" y="0"/>
                  </a:lnTo>
                  <a:lnTo>
                    <a:pt x="84200" y="2667"/>
                  </a:lnTo>
                  <a:lnTo>
                    <a:pt x="81914" y="3683"/>
                  </a:lnTo>
                  <a:lnTo>
                    <a:pt x="77215" y="5842"/>
                  </a:lnTo>
                  <a:lnTo>
                    <a:pt x="37464" y="23495"/>
                  </a:lnTo>
                  <a:lnTo>
                    <a:pt x="4190" y="35306"/>
                  </a:lnTo>
                  <a:lnTo>
                    <a:pt x="1396" y="39624"/>
                  </a:lnTo>
                  <a:lnTo>
                    <a:pt x="0" y="44323"/>
                  </a:lnTo>
                  <a:lnTo>
                    <a:pt x="507" y="46482"/>
                  </a:lnTo>
                  <a:lnTo>
                    <a:pt x="38353" y="88264"/>
                  </a:lnTo>
                  <a:lnTo>
                    <a:pt x="52831" y="103250"/>
                  </a:lnTo>
                  <a:lnTo>
                    <a:pt x="77724" y="140588"/>
                  </a:lnTo>
                  <a:lnTo>
                    <a:pt x="90804" y="182372"/>
                  </a:lnTo>
                  <a:lnTo>
                    <a:pt x="97789" y="247523"/>
                  </a:lnTo>
                  <a:lnTo>
                    <a:pt x="99694" y="259842"/>
                  </a:lnTo>
                  <a:lnTo>
                    <a:pt x="116458" y="284988"/>
                  </a:lnTo>
                  <a:lnTo>
                    <a:pt x="118871" y="284988"/>
                  </a:lnTo>
                  <a:lnTo>
                    <a:pt x="120268" y="284480"/>
                  </a:lnTo>
                  <a:lnTo>
                    <a:pt x="121665" y="283337"/>
                  </a:lnTo>
                  <a:lnTo>
                    <a:pt x="123951" y="282321"/>
                  </a:lnTo>
                  <a:lnTo>
                    <a:pt x="150621" y="232537"/>
                  </a:lnTo>
                  <a:lnTo>
                    <a:pt x="159130" y="188722"/>
                  </a:lnTo>
                  <a:lnTo>
                    <a:pt x="160019" y="165226"/>
                  </a:lnTo>
                  <a:lnTo>
                    <a:pt x="160019" y="152400"/>
                  </a:lnTo>
                  <a:lnTo>
                    <a:pt x="155320" y="111251"/>
                  </a:lnTo>
                  <a:lnTo>
                    <a:pt x="144144" y="64643"/>
                  </a:lnTo>
                  <a:lnTo>
                    <a:pt x="130555" y="25146"/>
                  </a:lnTo>
                  <a:lnTo>
                    <a:pt x="127253" y="18161"/>
                  </a:lnTo>
                  <a:lnTo>
                    <a:pt x="122554" y="12319"/>
                  </a:lnTo>
                  <a:lnTo>
                    <a:pt x="118363" y="7493"/>
                  </a:lnTo>
                  <a:lnTo>
                    <a:pt x="113283" y="3683"/>
                  </a:lnTo>
                  <a:lnTo>
                    <a:pt x="107568" y="1016"/>
                  </a:lnTo>
                  <a:lnTo>
                    <a:pt x="101091" y="0"/>
                  </a:lnTo>
                  <a:close/>
                </a:path>
                <a:path w="160020" h="285115">
                  <a:moveTo>
                    <a:pt x="5587" y="33147"/>
                  </a:moveTo>
                  <a:lnTo>
                    <a:pt x="4190" y="35306"/>
                  </a:lnTo>
                  <a:lnTo>
                    <a:pt x="5587" y="33655"/>
                  </a:lnTo>
                  <a:lnTo>
                    <a:pt x="5587" y="331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941564" y="623315"/>
              <a:ext cx="160020" cy="285115"/>
            </a:xfrm>
            <a:custGeom>
              <a:avLst/>
              <a:gdLst/>
              <a:ahLst/>
              <a:cxnLst/>
              <a:rect l="l" t="t" r="r" b="b"/>
              <a:pathLst>
                <a:path w="160020" h="285115">
                  <a:moveTo>
                    <a:pt x="77215" y="5842"/>
                  </a:moveTo>
                  <a:lnTo>
                    <a:pt x="56641" y="14986"/>
                  </a:lnTo>
                  <a:lnTo>
                    <a:pt x="37464" y="23495"/>
                  </a:lnTo>
                  <a:lnTo>
                    <a:pt x="4190" y="35306"/>
                  </a:lnTo>
                  <a:lnTo>
                    <a:pt x="5587" y="33655"/>
                  </a:lnTo>
                  <a:lnTo>
                    <a:pt x="5587" y="33147"/>
                  </a:lnTo>
                  <a:lnTo>
                    <a:pt x="4190" y="35306"/>
                  </a:lnTo>
                  <a:lnTo>
                    <a:pt x="1396" y="39624"/>
                  </a:lnTo>
                  <a:lnTo>
                    <a:pt x="0" y="44323"/>
                  </a:lnTo>
                  <a:lnTo>
                    <a:pt x="507" y="46482"/>
                  </a:lnTo>
                  <a:lnTo>
                    <a:pt x="1396" y="49149"/>
                  </a:lnTo>
                  <a:lnTo>
                    <a:pt x="38353" y="88264"/>
                  </a:lnTo>
                  <a:lnTo>
                    <a:pt x="52831" y="103250"/>
                  </a:lnTo>
                  <a:lnTo>
                    <a:pt x="77724" y="140588"/>
                  </a:lnTo>
                  <a:lnTo>
                    <a:pt x="90804" y="182372"/>
                  </a:lnTo>
                  <a:lnTo>
                    <a:pt x="97789" y="247523"/>
                  </a:lnTo>
                  <a:lnTo>
                    <a:pt x="99694" y="259842"/>
                  </a:lnTo>
                  <a:lnTo>
                    <a:pt x="116458" y="284988"/>
                  </a:lnTo>
                  <a:lnTo>
                    <a:pt x="118871" y="284988"/>
                  </a:lnTo>
                  <a:lnTo>
                    <a:pt x="120268" y="284480"/>
                  </a:lnTo>
                  <a:lnTo>
                    <a:pt x="121665" y="283337"/>
                  </a:lnTo>
                  <a:lnTo>
                    <a:pt x="123951" y="282321"/>
                  </a:lnTo>
                  <a:lnTo>
                    <a:pt x="150621" y="232537"/>
                  </a:lnTo>
                  <a:lnTo>
                    <a:pt x="159130" y="188722"/>
                  </a:lnTo>
                  <a:lnTo>
                    <a:pt x="160019" y="165226"/>
                  </a:lnTo>
                  <a:lnTo>
                    <a:pt x="160019" y="152400"/>
                  </a:lnTo>
                  <a:lnTo>
                    <a:pt x="155320" y="111251"/>
                  </a:lnTo>
                  <a:lnTo>
                    <a:pt x="144144" y="64643"/>
                  </a:lnTo>
                  <a:lnTo>
                    <a:pt x="139445" y="48133"/>
                  </a:lnTo>
                  <a:lnTo>
                    <a:pt x="137032" y="39624"/>
                  </a:lnTo>
                  <a:lnTo>
                    <a:pt x="134238" y="32131"/>
                  </a:lnTo>
                  <a:lnTo>
                    <a:pt x="130555" y="25146"/>
                  </a:lnTo>
                  <a:lnTo>
                    <a:pt x="127253" y="18161"/>
                  </a:lnTo>
                  <a:lnTo>
                    <a:pt x="101091" y="0"/>
                  </a:lnTo>
                  <a:lnTo>
                    <a:pt x="94106" y="0"/>
                  </a:lnTo>
                  <a:lnTo>
                    <a:pt x="90296" y="1016"/>
                  </a:lnTo>
                  <a:lnTo>
                    <a:pt x="86105" y="2159"/>
                  </a:lnTo>
                  <a:lnTo>
                    <a:pt x="84200" y="2667"/>
                  </a:lnTo>
                  <a:lnTo>
                    <a:pt x="81914" y="3683"/>
                  </a:lnTo>
                  <a:lnTo>
                    <a:pt x="77215" y="584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836408" y="316991"/>
              <a:ext cx="203200" cy="340360"/>
            </a:xfrm>
            <a:custGeom>
              <a:avLst/>
              <a:gdLst/>
              <a:ahLst/>
              <a:cxnLst/>
              <a:rect l="l" t="t" r="r" b="b"/>
              <a:pathLst>
                <a:path w="203200" h="340359">
                  <a:moveTo>
                    <a:pt x="22478" y="0"/>
                  </a:moveTo>
                  <a:lnTo>
                    <a:pt x="0" y="20954"/>
                  </a:lnTo>
                  <a:lnTo>
                    <a:pt x="112" y="23749"/>
                  </a:lnTo>
                  <a:lnTo>
                    <a:pt x="1990" y="34416"/>
                  </a:lnTo>
                  <a:lnTo>
                    <a:pt x="3810" y="45211"/>
                  </a:lnTo>
                  <a:lnTo>
                    <a:pt x="8890" y="68452"/>
                  </a:lnTo>
                  <a:lnTo>
                    <a:pt x="16001" y="92074"/>
                  </a:lnTo>
                  <a:lnTo>
                    <a:pt x="23875" y="115823"/>
                  </a:lnTo>
                  <a:lnTo>
                    <a:pt x="39877" y="162686"/>
                  </a:lnTo>
                  <a:lnTo>
                    <a:pt x="47371" y="185292"/>
                  </a:lnTo>
                  <a:lnTo>
                    <a:pt x="61975" y="235330"/>
                  </a:lnTo>
                  <a:lnTo>
                    <a:pt x="75946" y="274192"/>
                  </a:lnTo>
                  <a:lnTo>
                    <a:pt x="86741" y="302132"/>
                  </a:lnTo>
                  <a:lnTo>
                    <a:pt x="91059" y="309117"/>
                  </a:lnTo>
                  <a:lnTo>
                    <a:pt x="101346" y="324230"/>
                  </a:lnTo>
                  <a:lnTo>
                    <a:pt x="109347" y="339851"/>
                  </a:lnTo>
                  <a:lnTo>
                    <a:pt x="121031" y="335025"/>
                  </a:lnTo>
                  <a:lnTo>
                    <a:pt x="132842" y="330707"/>
                  </a:lnTo>
                  <a:lnTo>
                    <a:pt x="179197" y="316737"/>
                  </a:lnTo>
                  <a:lnTo>
                    <a:pt x="191008" y="312927"/>
                  </a:lnTo>
                  <a:lnTo>
                    <a:pt x="202692" y="308101"/>
                  </a:lnTo>
                  <a:lnTo>
                    <a:pt x="194183" y="275716"/>
                  </a:lnTo>
                  <a:lnTo>
                    <a:pt x="184403" y="248792"/>
                  </a:lnTo>
                  <a:lnTo>
                    <a:pt x="173100" y="222376"/>
                  </a:lnTo>
                  <a:lnTo>
                    <a:pt x="159512" y="192785"/>
                  </a:lnTo>
                  <a:lnTo>
                    <a:pt x="146431" y="162178"/>
                  </a:lnTo>
                  <a:lnTo>
                    <a:pt x="123825" y="115315"/>
                  </a:lnTo>
                  <a:lnTo>
                    <a:pt x="92456" y="60832"/>
                  </a:lnTo>
                  <a:lnTo>
                    <a:pt x="78867" y="40893"/>
                  </a:lnTo>
                  <a:lnTo>
                    <a:pt x="74168" y="34416"/>
                  </a:lnTo>
                  <a:lnTo>
                    <a:pt x="64770" y="23749"/>
                  </a:lnTo>
                  <a:lnTo>
                    <a:pt x="59182" y="19430"/>
                  </a:lnTo>
                  <a:lnTo>
                    <a:pt x="53467" y="15112"/>
                  </a:lnTo>
                  <a:lnTo>
                    <a:pt x="47878" y="10286"/>
                  </a:lnTo>
                  <a:lnTo>
                    <a:pt x="41275" y="6984"/>
                  </a:lnTo>
                  <a:lnTo>
                    <a:pt x="34290" y="3809"/>
                  </a:lnTo>
                  <a:lnTo>
                    <a:pt x="26797" y="507"/>
                  </a:lnTo>
                  <a:lnTo>
                    <a:pt x="22478" y="0"/>
                  </a:lnTo>
                  <a:close/>
                </a:path>
                <a:path w="203200" h="340359">
                  <a:moveTo>
                    <a:pt x="82550" y="297814"/>
                  </a:moveTo>
                  <a:lnTo>
                    <a:pt x="83566" y="301116"/>
                  </a:lnTo>
                  <a:lnTo>
                    <a:pt x="85851" y="305942"/>
                  </a:lnTo>
                  <a:lnTo>
                    <a:pt x="86741" y="307593"/>
                  </a:lnTo>
                  <a:lnTo>
                    <a:pt x="87249" y="306450"/>
                  </a:lnTo>
                  <a:lnTo>
                    <a:pt x="86360" y="302640"/>
                  </a:lnTo>
                  <a:lnTo>
                    <a:pt x="85729" y="300919"/>
                  </a:lnTo>
                  <a:lnTo>
                    <a:pt x="83566" y="298322"/>
                  </a:lnTo>
                  <a:lnTo>
                    <a:pt x="82550" y="2978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836408" y="316991"/>
              <a:ext cx="203200" cy="340360"/>
            </a:xfrm>
            <a:custGeom>
              <a:avLst/>
              <a:gdLst/>
              <a:ahLst/>
              <a:cxnLst/>
              <a:rect l="l" t="t" r="r" b="b"/>
              <a:pathLst>
                <a:path w="203200" h="340359">
                  <a:moveTo>
                    <a:pt x="202692" y="308101"/>
                  </a:moveTo>
                  <a:lnTo>
                    <a:pt x="191008" y="312927"/>
                  </a:lnTo>
                  <a:lnTo>
                    <a:pt x="179197" y="316737"/>
                  </a:lnTo>
                  <a:lnTo>
                    <a:pt x="156210" y="323722"/>
                  </a:lnTo>
                  <a:lnTo>
                    <a:pt x="132842" y="330707"/>
                  </a:lnTo>
                  <a:lnTo>
                    <a:pt x="121031" y="335025"/>
                  </a:lnTo>
                  <a:lnTo>
                    <a:pt x="109347" y="339851"/>
                  </a:lnTo>
                  <a:lnTo>
                    <a:pt x="101346" y="324230"/>
                  </a:lnTo>
                  <a:lnTo>
                    <a:pt x="91059" y="309117"/>
                  </a:lnTo>
                  <a:lnTo>
                    <a:pt x="75946" y="274192"/>
                  </a:lnTo>
                  <a:lnTo>
                    <a:pt x="61975" y="235330"/>
                  </a:lnTo>
                  <a:lnTo>
                    <a:pt x="56261" y="218693"/>
                  </a:lnTo>
                  <a:lnTo>
                    <a:pt x="52577" y="206755"/>
                  </a:lnTo>
                  <a:lnTo>
                    <a:pt x="47371" y="185292"/>
                  </a:lnTo>
                  <a:lnTo>
                    <a:pt x="39877" y="162686"/>
                  </a:lnTo>
                  <a:lnTo>
                    <a:pt x="23875" y="115823"/>
                  </a:lnTo>
                  <a:lnTo>
                    <a:pt x="8890" y="68452"/>
                  </a:lnTo>
                  <a:lnTo>
                    <a:pt x="1905" y="33908"/>
                  </a:lnTo>
                  <a:lnTo>
                    <a:pt x="0" y="23113"/>
                  </a:lnTo>
                  <a:lnTo>
                    <a:pt x="0" y="20954"/>
                  </a:lnTo>
                  <a:lnTo>
                    <a:pt x="889" y="18796"/>
                  </a:lnTo>
                  <a:lnTo>
                    <a:pt x="22478" y="0"/>
                  </a:lnTo>
                  <a:lnTo>
                    <a:pt x="26797" y="507"/>
                  </a:lnTo>
                  <a:lnTo>
                    <a:pt x="34290" y="3809"/>
                  </a:lnTo>
                  <a:lnTo>
                    <a:pt x="41275" y="6984"/>
                  </a:lnTo>
                  <a:lnTo>
                    <a:pt x="47878" y="10286"/>
                  </a:lnTo>
                  <a:lnTo>
                    <a:pt x="53467" y="15112"/>
                  </a:lnTo>
                  <a:lnTo>
                    <a:pt x="59182" y="19430"/>
                  </a:lnTo>
                  <a:lnTo>
                    <a:pt x="64770" y="23749"/>
                  </a:lnTo>
                  <a:lnTo>
                    <a:pt x="74168" y="34416"/>
                  </a:lnTo>
                  <a:lnTo>
                    <a:pt x="78867" y="40893"/>
                  </a:lnTo>
                  <a:lnTo>
                    <a:pt x="83566" y="46862"/>
                  </a:lnTo>
                  <a:lnTo>
                    <a:pt x="111633" y="93217"/>
                  </a:lnTo>
                  <a:lnTo>
                    <a:pt x="135127" y="137286"/>
                  </a:lnTo>
                  <a:lnTo>
                    <a:pt x="159512" y="192785"/>
                  </a:lnTo>
                  <a:lnTo>
                    <a:pt x="173100" y="222376"/>
                  </a:lnTo>
                  <a:lnTo>
                    <a:pt x="184403" y="248792"/>
                  </a:lnTo>
                  <a:lnTo>
                    <a:pt x="194183" y="275716"/>
                  </a:lnTo>
                  <a:lnTo>
                    <a:pt x="202692" y="308101"/>
                  </a:lnTo>
                  <a:close/>
                </a:path>
                <a:path w="203200" h="340359">
                  <a:moveTo>
                    <a:pt x="199644" y="300227"/>
                  </a:moveTo>
                  <a:lnTo>
                    <a:pt x="108203" y="33832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982712" y="1072895"/>
              <a:ext cx="100965" cy="264160"/>
            </a:xfrm>
            <a:custGeom>
              <a:avLst/>
              <a:gdLst/>
              <a:ahLst/>
              <a:cxnLst/>
              <a:rect l="l" t="t" r="r" b="b"/>
              <a:pathLst>
                <a:path w="100965" h="264159">
                  <a:moveTo>
                    <a:pt x="72898" y="0"/>
                  </a:moveTo>
                  <a:lnTo>
                    <a:pt x="69596" y="1650"/>
                  </a:lnTo>
                  <a:lnTo>
                    <a:pt x="68199" y="3175"/>
                  </a:lnTo>
                  <a:lnTo>
                    <a:pt x="67691" y="4317"/>
                  </a:lnTo>
                  <a:lnTo>
                    <a:pt x="66802" y="5333"/>
                  </a:lnTo>
                  <a:lnTo>
                    <a:pt x="60198" y="61975"/>
                  </a:lnTo>
                  <a:lnTo>
                    <a:pt x="59182" y="77596"/>
                  </a:lnTo>
                  <a:lnTo>
                    <a:pt x="56388" y="94614"/>
                  </a:lnTo>
                  <a:lnTo>
                    <a:pt x="53594" y="113411"/>
                  </a:lnTo>
                  <a:lnTo>
                    <a:pt x="48895" y="133223"/>
                  </a:lnTo>
                  <a:lnTo>
                    <a:pt x="45085" y="142748"/>
                  </a:lnTo>
                  <a:lnTo>
                    <a:pt x="41783" y="151891"/>
                  </a:lnTo>
                  <a:lnTo>
                    <a:pt x="37592" y="160400"/>
                  </a:lnTo>
                  <a:lnTo>
                    <a:pt x="33401" y="168401"/>
                  </a:lnTo>
                  <a:lnTo>
                    <a:pt x="24003" y="181863"/>
                  </a:lnTo>
                  <a:lnTo>
                    <a:pt x="14986" y="194182"/>
                  </a:lnTo>
                  <a:lnTo>
                    <a:pt x="7493" y="204342"/>
                  </a:lnTo>
                  <a:lnTo>
                    <a:pt x="4699" y="209041"/>
                  </a:lnTo>
                  <a:lnTo>
                    <a:pt x="2794" y="211200"/>
                  </a:lnTo>
                  <a:lnTo>
                    <a:pt x="1905" y="213867"/>
                  </a:lnTo>
                  <a:lnTo>
                    <a:pt x="889" y="216026"/>
                  </a:lnTo>
                  <a:lnTo>
                    <a:pt x="508" y="218186"/>
                  </a:lnTo>
                  <a:lnTo>
                    <a:pt x="0" y="222503"/>
                  </a:lnTo>
                  <a:lnTo>
                    <a:pt x="508" y="226187"/>
                  </a:lnTo>
                  <a:lnTo>
                    <a:pt x="1905" y="230504"/>
                  </a:lnTo>
                  <a:lnTo>
                    <a:pt x="2794" y="231012"/>
                  </a:lnTo>
                  <a:lnTo>
                    <a:pt x="4699" y="231520"/>
                  </a:lnTo>
                  <a:lnTo>
                    <a:pt x="7112" y="232663"/>
                  </a:lnTo>
                  <a:lnTo>
                    <a:pt x="11811" y="235838"/>
                  </a:lnTo>
                  <a:lnTo>
                    <a:pt x="23495" y="241680"/>
                  </a:lnTo>
                  <a:lnTo>
                    <a:pt x="35306" y="248665"/>
                  </a:lnTo>
                  <a:lnTo>
                    <a:pt x="48895" y="258317"/>
                  </a:lnTo>
                  <a:lnTo>
                    <a:pt x="51181" y="259968"/>
                  </a:lnTo>
                  <a:lnTo>
                    <a:pt x="54102" y="261492"/>
                  </a:lnTo>
                  <a:lnTo>
                    <a:pt x="59182" y="263143"/>
                  </a:lnTo>
                  <a:lnTo>
                    <a:pt x="63500" y="263651"/>
                  </a:lnTo>
                  <a:lnTo>
                    <a:pt x="67691" y="262636"/>
                  </a:lnTo>
                  <a:lnTo>
                    <a:pt x="87884" y="218693"/>
                  </a:lnTo>
                  <a:lnTo>
                    <a:pt x="95885" y="174878"/>
                  </a:lnTo>
                  <a:lnTo>
                    <a:pt x="100076" y="134746"/>
                  </a:lnTo>
                  <a:lnTo>
                    <a:pt x="100584" y="111251"/>
                  </a:lnTo>
                  <a:lnTo>
                    <a:pt x="100076" y="88773"/>
                  </a:lnTo>
                  <a:lnTo>
                    <a:pt x="94996" y="48132"/>
                  </a:lnTo>
                  <a:lnTo>
                    <a:pt x="82296" y="6476"/>
                  </a:lnTo>
                  <a:lnTo>
                    <a:pt x="74676" y="507"/>
                  </a:lnTo>
                  <a:lnTo>
                    <a:pt x="728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982712" y="1072895"/>
              <a:ext cx="100965" cy="264160"/>
            </a:xfrm>
            <a:custGeom>
              <a:avLst/>
              <a:gdLst/>
              <a:ahLst/>
              <a:cxnLst/>
              <a:rect l="l" t="t" r="r" b="b"/>
              <a:pathLst>
                <a:path w="100965" h="264159">
                  <a:moveTo>
                    <a:pt x="48895" y="258317"/>
                  </a:moveTo>
                  <a:lnTo>
                    <a:pt x="35306" y="248665"/>
                  </a:lnTo>
                  <a:lnTo>
                    <a:pt x="23495" y="241680"/>
                  </a:lnTo>
                  <a:lnTo>
                    <a:pt x="11811" y="235838"/>
                  </a:lnTo>
                  <a:lnTo>
                    <a:pt x="7112" y="232663"/>
                  </a:lnTo>
                  <a:lnTo>
                    <a:pt x="4699" y="231520"/>
                  </a:lnTo>
                  <a:lnTo>
                    <a:pt x="2794" y="231012"/>
                  </a:lnTo>
                  <a:lnTo>
                    <a:pt x="1905" y="230504"/>
                  </a:lnTo>
                  <a:lnTo>
                    <a:pt x="2794" y="232155"/>
                  </a:lnTo>
                  <a:lnTo>
                    <a:pt x="1905" y="230504"/>
                  </a:lnTo>
                  <a:lnTo>
                    <a:pt x="508" y="226187"/>
                  </a:lnTo>
                  <a:lnTo>
                    <a:pt x="0" y="222503"/>
                  </a:lnTo>
                  <a:lnTo>
                    <a:pt x="508" y="218186"/>
                  </a:lnTo>
                  <a:lnTo>
                    <a:pt x="889" y="216026"/>
                  </a:lnTo>
                  <a:lnTo>
                    <a:pt x="1905" y="213867"/>
                  </a:lnTo>
                  <a:lnTo>
                    <a:pt x="2794" y="211200"/>
                  </a:lnTo>
                  <a:lnTo>
                    <a:pt x="4699" y="209041"/>
                  </a:lnTo>
                  <a:lnTo>
                    <a:pt x="7493" y="204342"/>
                  </a:lnTo>
                  <a:lnTo>
                    <a:pt x="14986" y="194182"/>
                  </a:lnTo>
                  <a:lnTo>
                    <a:pt x="37592" y="160400"/>
                  </a:lnTo>
                  <a:lnTo>
                    <a:pt x="45085" y="142748"/>
                  </a:lnTo>
                  <a:lnTo>
                    <a:pt x="48895" y="133223"/>
                  </a:lnTo>
                  <a:lnTo>
                    <a:pt x="53594" y="113411"/>
                  </a:lnTo>
                  <a:lnTo>
                    <a:pt x="56388" y="94614"/>
                  </a:lnTo>
                  <a:lnTo>
                    <a:pt x="59182" y="77596"/>
                  </a:lnTo>
                  <a:lnTo>
                    <a:pt x="60198" y="61975"/>
                  </a:lnTo>
                  <a:lnTo>
                    <a:pt x="61595" y="35305"/>
                  </a:lnTo>
                  <a:lnTo>
                    <a:pt x="62484" y="23494"/>
                  </a:lnTo>
                  <a:lnTo>
                    <a:pt x="67691" y="4317"/>
                  </a:lnTo>
                  <a:lnTo>
                    <a:pt x="68199" y="3175"/>
                  </a:lnTo>
                  <a:lnTo>
                    <a:pt x="69596" y="1650"/>
                  </a:lnTo>
                  <a:lnTo>
                    <a:pt x="72898" y="0"/>
                  </a:lnTo>
                  <a:lnTo>
                    <a:pt x="74676" y="507"/>
                  </a:lnTo>
                  <a:lnTo>
                    <a:pt x="76581" y="1015"/>
                  </a:lnTo>
                  <a:lnTo>
                    <a:pt x="94996" y="48132"/>
                  </a:lnTo>
                  <a:lnTo>
                    <a:pt x="100076" y="88773"/>
                  </a:lnTo>
                  <a:lnTo>
                    <a:pt x="100584" y="111251"/>
                  </a:lnTo>
                  <a:lnTo>
                    <a:pt x="100076" y="134746"/>
                  </a:lnTo>
                  <a:lnTo>
                    <a:pt x="95885" y="174878"/>
                  </a:lnTo>
                  <a:lnTo>
                    <a:pt x="87884" y="218693"/>
                  </a:lnTo>
                  <a:lnTo>
                    <a:pt x="74295" y="256666"/>
                  </a:lnTo>
                  <a:lnTo>
                    <a:pt x="63500" y="263651"/>
                  </a:lnTo>
                  <a:lnTo>
                    <a:pt x="59182" y="263143"/>
                  </a:lnTo>
                  <a:lnTo>
                    <a:pt x="54102" y="261492"/>
                  </a:lnTo>
                  <a:lnTo>
                    <a:pt x="51181" y="259968"/>
                  </a:lnTo>
                  <a:lnTo>
                    <a:pt x="48895" y="258317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917180" y="1304544"/>
              <a:ext cx="127000" cy="314325"/>
            </a:xfrm>
            <a:custGeom>
              <a:avLst/>
              <a:gdLst/>
              <a:ahLst/>
              <a:cxnLst/>
              <a:rect l="l" t="t" r="r" b="b"/>
              <a:pathLst>
                <a:path w="127000" h="314325">
                  <a:moveTo>
                    <a:pt x="67691" y="0"/>
                  </a:moveTo>
                  <a:lnTo>
                    <a:pt x="53482" y="35338"/>
                  </a:lnTo>
                  <a:lnTo>
                    <a:pt x="50926" y="45211"/>
                  </a:lnTo>
                  <a:lnTo>
                    <a:pt x="38226" y="96773"/>
                  </a:lnTo>
                  <a:lnTo>
                    <a:pt x="32639" y="123062"/>
                  </a:lnTo>
                  <a:lnTo>
                    <a:pt x="28955" y="143001"/>
                  </a:lnTo>
                  <a:lnTo>
                    <a:pt x="24256" y="163448"/>
                  </a:lnTo>
                  <a:lnTo>
                    <a:pt x="14369" y="207517"/>
                  </a:lnTo>
                  <a:lnTo>
                    <a:pt x="5079" y="251078"/>
                  </a:lnTo>
                  <a:lnTo>
                    <a:pt x="2286" y="272033"/>
                  </a:lnTo>
                  <a:lnTo>
                    <a:pt x="0" y="292480"/>
                  </a:lnTo>
                  <a:lnTo>
                    <a:pt x="508" y="296163"/>
                  </a:lnTo>
                  <a:lnTo>
                    <a:pt x="10795" y="312292"/>
                  </a:lnTo>
                  <a:lnTo>
                    <a:pt x="13589" y="313943"/>
                  </a:lnTo>
                  <a:lnTo>
                    <a:pt x="16383" y="313435"/>
                  </a:lnTo>
                  <a:lnTo>
                    <a:pt x="20954" y="310133"/>
                  </a:lnTo>
                  <a:lnTo>
                    <a:pt x="23368" y="308609"/>
                  </a:lnTo>
                  <a:lnTo>
                    <a:pt x="25146" y="306958"/>
                  </a:lnTo>
                  <a:lnTo>
                    <a:pt x="29464" y="303783"/>
                  </a:lnTo>
                  <a:lnTo>
                    <a:pt x="33147" y="299973"/>
                  </a:lnTo>
                  <a:lnTo>
                    <a:pt x="57403" y="258063"/>
                  </a:lnTo>
                  <a:lnTo>
                    <a:pt x="76962" y="207517"/>
                  </a:lnTo>
                  <a:lnTo>
                    <a:pt x="115316" y="84454"/>
                  </a:lnTo>
                  <a:lnTo>
                    <a:pt x="126492" y="30098"/>
                  </a:lnTo>
                  <a:lnTo>
                    <a:pt x="111505" y="21462"/>
                  </a:lnTo>
                  <a:lnTo>
                    <a:pt x="97536" y="15112"/>
                  </a:lnTo>
                  <a:lnTo>
                    <a:pt x="90043" y="12318"/>
                  </a:lnTo>
                  <a:lnTo>
                    <a:pt x="82676" y="9143"/>
                  </a:lnTo>
                  <a:lnTo>
                    <a:pt x="75184" y="5333"/>
                  </a:lnTo>
                  <a:lnTo>
                    <a:pt x="67691" y="0"/>
                  </a:lnTo>
                  <a:close/>
                </a:path>
                <a:path w="127000" h="314325">
                  <a:moveTo>
                    <a:pt x="54101" y="30606"/>
                  </a:moveTo>
                  <a:lnTo>
                    <a:pt x="51816" y="36067"/>
                  </a:lnTo>
                  <a:lnTo>
                    <a:pt x="50926" y="39242"/>
                  </a:lnTo>
                  <a:lnTo>
                    <a:pt x="51816" y="38226"/>
                  </a:lnTo>
                  <a:lnTo>
                    <a:pt x="53482" y="35338"/>
                  </a:lnTo>
                  <a:lnTo>
                    <a:pt x="53721" y="34416"/>
                  </a:lnTo>
                  <a:lnTo>
                    <a:pt x="54101" y="31750"/>
                  </a:lnTo>
                  <a:lnTo>
                    <a:pt x="54101" y="30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917180" y="1304544"/>
              <a:ext cx="127000" cy="314325"/>
            </a:xfrm>
            <a:custGeom>
              <a:avLst/>
              <a:gdLst/>
              <a:ahLst/>
              <a:cxnLst/>
              <a:rect l="l" t="t" r="r" b="b"/>
              <a:pathLst>
                <a:path w="127000" h="314325">
                  <a:moveTo>
                    <a:pt x="126492" y="30098"/>
                  </a:moveTo>
                  <a:lnTo>
                    <a:pt x="111505" y="21462"/>
                  </a:lnTo>
                  <a:lnTo>
                    <a:pt x="97536" y="15112"/>
                  </a:lnTo>
                  <a:lnTo>
                    <a:pt x="90043" y="12318"/>
                  </a:lnTo>
                  <a:lnTo>
                    <a:pt x="82676" y="9143"/>
                  </a:lnTo>
                  <a:lnTo>
                    <a:pt x="75184" y="5333"/>
                  </a:lnTo>
                  <a:lnTo>
                    <a:pt x="67691" y="0"/>
                  </a:lnTo>
                  <a:lnTo>
                    <a:pt x="65786" y="6984"/>
                  </a:lnTo>
                  <a:lnTo>
                    <a:pt x="50926" y="39242"/>
                  </a:lnTo>
                  <a:lnTo>
                    <a:pt x="51816" y="36067"/>
                  </a:lnTo>
                  <a:lnTo>
                    <a:pt x="54101" y="30606"/>
                  </a:lnTo>
                  <a:lnTo>
                    <a:pt x="54101" y="31750"/>
                  </a:lnTo>
                  <a:lnTo>
                    <a:pt x="53721" y="34416"/>
                  </a:lnTo>
                  <a:lnTo>
                    <a:pt x="50926" y="45211"/>
                  </a:lnTo>
                  <a:lnTo>
                    <a:pt x="47117" y="60705"/>
                  </a:lnTo>
                  <a:lnTo>
                    <a:pt x="38226" y="96773"/>
                  </a:lnTo>
                  <a:lnTo>
                    <a:pt x="32639" y="123062"/>
                  </a:lnTo>
                  <a:lnTo>
                    <a:pt x="28955" y="143001"/>
                  </a:lnTo>
                  <a:lnTo>
                    <a:pt x="24256" y="163448"/>
                  </a:lnTo>
                  <a:lnTo>
                    <a:pt x="14477" y="207009"/>
                  </a:lnTo>
                  <a:lnTo>
                    <a:pt x="5079" y="251078"/>
                  </a:lnTo>
                  <a:lnTo>
                    <a:pt x="2286" y="272033"/>
                  </a:lnTo>
                  <a:lnTo>
                    <a:pt x="0" y="292480"/>
                  </a:lnTo>
                  <a:lnTo>
                    <a:pt x="508" y="296163"/>
                  </a:lnTo>
                  <a:lnTo>
                    <a:pt x="10795" y="312292"/>
                  </a:lnTo>
                  <a:lnTo>
                    <a:pt x="13589" y="313943"/>
                  </a:lnTo>
                  <a:lnTo>
                    <a:pt x="16383" y="313435"/>
                  </a:lnTo>
                  <a:lnTo>
                    <a:pt x="20954" y="310133"/>
                  </a:lnTo>
                  <a:lnTo>
                    <a:pt x="23368" y="308609"/>
                  </a:lnTo>
                  <a:lnTo>
                    <a:pt x="25146" y="306958"/>
                  </a:lnTo>
                  <a:lnTo>
                    <a:pt x="29464" y="303783"/>
                  </a:lnTo>
                  <a:lnTo>
                    <a:pt x="33147" y="299973"/>
                  </a:lnTo>
                  <a:lnTo>
                    <a:pt x="57403" y="258063"/>
                  </a:lnTo>
                  <a:lnTo>
                    <a:pt x="76962" y="207517"/>
                  </a:lnTo>
                  <a:lnTo>
                    <a:pt x="99441" y="136525"/>
                  </a:lnTo>
                  <a:lnTo>
                    <a:pt x="115316" y="84454"/>
                  </a:lnTo>
                  <a:lnTo>
                    <a:pt x="120903" y="59689"/>
                  </a:lnTo>
                  <a:lnTo>
                    <a:pt x="126492" y="30098"/>
                  </a:lnTo>
                  <a:close/>
                </a:path>
                <a:path w="127000" h="314325">
                  <a:moveTo>
                    <a:pt x="124968" y="38100"/>
                  </a:moveTo>
                  <a:lnTo>
                    <a:pt x="67055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2024" y="1704588"/>
            <a:ext cx="5491480" cy="1116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9300"/>
              </a:lnSpc>
              <a:spcBef>
                <a:spcPts val="95"/>
              </a:spcBef>
              <a:tabLst>
                <a:tab pos="1376045" algn="l"/>
                <a:tab pos="2802255" algn="l"/>
              </a:tabLst>
            </a:pP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8)Teeth	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position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posterior</a:t>
            </a:r>
            <a:r>
              <a:rPr sz="3000" spc="-7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3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focal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trough</a:t>
            </a:r>
            <a:endParaRPr sz="3000">
              <a:latin typeface="Corbel"/>
              <a:cs typeface="Corbe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158228" y="147828"/>
            <a:ext cx="1838325" cy="1762125"/>
            <a:chOff x="7158228" y="147828"/>
            <a:chExt cx="1838325" cy="1762125"/>
          </a:xfrm>
        </p:grpSpPr>
        <p:sp>
          <p:nvSpPr>
            <p:cNvPr id="4" name="object 4"/>
            <p:cNvSpPr/>
            <p:nvPr/>
          </p:nvSpPr>
          <p:spPr>
            <a:xfrm>
              <a:off x="7162800" y="152400"/>
              <a:ext cx="1828800" cy="1752600"/>
            </a:xfrm>
            <a:custGeom>
              <a:avLst/>
              <a:gdLst/>
              <a:ahLst/>
              <a:cxnLst/>
              <a:rect l="l" t="t" r="r" b="b"/>
              <a:pathLst>
                <a:path w="1828800" h="1752600">
                  <a:moveTo>
                    <a:pt x="1828800" y="0"/>
                  </a:moveTo>
                  <a:lnTo>
                    <a:pt x="0" y="0"/>
                  </a:lnTo>
                  <a:lnTo>
                    <a:pt x="0" y="1752600"/>
                  </a:lnTo>
                  <a:lnTo>
                    <a:pt x="1828800" y="175260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62800" y="152400"/>
              <a:ext cx="1828800" cy="1752600"/>
            </a:xfrm>
            <a:custGeom>
              <a:avLst/>
              <a:gdLst/>
              <a:ahLst/>
              <a:cxnLst/>
              <a:rect l="l" t="t" r="r" b="b"/>
              <a:pathLst>
                <a:path w="1828800" h="1752600">
                  <a:moveTo>
                    <a:pt x="0" y="1752600"/>
                  </a:moveTo>
                  <a:lnTo>
                    <a:pt x="1828800" y="1752600"/>
                  </a:lnTo>
                  <a:lnTo>
                    <a:pt x="1828800" y="0"/>
                  </a:lnTo>
                  <a:lnTo>
                    <a:pt x="0" y="0"/>
                  </a:lnTo>
                  <a:lnTo>
                    <a:pt x="0" y="175260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619238" y="902969"/>
              <a:ext cx="1130935" cy="943610"/>
            </a:xfrm>
            <a:custGeom>
              <a:avLst/>
              <a:gdLst/>
              <a:ahLst/>
              <a:cxnLst/>
              <a:rect l="l" t="t" r="r" b="b"/>
              <a:pathLst>
                <a:path w="1130934" h="943610">
                  <a:moveTo>
                    <a:pt x="1130808" y="0"/>
                  </a:moveTo>
                  <a:lnTo>
                    <a:pt x="0" y="0"/>
                  </a:lnTo>
                  <a:lnTo>
                    <a:pt x="0" y="157480"/>
                  </a:lnTo>
                  <a:lnTo>
                    <a:pt x="970026" y="157480"/>
                  </a:lnTo>
                  <a:lnTo>
                    <a:pt x="970026" y="943610"/>
                  </a:lnTo>
                  <a:lnTo>
                    <a:pt x="1130808" y="943610"/>
                  </a:lnTo>
                  <a:lnTo>
                    <a:pt x="1130808" y="157480"/>
                  </a:lnTo>
                  <a:lnTo>
                    <a:pt x="1130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619238" y="902969"/>
              <a:ext cx="1130935" cy="943610"/>
            </a:xfrm>
            <a:custGeom>
              <a:avLst/>
              <a:gdLst/>
              <a:ahLst/>
              <a:cxnLst/>
              <a:rect l="l" t="t" r="r" b="b"/>
              <a:pathLst>
                <a:path w="1130934" h="943610">
                  <a:moveTo>
                    <a:pt x="0" y="157479"/>
                  </a:moveTo>
                  <a:lnTo>
                    <a:pt x="970026" y="157479"/>
                  </a:lnTo>
                  <a:lnTo>
                    <a:pt x="970026" y="943355"/>
                  </a:lnTo>
                  <a:lnTo>
                    <a:pt x="1130807" y="943355"/>
                  </a:lnTo>
                  <a:lnTo>
                    <a:pt x="1130807" y="0"/>
                  </a:lnTo>
                  <a:lnTo>
                    <a:pt x="0" y="0"/>
                  </a:lnTo>
                  <a:lnTo>
                    <a:pt x="0" y="157479"/>
                  </a:lnTo>
                  <a:close/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92974" y="912114"/>
              <a:ext cx="47625" cy="38100"/>
            </a:xfrm>
            <a:custGeom>
              <a:avLst/>
              <a:gdLst/>
              <a:ahLst/>
              <a:cxnLst/>
              <a:rect l="l" t="t" r="r" b="b"/>
              <a:pathLst>
                <a:path w="47625" h="38100">
                  <a:moveTo>
                    <a:pt x="47244" y="0"/>
                  </a:moveTo>
                  <a:lnTo>
                    <a:pt x="0" y="0"/>
                  </a:lnTo>
                  <a:lnTo>
                    <a:pt x="23875" y="38100"/>
                  </a:lnTo>
                  <a:lnTo>
                    <a:pt x="472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92974" y="912114"/>
              <a:ext cx="47625" cy="38100"/>
            </a:xfrm>
            <a:custGeom>
              <a:avLst/>
              <a:gdLst/>
              <a:ahLst/>
              <a:cxnLst/>
              <a:rect l="l" t="t" r="r" b="b"/>
              <a:pathLst>
                <a:path w="47625" h="38100">
                  <a:moveTo>
                    <a:pt x="47244" y="0"/>
                  </a:moveTo>
                  <a:lnTo>
                    <a:pt x="23875" y="38100"/>
                  </a:lnTo>
                  <a:lnTo>
                    <a:pt x="0" y="0"/>
                  </a:lnTo>
                  <a:lnTo>
                    <a:pt x="47244" y="0"/>
                  </a:lnTo>
                  <a:close/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88402" y="1011174"/>
              <a:ext cx="56515" cy="44450"/>
            </a:xfrm>
            <a:custGeom>
              <a:avLst/>
              <a:gdLst/>
              <a:ahLst/>
              <a:cxnLst/>
              <a:rect l="l" t="t" r="r" b="b"/>
              <a:pathLst>
                <a:path w="56515" h="44450">
                  <a:moveTo>
                    <a:pt x="28194" y="0"/>
                  </a:moveTo>
                  <a:lnTo>
                    <a:pt x="0" y="44196"/>
                  </a:lnTo>
                  <a:lnTo>
                    <a:pt x="56388" y="44196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88402" y="1011174"/>
              <a:ext cx="56515" cy="44450"/>
            </a:xfrm>
            <a:custGeom>
              <a:avLst/>
              <a:gdLst/>
              <a:ahLst/>
              <a:cxnLst/>
              <a:rect l="l" t="t" r="r" b="b"/>
              <a:pathLst>
                <a:path w="56515" h="44450">
                  <a:moveTo>
                    <a:pt x="56388" y="44196"/>
                  </a:moveTo>
                  <a:lnTo>
                    <a:pt x="28194" y="0"/>
                  </a:lnTo>
                  <a:lnTo>
                    <a:pt x="0" y="44196"/>
                  </a:lnTo>
                  <a:lnTo>
                    <a:pt x="56388" y="44196"/>
                  </a:lnTo>
                  <a:close/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533132" y="571500"/>
              <a:ext cx="213360" cy="317500"/>
            </a:xfrm>
            <a:custGeom>
              <a:avLst/>
              <a:gdLst/>
              <a:ahLst/>
              <a:cxnLst/>
              <a:rect l="l" t="t" r="r" b="b"/>
              <a:pathLst>
                <a:path w="213359" h="317500">
                  <a:moveTo>
                    <a:pt x="133985" y="0"/>
                  </a:moveTo>
                  <a:lnTo>
                    <a:pt x="129667" y="0"/>
                  </a:lnTo>
                  <a:lnTo>
                    <a:pt x="124206" y="508"/>
                  </a:lnTo>
                  <a:lnTo>
                    <a:pt x="113919" y="2539"/>
                  </a:lnTo>
                  <a:lnTo>
                    <a:pt x="102108" y="6730"/>
                  </a:lnTo>
                  <a:lnTo>
                    <a:pt x="88646" y="12446"/>
                  </a:lnTo>
                  <a:lnTo>
                    <a:pt x="49149" y="25780"/>
                  </a:lnTo>
                  <a:lnTo>
                    <a:pt x="4825" y="39242"/>
                  </a:lnTo>
                  <a:lnTo>
                    <a:pt x="1143" y="44450"/>
                  </a:lnTo>
                  <a:lnTo>
                    <a:pt x="0" y="49529"/>
                  </a:lnTo>
                  <a:lnTo>
                    <a:pt x="0" y="52197"/>
                  </a:lnTo>
                  <a:lnTo>
                    <a:pt x="31369" y="83692"/>
                  </a:lnTo>
                  <a:lnTo>
                    <a:pt x="50800" y="98044"/>
                  </a:lnTo>
                  <a:lnTo>
                    <a:pt x="60451" y="106299"/>
                  </a:lnTo>
                  <a:lnTo>
                    <a:pt x="88011" y="134238"/>
                  </a:lnTo>
                  <a:lnTo>
                    <a:pt x="112902" y="181228"/>
                  </a:lnTo>
                  <a:lnTo>
                    <a:pt x="124206" y="224027"/>
                  </a:lnTo>
                  <a:lnTo>
                    <a:pt x="130175" y="275209"/>
                  </a:lnTo>
                  <a:lnTo>
                    <a:pt x="130683" y="282955"/>
                  </a:lnTo>
                  <a:lnTo>
                    <a:pt x="131825" y="289687"/>
                  </a:lnTo>
                  <a:lnTo>
                    <a:pt x="133476" y="295783"/>
                  </a:lnTo>
                  <a:lnTo>
                    <a:pt x="136144" y="302005"/>
                  </a:lnTo>
                  <a:lnTo>
                    <a:pt x="137160" y="304546"/>
                  </a:lnTo>
                  <a:lnTo>
                    <a:pt x="138302" y="307213"/>
                  </a:lnTo>
                  <a:lnTo>
                    <a:pt x="139319" y="309245"/>
                  </a:lnTo>
                  <a:lnTo>
                    <a:pt x="140970" y="310769"/>
                  </a:lnTo>
                  <a:lnTo>
                    <a:pt x="143637" y="313944"/>
                  </a:lnTo>
                  <a:lnTo>
                    <a:pt x="147447" y="315975"/>
                  </a:lnTo>
                  <a:lnTo>
                    <a:pt x="150749" y="316991"/>
                  </a:lnTo>
                  <a:lnTo>
                    <a:pt x="158242" y="316991"/>
                  </a:lnTo>
                  <a:lnTo>
                    <a:pt x="191262" y="281939"/>
                  </a:lnTo>
                  <a:lnTo>
                    <a:pt x="207391" y="235965"/>
                  </a:lnTo>
                  <a:lnTo>
                    <a:pt x="212851" y="197738"/>
                  </a:lnTo>
                  <a:lnTo>
                    <a:pt x="213360" y="183769"/>
                  </a:lnTo>
                  <a:lnTo>
                    <a:pt x="212851" y="169290"/>
                  </a:lnTo>
                  <a:lnTo>
                    <a:pt x="211709" y="154939"/>
                  </a:lnTo>
                  <a:lnTo>
                    <a:pt x="211200" y="147192"/>
                  </a:lnTo>
                  <a:lnTo>
                    <a:pt x="209550" y="139446"/>
                  </a:lnTo>
                  <a:lnTo>
                    <a:pt x="206883" y="123444"/>
                  </a:lnTo>
                  <a:lnTo>
                    <a:pt x="202565" y="106807"/>
                  </a:lnTo>
                  <a:lnTo>
                    <a:pt x="185293" y="53212"/>
                  </a:lnTo>
                  <a:lnTo>
                    <a:pt x="173354" y="27939"/>
                  </a:lnTo>
                  <a:lnTo>
                    <a:pt x="169037" y="20700"/>
                  </a:lnTo>
                  <a:lnTo>
                    <a:pt x="163068" y="13970"/>
                  </a:lnTo>
                  <a:lnTo>
                    <a:pt x="157225" y="8254"/>
                  </a:lnTo>
                  <a:lnTo>
                    <a:pt x="153416" y="6223"/>
                  </a:lnTo>
                  <a:lnTo>
                    <a:pt x="150114" y="4190"/>
                  </a:lnTo>
                  <a:lnTo>
                    <a:pt x="142621" y="1524"/>
                  </a:lnTo>
                  <a:lnTo>
                    <a:pt x="133985" y="0"/>
                  </a:lnTo>
                  <a:close/>
                </a:path>
                <a:path w="213359" h="317500">
                  <a:moveTo>
                    <a:pt x="6985" y="37211"/>
                  </a:moveTo>
                  <a:lnTo>
                    <a:pt x="6476" y="37211"/>
                  </a:lnTo>
                  <a:lnTo>
                    <a:pt x="4825" y="39242"/>
                  </a:lnTo>
                  <a:lnTo>
                    <a:pt x="6985" y="372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33132" y="571500"/>
              <a:ext cx="213360" cy="317500"/>
            </a:xfrm>
            <a:custGeom>
              <a:avLst/>
              <a:gdLst/>
              <a:ahLst/>
              <a:cxnLst/>
              <a:rect l="l" t="t" r="r" b="b"/>
              <a:pathLst>
                <a:path w="213359" h="317500">
                  <a:moveTo>
                    <a:pt x="102108" y="6730"/>
                  </a:moveTo>
                  <a:lnTo>
                    <a:pt x="88646" y="12446"/>
                  </a:lnTo>
                  <a:lnTo>
                    <a:pt x="75057" y="17017"/>
                  </a:lnTo>
                  <a:lnTo>
                    <a:pt x="49149" y="25780"/>
                  </a:lnTo>
                  <a:lnTo>
                    <a:pt x="4825" y="39242"/>
                  </a:lnTo>
                  <a:lnTo>
                    <a:pt x="6476" y="37211"/>
                  </a:lnTo>
                  <a:lnTo>
                    <a:pt x="6985" y="37211"/>
                  </a:lnTo>
                  <a:lnTo>
                    <a:pt x="4825" y="39242"/>
                  </a:lnTo>
                  <a:lnTo>
                    <a:pt x="1143" y="44450"/>
                  </a:lnTo>
                  <a:lnTo>
                    <a:pt x="0" y="49529"/>
                  </a:lnTo>
                  <a:lnTo>
                    <a:pt x="0" y="52197"/>
                  </a:lnTo>
                  <a:lnTo>
                    <a:pt x="1143" y="54228"/>
                  </a:lnTo>
                  <a:lnTo>
                    <a:pt x="4318" y="59944"/>
                  </a:lnTo>
                  <a:lnTo>
                    <a:pt x="9144" y="65532"/>
                  </a:lnTo>
                  <a:lnTo>
                    <a:pt x="15621" y="71247"/>
                  </a:lnTo>
                  <a:lnTo>
                    <a:pt x="31369" y="83692"/>
                  </a:lnTo>
                  <a:lnTo>
                    <a:pt x="50800" y="98044"/>
                  </a:lnTo>
                  <a:lnTo>
                    <a:pt x="60451" y="106299"/>
                  </a:lnTo>
                  <a:lnTo>
                    <a:pt x="88011" y="134238"/>
                  </a:lnTo>
                  <a:lnTo>
                    <a:pt x="112902" y="181228"/>
                  </a:lnTo>
                  <a:lnTo>
                    <a:pt x="124206" y="224027"/>
                  </a:lnTo>
                  <a:lnTo>
                    <a:pt x="130175" y="275209"/>
                  </a:lnTo>
                  <a:lnTo>
                    <a:pt x="130683" y="282955"/>
                  </a:lnTo>
                  <a:lnTo>
                    <a:pt x="131825" y="289687"/>
                  </a:lnTo>
                  <a:lnTo>
                    <a:pt x="133476" y="295783"/>
                  </a:lnTo>
                  <a:lnTo>
                    <a:pt x="136144" y="302005"/>
                  </a:lnTo>
                  <a:lnTo>
                    <a:pt x="137160" y="304546"/>
                  </a:lnTo>
                  <a:lnTo>
                    <a:pt x="138302" y="307213"/>
                  </a:lnTo>
                  <a:lnTo>
                    <a:pt x="139319" y="309245"/>
                  </a:lnTo>
                  <a:lnTo>
                    <a:pt x="140970" y="310769"/>
                  </a:lnTo>
                  <a:lnTo>
                    <a:pt x="143637" y="313944"/>
                  </a:lnTo>
                  <a:lnTo>
                    <a:pt x="147447" y="315975"/>
                  </a:lnTo>
                  <a:lnTo>
                    <a:pt x="150749" y="316991"/>
                  </a:lnTo>
                  <a:lnTo>
                    <a:pt x="154432" y="316991"/>
                  </a:lnTo>
                  <a:lnTo>
                    <a:pt x="158242" y="316991"/>
                  </a:lnTo>
                  <a:lnTo>
                    <a:pt x="191262" y="281939"/>
                  </a:lnTo>
                  <a:lnTo>
                    <a:pt x="207391" y="235965"/>
                  </a:lnTo>
                  <a:lnTo>
                    <a:pt x="212851" y="197738"/>
                  </a:lnTo>
                  <a:lnTo>
                    <a:pt x="213360" y="183769"/>
                  </a:lnTo>
                  <a:lnTo>
                    <a:pt x="212851" y="169290"/>
                  </a:lnTo>
                  <a:lnTo>
                    <a:pt x="211709" y="154939"/>
                  </a:lnTo>
                  <a:lnTo>
                    <a:pt x="211200" y="147192"/>
                  </a:lnTo>
                  <a:lnTo>
                    <a:pt x="209550" y="139446"/>
                  </a:lnTo>
                  <a:lnTo>
                    <a:pt x="206883" y="123444"/>
                  </a:lnTo>
                  <a:lnTo>
                    <a:pt x="202565" y="106807"/>
                  </a:lnTo>
                  <a:lnTo>
                    <a:pt x="185293" y="53212"/>
                  </a:lnTo>
                  <a:lnTo>
                    <a:pt x="173354" y="27939"/>
                  </a:lnTo>
                  <a:lnTo>
                    <a:pt x="169037" y="20700"/>
                  </a:lnTo>
                  <a:lnTo>
                    <a:pt x="163068" y="13970"/>
                  </a:lnTo>
                  <a:lnTo>
                    <a:pt x="157225" y="8254"/>
                  </a:lnTo>
                  <a:lnTo>
                    <a:pt x="153416" y="6223"/>
                  </a:lnTo>
                  <a:lnTo>
                    <a:pt x="150114" y="4190"/>
                  </a:lnTo>
                  <a:lnTo>
                    <a:pt x="142621" y="1524"/>
                  </a:lnTo>
                  <a:lnTo>
                    <a:pt x="133985" y="0"/>
                  </a:lnTo>
                  <a:lnTo>
                    <a:pt x="129667" y="0"/>
                  </a:lnTo>
                  <a:lnTo>
                    <a:pt x="124206" y="508"/>
                  </a:lnTo>
                  <a:lnTo>
                    <a:pt x="113919" y="2539"/>
                  </a:lnTo>
                  <a:lnTo>
                    <a:pt x="102108" y="673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92924" y="233172"/>
              <a:ext cx="266700" cy="373380"/>
            </a:xfrm>
            <a:custGeom>
              <a:avLst/>
              <a:gdLst/>
              <a:ahLst/>
              <a:cxnLst/>
              <a:rect l="l" t="t" r="r" b="b"/>
              <a:pathLst>
                <a:path w="266700" h="373380">
                  <a:moveTo>
                    <a:pt x="28448" y="0"/>
                  </a:moveTo>
                  <a:lnTo>
                    <a:pt x="0" y="23113"/>
                  </a:lnTo>
                  <a:lnTo>
                    <a:pt x="0" y="25146"/>
                  </a:lnTo>
                  <a:lnTo>
                    <a:pt x="2158" y="36956"/>
                  </a:lnTo>
                  <a:lnTo>
                    <a:pt x="4318" y="49783"/>
                  </a:lnTo>
                  <a:lnTo>
                    <a:pt x="11810" y="75437"/>
                  </a:lnTo>
                  <a:lnTo>
                    <a:pt x="20954" y="101092"/>
                  </a:lnTo>
                  <a:lnTo>
                    <a:pt x="31115" y="127762"/>
                  </a:lnTo>
                  <a:lnTo>
                    <a:pt x="52070" y="178942"/>
                  </a:lnTo>
                  <a:lnTo>
                    <a:pt x="61722" y="203580"/>
                  </a:lnTo>
                  <a:lnTo>
                    <a:pt x="73532" y="240029"/>
                  </a:lnTo>
                  <a:lnTo>
                    <a:pt x="107315" y="320548"/>
                  </a:lnTo>
                  <a:lnTo>
                    <a:pt x="119125" y="339470"/>
                  </a:lnTo>
                  <a:lnTo>
                    <a:pt x="126110" y="347725"/>
                  </a:lnTo>
                  <a:lnTo>
                    <a:pt x="133096" y="356997"/>
                  </a:lnTo>
                  <a:lnTo>
                    <a:pt x="138429" y="365632"/>
                  </a:lnTo>
                  <a:lnTo>
                    <a:pt x="143255" y="373379"/>
                  </a:lnTo>
                  <a:lnTo>
                    <a:pt x="158876" y="368300"/>
                  </a:lnTo>
                  <a:lnTo>
                    <a:pt x="174371" y="363600"/>
                  </a:lnTo>
                  <a:lnTo>
                    <a:pt x="189483" y="359537"/>
                  </a:lnTo>
                  <a:lnTo>
                    <a:pt x="236093" y="348741"/>
                  </a:lnTo>
                  <a:lnTo>
                    <a:pt x="251078" y="344169"/>
                  </a:lnTo>
                  <a:lnTo>
                    <a:pt x="266700" y="338454"/>
                  </a:lnTo>
                  <a:lnTo>
                    <a:pt x="261366" y="320039"/>
                  </a:lnTo>
                  <a:lnTo>
                    <a:pt x="255904" y="303149"/>
                  </a:lnTo>
                  <a:lnTo>
                    <a:pt x="249554" y="287781"/>
                  </a:lnTo>
                  <a:lnTo>
                    <a:pt x="242570" y="273430"/>
                  </a:lnTo>
                  <a:lnTo>
                    <a:pt x="228092" y="244093"/>
                  </a:lnTo>
                  <a:lnTo>
                    <a:pt x="209803" y="211836"/>
                  </a:lnTo>
                  <a:lnTo>
                    <a:pt x="177037" y="151256"/>
                  </a:lnTo>
                  <a:lnTo>
                    <a:pt x="146557" y="103124"/>
                  </a:lnTo>
                  <a:lnTo>
                    <a:pt x="120776" y="66675"/>
                  </a:lnTo>
                  <a:lnTo>
                    <a:pt x="84200" y="26161"/>
                  </a:lnTo>
                  <a:lnTo>
                    <a:pt x="44576" y="4063"/>
                  </a:lnTo>
                  <a:lnTo>
                    <a:pt x="32257" y="507"/>
                  </a:lnTo>
                  <a:lnTo>
                    <a:pt x="28448" y="0"/>
                  </a:lnTo>
                  <a:close/>
                </a:path>
                <a:path w="266700" h="373380">
                  <a:moveTo>
                    <a:pt x="107823" y="327787"/>
                  </a:moveTo>
                  <a:lnTo>
                    <a:pt x="107315" y="327787"/>
                  </a:lnTo>
                  <a:lnTo>
                    <a:pt x="107315" y="328294"/>
                  </a:lnTo>
                  <a:lnTo>
                    <a:pt x="107823" y="328802"/>
                  </a:lnTo>
                  <a:lnTo>
                    <a:pt x="108457" y="329818"/>
                  </a:lnTo>
                  <a:lnTo>
                    <a:pt x="108966" y="330326"/>
                  </a:lnTo>
                  <a:lnTo>
                    <a:pt x="108966" y="331342"/>
                  </a:lnTo>
                  <a:lnTo>
                    <a:pt x="110490" y="333882"/>
                  </a:lnTo>
                  <a:lnTo>
                    <a:pt x="112649" y="335914"/>
                  </a:lnTo>
                  <a:lnTo>
                    <a:pt x="114300" y="337947"/>
                  </a:lnTo>
                  <a:lnTo>
                    <a:pt x="114300" y="336930"/>
                  </a:lnTo>
                  <a:lnTo>
                    <a:pt x="113283" y="332866"/>
                  </a:lnTo>
                  <a:lnTo>
                    <a:pt x="108966" y="328802"/>
                  </a:lnTo>
                  <a:lnTo>
                    <a:pt x="107823" y="3277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92924" y="233172"/>
              <a:ext cx="266700" cy="373380"/>
            </a:xfrm>
            <a:custGeom>
              <a:avLst/>
              <a:gdLst/>
              <a:ahLst/>
              <a:cxnLst/>
              <a:rect l="l" t="t" r="r" b="b"/>
              <a:pathLst>
                <a:path w="266700" h="373380">
                  <a:moveTo>
                    <a:pt x="266700" y="338454"/>
                  </a:moveTo>
                  <a:lnTo>
                    <a:pt x="251078" y="344169"/>
                  </a:lnTo>
                  <a:lnTo>
                    <a:pt x="236093" y="348741"/>
                  </a:lnTo>
                  <a:lnTo>
                    <a:pt x="204977" y="355980"/>
                  </a:lnTo>
                  <a:lnTo>
                    <a:pt x="189483" y="359537"/>
                  </a:lnTo>
                  <a:lnTo>
                    <a:pt x="174371" y="363600"/>
                  </a:lnTo>
                  <a:lnTo>
                    <a:pt x="158876" y="368300"/>
                  </a:lnTo>
                  <a:lnTo>
                    <a:pt x="143255" y="373379"/>
                  </a:lnTo>
                  <a:lnTo>
                    <a:pt x="138429" y="365632"/>
                  </a:lnTo>
                  <a:lnTo>
                    <a:pt x="113283" y="332866"/>
                  </a:lnTo>
                  <a:lnTo>
                    <a:pt x="107823" y="327787"/>
                  </a:lnTo>
                  <a:lnTo>
                    <a:pt x="107315" y="327787"/>
                  </a:lnTo>
                  <a:lnTo>
                    <a:pt x="107315" y="328294"/>
                  </a:lnTo>
                  <a:lnTo>
                    <a:pt x="107823" y="328802"/>
                  </a:lnTo>
                  <a:lnTo>
                    <a:pt x="108457" y="329818"/>
                  </a:lnTo>
                  <a:lnTo>
                    <a:pt x="108966" y="330326"/>
                  </a:lnTo>
                  <a:lnTo>
                    <a:pt x="108966" y="331342"/>
                  </a:lnTo>
                  <a:lnTo>
                    <a:pt x="110490" y="333882"/>
                  </a:lnTo>
                  <a:lnTo>
                    <a:pt x="112649" y="335914"/>
                  </a:lnTo>
                  <a:lnTo>
                    <a:pt x="114300" y="337947"/>
                  </a:lnTo>
                  <a:lnTo>
                    <a:pt x="114300" y="336930"/>
                  </a:lnTo>
                  <a:lnTo>
                    <a:pt x="113792" y="334899"/>
                  </a:lnTo>
                  <a:lnTo>
                    <a:pt x="113283" y="332866"/>
                  </a:lnTo>
                  <a:lnTo>
                    <a:pt x="107315" y="320548"/>
                  </a:lnTo>
                  <a:lnTo>
                    <a:pt x="99314" y="301625"/>
                  </a:lnTo>
                  <a:lnTo>
                    <a:pt x="81025" y="258444"/>
                  </a:lnTo>
                  <a:lnTo>
                    <a:pt x="73532" y="240029"/>
                  </a:lnTo>
                  <a:lnTo>
                    <a:pt x="68706" y="227202"/>
                  </a:lnTo>
                  <a:lnTo>
                    <a:pt x="61722" y="203580"/>
                  </a:lnTo>
                  <a:lnTo>
                    <a:pt x="52070" y="178942"/>
                  </a:lnTo>
                  <a:lnTo>
                    <a:pt x="31115" y="127762"/>
                  </a:lnTo>
                  <a:lnTo>
                    <a:pt x="11810" y="75437"/>
                  </a:lnTo>
                  <a:lnTo>
                    <a:pt x="2158" y="36956"/>
                  </a:lnTo>
                  <a:lnTo>
                    <a:pt x="0" y="25146"/>
                  </a:lnTo>
                  <a:lnTo>
                    <a:pt x="0" y="23113"/>
                  </a:lnTo>
                  <a:lnTo>
                    <a:pt x="507" y="20574"/>
                  </a:lnTo>
                  <a:lnTo>
                    <a:pt x="28448" y="0"/>
                  </a:lnTo>
                  <a:lnTo>
                    <a:pt x="32257" y="507"/>
                  </a:lnTo>
                  <a:lnTo>
                    <a:pt x="69723" y="15875"/>
                  </a:lnTo>
                  <a:lnTo>
                    <a:pt x="108966" y="51307"/>
                  </a:lnTo>
                  <a:lnTo>
                    <a:pt x="146557" y="103124"/>
                  </a:lnTo>
                  <a:lnTo>
                    <a:pt x="177037" y="151256"/>
                  </a:lnTo>
                  <a:lnTo>
                    <a:pt x="209803" y="211836"/>
                  </a:lnTo>
                  <a:lnTo>
                    <a:pt x="228092" y="244093"/>
                  </a:lnTo>
                  <a:lnTo>
                    <a:pt x="242570" y="273430"/>
                  </a:lnTo>
                  <a:lnTo>
                    <a:pt x="249554" y="287781"/>
                  </a:lnTo>
                  <a:lnTo>
                    <a:pt x="255904" y="303149"/>
                  </a:lnTo>
                  <a:lnTo>
                    <a:pt x="261366" y="320039"/>
                  </a:lnTo>
                  <a:lnTo>
                    <a:pt x="266700" y="338454"/>
                  </a:lnTo>
                  <a:close/>
                </a:path>
                <a:path w="266700" h="373380">
                  <a:moveTo>
                    <a:pt x="263651" y="330707"/>
                  </a:moveTo>
                  <a:lnTo>
                    <a:pt x="144779" y="373379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586472" y="1071372"/>
              <a:ext cx="135890" cy="292735"/>
            </a:xfrm>
            <a:custGeom>
              <a:avLst/>
              <a:gdLst/>
              <a:ahLst/>
              <a:cxnLst/>
              <a:rect l="l" t="t" r="r" b="b"/>
              <a:pathLst>
                <a:path w="135890" h="292734">
                  <a:moveTo>
                    <a:pt x="97917" y="0"/>
                  </a:moveTo>
                  <a:lnTo>
                    <a:pt x="95757" y="507"/>
                  </a:lnTo>
                  <a:lnTo>
                    <a:pt x="93472" y="1015"/>
                  </a:lnTo>
                  <a:lnTo>
                    <a:pt x="91312" y="3048"/>
                  </a:lnTo>
                  <a:lnTo>
                    <a:pt x="80391" y="68452"/>
                  </a:lnTo>
                  <a:lnTo>
                    <a:pt x="78739" y="85978"/>
                  </a:lnTo>
                  <a:lnTo>
                    <a:pt x="76073" y="105028"/>
                  </a:lnTo>
                  <a:lnTo>
                    <a:pt x="71627" y="125729"/>
                  </a:lnTo>
                  <a:lnTo>
                    <a:pt x="65024" y="147827"/>
                  </a:lnTo>
                  <a:lnTo>
                    <a:pt x="60198" y="158623"/>
                  </a:lnTo>
                  <a:lnTo>
                    <a:pt x="55752" y="168910"/>
                  </a:lnTo>
                  <a:lnTo>
                    <a:pt x="49783" y="177673"/>
                  </a:lnTo>
                  <a:lnTo>
                    <a:pt x="44323" y="186436"/>
                  </a:lnTo>
                  <a:lnTo>
                    <a:pt x="31750" y="201929"/>
                  </a:lnTo>
                  <a:lnTo>
                    <a:pt x="20193" y="215391"/>
                  </a:lnTo>
                  <a:lnTo>
                    <a:pt x="5460" y="232282"/>
                  </a:lnTo>
                  <a:lnTo>
                    <a:pt x="2158" y="236981"/>
                  </a:lnTo>
                  <a:lnTo>
                    <a:pt x="507" y="242062"/>
                  </a:lnTo>
                  <a:lnTo>
                    <a:pt x="0" y="244220"/>
                  </a:lnTo>
                  <a:lnTo>
                    <a:pt x="0" y="247268"/>
                  </a:lnTo>
                  <a:lnTo>
                    <a:pt x="507" y="251967"/>
                  </a:lnTo>
                  <a:lnTo>
                    <a:pt x="2794" y="256031"/>
                  </a:lnTo>
                  <a:lnTo>
                    <a:pt x="31114" y="268858"/>
                  </a:lnTo>
                  <a:lnTo>
                    <a:pt x="46989" y="276605"/>
                  </a:lnTo>
                  <a:lnTo>
                    <a:pt x="65024" y="286385"/>
                  </a:lnTo>
                  <a:lnTo>
                    <a:pt x="68325" y="288543"/>
                  </a:lnTo>
                  <a:lnTo>
                    <a:pt x="72771" y="290575"/>
                  </a:lnTo>
                  <a:lnTo>
                    <a:pt x="75437" y="291591"/>
                  </a:lnTo>
                  <a:lnTo>
                    <a:pt x="82042" y="292607"/>
                  </a:lnTo>
                  <a:lnTo>
                    <a:pt x="85344" y="292607"/>
                  </a:lnTo>
                  <a:lnTo>
                    <a:pt x="109981" y="266318"/>
                  </a:lnTo>
                  <a:lnTo>
                    <a:pt x="113156" y="259079"/>
                  </a:lnTo>
                  <a:lnTo>
                    <a:pt x="125222" y="209676"/>
                  </a:lnTo>
                  <a:lnTo>
                    <a:pt x="134493" y="149351"/>
                  </a:lnTo>
                  <a:lnTo>
                    <a:pt x="135635" y="123062"/>
                  </a:lnTo>
                  <a:lnTo>
                    <a:pt x="134493" y="97916"/>
                  </a:lnTo>
                  <a:lnTo>
                    <a:pt x="127380" y="53086"/>
                  </a:lnTo>
                  <a:lnTo>
                    <a:pt x="114807" y="13335"/>
                  </a:lnTo>
                  <a:lnTo>
                    <a:pt x="100075" y="507"/>
                  </a:lnTo>
                  <a:lnTo>
                    <a:pt x="97917" y="0"/>
                  </a:lnTo>
                  <a:close/>
                </a:path>
                <a:path w="135890" h="292734">
                  <a:moveTo>
                    <a:pt x="2794" y="256031"/>
                  </a:moveTo>
                  <a:lnTo>
                    <a:pt x="3809" y="258063"/>
                  </a:lnTo>
                  <a:lnTo>
                    <a:pt x="3809" y="257555"/>
                  </a:lnTo>
                  <a:lnTo>
                    <a:pt x="2794" y="2560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586472" y="1071372"/>
              <a:ext cx="135890" cy="292735"/>
            </a:xfrm>
            <a:custGeom>
              <a:avLst/>
              <a:gdLst/>
              <a:ahLst/>
              <a:cxnLst/>
              <a:rect l="l" t="t" r="r" b="b"/>
              <a:pathLst>
                <a:path w="135890" h="292734">
                  <a:moveTo>
                    <a:pt x="65024" y="286385"/>
                  </a:moveTo>
                  <a:lnTo>
                    <a:pt x="46989" y="276605"/>
                  </a:lnTo>
                  <a:lnTo>
                    <a:pt x="31114" y="268858"/>
                  </a:lnTo>
                  <a:lnTo>
                    <a:pt x="15367" y="261747"/>
                  </a:lnTo>
                  <a:lnTo>
                    <a:pt x="2794" y="256031"/>
                  </a:lnTo>
                  <a:lnTo>
                    <a:pt x="3809" y="257555"/>
                  </a:lnTo>
                  <a:lnTo>
                    <a:pt x="3809" y="258063"/>
                  </a:lnTo>
                  <a:lnTo>
                    <a:pt x="2794" y="256031"/>
                  </a:lnTo>
                  <a:lnTo>
                    <a:pt x="507" y="251967"/>
                  </a:lnTo>
                  <a:lnTo>
                    <a:pt x="0" y="247268"/>
                  </a:lnTo>
                  <a:lnTo>
                    <a:pt x="0" y="244220"/>
                  </a:lnTo>
                  <a:lnTo>
                    <a:pt x="507" y="242062"/>
                  </a:lnTo>
                  <a:lnTo>
                    <a:pt x="2158" y="236981"/>
                  </a:lnTo>
                  <a:lnTo>
                    <a:pt x="5460" y="232282"/>
                  </a:lnTo>
                  <a:lnTo>
                    <a:pt x="9905" y="227202"/>
                  </a:lnTo>
                  <a:lnTo>
                    <a:pt x="20193" y="215391"/>
                  </a:lnTo>
                  <a:lnTo>
                    <a:pt x="31750" y="201929"/>
                  </a:lnTo>
                  <a:lnTo>
                    <a:pt x="44323" y="186436"/>
                  </a:lnTo>
                  <a:lnTo>
                    <a:pt x="49783" y="177673"/>
                  </a:lnTo>
                  <a:lnTo>
                    <a:pt x="55752" y="168910"/>
                  </a:lnTo>
                  <a:lnTo>
                    <a:pt x="60198" y="158623"/>
                  </a:lnTo>
                  <a:lnTo>
                    <a:pt x="65024" y="147827"/>
                  </a:lnTo>
                  <a:lnTo>
                    <a:pt x="71627" y="125729"/>
                  </a:lnTo>
                  <a:lnTo>
                    <a:pt x="76073" y="105028"/>
                  </a:lnTo>
                  <a:lnTo>
                    <a:pt x="78739" y="85978"/>
                  </a:lnTo>
                  <a:lnTo>
                    <a:pt x="80391" y="68452"/>
                  </a:lnTo>
                  <a:lnTo>
                    <a:pt x="82550" y="38607"/>
                  </a:lnTo>
                  <a:lnTo>
                    <a:pt x="83693" y="25273"/>
                  </a:lnTo>
                  <a:lnTo>
                    <a:pt x="95757" y="507"/>
                  </a:lnTo>
                  <a:lnTo>
                    <a:pt x="97917" y="0"/>
                  </a:lnTo>
                  <a:lnTo>
                    <a:pt x="100075" y="507"/>
                  </a:lnTo>
                  <a:lnTo>
                    <a:pt x="102870" y="1015"/>
                  </a:lnTo>
                  <a:lnTo>
                    <a:pt x="105028" y="2031"/>
                  </a:lnTo>
                  <a:lnTo>
                    <a:pt x="127380" y="53086"/>
                  </a:lnTo>
                  <a:lnTo>
                    <a:pt x="134493" y="97916"/>
                  </a:lnTo>
                  <a:lnTo>
                    <a:pt x="135635" y="123062"/>
                  </a:lnTo>
                  <a:lnTo>
                    <a:pt x="134493" y="149351"/>
                  </a:lnTo>
                  <a:lnTo>
                    <a:pt x="128524" y="193675"/>
                  </a:lnTo>
                  <a:lnTo>
                    <a:pt x="117601" y="242697"/>
                  </a:lnTo>
                  <a:lnTo>
                    <a:pt x="109981" y="266318"/>
                  </a:lnTo>
                  <a:lnTo>
                    <a:pt x="107187" y="273557"/>
                  </a:lnTo>
                  <a:lnTo>
                    <a:pt x="85344" y="292607"/>
                  </a:lnTo>
                  <a:lnTo>
                    <a:pt x="82042" y="292607"/>
                  </a:lnTo>
                  <a:lnTo>
                    <a:pt x="78739" y="292100"/>
                  </a:lnTo>
                  <a:lnTo>
                    <a:pt x="75437" y="291591"/>
                  </a:lnTo>
                  <a:lnTo>
                    <a:pt x="72771" y="290575"/>
                  </a:lnTo>
                  <a:lnTo>
                    <a:pt x="68325" y="288543"/>
                  </a:lnTo>
                  <a:lnTo>
                    <a:pt x="65024" y="286385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498080" y="1328928"/>
              <a:ext cx="167640" cy="347980"/>
            </a:xfrm>
            <a:custGeom>
              <a:avLst/>
              <a:gdLst/>
              <a:ahLst/>
              <a:cxnLst/>
              <a:rect l="l" t="t" r="r" b="b"/>
              <a:pathLst>
                <a:path w="167640" h="347980">
                  <a:moveTo>
                    <a:pt x="90550" y="0"/>
                  </a:moveTo>
                  <a:lnTo>
                    <a:pt x="87884" y="7238"/>
                  </a:lnTo>
                  <a:lnTo>
                    <a:pt x="83566" y="16001"/>
                  </a:lnTo>
                  <a:lnTo>
                    <a:pt x="74929" y="32004"/>
                  </a:lnTo>
                  <a:lnTo>
                    <a:pt x="70985" y="38606"/>
                  </a:lnTo>
                  <a:lnTo>
                    <a:pt x="62611" y="67056"/>
                  </a:lnTo>
                  <a:lnTo>
                    <a:pt x="50926" y="106934"/>
                  </a:lnTo>
                  <a:lnTo>
                    <a:pt x="46100" y="124460"/>
                  </a:lnTo>
                  <a:lnTo>
                    <a:pt x="43434" y="135762"/>
                  </a:lnTo>
                  <a:lnTo>
                    <a:pt x="38608" y="157987"/>
                  </a:lnTo>
                  <a:lnTo>
                    <a:pt x="32639" y="181229"/>
                  </a:lnTo>
                  <a:lnTo>
                    <a:pt x="19812" y="228726"/>
                  </a:lnTo>
                  <a:lnTo>
                    <a:pt x="12826" y="253492"/>
                  </a:lnTo>
                  <a:lnTo>
                    <a:pt x="7493" y="277241"/>
                  </a:lnTo>
                  <a:lnTo>
                    <a:pt x="2667" y="300989"/>
                  </a:lnTo>
                  <a:lnTo>
                    <a:pt x="0" y="323723"/>
                  </a:lnTo>
                  <a:lnTo>
                    <a:pt x="508" y="328422"/>
                  </a:lnTo>
                  <a:lnTo>
                    <a:pt x="18161" y="347472"/>
                  </a:lnTo>
                  <a:lnTo>
                    <a:pt x="21971" y="346456"/>
                  </a:lnTo>
                  <a:lnTo>
                    <a:pt x="53086" y="322707"/>
                  </a:lnTo>
                  <a:lnTo>
                    <a:pt x="92075" y="251968"/>
                  </a:lnTo>
                  <a:lnTo>
                    <a:pt x="111378" y="207010"/>
                  </a:lnTo>
                  <a:lnTo>
                    <a:pt x="132334" y="150749"/>
                  </a:lnTo>
                  <a:lnTo>
                    <a:pt x="153162" y="92963"/>
                  </a:lnTo>
                  <a:lnTo>
                    <a:pt x="167640" y="33020"/>
                  </a:lnTo>
                  <a:lnTo>
                    <a:pt x="158496" y="27939"/>
                  </a:lnTo>
                  <a:lnTo>
                    <a:pt x="148336" y="23749"/>
                  </a:lnTo>
                  <a:lnTo>
                    <a:pt x="129031" y="16510"/>
                  </a:lnTo>
                  <a:lnTo>
                    <a:pt x="119379" y="13462"/>
                  </a:lnTo>
                  <a:lnTo>
                    <a:pt x="109854" y="9779"/>
                  </a:lnTo>
                  <a:lnTo>
                    <a:pt x="100202" y="5207"/>
                  </a:lnTo>
                  <a:lnTo>
                    <a:pt x="94742" y="2539"/>
                  </a:lnTo>
                  <a:lnTo>
                    <a:pt x="90550" y="0"/>
                  </a:lnTo>
                  <a:close/>
                </a:path>
                <a:path w="167640" h="347980">
                  <a:moveTo>
                    <a:pt x="71754" y="33527"/>
                  </a:moveTo>
                  <a:lnTo>
                    <a:pt x="69088" y="39750"/>
                  </a:lnTo>
                  <a:lnTo>
                    <a:pt x="68072" y="42799"/>
                  </a:lnTo>
                  <a:lnTo>
                    <a:pt x="69088" y="41783"/>
                  </a:lnTo>
                  <a:lnTo>
                    <a:pt x="70985" y="38606"/>
                  </a:lnTo>
                  <a:lnTo>
                    <a:pt x="71247" y="37719"/>
                  </a:lnTo>
                  <a:lnTo>
                    <a:pt x="72263" y="34544"/>
                  </a:lnTo>
                  <a:lnTo>
                    <a:pt x="71754" y="335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498080" y="1328928"/>
              <a:ext cx="167640" cy="347980"/>
            </a:xfrm>
            <a:custGeom>
              <a:avLst/>
              <a:gdLst/>
              <a:ahLst/>
              <a:cxnLst/>
              <a:rect l="l" t="t" r="r" b="b"/>
              <a:pathLst>
                <a:path w="167640" h="347980">
                  <a:moveTo>
                    <a:pt x="167640" y="33020"/>
                  </a:moveTo>
                  <a:lnTo>
                    <a:pt x="158496" y="27939"/>
                  </a:lnTo>
                  <a:lnTo>
                    <a:pt x="148336" y="23749"/>
                  </a:lnTo>
                  <a:lnTo>
                    <a:pt x="129031" y="16510"/>
                  </a:lnTo>
                  <a:lnTo>
                    <a:pt x="119379" y="13462"/>
                  </a:lnTo>
                  <a:lnTo>
                    <a:pt x="109854" y="9779"/>
                  </a:lnTo>
                  <a:lnTo>
                    <a:pt x="100202" y="5207"/>
                  </a:lnTo>
                  <a:lnTo>
                    <a:pt x="94742" y="2539"/>
                  </a:lnTo>
                  <a:lnTo>
                    <a:pt x="90550" y="0"/>
                  </a:lnTo>
                  <a:lnTo>
                    <a:pt x="87884" y="7238"/>
                  </a:lnTo>
                  <a:lnTo>
                    <a:pt x="83566" y="16001"/>
                  </a:lnTo>
                  <a:lnTo>
                    <a:pt x="74929" y="32004"/>
                  </a:lnTo>
                  <a:lnTo>
                    <a:pt x="69088" y="41783"/>
                  </a:lnTo>
                  <a:lnTo>
                    <a:pt x="68072" y="42799"/>
                  </a:lnTo>
                  <a:lnTo>
                    <a:pt x="69088" y="39750"/>
                  </a:lnTo>
                  <a:lnTo>
                    <a:pt x="71754" y="33527"/>
                  </a:lnTo>
                  <a:lnTo>
                    <a:pt x="72263" y="34544"/>
                  </a:lnTo>
                  <a:lnTo>
                    <a:pt x="71247" y="37719"/>
                  </a:lnTo>
                  <a:lnTo>
                    <a:pt x="62611" y="67056"/>
                  </a:lnTo>
                  <a:lnTo>
                    <a:pt x="50926" y="106934"/>
                  </a:lnTo>
                  <a:lnTo>
                    <a:pt x="46100" y="124460"/>
                  </a:lnTo>
                  <a:lnTo>
                    <a:pt x="43434" y="135762"/>
                  </a:lnTo>
                  <a:lnTo>
                    <a:pt x="38608" y="157987"/>
                  </a:lnTo>
                  <a:lnTo>
                    <a:pt x="32639" y="181229"/>
                  </a:lnTo>
                  <a:lnTo>
                    <a:pt x="19812" y="228726"/>
                  </a:lnTo>
                  <a:lnTo>
                    <a:pt x="12826" y="253492"/>
                  </a:lnTo>
                  <a:lnTo>
                    <a:pt x="7493" y="277241"/>
                  </a:lnTo>
                  <a:lnTo>
                    <a:pt x="2667" y="300989"/>
                  </a:lnTo>
                  <a:lnTo>
                    <a:pt x="0" y="323723"/>
                  </a:lnTo>
                  <a:lnTo>
                    <a:pt x="508" y="328422"/>
                  </a:lnTo>
                  <a:lnTo>
                    <a:pt x="18161" y="347472"/>
                  </a:lnTo>
                  <a:lnTo>
                    <a:pt x="21971" y="346456"/>
                  </a:lnTo>
                  <a:lnTo>
                    <a:pt x="53086" y="322707"/>
                  </a:lnTo>
                  <a:lnTo>
                    <a:pt x="76073" y="284988"/>
                  </a:lnTo>
                  <a:lnTo>
                    <a:pt x="92075" y="251968"/>
                  </a:lnTo>
                  <a:lnTo>
                    <a:pt x="111378" y="207010"/>
                  </a:lnTo>
                  <a:lnTo>
                    <a:pt x="132334" y="150749"/>
                  </a:lnTo>
                  <a:lnTo>
                    <a:pt x="153162" y="92963"/>
                  </a:lnTo>
                  <a:lnTo>
                    <a:pt x="161163" y="65532"/>
                  </a:lnTo>
                  <a:lnTo>
                    <a:pt x="167640" y="33020"/>
                  </a:lnTo>
                  <a:close/>
                </a:path>
                <a:path w="167640" h="347980">
                  <a:moveTo>
                    <a:pt x="166116" y="41148"/>
                  </a:moveTo>
                  <a:lnTo>
                    <a:pt x="89916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972311" y="2953511"/>
            <a:ext cx="7429500" cy="3543300"/>
            <a:chOff x="972311" y="2953511"/>
            <a:chExt cx="7429500" cy="354330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599" y="2971800"/>
              <a:ext cx="7391400" cy="347776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91361" y="2972561"/>
              <a:ext cx="7391400" cy="3505200"/>
            </a:xfrm>
            <a:custGeom>
              <a:avLst/>
              <a:gdLst/>
              <a:ahLst/>
              <a:cxnLst/>
              <a:rect l="l" t="t" r="r" b="b"/>
              <a:pathLst>
                <a:path w="7391400" h="3505200">
                  <a:moveTo>
                    <a:pt x="0" y="3505200"/>
                  </a:moveTo>
                  <a:lnTo>
                    <a:pt x="7391400" y="3505200"/>
                  </a:lnTo>
                  <a:lnTo>
                    <a:pt x="7391400" y="0"/>
                  </a:lnTo>
                  <a:lnTo>
                    <a:pt x="0" y="0"/>
                  </a:lnTo>
                  <a:lnTo>
                    <a:pt x="0" y="35052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2024" y="1792604"/>
            <a:ext cx="53803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57425" algn="l"/>
                <a:tab pos="3278504" algn="l"/>
                <a:tab pos="3967479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9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)Mids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git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al	plane	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t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centered</a:t>
            </a:r>
            <a:endParaRPr sz="3000">
              <a:latin typeface="Corbel"/>
              <a:cs typeface="Corbe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47800" y="2971800"/>
            <a:ext cx="6705600" cy="3511550"/>
            <a:chOff x="1447800" y="2971800"/>
            <a:chExt cx="6705600" cy="35115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7800" y="2971800"/>
              <a:ext cx="6705600" cy="35112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89175" y="5913120"/>
              <a:ext cx="1164590" cy="274320"/>
            </a:xfrm>
            <a:custGeom>
              <a:avLst/>
              <a:gdLst/>
              <a:ahLst/>
              <a:cxnLst/>
              <a:rect l="l" t="t" r="r" b="b"/>
              <a:pathLst>
                <a:path w="1164589" h="274320">
                  <a:moveTo>
                    <a:pt x="1164336" y="0"/>
                  </a:moveTo>
                  <a:lnTo>
                    <a:pt x="0" y="0"/>
                  </a:lnTo>
                  <a:lnTo>
                    <a:pt x="0" y="274319"/>
                  </a:lnTo>
                  <a:lnTo>
                    <a:pt x="1164336" y="274319"/>
                  </a:lnTo>
                  <a:lnTo>
                    <a:pt x="1164336" y="0"/>
                  </a:lnTo>
                  <a:close/>
                </a:path>
              </a:pathLst>
            </a:custGeom>
            <a:solidFill>
              <a:srgbClr val="D5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89175" y="5913120"/>
              <a:ext cx="1164590" cy="274320"/>
            </a:xfrm>
            <a:custGeom>
              <a:avLst/>
              <a:gdLst/>
              <a:ahLst/>
              <a:cxnLst/>
              <a:rect l="l" t="t" r="r" b="b"/>
              <a:pathLst>
                <a:path w="1164589" h="274320">
                  <a:moveTo>
                    <a:pt x="0" y="274319"/>
                  </a:moveTo>
                  <a:lnTo>
                    <a:pt x="1164336" y="274319"/>
                  </a:lnTo>
                  <a:lnTo>
                    <a:pt x="1164336" y="0"/>
                  </a:lnTo>
                  <a:lnTo>
                    <a:pt x="0" y="0"/>
                  </a:lnTo>
                  <a:lnTo>
                    <a:pt x="0" y="274319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448561" y="2972561"/>
            <a:ext cx="6705600" cy="3489960"/>
          </a:xfrm>
          <a:prstGeom prst="rect">
            <a:avLst/>
          </a:prstGeom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Times New Roman"/>
              <a:cs typeface="Times New Roman"/>
            </a:endParaRPr>
          </a:p>
          <a:p>
            <a:pPr marL="90805">
              <a:lnSpc>
                <a:spcPts val="2480"/>
              </a:lnSpc>
              <a:tabLst>
                <a:tab pos="6136005" algn="l"/>
              </a:tabLst>
            </a:pPr>
            <a:r>
              <a:rPr sz="3300" b="1" spc="-7" baseline="2525" dirty="0">
                <a:latin typeface="Corbel"/>
                <a:cs typeface="Corbel"/>
              </a:rPr>
              <a:t>R	</a:t>
            </a:r>
            <a:r>
              <a:rPr sz="2200" b="1" spc="-5" dirty="0">
                <a:latin typeface="Corbel"/>
                <a:cs typeface="Corbel"/>
              </a:rPr>
              <a:t>L</a:t>
            </a:r>
            <a:endParaRPr sz="2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2024" y="1792604"/>
            <a:ext cx="64528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70679" algn="l"/>
                <a:tab pos="554482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10)</a:t>
            </a:r>
            <a:r>
              <a:rPr sz="3000" spc="-13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ositio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spi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e/spine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shado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	ghost</a:t>
            </a:r>
            <a:endParaRPr sz="3000">
              <a:latin typeface="Corbel"/>
              <a:cs typeface="Corbe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09700" y="3009900"/>
            <a:ext cx="6781800" cy="3200400"/>
            <a:chOff x="1409700" y="3009900"/>
            <a:chExt cx="6781800" cy="3200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7800" y="3048000"/>
              <a:ext cx="6705600" cy="315925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47800" y="3048000"/>
              <a:ext cx="6705600" cy="3124200"/>
            </a:xfrm>
            <a:custGeom>
              <a:avLst/>
              <a:gdLst/>
              <a:ahLst/>
              <a:cxnLst/>
              <a:rect l="l" t="t" r="r" b="b"/>
              <a:pathLst>
                <a:path w="6705600" h="3124200">
                  <a:moveTo>
                    <a:pt x="0" y="3124200"/>
                  </a:moveTo>
                  <a:lnTo>
                    <a:pt x="6705600" y="3124200"/>
                  </a:lnTo>
                  <a:lnTo>
                    <a:pt x="6705600" y="0"/>
                  </a:lnTo>
                  <a:lnTo>
                    <a:pt x="0" y="0"/>
                  </a:lnTo>
                  <a:lnTo>
                    <a:pt x="0" y="312420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76400" y="5410200"/>
              <a:ext cx="838200" cy="457200"/>
            </a:xfrm>
            <a:custGeom>
              <a:avLst/>
              <a:gdLst/>
              <a:ahLst/>
              <a:cxnLst/>
              <a:rect l="l" t="t" r="r" b="b"/>
              <a:pathLst>
                <a:path w="838200" h="457200">
                  <a:moveTo>
                    <a:pt x="8382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38200" y="45720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D5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76400" y="5410200"/>
              <a:ext cx="838200" cy="457200"/>
            </a:xfrm>
            <a:custGeom>
              <a:avLst/>
              <a:gdLst/>
              <a:ahLst/>
              <a:cxnLst/>
              <a:rect l="l" t="t" r="r" b="b"/>
              <a:pathLst>
                <a:path w="838200" h="457200">
                  <a:moveTo>
                    <a:pt x="0" y="457200"/>
                  </a:moveTo>
                  <a:lnTo>
                    <a:pt x="838200" y="457200"/>
                  </a:lnTo>
                  <a:lnTo>
                    <a:pt x="8382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2024" y="1792604"/>
            <a:ext cx="61639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2849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11)Blurrin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g</a:t>
            </a:r>
            <a:r>
              <a:rPr sz="30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–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due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patient	mo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v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ent</a:t>
            </a:r>
            <a:endParaRPr sz="3000">
              <a:latin typeface="Corbel"/>
              <a:cs typeface="Corbe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95400" y="2743199"/>
            <a:ext cx="6934200" cy="3558540"/>
            <a:chOff x="1295400" y="2743199"/>
            <a:chExt cx="6934200" cy="3558540"/>
          </a:xfrm>
        </p:grpSpPr>
        <p:sp>
          <p:nvSpPr>
            <p:cNvPr id="4" name="object 4"/>
            <p:cNvSpPr/>
            <p:nvPr/>
          </p:nvSpPr>
          <p:spPr>
            <a:xfrm>
              <a:off x="2286000" y="5105400"/>
              <a:ext cx="405130" cy="550545"/>
            </a:xfrm>
            <a:custGeom>
              <a:avLst/>
              <a:gdLst/>
              <a:ahLst/>
              <a:cxnLst/>
              <a:rect l="l" t="t" r="r" b="b"/>
              <a:pathLst>
                <a:path w="405130" h="550545">
                  <a:moveTo>
                    <a:pt x="124577" y="124593"/>
                  </a:moveTo>
                  <a:lnTo>
                    <a:pt x="77455" y="158252"/>
                  </a:lnTo>
                  <a:lnTo>
                    <a:pt x="357377" y="550227"/>
                  </a:lnTo>
                  <a:lnTo>
                    <a:pt x="404622" y="516572"/>
                  </a:lnTo>
                  <a:lnTo>
                    <a:pt x="124577" y="124593"/>
                  </a:lnTo>
                  <a:close/>
                </a:path>
                <a:path w="405130" h="550545">
                  <a:moveTo>
                    <a:pt x="0" y="0"/>
                  </a:moveTo>
                  <a:lnTo>
                    <a:pt x="30352" y="191897"/>
                  </a:lnTo>
                  <a:lnTo>
                    <a:pt x="77455" y="158252"/>
                  </a:lnTo>
                  <a:lnTo>
                    <a:pt x="60579" y="134619"/>
                  </a:lnTo>
                  <a:lnTo>
                    <a:pt x="107695" y="100964"/>
                  </a:lnTo>
                  <a:lnTo>
                    <a:pt x="157657" y="100964"/>
                  </a:lnTo>
                  <a:lnTo>
                    <a:pt x="171704" y="90931"/>
                  </a:lnTo>
                  <a:lnTo>
                    <a:pt x="0" y="0"/>
                  </a:lnTo>
                  <a:close/>
                </a:path>
                <a:path w="405130" h="550545">
                  <a:moveTo>
                    <a:pt x="107695" y="100964"/>
                  </a:moveTo>
                  <a:lnTo>
                    <a:pt x="60579" y="134619"/>
                  </a:lnTo>
                  <a:lnTo>
                    <a:pt x="77455" y="158252"/>
                  </a:lnTo>
                  <a:lnTo>
                    <a:pt x="124577" y="124593"/>
                  </a:lnTo>
                  <a:lnTo>
                    <a:pt x="107695" y="100964"/>
                  </a:lnTo>
                  <a:close/>
                </a:path>
                <a:path w="405130" h="550545">
                  <a:moveTo>
                    <a:pt x="157657" y="100964"/>
                  </a:moveTo>
                  <a:lnTo>
                    <a:pt x="107695" y="100964"/>
                  </a:lnTo>
                  <a:lnTo>
                    <a:pt x="124577" y="124593"/>
                  </a:lnTo>
                  <a:lnTo>
                    <a:pt x="157657" y="1009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5400" y="2743199"/>
              <a:ext cx="6934200" cy="35585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98977" y="5822441"/>
              <a:ext cx="144780" cy="356235"/>
            </a:xfrm>
            <a:custGeom>
              <a:avLst/>
              <a:gdLst/>
              <a:ahLst/>
              <a:cxnLst/>
              <a:rect l="l" t="t" r="r" b="b"/>
              <a:pathLst>
                <a:path w="144780" h="356235">
                  <a:moveTo>
                    <a:pt x="72978" y="104234"/>
                  </a:moveTo>
                  <a:lnTo>
                    <a:pt x="36515" y="115012"/>
                  </a:lnTo>
                  <a:lnTo>
                    <a:pt x="107696" y="355917"/>
                  </a:lnTo>
                  <a:lnTo>
                    <a:pt x="144272" y="345122"/>
                  </a:lnTo>
                  <a:lnTo>
                    <a:pt x="72978" y="104234"/>
                  </a:lnTo>
                  <a:close/>
                </a:path>
                <a:path w="144780" h="356235">
                  <a:moveTo>
                    <a:pt x="22352" y="0"/>
                  </a:moveTo>
                  <a:lnTo>
                    <a:pt x="0" y="125806"/>
                  </a:lnTo>
                  <a:lnTo>
                    <a:pt x="36515" y="115012"/>
                  </a:lnTo>
                  <a:lnTo>
                    <a:pt x="31115" y="96735"/>
                  </a:lnTo>
                  <a:lnTo>
                    <a:pt x="67564" y="85940"/>
                  </a:lnTo>
                  <a:lnTo>
                    <a:pt x="102625" y="85940"/>
                  </a:lnTo>
                  <a:lnTo>
                    <a:pt x="22352" y="0"/>
                  </a:lnTo>
                  <a:close/>
                </a:path>
                <a:path w="144780" h="356235">
                  <a:moveTo>
                    <a:pt x="67564" y="85940"/>
                  </a:moveTo>
                  <a:lnTo>
                    <a:pt x="31115" y="96735"/>
                  </a:lnTo>
                  <a:lnTo>
                    <a:pt x="36515" y="115012"/>
                  </a:lnTo>
                  <a:lnTo>
                    <a:pt x="72978" y="104234"/>
                  </a:lnTo>
                  <a:lnTo>
                    <a:pt x="67564" y="85940"/>
                  </a:lnTo>
                  <a:close/>
                </a:path>
                <a:path w="144780" h="356235">
                  <a:moveTo>
                    <a:pt x="102625" y="85940"/>
                  </a:moveTo>
                  <a:lnTo>
                    <a:pt x="67564" y="85940"/>
                  </a:lnTo>
                  <a:lnTo>
                    <a:pt x="72978" y="104234"/>
                  </a:lnTo>
                  <a:lnTo>
                    <a:pt x="109601" y="93408"/>
                  </a:lnTo>
                  <a:lnTo>
                    <a:pt x="102625" y="8594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96161" y="2743961"/>
            <a:ext cx="6934200" cy="3581400"/>
          </a:xfrm>
          <a:prstGeom prst="rect">
            <a:avLst/>
          </a:prstGeom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Times New Roman"/>
              <a:cs typeface="Times New Roman"/>
            </a:endParaRPr>
          </a:p>
          <a:p>
            <a:pPr marL="227329">
              <a:lnSpc>
                <a:spcPct val="100000"/>
              </a:lnSpc>
            </a:pPr>
            <a:r>
              <a:rPr sz="2200" b="1" spc="-5" dirty="0">
                <a:latin typeface="Corbel"/>
                <a:cs typeface="Corbel"/>
              </a:rPr>
              <a:t>R</a:t>
            </a:r>
            <a:endParaRPr sz="2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381"/>
            <a:ext cx="32270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5" dirty="0"/>
              <a:t>Bibliography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3240" marR="98425">
              <a:lnSpc>
                <a:spcPct val="111100"/>
              </a:lnSpc>
              <a:spcBef>
                <a:spcPts val="95"/>
              </a:spcBef>
              <a:tabLst>
                <a:tab pos="3100070" algn="l"/>
                <a:tab pos="4869815" algn="l"/>
              </a:tabLst>
            </a:pPr>
            <a:r>
              <a:rPr spc="-5" dirty="0"/>
              <a:t>1)Diagnostic</a:t>
            </a:r>
            <a:r>
              <a:rPr spc="35" dirty="0"/>
              <a:t> </a:t>
            </a:r>
            <a:r>
              <a:rPr spc="-5" dirty="0"/>
              <a:t>imaging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5" dirty="0"/>
              <a:t> </a:t>
            </a:r>
            <a:r>
              <a:rPr spc="-10" dirty="0"/>
              <a:t>jaws	</a:t>
            </a:r>
            <a:r>
              <a:rPr spc="-5" dirty="0"/>
              <a:t>Langland &amp; Langlais. </a:t>
            </a:r>
            <a:r>
              <a:rPr spc="-545" dirty="0"/>
              <a:t> </a:t>
            </a:r>
            <a:r>
              <a:rPr spc="-5" dirty="0"/>
              <a:t>2)Oral</a:t>
            </a:r>
            <a:r>
              <a:rPr spc="20" dirty="0"/>
              <a:t> </a:t>
            </a:r>
            <a:r>
              <a:rPr spc="-5" dirty="0"/>
              <a:t>radiology	White</a:t>
            </a:r>
            <a:r>
              <a:rPr spc="10" dirty="0"/>
              <a:t> </a:t>
            </a:r>
            <a:r>
              <a:rPr spc="-5" dirty="0"/>
              <a:t>&amp;</a:t>
            </a:r>
            <a:r>
              <a:rPr dirty="0"/>
              <a:t> </a:t>
            </a:r>
            <a:r>
              <a:rPr spc="-10" dirty="0"/>
              <a:t>Pharoah</a:t>
            </a:r>
            <a:r>
              <a:rPr spc="20" dirty="0"/>
              <a:t> </a:t>
            </a:r>
            <a:r>
              <a:rPr spc="-5" dirty="0"/>
              <a:t>.</a:t>
            </a:r>
          </a:p>
          <a:p>
            <a:pPr marL="523240" marR="494665">
              <a:lnSpc>
                <a:spcPct val="110700"/>
              </a:lnSpc>
              <a:spcBef>
                <a:spcPts val="5"/>
              </a:spcBef>
              <a:tabLst>
                <a:tab pos="2459990" algn="l"/>
                <a:tab pos="5367020" algn="l"/>
              </a:tabLst>
            </a:pPr>
            <a:r>
              <a:rPr spc="-5" dirty="0"/>
              <a:t>3)</a:t>
            </a:r>
            <a:r>
              <a:rPr spc="15" dirty="0"/>
              <a:t> </a:t>
            </a:r>
            <a:r>
              <a:rPr spc="-10" dirty="0"/>
              <a:t>Essentials	</a:t>
            </a:r>
            <a:r>
              <a:rPr spc="-5" dirty="0"/>
              <a:t>of</a:t>
            </a:r>
            <a:r>
              <a:rPr spc="5" dirty="0"/>
              <a:t> </a:t>
            </a:r>
            <a:r>
              <a:rPr spc="-5" dirty="0"/>
              <a:t>dental</a:t>
            </a:r>
            <a:r>
              <a:rPr spc="10" dirty="0"/>
              <a:t> </a:t>
            </a:r>
            <a:r>
              <a:rPr spc="-5" dirty="0"/>
              <a:t>radiology	</a:t>
            </a:r>
            <a:r>
              <a:rPr spc="-10" dirty="0"/>
              <a:t>Eric </a:t>
            </a:r>
            <a:r>
              <a:rPr spc="-5" dirty="0"/>
              <a:t>Whaites. </a:t>
            </a:r>
            <a:r>
              <a:rPr dirty="0"/>
              <a:t> </a:t>
            </a:r>
            <a:r>
              <a:rPr spc="-5" dirty="0"/>
              <a:t>4)Manuel</a:t>
            </a:r>
            <a:r>
              <a:rPr spc="15" dirty="0"/>
              <a:t> </a:t>
            </a:r>
            <a:r>
              <a:rPr spc="-5" dirty="0"/>
              <a:t>of</a:t>
            </a:r>
            <a:r>
              <a:rPr dirty="0"/>
              <a:t> </a:t>
            </a:r>
            <a:r>
              <a:rPr spc="-5" dirty="0"/>
              <a:t>dental</a:t>
            </a:r>
            <a:r>
              <a:rPr spc="20" dirty="0"/>
              <a:t> </a:t>
            </a:r>
            <a:r>
              <a:rPr spc="-5" dirty="0"/>
              <a:t>&amp; </a:t>
            </a:r>
            <a:r>
              <a:rPr spc="-10" dirty="0"/>
              <a:t>oral</a:t>
            </a:r>
            <a:r>
              <a:rPr dirty="0"/>
              <a:t> </a:t>
            </a:r>
            <a:r>
              <a:rPr spc="-5" dirty="0"/>
              <a:t>radiology</a:t>
            </a:r>
            <a:r>
              <a:rPr spc="20" dirty="0"/>
              <a:t> </a:t>
            </a:r>
            <a:r>
              <a:rPr spc="-10" dirty="0"/>
              <a:t>john</a:t>
            </a:r>
            <a:r>
              <a:rPr spc="20" dirty="0"/>
              <a:t> </a:t>
            </a:r>
            <a:r>
              <a:rPr spc="-5" dirty="0"/>
              <a:t>wright.</a:t>
            </a:r>
          </a:p>
          <a:p>
            <a:pPr marL="865505" marR="813435" indent="-342900">
              <a:lnSpc>
                <a:spcPts val="3030"/>
              </a:lnSpc>
              <a:spcBef>
                <a:spcPts val="745"/>
              </a:spcBef>
              <a:buSzPct val="96428"/>
              <a:buAutoNum type="arabicParenR" startAt="5"/>
              <a:tabLst>
                <a:tab pos="802005" algn="l"/>
                <a:tab pos="5734685" algn="l"/>
              </a:tabLst>
            </a:pPr>
            <a:r>
              <a:rPr spc="-5" dirty="0"/>
              <a:t>Fundamental</a:t>
            </a:r>
            <a:r>
              <a:rPr spc="30" dirty="0"/>
              <a:t> </a:t>
            </a:r>
            <a:r>
              <a:rPr spc="-5" dirty="0"/>
              <a:t>of dental</a:t>
            </a:r>
            <a:r>
              <a:rPr spc="20" dirty="0"/>
              <a:t> </a:t>
            </a:r>
            <a:r>
              <a:rPr spc="-5" dirty="0"/>
              <a:t>radiology	Manson</a:t>
            </a:r>
            <a:r>
              <a:rPr spc="-55" dirty="0"/>
              <a:t> </a:t>
            </a:r>
            <a:r>
              <a:rPr spc="-5" dirty="0"/>
              <a:t>&amp; </a:t>
            </a:r>
            <a:r>
              <a:rPr spc="-545" dirty="0"/>
              <a:t> </a:t>
            </a:r>
            <a:r>
              <a:rPr spc="-5" dirty="0"/>
              <a:t>Hing.</a:t>
            </a:r>
          </a:p>
          <a:p>
            <a:pPr marL="865505" marR="821055" indent="-342900">
              <a:lnSpc>
                <a:spcPts val="3020"/>
              </a:lnSpc>
              <a:spcBef>
                <a:spcPts val="695"/>
              </a:spcBef>
              <a:buSzPct val="96428"/>
              <a:buAutoNum type="arabicParenR" startAt="5"/>
              <a:tabLst>
                <a:tab pos="817244" algn="l"/>
                <a:tab pos="5934710" algn="l"/>
              </a:tabLst>
            </a:pPr>
            <a:r>
              <a:rPr spc="-10" dirty="0"/>
              <a:t>Radiolog</a:t>
            </a:r>
            <a:r>
              <a:rPr spc="-5" dirty="0"/>
              <a:t>y for de</a:t>
            </a:r>
            <a:r>
              <a:rPr dirty="0"/>
              <a:t>n</a:t>
            </a:r>
            <a:r>
              <a:rPr spc="-10" dirty="0"/>
              <a:t>ta</a:t>
            </a:r>
            <a:r>
              <a:rPr spc="-5" dirty="0"/>
              <a:t>l</a:t>
            </a:r>
            <a:r>
              <a:rPr spc="10" dirty="0"/>
              <a:t> </a:t>
            </a:r>
            <a:r>
              <a:rPr spc="-5" dirty="0"/>
              <a:t>professionals</a:t>
            </a:r>
            <a:r>
              <a:rPr dirty="0"/>
              <a:t>	</a:t>
            </a:r>
            <a:r>
              <a:rPr spc="-5" dirty="0"/>
              <a:t>Stab</a:t>
            </a:r>
            <a:r>
              <a:rPr dirty="0"/>
              <a:t>u</a:t>
            </a:r>
            <a:r>
              <a:rPr spc="-5" dirty="0"/>
              <a:t>lus  Savage.</a:t>
            </a:r>
          </a:p>
          <a:p>
            <a:pPr marL="782320" indent="-259715">
              <a:lnSpc>
                <a:spcPts val="3190"/>
              </a:lnSpc>
              <a:spcBef>
                <a:spcPts val="325"/>
              </a:spcBef>
              <a:buSzPct val="96428"/>
              <a:buAutoNum type="arabicParenR" startAt="5"/>
              <a:tabLst>
                <a:tab pos="783590" algn="l"/>
                <a:tab pos="7251700" algn="l"/>
              </a:tabLst>
            </a:pPr>
            <a:r>
              <a:rPr spc="-5" dirty="0"/>
              <a:t>Radiogra</a:t>
            </a:r>
            <a:r>
              <a:rPr spc="25" dirty="0"/>
              <a:t> </a:t>
            </a:r>
            <a:r>
              <a:rPr spc="-5" dirty="0"/>
              <a:t>phic</a:t>
            </a:r>
            <a:r>
              <a:rPr dirty="0"/>
              <a:t> </a:t>
            </a:r>
            <a:r>
              <a:rPr spc="-5" dirty="0"/>
              <a:t>imaging</a:t>
            </a:r>
            <a:r>
              <a:rPr spc="15" dirty="0"/>
              <a:t> </a:t>
            </a:r>
            <a:r>
              <a:rPr spc="-5" dirty="0"/>
              <a:t>for dental</a:t>
            </a:r>
            <a:r>
              <a:rPr spc="5" dirty="0"/>
              <a:t> </a:t>
            </a:r>
            <a:r>
              <a:rPr spc="-5" dirty="0"/>
              <a:t>auxillaries</a:t>
            </a:r>
            <a:r>
              <a:rPr dirty="0"/>
              <a:t>	</a:t>
            </a:r>
            <a:r>
              <a:rPr spc="-5" dirty="0"/>
              <a:t>Miles</a:t>
            </a:r>
          </a:p>
          <a:p>
            <a:pPr marL="865505">
              <a:lnSpc>
                <a:spcPts val="3190"/>
              </a:lnSpc>
            </a:pPr>
            <a:r>
              <a:rPr spc="-5" dirty="0"/>
              <a:t>,Dis &amp;</a:t>
            </a:r>
            <a:r>
              <a:rPr spc="-75" dirty="0"/>
              <a:t> </a:t>
            </a:r>
            <a:r>
              <a:rPr spc="-5" dirty="0"/>
              <a:t>Jensen.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640</Words>
  <Application>Microsoft Office PowerPoint</Application>
  <PresentationFormat>On-screen Show (4:3)</PresentationFormat>
  <Paragraphs>141</Paragraphs>
  <Slides>67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3" baseType="lpstr">
      <vt:lpstr>Calibri</vt:lpstr>
      <vt:lpstr>Consolas</vt:lpstr>
      <vt:lpstr>Corbel</vt:lpstr>
      <vt:lpstr>Times New Roman</vt:lpstr>
      <vt:lpstr>Wingdings</vt:lpstr>
      <vt:lpstr>Office Theme</vt:lpstr>
      <vt:lpstr>FAULTY</vt:lpstr>
      <vt:lpstr>PowerPoint Presentation</vt:lpstr>
      <vt:lpstr>Various reasons for faulty  radiographs</vt:lpstr>
      <vt:lpstr>PowerPoint Presentation</vt:lpstr>
      <vt:lpstr>Errors in operating the machine</vt:lpstr>
      <vt:lpstr>PowerPoint Presentation</vt:lpstr>
      <vt:lpstr>PowerPoint Presentation</vt:lpstr>
      <vt:lpstr>PowerPoint Presentation</vt:lpstr>
      <vt:lpstr>Errors in technique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Errors in processing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Errors in OPG</vt:lpstr>
      <vt:lpstr>2)Lead apron artifact cone shaped artifact</vt:lpstr>
      <vt:lpstr>PowerPoint Presentation</vt:lpstr>
      <vt:lpstr>PowerPoint Presentation</vt:lpstr>
      <vt:lpstr>4)Tongue not in contact with  palate/palatoglossal air space</vt:lpstr>
      <vt:lpstr>5)Frankfort plane upward</vt:lpstr>
      <vt:lpstr>6)Frankfort plane downwards</vt:lpstr>
      <vt:lpstr>7)Teeth position anterior to focal trough</vt:lpstr>
      <vt:lpstr>8)Teeth position posterior to focal  trough</vt:lpstr>
      <vt:lpstr>9)Midsagittal plane not centered</vt:lpstr>
      <vt:lpstr>10)Position of spine/spine shadow ghost</vt:lpstr>
      <vt:lpstr>11)Blurring – due to patient movement</vt:lpstr>
      <vt:lpstr>Bibliography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Lakshmi sasi</cp:lastModifiedBy>
  <cp:revision>1</cp:revision>
  <dcterms:created xsi:type="dcterms:W3CDTF">2024-01-03T03:52:03Z</dcterms:created>
  <dcterms:modified xsi:type="dcterms:W3CDTF">2025-05-15T07:45:39Z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2015-10-16T00:00:00Z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2024-01-03T00:00:00Z</vt:filetime>
  </property>
</Properties>
</file>