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  <p:sldId id="390" r:id="rId141"/>
    <p:sldId id="391" r:id="rId142"/>
    <p:sldId id="392" r:id="rId143"/>
    <p:sldId id="393" r:id="rId144"/>
    <p:sldId id="394" r:id="rId145"/>
    <p:sldId id="395" r:id="rId146"/>
    <p:sldId id="396" r:id="rId147"/>
    <p:sldId id="397" r:id="rId148"/>
    <p:sldId id="398" r:id="rId149"/>
    <p:sldId id="399" r:id="rId150"/>
    <p:sldId id="400" r:id="rId151"/>
    <p:sldId id="401" r:id="rId152"/>
    <p:sldId id="402" r:id="rId153"/>
    <p:sldId id="403" r:id="rId154"/>
    <p:sldId id="404" r:id="rId155"/>
    <p:sldId id="405" r:id="rId156"/>
    <p:sldId id="406" r:id="rId157"/>
    <p:sldId id="407" r:id="rId158"/>
    <p:sldId id="408" r:id="rId159"/>
    <p:sldId id="409" r:id="rId160"/>
    <p:sldId id="410" r:id="rId161"/>
    <p:sldId id="411" r:id="rId162"/>
    <p:sldId id="412" r:id="rId163"/>
    <p:sldId id="413" r:id="rId164"/>
    <p:sldId id="414" r:id="rId165"/>
    <p:sldId id="415" r:id="rId166"/>
    <p:sldId id="416" r:id="rId167"/>
    <p:sldId id="417" r:id="rId16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Relationship Id="rId129" Type="http://schemas.openxmlformats.org/officeDocument/2006/relationships/slide" Target="slides/slide123.xml"/><Relationship Id="rId130" Type="http://schemas.openxmlformats.org/officeDocument/2006/relationships/slide" Target="slides/slide124.xml"/><Relationship Id="rId131" Type="http://schemas.openxmlformats.org/officeDocument/2006/relationships/slide" Target="slides/slide125.xml"/><Relationship Id="rId132" Type="http://schemas.openxmlformats.org/officeDocument/2006/relationships/slide" Target="slides/slide126.xml"/><Relationship Id="rId133" Type="http://schemas.openxmlformats.org/officeDocument/2006/relationships/slide" Target="slides/slide127.xml"/><Relationship Id="rId134" Type="http://schemas.openxmlformats.org/officeDocument/2006/relationships/slide" Target="slides/slide128.xml"/><Relationship Id="rId135" Type="http://schemas.openxmlformats.org/officeDocument/2006/relationships/slide" Target="slides/slide129.xml"/><Relationship Id="rId136" Type="http://schemas.openxmlformats.org/officeDocument/2006/relationships/slide" Target="slides/slide130.xml"/><Relationship Id="rId137" Type="http://schemas.openxmlformats.org/officeDocument/2006/relationships/slide" Target="slides/slide131.xml"/><Relationship Id="rId138" Type="http://schemas.openxmlformats.org/officeDocument/2006/relationships/slide" Target="slides/slide132.xml"/><Relationship Id="rId139" Type="http://schemas.openxmlformats.org/officeDocument/2006/relationships/slide" Target="slides/slide133.xml"/><Relationship Id="rId140" Type="http://schemas.openxmlformats.org/officeDocument/2006/relationships/slide" Target="slides/slide134.xml"/><Relationship Id="rId141" Type="http://schemas.openxmlformats.org/officeDocument/2006/relationships/slide" Target="slides/slide135.xml"/><Relationship Id="rId142" Type="http://schemas.openxmlformats.org/officeDocument/2006/relationships/slide" Target="slides/slide136.xml"/><Relationship Id="rId143" Type="http://schemas.openxmlformats.org/officeDocument/2006/relationships/slide" Target="slides/slide137.xml"/><Relationship Id="rId144" Type="http://schemas.openxmlformats.org/officeDocument/2006/relationships/slide" Target="slides/slide138.xml"/><Relationship Id="rId145" Type="http://schemas.openxmlformats.org/officeDocument/2006/relationships/slide" Target="slides/slide139.xml"/><Relationship Id="rId146" Type="http://schemas.openxmlformats.org/officeDocument/2006/relationships/slide" Target="slides/slide140.xml"/><Relationship Id="rId147" Type="http://schemas.openxmlformats.org/officeDocument/2006/relationships/slide" Target="slides/slide141.xml"/><Relationship Id="rId148" Type="http://schemas.openxmlformats.org/officeDocument/2006/relationships/slide" Target="slides/slide142.xml"/><Relationship Id="rId149" Type="http://schemas.openxmlformats.org/officeDocument/2006/relationships/slide" Target="slides/slide143.xml"/><Relationship Id="rId150" Type="http://schemas.openxmlformats.org/officeDocument/2006/relationships/slide" Target="slides/slide144.xml"/><Relationship Id="rId151" Type="http://schemas.openxmlformats.org/officeDocument/2006/relationships/slide" Target="slides/slide145.xml"/><Relationship Id="rId152" Type="http://schemas.openxmlformats.org/officeDocument/2006/relationships/slide" Target="slides/slide146.xml"/><Relationship Id="rId153" Type="http://schemas.openxmlformats.org/officeDocument/2006/relationships/slide" Target="slides/slide147.xml"/><Relationship Id="rId154" Type="http://schemas.openxmlformats.org/officeDocument/2006/relationships/slide" Target="slides/slide148.xml"/><Relationship Id="rId155" Type="http://schemas.openxmlformats.org/officeDocument/2006/relationships/slide" Target="slides/slide149.xml"/><Relationship Id="rId156" Type="http://schemas.openxmlformats.org/officeDocument/2006/relationships/slide" Target="slides/slide150.xml"/><Relationship Id="rId157" Type="http://schemas.openxmlformats.org/officeDocument/2006/relationships/slide" Target="slides/slide151.xml"/><Relationship Id="rId158" Type="http://schemas.openxmlformats.org/officeDocument/2006/relationships/slide" Target="slides/slide152.xml"/><Relationship Id="rId159" Type="http://schemas.openxmlformats.org/officeDocument/2006/relationships/slide" Target="slides/slide153.xml"/><Relationship Id="rId160" Type="http://schemas.openxmlformats.org/officeDocument/2006/relationships/slide" Target="slides/slide154.xml"/><Relationship Id="rId161" Type="http://schemas.openxmlformats.org/officeDocument/2006/relationships/slide" Target="slides/slide155.xml"/><Relationship Id="rId162" Type="http://schemas.openxmlformats.org/officeDocument/2006/relationships/slide" Target="slides/slide156.xml"/><Relationship Id="rId163" Type="http://schemas.openxmlformats.org/officeDocument/2006/relationships/slide" Target="slides/slide157.xml"/><Relationship Id="rId164" Type="http://schemas.openxmlformats.org/officeDocument/2006/relationships/slide" Target="slides/slide158.xml"/><Relationship Id="rId165" Type="http://schemas.openxmlformats.org/officeDocument/2006/relationships/slide" Target="slides/slide159.xml"/><Relationship Id="rId166" Type="http://schemas.openxmlformats.org/officeDocument/2006/relationships/slide" Target="slides/slide160.xml"/><Relationship Id="rId167" Type="http://schemas.openxmlformats.org/officeDocument/2006/relationships/slide" Target="slides/slide161.xml"/><Relationship Id="rId168" Type="http://schemas.openxmlformats.org/officeDocument/2006/relationships/slide" Target="slides/slide16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jp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jp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jp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jp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jp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jp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jp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5.jp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6.jp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7.jp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8.jp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9.jp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0.jp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1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2.jp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3.jp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4.jp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5.jp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6.jp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7.jp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8.jp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9.jp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0.jp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1.jp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2.jp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3.jp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4.jp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5.jp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6.jp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7.jp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8.jp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9.jp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0.jp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1.jp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2.jp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3.jp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4.jp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5.jp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6.jp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7.jp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8.jp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9.jp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0.jp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1.jp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2.jp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3.jp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4.jp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5.jp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6.jp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7.jp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8.jp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9.jp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0.jp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1.jp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2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3.jp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4.jp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5.jp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6.jp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7.jp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8.jp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9.jp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0.jp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1.jp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2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3.jp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4.jp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5.jp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6.jp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7.jp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8.jp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9.jp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0.jp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1.jp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2.jp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3.jp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4.jp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5.jp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6.jp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7.jp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8.jp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9.jp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0.jp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1.jp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2.jp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3.jp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4.jp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5.jp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6.jp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7.jp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8.jp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9.jp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0.jp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1.jp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1-Diseases-of-nerves-and-muscles-of-oral-cavity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2-Diseases-of-nerves-and-muscles-of-oral-cavity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3-Diseases-of-nerves-and-muscles-of-oral-cavity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4-Diseases-of-nerves-and-muscles-of-oral-cavity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5-Diseases-of-nerves-and-muscles-of-oral-cavity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6-Diseases-of-nerves-and-muscles-of-oral-cavity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7-Diseases-of-nerves-and-muscles-of-oral-cavity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8-Diseases-of-nerves-and-muscles-of-oral-cavity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9-Diseases-of-nerves-and-muscles-of-oral-cavity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0-Diseases-of-nerves-and-muscles-of-oral-cavity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1-Diseases-of-nerves-and-muscles-of-oral-cavity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2-Diseases-of-nerves-and-muscles-of-oral-cavity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3-Diseases-of-nerves-and-muscles-of-oral-cavity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4-Diseases-of-nerves-and-muscles-of-oral-cavity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5-Diseases-of-nerves-and-muscles-of-oral-cavity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6-Diseases-of-nerves-and-muscles-of-oral-cavity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7-Diseases-of-nerves-and-muscles-of-oral-cavity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8-Diseases-of-nerves-and-muscles-of-oral-cavity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9-Diseases-of-nerves-and-muscles-of-oral-cavity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0-Diseases-of-nerves-and-muscles-of-oral-cavity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1-Diseases-of-nerves-and-muscles-of-oral-cavity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2-Diseases-of-nerves-and-muscles-of-oral-cavity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3-Diseases-of-nerves-and-muscles-of-oral-cavity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4-Diseases-of-nerves-and-muscles-of-oral-cavity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5-Diseases-of-nerves-and-muscles-of-oral-cavity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6-Diseases-of-nerves-and-muscles-of-oral-cavity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7-Diseases-of-nerves-and-muscles-of-oral-cavity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8-Diseases-of-nerves-and-muscles-of-oral-cavity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9-Diseases-of-nerves-and-muscles-of-oral-cavity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0-Diseases-of-nerves-and-muscles-of-oral-cavity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1-Diseases-of-nerves-and-muscles-of-oral-cavity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2-Diseases-of-nerves-and-muscles-of-oral-cavity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3-Diseases-of-nerves-and-muscles-of-oral-cavity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4-Diseases-of-nerves-and-muscles-of-oral-cavity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5-Diseases-of-nerves-and-muscles-of-oral-cavity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6-Diseases-of-nerves-and-muscles-of-oral-cavity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7-Diseases-of-nerves-and-muscles-of-oral-cavity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8-Diseases-of-nerves-and-muscles-of-oral-cavity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9-Diseases-of-nerves-and-muscles-of-oral-cavity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0-Diseases-of-nerves-and-muscles-of-oral-cavity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1-Diseases-of-nerves-and-muscles-of-oral-cavity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2-Diseases-of-nerves-and-muscles-of-oral-cavity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3-Diseases-of-nerves-and-muscles-of-oral-cavity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4-Diseases-of-nerves-and-muscles-of-oral-cavity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5-Diseases-of-nerves-and-muscles-of-oral-cavity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6-Diseases-of-nerves-and-muscles-of-oral-cavity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7-Diseases-of-nerves-and-muscles-of-oral-cavity-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8-Diseases-of-nerves-and-muscles-of-oral-cavity-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9-Diseases-of-nerves-and-muscles-of-oral-cavity-4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0-Diseases-of-nerves-and-muscles-of-oral-cavity-5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1-Diseases-of-nerves-and-muscles-of-oral-cavity-5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2-Diseases-of-nerves-and-muscles-of-oral-cavity-5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3-Diseases-of-nerves-and-muscles-of-oral-cavity-5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4-Diseases-of-nerves-and-muscles-of-oral-cavity-5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5-Diseases-of-nerves-and-muscles-of-oral-cavity-5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6-Diseases-of-nerves-and-muscles-of-oral-cavity-5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7-Diseases-of-nerves-and-muscles-of-oral-cavity-5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8-Diseases-of-nerves-and-muscles-of-oral-cavity-5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9-Diseases-of-nerves-and-muscles-of-oral-cavity-5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0-Diseases-of-nerves-and-muscles-of-oral-cavity-6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1-Diseases-of-nerves-and-muscles-of-oral-cavity-6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2-Diseases-of-nerves-and-muscles-of-oral-cavity-6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3-Diseases-of-nerves-and-muscles-of-oral-cavity-6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4-Diseases-of-nerves-and-muscles-of-oral-cavity-6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5-Diseases-of-nerves-and-muscles-of-oral-cavity-6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6-Diseases-of-nerves-and-muscles-of-oral-cavity-6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7-Diseases-of-nerves-and-muscles-of-oral-cavity-6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8-Diseases-of-nerves-and-muscles-of-oral-cavity-6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9-Diseases-of-nerves-and-muscles-of-oral-cavity-6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0-Diseases-of-nerves-and-muscles-of-oral-cavity-7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1-Diseases-of-nerves-and-muscles-of-oral-cavity-7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2-Diseases-of-nerves-and-muscles-of-oral-cavity-7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3-Diseases-of-nerves-and-muscles-of-oral-cavity-7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4-Diseases-of-nerves-and-muscles-of-oral-cavity-7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5-Diseases-of-nerves-and-muscles-of-oral-cavity-7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6-Diseases-of-nerves-and-muscles-of-oral-cavity-7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7-Diseases-of-nerves-and-muscles-of-oral-cavity-7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8-Diseases-of-nerves-and-muscles-of-oral-cavity-7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9-Diseases-of-nerves-and-muscles-of-oral-cavity-7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0-Diseases-of-nerves-and-muscles-of-oral-cavity-8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1-Diseases-of-nerves-and-muscles-of-oral-cavity-8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2-Diseases-of-nerves-and-muscles-of-oral-cavity-8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3-Diseases-of-nerves-and-muscles-of-oral-cavity-8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4-Diseases-of-nerves-and-muscles-of-oral-cavity-8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5-Diseases-of-nerves-and-muscles-of-oral-cavity-8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6-Diseases-of-nerves-and-muscles-of-oral-cavity-8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7-Diseases-of-nerves-and-muscles-of-oral-cavity-8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8-Diseases-of-nerves-and-muscles-of-oral-cavity-8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9-Diseases-of-nerves-and-muscles-of-oral-cavity-8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0-Diseases-of-nerves-and-muscles-of-oral-cavity-9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1-Diseases-of-nerves-and-muscles-of-oral-cavity-9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2-Diseases-of-nerves-and-muscles-of-oral-cavity-9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3-Diseases-of-nerves-and-muscles-of-oral-cavity-9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4-Diseases-of-nerves-and-muscles-of-oral-cavity-9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5-Diseases-of-nerves-and-muscles-of-oral-cavity-9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6-Diseases-of-nerves-and-muscles-of-oral-cavity-9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7-Diseases-of-nerves-and-muscles-of-oral-cavity-9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8-Diseases-of-nerves-and-muscles-of-oral-cavity-9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9-Diseases-of-nerves-and-muscles-of-oral-cavity-9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0-Diseases-of-nerves-and-muscles-of-oral-cavity-10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1-Diseases-of-nerves-and-muscles-of-oral-cavity-10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2-Diseases-of-nerves-and-muscles-of-oral-cavity-10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3-Diseases-of-nerves-and-muscles-of-oral-cavity-10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4-Diseases-of-nerves-and-muscles-of-oral-cavity-10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5-Diseases-of-nerves-and-muscles-of-oral-cavity-10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6-Diseases-of-nerves-and-muscles-of-oral-cavity-10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7-Diseases-of-nerves-and-muscles-of-oral-cavity-10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8-Diseases-of-nerves-and-muscles-of-oral-cavity-10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9-Diseases-of-nerves-and-muscles-of-oral-cavity-10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0-Diseases-of-nerves-and-muscles-of-oral-cavity-1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1-Diseases-of-nerves-and-muscles-of-oral-cavity-1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2-Diseases-of-nerves-and-muscles-of-oral-cavity-1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3-Diseases-of-nerves-and-muscles-of-oral-cavity-1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4-Diseases-of-nerves-and-muscles-of-oral-cavity-1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5-Diseases-of-nerves-and-muscles-of-oral-cavity-1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6-Diseases-of-nerves-and-muscles-of-oral-cavity-1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7-Diseases-of-nerves-and-muscles-of-oral-cavity-1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8-Diseases-of-nerves-and-muscles-of-oral-cavity-1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9-Diseases-of-nerves-and-muscles-of-oral-cavity-1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0-Diseases-of-nerves-and-muscles-of-oral-cavity-1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1-Diseases-of-nerves-and-muscles-of-oral-cavity-1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2-Diseases-of-nerves-and-muscles-of-oral-cavity-1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3-Diseases-of-nerves-and-muscles-of-oral-cavity-1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4-Diseases-of-nerves-and-muscles-of-oral-cavity-1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5-Diseases-of-nerves-and-muscles-of-oral-cavity-1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6-Diseases-of-nerves-and-muscles-of-oral-cavity-1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7-Diseases-of-nerves-and-muscles-of-oral-cavity-1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8-Diseases-of-nerves-and-muscles-of-oral-cavity-1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-Diseases-of-nerves-and-muscles-of-oral-cavity-1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0-Diseases-of-nerves-and-muscles-of-oral-cavity-1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1-Diseases-of-nerves-and-muscles-of-oral-cavity-1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2-Diseases-of-nerves-and-muscles-of-oral-cavity-1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3-Diseases-of-nerves-and-muscles-of-oral-cavity-1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4-Diseases-of-nerves-and-muscles-of-oral-cavity-1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5-Diseases-of-nerves-and-muscles-of-oral-cavity-1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6-Diseases-of-nerves-and-muscles-of-oral-cavity-1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7-Diseases-of-nerves-and-muscles-of-oral-cavity-1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8-Diseases-of-nerves-and-muscles-of-oral-cavity-1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9-Diseases-of-nerves-and-muscles-of-oral-cavity-1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0-Diseases-of-nerves-and-muscles-of-oral-cavity-1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1-Diseases-of-nerves-and-muscles-of-oral-cavity-1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2-Diseases-of-nerves-and-muscles-of-oral-cavity-1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3-Diseases-of-nerves-and-muscles-of-oral-cavity-1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4-Diseases-of-nerves-and-muscles-of-oral-cavity-1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5-Diseases-of-nerves-and-muscles-of-oral-cavity-1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6-Diseases-of-nerves-and-muscles-of-oral-cavity-1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7-Diseases-of-nerves-and-muscles-of-oral-cavity-1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8-Diseases-of-nerves-and-muscles-of-oral-cavity-1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9-Diseases-of-nerves-and-muscles-of-oral-cavity-14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0-Diseases-of-nerves-and-muscles-of-oral-cavity-15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1-Diseases-of-nerves-and-muscles-of-oral-cavity-15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2-Diseases-of-nerves-and-muscles-of-oral-cavity-15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3-Diseases-of-nerves-and-muscles-of-oral-cavity-15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4-Diseases-of-nerves-and-muscles-of-oral-cavity-15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5-Diseases-of-nerves-and-muscles-of-oral-cavity-15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6-Diseases-of-nerves-and-muscles-of-oral-cavity-15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7-Diseases-of-nerves-and-muscles-of-oral-cavity-15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8-Diseases-of-nerves-and-muscles-of-oral-cavity-15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9-Diseases-of-nerves-and-muscles-of-oral-cavity-15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0-Diseases-of-nerves-and-muscles-of-oral-cavity-16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1-Diseases-of-nerves-and-muscles-of-oral-cavity-16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2-Diseases-of-nerves-and-muscles-of-oral-cavity-16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