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93" r:id="rId3"/>
    <p:sldId id="328" r:id="rId4"/>
    <p:sldId id="292" r:id="rId5"/>
    <p:sldId id="261" r:id="rId6"/>
    <p:sldId id="294" r:id="rId7"/>
    <p:sldId id="262" r:id="rId8"/>
    <p:sldId id="263" r:id="rId9"/>
    <p:sldId id="264" r:id="rId10"/>
    <p:sldId id="265" r:id="rId12"/>
    <p:sldId id="266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329" r:id="rId21"/>
    <p:sldId id="276" r:id="rId22"/>
    <p:sldId id="298" r:id="rId23"/>
    <p:sldId id="300" r:id="rId24"/>
    <p:sldId id="278" r:id="rId25"/>
    <p:sldId id="279" r:id="rId26"/>
    <p:sldId id="280" r:id="rId27"/>
    <p:sldId id="295" r:id="rId28"/>
    <p:sldId id="281" r:id="rId29"/>
    <p:sldId id="282" r:id="rId30"/>
    <p:sldId id="283" r:id="rId31"/>
    <p:sldId id="296" r:id="rId32"/>
    <p:sldId id="285" r:id="rId33"/>
    <p:sldId id="286" r:id="rId34"/>
    <p:sldId id="287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FF3"/>
    <a:srgbClr val="6600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67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1ACBE7-6C65-4B8D-86F0-61A5B2F848E7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</dgm:pt>
    <dgm:pt modelId="{4BF0D974-F0CD-4A55-9C0F-E9FD1A6F91CD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800" b="0" i="0" u="none" strike="noStrike" cap="none" normalizeH="0" baseline="0" smtClean="0">
              <a:effectLst/>
              <a:latin typeface="Times New Roman" panose="02020603050405020304" pitchFamily="18" charset="0"/>
            </a:rPr>
            <a:t>CHEMICAL PLAQUE CONTROL AGENTS</a:t>
          </a:r>
          <a:endParaRPr kumimoji="0" lang="en-US" sz="2800" b="0" i="0" u="none" strike="noStrike" cap="none" normalizeH="0" baseline="0" dirty="0" smtClean="0">
            <a:effectLst/>
            <a:latin typeface="Times New Roman" panose="02020603050405020304" pitchFamily="18" charset="0"/>
          </a:endParaRPr>
        </a:p>
      </dgm:t>
    </dgm:pt>
    <dgm:pt modelId="{33816D36-6C89-4932-A5C1-224E54C63B44}" cxnId="{48ACFF1D-3DFA-4B84-B4AF-AB249F83E75F}" type="parTrans">
      <dgm:prSet/>
      <dgm:spPr/>
      <dgm:t>
        <a:bodyPr/>
        <a:lstStyle/>
        <a:p>
          <a:endParaRPr lang="en-IN"/>
        </a:p>
      </dgm:t>
    </dgm:pt>
    <dgm:pt modelId="{BA1D80CB-55A9-4ADE-B4BC-4DBD61975971}" cxnId="{48ACFF1D-3DFA-4B84-B4AF-AB249F83E75F}" type="sibTrans">
      <dgm:prSet/>
      <dgm:spPr/>
      <dgm:t>
        <a:bodyPr/>
        <a:lstStyle/>
        <a:p>
          <a:endParaRPr lang="en-IN"/>
        </a:p>
      </dgm:t>
    </dgm:pt>
    <dgm:pt modelId="{D60B9B6F-A69A-4CCB-A62B-144FD8B62552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First Generation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Antibiotics,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Phenol,quarternary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 Ammonium Compounds &amp;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Sanguinarine</a:t>
          </a:r>
          <a:endParaRPr kumimoji="0" lang="en-US" sz="2000" b="0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650F98BE-E1E3-47B1-BFB4-B6575C4143DC}" cxnId="{D53ED471-6174-48D8-8DC1-3FFBD67112FD}" type="parTrans">
      <dgm:prSet/>
      <dgm:spPr/>
      <dgm:t>
        <a:bodyPr/>
        <a:lstStyle/>
        <a:p>
          <a:endParaRPr lang="en-IN"/>
        </a:p>
      </dgm:t>
    </dgm:pt>
    <dgm:pt modelId="{622F666C-30DF-424C-B33D-22F41F107CC3}" cxnId="{D53ED471-6174-48D8-8DC1-3FFBD67112FD}" type="sibTrans">
      <dgm:prSet/>
      <dgm:spPr/>
      <dgm:t>
        <a:bodyPr/>
        <a:lstStyle/>
        <a:p>
          <a:endParaRPr lang="en-IN"/>
        </a:p>
      </dgm:t>
    </dgm:pt>
    <dgm:pt modelId="{35807344-B4C9-43CA-9C00-4BF08AFB12C8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Second Generation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Bisbiguanides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,(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chlorhexidine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)</a:t>
          </a:r>
        </a:p>
      </dgm:t>
    </dgm:pt>
    <dgm:pt modelId="{4C72A363-CF9B-4C37-9B3E-82BFBAC3D1C0}" cxnId="{FC9EC027-9E64-44EF-B701-FEFC9F43AD7B}" type="parTrans">
      <dgm:prSet/>
      <dgm:spPr/>
      <dgm:t>
        <a:bodyPr/>
        <a:lstStyle/>
        <a:p>
          <a:endParaRPr lang="en-IN"/>
        </a:p>
      </dgm:t>
    </dgm:pt>
    <dgm:pt modelId="{D327B600-5BC2-41DB-BDAC-5D99F4D44EE2}" cxnId="{FC9EC027-9E64-44EF-B701-FEFC9F43AD7B}" type="sibTrans">
      <dgm:prSet/>
      <dgm:spPr/>
      <dgm:t>
        <a:bodyPr/>
        <a:lstStyle/>
        <a:p>
          <a:endParaRPr lang="en-IN"/>
        </a:p>
      </dgm:t>
    </dgm:pt>
    <dgm:pt modelId="{F725E86E-373C-4FB2-AEAC-5567E45016FE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Third Generation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Delmopinol</a:t>
          </a:r>
          <a:endParaRPr kumimoji="0" lang="en-US" sz="2000" b="0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1CED7110-6A0C-424C-846A-72FDB1232345}" cxnId="{F54A8A0C-919C-4F61-9372-60EF2D951156}" type="parTrans">
      <dgm:prSet/>
      <dgm:spPr/>
      <dgm:t>
        <a:bodyPr/>
        <a:lstStyle/>
        <a:p>
          <a:endParaRPr lang="en-IN"/>
        </a:p>
      </dgm:t>
    </dgm:pt>
    <dgm:pt modelId="{A45E35D3-11D8-4FB3-842B-AD58B2C6E2DA}" cxnId="{F54A8A0C-919C-4F61-9372-60EF2D951156}" type="sibTrans">
      <dgm:prSet/>
      <dgm:spPr/>
      <dgm:t>
        <a:bodyPr/>
        <a:lstStyle/>
        <a:p>
          <a:endParaRPr lang="en-IN"/>
        </a:p>
      </dgm:t>
    </dgm:pt>
    <dgm:pt modelId="{39462D2C-4F64-4743-B2B2-4598578EF599}" type="pres">
      <dgm:prSet presAssocID="{4C1ACBE7-6C65-4B8D-86F0-61A5B2F848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178449C-2C2C-450B-8A38-81B8FDE9EC1A}" type="pres">
      <dgm:prSet presAssocID="{4BF0D974-F0CD-4A55-9C0F-E9FD1A6F91CD}" presName="hierRoot1" presStyleCnt="0">
        <dgm:presLayoutVars>
          <dgm:hierBranch val="r"/>
        </dgm:presLayoutVars>
      </dgm:prSet>
      <dgm:spPr/>
    </dgm:pt>
    <dgm:pt modelId="{8F63179D-E581-466C-B7E0-A9EC454F8902}" type="pres">
      <dgm:prSet presAssocID="{4BF0D974-F0CD-4A55-9C0F-E9FD1A6F91CD}" presName="rootComposite1" presStyleCnt="0"/>
      <dgm:spPr/>
    </dgm:pt>
    <dgm:pt modelId="{1C8A7EA8-8865-47D4-AA78-3630F47BB5D6}" type="pres">
      <dgm:prSet presAssocID="{4BF0D974-F0CD-4A55-9C0F-E9FD1A6F91CD}" presName="rootText1" presStyleLbl="node0" presStyleIdx="0" presStyleCnt="1" custScaleX="264086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0D52D6D-FF61-4193-9AE3-3DEDD13C1B28}" type="pres">
      <dgm:prSet presAssocID="{4BF0D974-F0CD-4A55-9C0F-E9FD1A6F91CD}" presName="rootConnector1" presStyleLbl="node1" presStyleIdx="0" presStyleCnt="0"/>
      <dgm:spPr/>
      <dgm:t>
        <a:bodyPr/>
        <a:lstStyle/>
        <a:p>
          <a:endParaRPr lang="en-IN"/>
        </a:p>
      </dgm:t>
    </dgm:pt>
    <dgm:pt modelId="{D855EF1D-35D9-4FED-9768-26BCE8331FF1}" type="pres">
      <dgm:prSet presAssocID="{4BF0D974-F0CD-4A55-9C0F-E9FD1A6F91CD}" presName="hierChild2" presStyleCnt="0"/>
      <dgm:spPr/>
    </dgm:pt>
    <dgm:pt modelId="{09F09722-9FF6-485C-90A7-C8F973E85D12}" type="pres">
      <dgm:prSet presAssocID="{650F98BE-E1E3-47B1-BFB4-B6575C4143DC}" presName="Name50" presStyleLbl="parChTrans1D2" presStyleIdx="0" presStyleCnt="3"/>
      <dgm:spPr/>
      <dgm:t>
        <a:bodyPr/>
        <a:lstStyle/>
        <a:p>
          <a:endParaRPr lang="en-IN"/>
        </a:p>
      </dgm:t>
    </dgm:pt>
    <dgm:pt modelId="{3F7E842F-6091-45C1-B7B7-3255E52A4EDA}" type="pres">
      <dgm:prSet presAssocID="{D60B9B6F-A69A-4CCB-A62B-144FD8B62552}" presName="hierRoot2" presStyleCnt="0">
        <dgm:presLayoutVars>
          <dgm:hierBranch/>
        </dgm:presLayoutVars>
      </dgm:prSet>
      <dgm:spPr/>
    </dgm:pt>
    <dgm:pt modelId="{532D1837-400B-4BFE-B926-203FA333A82E}" type="pres">
      <dgm:prSet presAssocID="{D60B9B6F-A69A-4CCB-A62B-144FD8B62552}" presName="rootComposite" presStyleCnt="0"/>
      <dgm:spPr/>
    </dgm:pt>
    <dgm:pt modelId="{2DF5C802-3215-4B66-9D9D-8FD9F381BDC9}" type="pres">
      <dgm:prSet presAssocID="{D60B9B6F-A69A-4CCB-A62B-144FD8B62552}" presName="rootText" presStyleLbl="node2" presStyleIdx="0" presStyleCnt="3" custScaleX="194014" custScaleY="11676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D642D5C-0DF6-4481-9B07-C945FDFC403E}" type="pres">
      <dgm:prSet presAssocID="{D60B9B6F-A69A-4CCB-A62B-144FD8B62552}" presName="rootConnector" presStyleLbl="node2" presStyleIdx="0" presStyleCnt="3"/>
      <dgm:spPr/>
      <dgm:t>
        <a:bodyPr/>
        <a:lstStyle/>
        <a:p>
          <a:endParaRPr lang="en-IN"/>
        </a:p>
      </dgm:t>
    </dgm:pt>
    <dgm:pt modelId="{13369798-C649-4162-93AC-33E8FFDFDDA1}" type="pres">
      <dgm:prSet presAssocID="{D60B9B6F-A69A-4CCB-A62B-144FD8B62552}" presName="hierChild4" presStyleCnt="0"/>
      <dgm:spPr/>
    </dgm:pt>
    <dgm:pt modelId="{CF46E351-92ED-48F4-B051-948E080E0844}" type="pres">
      <dgm:prSet presAssocID="{D60B9B6F-A69A-4CCB-A62B-144FD8B62552}" presName="hierChild5" presStyleCnt="0"/>
      <dgm:spPr/>
    </dgm:pt>
    <dgm:pt modelId="{B812B3FC-F661-43EF-8394-856D77993D3D}" type="pres">
      <dgm:prSet presAssocID="{4C72A363-CF9B-4C37-9B3E-82BFBAC3D1C0}" presName="Name50" presStyleLbl="parChTrans1D2" presStyleIdx="1" presStyleCnt="3"/>
      <dgm:spPr/>
      <dgm:t>
        <a:bodyPr/>
        <a:lstStyle/>
        <a:p>
          <a:endParaRPr lang="en-IN"/>
        </a:p>
      </dgm:t>
    </dgm:pt>
    <dgm:pt modelId="{44B587B1-478C-4362-B851-B40ACDAF8DF7}" type="pres">
      <dgm:prSet presAssocID="{35807344-B4C9-43CA-9C00-4BF08AFB12C8}" presName="hierRoot2" presStyleCnt="0">
        <dgm:presLayoutVars>
          <dgm:hierBranch/>
        </dgm:presLayoutVars>
      </dgm:prSet>
      <dgm:spPr/>
    </dgm:pt>
    <dgm:pt modelId="{59E50B46-C26A-4179-942D-EB6824B2674F}" type="pres">
      <dgm:prSet presAssocID="{35807344-B4C9-43CA-9C00-4BF08AFB12C8}" presName="rootComposite" presStyleCnt="0"/>
      <dgm:spPr/>
    </dgm:pt>
    <dgm:pt modelId="{7A0FBF0B-B692-469C-A78A-302E420EADFF}" type="pres">
      <dgm:prSet presAssocID="{35807344-B4C9-43CA-9C00-4BF08AFB12C8}" presName="rootText" presStyleLbl="node2" presStyleIdx="1" presStyleCnt="3" custScaleX="19806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53EDD8-8FCD-44FE-9893-12007E3A9BBF}" type="pres">
      <dgm:prSet presAssocID="{35807344-B4C9-43CA-9C00-4BF08AFB12C8}" presName="rootConnector" presStyleLbl="node2" presStyleIdx="1" presStyleCnt="3"/>
      <dgm:spPr/>
      <dgm:t>
        <a:bodyPr/>
        <a:lstStyle/>
        <a:p>
          <a:endParaRPr lang="en-IN"/>
        </a:p>
      </dgm:t>
    </dgm:pt>
    <dgm:pt modelId="{8C5D7253-DA30-4049-B924-DB53EC95A520}" type="pres">
      <dgm:prSet presAssocID="{35807344-B4C9-43CA-9C00-4BF08AFB12C8}" presName="hierChild4" presStyleCnt="0"/>
      <dgm:spPr/>
    </dgm:pt>
    <dgm:pt modelId="{0E9633A7-D735-4BD1-AE6B-B4EC438D95F2}" type="pres">
      <dgm:prSet presAssocID="{35807344-B4C9-43CA-9C00-4BF08AFB12C8}" presName="hierChild5" presStyleCnt="0"/>
      <dgm:spPr/>
    </dgm:pt>
    <dgm:pt modelId="{0B4BEBD6-3E94-4742-8710-772F891DF513}" type="pres">
      <dgm:prSet presAssocID="{1CED7110-6A0C-424C-846A-72FDB1232345}" presName="Name50" presStyleLbl="parChTrans1D2" presStyleIdx="2" presStyleCnt="3"/>
      <dgm:spPr/>
      <dgm:t>
        <a:bodyPr/>
        <a:lstStyle/>
        <a:p>
          <a:endParaRPr lang="en-IN"/>
        </a:p>
      </dgm:t>
    </dgm:pt>
    <dgm:pt modelId="{D3306A79-91A4-442D-A19D-925A2F7D0974}" type="pres">
      <dgm:prSet presAssocID="{F725E86E-373C-4FB2-AEAC-5567E45016FE}" presName="hierRoot2" presStyleCnt="0">
        <dgm:presLayoutVars>
          <dgm:hierBranch/>
        </dgm:presLayoutVars>
      </dgm:prSet>
      <dgm:spPr/>
    </dgm:pt>
    <dgm:pt modelId="{7EA9E661-9A50-4E19-9452-985906EB250B}" type="pres">
      <dgm:prSet presAssocID="{F725E86E-373C-4FB2-AEAC-5567E45016FE}" presName="rootComposite" presStyleCnt="0"/>
      <dgm:spPr/>
    </dgm:pt>
    <dgm:pt modelId="{0B002DD4-A4E4-4FB3-AD85-4F78D6C6534F}" type="pres">
      <dgm:prSet presAssocID="{F725E86E-373C-4FB2-AEAC-5567E45016FE}" presName="rootText" presStyleLbl="node2" presStyleIdx="2" presStyleCnt="3" custScaleX="197427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9C86BF5-9AEB-4E3F-853F-BF7181E4A212}" type="pres">
      <dgm:prSet presAssocID="{F725E86E-373C-4FB2-AEAC-5567E45016FE}" presName="rootConnector" presStyleLbl="node2" presStyleIdx="2" presStyleCnt="3"/>
      <dgm:spPr/>
      <dgm:t>
        <a:bodyPr/>
        <a:lstStyle/>
        <a:p>
          <a:endParaRPr lang="en-IN"/>
        </a:p>
      </dgm:t>
    </dgm:pt>
    <dgm:pt modelId="{8BBAE908-CD17-4798-B783-A8045A97ACE1}" type="pres">
      <dgm:prSet presAssocID="{F725E86E-373C-4FB2-AEAC-5567E45016FE}" presName="hierChild4" presStyleCnt="0"/>
      <dgm:spPr/>
    </dgm:pt>
    <dgm:pt modelId="{3DD6E8C2-C4D8-440E-A264-68258E4817D9}" type="pres">
      <dgm:prSet presAssocID="{F725E86E-373C-4FB2-AEAC-5567E45016FE}" presName="hierChild5" presStyleCnt="0"/>
      <dgm:spPr/>
    </dgm:pt>
    <dgm:pt modelId="{2787BA37-9080-496B-AA01-3C3E25B2DE6D}" type="pres">
      <dgm:prSet presAssocID="{4BF0D974-F0CD-4A55-9C0F-E9FD1A6F91CD}" presName="hierChild3" presStyleCnt="0"/>
      <dgm:spPr/>
    </dgm:pt>
  </dgm:ptLst>
  <dgm:cxnLst>
    <dgm:cxn modelId="{F54A8A0C-919C-4F61-9372-60EF2D951156}" srcId="{4BF0D974-F0CD-4A55-9C0F-E9FD1A6F91CD}" destId="{F725E86E-373C-4FB2-AEAC-5567E45016FE}" srcOrd="2" destOrd="0" parTransId="{1CED7110-6A0C-424C-846A-72FDB1232345}" sibTransId="{A45E35D3-11D8-4FB3-842B-AD58B2C6E2DA}"/>
    <dgm:cxn modelId="{E11178CA-AB28-4CFB-9D4C-4A2744492C68}" type="presOf" srcId="{4C72A363-CF9B-4C37-9B3E-82BFBAC3D1C0}" destId="{B812B3FC-F661-43EF-8394-856D77993D3D}" srcOrd="0" destOrd="0" presId="urn:microsoft.com/office/officeart/2005/8/layout/orgChart1"/>
    <dgm:cxn modelId="{54DF424C-EBF0-46EB-98F1-C1154AA9BCAB}" type="presOf" srcId="{35807344-B4C9-43CA-9C00-4BF08AFB12C8}" destId="{7A0FBF0B-B692-469C-A78A-302E420EADFF}" srcOrd="0" destOrd="0" presId="urn:microsoft.com/office/officeart/2005/8/layout/orgChart1"/>
    <dgm:cxn modelId="{FCFE00B2-D99F-4CAD-B11D-0A4CF7D65927}" type="presOf" srcId="{1CED7110-6A0C-424C-846A-72FDB1232345}" destId="{0B4BEBD6-3E94-4742-8710-772F891DF513}" srcOrd="0" destOrd="0" presId="urn:microsoft.com/office/officeart/2005/8/layout/orgChart1"/>
    <dgm:cxn modelId="{08111440-D4C1-48B0-B416-BEB2B4DA7F0E}" type="presOf" srcId="{F725E86E-373C-4FB2-AEAC-5567E45016FE}" destId="{C9C86BF5-9AEB-4E3F-853F-BF7181E4A212}" srcOrd="1" destOrd="0" presId="urn:microsoft.com/office/officeart/2005/8/layout/orgChart1"/>
    <dgm:cxn modelId="{FC9EC027-9E64-44EF-B701-FEFC9F43AD7B}" srcId="{4BF0D974-F0CD-4A55-9C0F-E9FD1A6F91CD}" destId="{35807344-B4C9-43CA-9C00-4BF08AFB12C8}" srcOrd="1" destOrd="0" parTransId="{4C72A363-CF9B-4C37-9B3E-82BFBAC3D1C0}" sibTransId="{D327B600-5BC2-41DB-BDAC-5D99F4D44EE2}"/>
    <dgm:cxn modelId="{B341A6D3-5205-41BE-95F9-CAFEE90AAAC1}" type="presOf" srcId="{4BF0D974-F0CD-4A55-9C0F-E9FD1A6F91CD}" destId="{E0D52D6D-FF61-4193-9AE3-3DEDD13C1B28}" srcOrd="1" destOrd="0" presId="urn:microsoft.com/office/officeart/2005/8/layout/orgChart1"/>
    <dgm:cxn modelId="{4EA6B7D2-4445-41F1-BB49-C72D2127313C}" type="presOf" srcId="{650F98BE-E1E3-47B1-BFB4-B6575C4143DC}" destId="{09F09722-9FF6-485C-90A7-C8F973E85D12}" srcOrd="0" destOrd="0" presId="urn:microsoft.com/office/officeart/2005/8/layout/orgChart1"/>
    <dgm:cxn modelId="{6A50C55A-DB49-42AD-A21E-E81C23D9E89D}" type="presOf" srcId="{4BF0D974-F0CD-4A55-9C0F-E9FD1A6F91CD}" destId="{1C8A7EA8-8865-47D4-AA78-3630F47BB5D6}" srcOrd="0" destOrd="0" presId="urn:microsoft.com/office/officeart/2005/8/layout/orgChart1"/>
    <dgm:cxn modelId="{D53ED471-6174-48D8-8DC1-3FFBD67112FD}" srcId="{4BF0D974-F0CD-4A55-9C0F-E9FD1A6F91CD}" destId="{D60B9B6F-A69A-4CCB-A62B-144FD8B62552}" srcOrd="0" destOrd="0" parTransId="{650F98BE-E1E3-47B1-BFB4-B6575C4143DC}" sibTransId="{622F666C-30DF-424C-B33D-22F41F107CC3}"/>
    <dgm:cxn modelId="{71CABF11-5E30-400F-8F2B-ADEB1EB562C7}" type="presOf" srcId="{4C1ACBE7-6C65-4B8D-86F0-61A5B2F848E7}" destId="{39462D2C-4F64-4743-B2B2-4598578EF599}" srcOrd="0" destOrd="0" presId="urn:microsoft.com/office/officeart/2005/8/layout/orgChart1"/>
    <dgm:cxn modelId="{1CE6B577-BDE0-4AB7-94D7-0F63F0372081}" type="presOf" srcId="{D60B9B6F-A69A-4CCB-A62B-144FD8B62552}" destId="{AD642D5C-0DF6-4481-9B07-C945FDFC403E}" srcOrd="1" destOrd="0" presId="urn:microsoft.com/office/officeart/2005/8/layout/orgChart1"/>
    <dgm:cxn modelId="{B2473AF1-2CDB-4764-B9C9-92EF938ECF4D}" type="presOf" srcId="{35807344-B4C9-43CA-9C00-4BF08AFB12C8}" destId="{EB53EDD8-8FCD-44FE-9893-12007E3A9BBF}" srcOrd="1" destOrd="0" presId="urn:microsoft.com/office/officeart/2005/8/layout/orgChart1"/>
    <dgm:cxn modelId="{3D136052-0E8A-46AE-9615-CDDF6A2932AD}" type="presOf" srcId="{D60B9B6F-A69A-4CCB-A62B-144FD8B62552}" destId="{2DF5C802-3215-4B66-9D9D-8FD9F381BDC9}" srcOrd="0" destOrd="0" presId="urn:microsoft.com/office/officeart/2005/8/layout/orgChart1"/>
    <dgm:cxn modelId="{48ACFF1D-3DFA-4B84-B4AF-AB249F83E75F}" srcId="{4C1ACBE7-6C65-4B8D-86F0-61A5B2F848E7}" destId="{4BF0D974-F0CD-4A55-9C0F-E9FD1A6F91CD}" srcOrd="0" destOrd="0" parTransId="{33816D36-6C89-4932-A5C1-224E54C63B44}" sibTransId="{BA1D80CB-55A9-4ADE-B4BC-4DBD61975971}"/>
    <dgm:cxn modelId="{4B83AB2A-F232-47D1-8882-A405A3323B54}" type="presOf" srcId="{F725E86E-373C-4FB2-AEAC-5567E45016FE}" destId="{0B002DD4-A4E4-4FB3-AD85-4F78D6C6534F}" srcOrd="0" destOrd="0" presId="urn:microsoft.com/office/officeart/2005/8/layout/orgChart1"/>
    <dgm:cxn modelId="{4BDC90AE-0C9A-4140-9130-E2AF1C31EC79}" type="presParOf" srcId="{39462D2C-4F64-4743-B2B2-4598578EF599}" destId="{F178449C-2C2C-450B-8A38-81B8FDE9EC1A}" srcOrd="0" destOrd="0" presId="urn:microsoft.com/office/officeart/2005/8/layout/orgChart1"/>
    <dgm:cxn modelId="{9A31C137-4A23-4A41-B775-653D9ECA7DAE}" type="presParOf" srcId="{F178449C-2C2C-450B-8A38-81B8FDE9EC1A}" destId="{8F63179D-E581-466C-B7E0-A9EC454F8902}" srcOrd="0" destOrd="0" presId="urn:microsoft.com/office/officeart/2005/8/layout/orgChart1"/>
    <dgm:cxn modelId="{777EE31F-16ED-4DDE-9E71-EB318C53B109}" type="presParOf" srcId="{8F63179D-E581-466C-B7E0-A9EC454F8902}" destId="{1C8A7EA8-8865-47D4-AA78-3630F47BB5D6}" srcOrd="0" destOrd="0" presId="urn:microsoft.com/office/officeart/2005/8/layout/orgChart1"/>
    <dgm:cxn modelId="{5E8FBD8C-949E-445E-B7FC-B5F1ADE659DD}" type="presParOf" srcId="{8F63179D-E581-466C-B7E0-A9EC454F8902}" destId="{E0D52D6D-FF61-4193-9AE3-3DEDD13C1B28}" srcOrd="1" destOrd="0" presId="urn:microsoft.com/office/officeart/2005/8/layout/orgChart1"/>
    <dgm:cxn modelId="{054DD457-60F4-411B-BCF3-48C142303EEC}" type="presParOf" srcId="{F178449C-2C2C-450B-8A38-81B8FDE9EC1A}" destId="{D855EF1D-35D9-4FED-9768-26BCE8331FF1}" srcOrd="1" destOrd="0" presId="urn:microsoft.com/office/officeart/2005/8/layout/orgChart1"/>
    <dgm:cxn modelId="{9735E314-60CB-4894-8BB4-D369D73AE3F3}" type="presParOf" srcId="{D855EF1D-35D9-4FED-9768-26BCE8331FF1}" destId="{09F09722-9FF6-485C-90A7-C8F973E85D12}" srcOrd="0" destOrd="0" presId="urn:microsoft.com/office/officeart/2005/8/layout/orgChart1"/>
    <dgm:cxn modelId="{2F348949-C490-4BB7-B32D-E234A93BD0B0}" type="presParOf" srcId="{D855EF1D-35D9-4FED-9768-26BCE8331FF1}" destId="{3F7E842F-6091-45C1-B7B7-3255E52A4EDA}" srcOrd="1" destOrd="0" presId="urn:microsoft.com/office/officeart/2005/8/layout/orgChart1"/>
    <dgm:cxn modelId="{F16770A9-A122-44D4-8418-7EFFE6FDCB17}" type="presParOf" srcId="{3F7E842F-6091-45C1-B7B7-3255E52A4EDA}" destId="{532D1837-400B-4BFE-B926-203FA333A82E}" srcOrd="0" destOrd="0" presId="urn:microsoft.com/office/officeart/2005/8/layout/orgChart1"/>
    <dgm:cxn modelId="{849F14D3-5A42-4E67-8F0B-8E98D1205BA1}" type="presParOf" srcId="{532D1837-400B-4BFE-B926-203FA333A82E}" destId="{2DF5C802-3215-4B66-9D9D-8FD9F381BDC9}" srcOrd="0" destOrd="0" presId="urn:microsoft.com/office/officeart/2005/8/layout/orgChart1"/>
    <dgm:cxn modelId="{BE9AB19F-2D84-4059-B5CB-18596408BDB0}" type="presParOf" srcId="{532D1837-400B-4BFE-B926-203FA333A82E}" destId="{AD642D5C-0DF6-4481-9B07-C945FDFC403E}" srcOrd="1" destOrd="0" presId="urn:microsoft.com/office/officeart/2005/8/layout/orgChart1"/>
    <dgm:cxn modelId="{42248911-E02E-415F-A815-03B23F8A1B22}" type="presParOf" srcId="{3F7E842F-6091-45C1-B7B7-3255E52A4EDA}" destId="{13369798-C649-4162-93AC-33E8FFDFDDA1}" srcOrd="1" destOrd="0" presId="urn:microsoft.com/office/officeart/2005/8/layout/orgChart1"/>
    <dgm:cxn modelId="{8E9306B5-22C7-4A7E-9ABE-D30221E17324}" type="presParOf" srcId="{3F7E842F-6091-45C1-B7B7-3255E52A4EDA}" destId="{CF46E351-92ED-48F4-B051-948E080E0844}" srcOrd="2" destOrd="0" presId="urn:microsoft.com/office/officeart/2005/8/layout/orgChart1"/>
    <dgm:cxn modelId="{4767FA02-35A3-48BA-9780-93FE01C381FC}" type="presParOf" srcId="{D855EF1D-35D9-4FED-9768-26BCE8331FF1}" destId="{B812B3FC-F661-43EF-8394-856D77993D3D}" srcOrd="2" destOrd="0" presId="urn:microsoft.com/office/officeart/2005/8/layout/orgChart1"/>
    <dgm:cxn modelId="{407AFC27-8CD9-436F-A0A2-53371DACE200}" type="presParOf" srcId="{D855EF1D-35D9-4FED-9768-26BCE8331FF1}" destId="{44B587B1-478C-4362-B851-B40ACDAF8DF7}" srcOrd="3" destOrd="0" presId="urn:microsoft.com/office/officeart/2005/8/layout/orgChart1"/>
    <dgm:cxn modelId="{2B75C4E7-1DA5-4697-BA41-710B0884B5CF}" type="presParOf" srcId="{44B587B1-478C-4362-B851-B40ACDAF8DF7}" destId="{59E50B46-C26A-4179-942D-EB6824B2674F}" srcOrd="0" destOrd="0" presId="urn:microsoft.com/office/officeart/2005/8/layout/orgChart1"/>
    <dgm:cxn modelId="{9937AFE6-A7BD-44C8-9C21-561799A89DE4}" type="presParOf" srcId="{59E50B46-C26A-4179-942D-EB6824B2674F}" destId="{7A0FBF0B-B692-469C-A78A-302E420EADFF}" srcOrd="0" destOrd="0" presId="urn:microsoft.com/office/officeart/2005/8/layout/orgChart1"/>
    <dgm:cxn modelId="{EC11FCC9-5824-4967-95A9-CE6E2AFE2E3B}" type="presParOf" srcId="{59E50B46-C26A-4179-942D-EB6824B2674F}" destId="{EB53EDD8-8FCD-44FE-9893-12007E3A9BBF}" srcOrd="1" destOrd="0" presId="urn:microsoft.com/office/officeart/2005/8/layout/orgChart1"/>
    <dgm:cxn modelId="{5994CA76-379F-430A-A765-E88B8D4C98FF}" type="presParOf" srcId="{44B587B1-478C-4362-B851-B40ACDAF8DF7}" destId="{8C5D7253-DA30-4049-B924-DB53EC95A520}" srcOrd="1" destOrd="0" presId="urn:microsoft.com/office/officeart/2005/8/layout/orgChart1"/>
    <dgm:cxn modelId="{DEF8CB01-EDE4-40E7-9B87-1B4BC732EDAA}" type="presParOf" srcId="{44B587B1-478C-4362-B851-B40ACDAF8DF7}" destId="{0E9633A7-D735-4BD1-AE6B-B4EC438D95F2}" srcOrd="2" destOrd="0" presId="urn:microsoft.com/office/officeart/2005/8/layout/orgChart1"/>
    <dgm:cxn modelId="{0A6BB2F6-275E-4CB6-A944-73A99BE335F0}" type="presParOf" srcId="{D855EF1D-35D9-4FED-9768-26BCE8331FF1}" destId="{0B4BEBD6-3E94-4742-8710-772F891DF513}" srcOrd="4" destOrd="0" presId="urn:microsoft.com/office/officeart/2005/8/layout/orgChart1"/>
    <dgm:cxn modelId="{4CAADB3B-F3A4-411E-9ACE-6538B34E78C6}" type="presParOf" srcId="{D855EF1D-35D9-4FED-9768-26BCE8331FF1}" destId="{D3306A79-91A4-442D-A19D-925A2F7D0974}" srcOrd="5" destOrd="0" presId="urn:microsoft.com/office/officeart/2005/8/layout/orgChart1"/>
    <dgm:cxn modelId="{FFDD9A0A-B4B5-4303-920E-6C0BAF008E3A}" type="presParOf" srcId="{D3306A79-91A4-442D-A19D-925A2F7D0974}" destId="{7EA9E661-9A50-4E19-9452-985906EB250B}" srcOrd="0" destOrd="0" presId="urn:microsoft.com/office/officeart/2005/8/layout/orgChart1"/>
    <dgm:cxn modelId="{9F9F21F1-E6CD-4CAB-93E5-A3CC7D202B87}" type="presParOf" srcId="{7EA9E661-9A50-4E19-9452-985906EB250B}" destId="{0B002DD4-A4E4-4FB3-AD85-4F78D6C6534F}" srcOrd="0" destOrd="0" presId="urn:microsoft.com/office/officeart/2005/8/layout/orgChart1"/>
    <dgm:cxn modelId="{963B5C6E-29EE-43D0-9322-7BD5D1EA28D3}" type="presParOf" srcId="{7EA9E661-9A50-4E19-9452-985906EB250B}" destId="{C9C86BF5-9AEB-4E3F-853F-BF7181E4A212}" srcOrd="1" destOrd="0" presId="urn:microsoft.com/office/officeart/2005/8/layout/orgChart1"/>
    <dgm:cxn modelId="{9A9F6AED-B717-4AAD-9ED5-10FE31808C96}" type="presParOf" srcId="{D3306A79-91A4-442D-A19D-925A2F7D0974}" destId="{8BBAE908-CD17-4798-B783-A8045A97ACE1}" srcOrd="1" destOrd="0" presId="urn:microsoft.com/office/officeart/2005/8/layout/orgChart1"/>
    <dgm:cxn modelId="{F37169BB-522B-448F-B6AD-CA93CE698599}" type="presParOf" srcId="{D3306A79-91A4-442D-A19D-925A2F7D0974}" destId="{3DD6E8C2-C4D8-440E-A264-68258E4817D9}" srcOrd="2" destOrd="0" presId="urn:microsoft.com/office/officeart/2005/8/layout/orgChart1"/>
    <dgm:cxn modelId="{B28C589C-5366-48A1-A448-26943DFFDCFD}" type="presParOf" srcId="{F178449C-2C2C-450B-8A38-81B8FDE9EC1A}" destId="{2787BA37-9080-496B-AA01-3C3E25B2DE6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E2C493-71C7-4AFE-83FE-138A8CAE515D}" type="doc">
      <dgm:prSet loTypeId="urn:microsoft.com/office/officeart/2005/8/layout/process2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EAFCE3D1-4824-4B00-9D73-AE83FE8C0EAB}">
      <dgm:prSet custT="1"/>
      <dgm:spPr/>
      <dgm:t>
        <a:bodyPr/>
        <a:lstStyle/>
        <a:p>
          <a:pPr rtl="0"/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Triclosan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ED8F1B-EB8C-4313-A5B3-F49CB9354D30}" cxnId="{5DE3097B-413F-4CBF-9D8A-8C029D6D9ACA}" type="parTrans">
      <dgm:prSet/>
      <dgm:spPr/>
      <dgm:t>
        <a:bodyPr/>
        <a:lstStyle/>
        <a:p>
          <a:endParaRPr lang="en-IN"/>
        </a:p>
      </dgm:t>
    </dgm:pt>
    <dgm:pt modelId="{EB0347E9-D297-4F5B-8DE7-DBAD52B56196}" cxnId="{5DE3097B-413F-4CBF-9D8A-8C029D6D9ACA}" type="sibTrans">
      <dgm:prSet/>
      <dgm:spPr/>
      <dgm:t>
        <a:bodyPr/>
        <a:lstStyle/>
        <a:p>
          <a:endParaRPr lang="en-IN"/>
        </a:p>
      </dgm:t>
    </dgm:pt>
    <dgm:pt modelId="{9C7F63BF-D09C-45D1-B448-CA1CC2972528}">
      <dgm:prSet custT="1"/>
      <dgm:spPr/>
      <dgm:t>
        <a:bodyPr/>
        <a:lstStyle/>
        <a:p>
          <a:pPr rtl="0"/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Act on cytoplasmic membrane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B31E63-C3D6-4954-AD6F-997EF58DC009}" cxnId="{885E2C12-1B11-4F28-9A87-D848479A4AC6}" type="parTrans">
      <dgm:prSet/>
      <dgm:spPr/>
      <dgm:t>
        <a:bodyPr/>
        <a:lstStyle/>
        <a:p>
          <a:endParaRPr lang="en-IN"/>
        </a:p>
      </dgm:t>
    </dgm:pt>
    <dgm:pt modelId="{84FB49C5-2BED-4E42-8F6D-31FA41B1B176}" cxnId="{885E2C12-1B11-4F28-9A87-D848479A4AC6}" type="sibTrans">
      <dgm:prSet/>
      <dgm:spPr/>
      <dgm:t>
        <a:bodyPr/>
        <a:lstStyle/>
        <a:p>
          <a:endParaRPr lang="en-IN"/>
        </a:p>
      </dgm:t>
    </dgm:pt>
    <dgm:pt modelId="{0097E378-5C50-4E1D-9A1D-7A56F998B9D2}">
      <dgm:prSet custT="1"/>
      <dgm:spPr/>
      <dgm:t>
        <a:bodyPr/>
        <a:lstStyle/>
        <a:p>
          <a:pPr rtl="0"/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Induce leakage of cellular constituents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A80B91-B3AB-4294-A9AE-663FC65DB04E}" cxnId="{11096206-6DEB-4C3B-80F5-301CB246A85A}" type="parTrans">
      <dgm:prSet/>
      <dgm:spPr/>
      <dgm:t>
        <a:bodyPr/>
        <a:lstStyle/>
        <a:p>
          <a:endParaRPr lang="en-IN"/>
        </a:p>
      </dgm:t>
    </dgm:pt>
    <dgm:pt modelId="{8BF81DE0-9A71-458B-9EB9-AB75772953D2}" cxnId="{11096206-6DEB-4C3B-80F5-301CB246A85A}" type="sibTrans">
      <dgm:prSet/>
      <dgm:spPr/>
      <dgm:t>
        <a:bodyPr/>
        <a:lstStyle/>
        <a:p>
          <a:endParaRPr lang="en-IN"/>
        </a:p>
      </dgm:t>
    </dgm:pt>
    <dgm:pt modelId="{FCB0632B-DF91-4828-9C2B-3EC5A7F82780}">
      <dgm:prSet custT="1"/>
      <dgm:spPr/>
      <dgm:t>
        <a:bodyPr/>
        <a:lstStyle/>
        <a:p>
          <a:pPr rtl="0"/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Bacteriolysis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084781-C0F0-4E51-97AD-4F53DD3DE3A3}" cxnId="{A73A1B96-465F-430C-97BC-43E5E7986664}" type="parTrans">
      <dgm:prSet/>
      <dgm:spPr/>
      <dgm:t>
        <a:bodyPr/>
        <a:lstStyle/>
        <a:p>
          <a:endParaRPr lang="en-IN"/>
        </a:p>
      </dgm:t>
    </dgm:pt>
    <dgm:pt modelId="{3CA6E388-7A8B-40CF-B98A-B9CD4C59DFB2}" cxnId="{A73A1B96-465F-430C-97BC-43E5E7986664}" type="sibTrans">
      <dgm:prSet/>
      <dgm:spPr/>
      <dgm:t>
        <a:bodyPr/>
        <a:lstStyle/>
        <a:p>
          <a:endParaRPr lang="en-IN"/>
        </a:p>
      </dgm:t>
    </dgm:pt>
    <dgm:pt modelId="{9173273D-13B8-4596-AE4B-93FC6A3580A3}" type="pres">
      <dgm:prSet presAssocID="{38E2C493-71C7-4AFE-83FE-138A8CAE515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517CBEC-6747-4242-8874-1F9619B91FA8}" type="pres">
      <dgm:prSet presAssocID="{EAFCE3D1-4824-4B00-9D73-AE83FE8C0EAB}" presName="node" presStyleLbl="node1" presStyleIdx="0" presStyleCnt="4" custScaleX="16689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2200F1A-FE27-450B-BD84-3B6EB001E371}" type="pres">
      <dgm:prSet presAssocID="{EB0347E9-D297-4F5B-8DE7-DBAD52B56196}" presName="sibTrans" presStyleLbl="sibTrans2D1" presStyleIdx="0" presStyleCnt="3"/>
      <dgm:spPr/>
      <dgm:t>
        <a:bodyPr/>
        <a:lstStyle/>
        <a:p>
          <a:endParaRPr lang="en-IN"/>
        </a:p>
      </dgm:t>
    </dgm:pt>
    <dgm:pt modelId="{0CD99D13-62BA-46BB-9D3A-C24B227B6870}" type="pres">
      <dgm:prSet presAssocID="{EB0347E9-D297-4F5B-8DE7-DBAD52B56196}" presName="connectorText" presStyleLbl="sibTrans2D1" presStyleIdx="0" presStyleCnt="3"/>
      <dgm:spPr/>
      <dgm:t>
        <a:bodyPr/>
        <a:lstStyle/>
        <a:p>
          <a:endParaRPr lang="en-IN"/>
        </a:p>
      </dgm:t>
    </dgm:pt>
    <dgm:pt modelId="{76CA156E-1DAB-42CD-854C-9467208469F8}" type="pres">
      <dgm:prSet presAssocID="{9C7F63BF-D09C-45D1-B448-CA1CC2972528}" presName="node" presStyleLbl="node1" presStyleIdx="1" presStyleCnt="4" custScaleX="16689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43BE31E-B784-40EB-87F6-098F78F69683}" type="pres">
      <dgm:prSet presAssocID="{84FB49C5-2BED-4E42-8F6D-31FA41B1B176}" presName="sibTrans" presStyleLbl="sibTrans2D1" presStyleIdx="1" presStyleCnt="3"/>
      <dgm:spPr/>
      <dgm:t>
        <a:bodyPr/>
        <a:lstStyle/>
        <a:p>
          <a:endParaRPr lang="en-IN"/>
        </a:p>
      </dgm:t>
    </dgm:pt>
    <dgm:pt modelId="{00108122-9694-43F5-9611-0E0462217EFC}" type="pres">
      <dgm:prSet presAssocID="{84FB49C5-2BED-4E42-8F6D-31FA41B1B176}" presName="connectorText" presStyleLbl="sibTrans2D1" presStyleIdx="1" presStyleCnt="3"/>
      <dgm:spPr/>
      <dgm:t>
        <a:bodyPr/>
        <a:lstStyle/>
        <a:p>
          <a:endParaRPr lang="en-IN"/>
        </a:p>
      </dgm:t>
    </dgm:pt>
    <dgm:pt modelId="{B5A35E9C-78AD-4750-BA48-188ED085DB01}" type="pres">
      <dgm:prSet presAssocID="{0097E378-5C50-4E1D-9A1D-7A56F998B9D2}" presName="node" presStyleLbl="node1" presStyleIdx="2" presStyleCnt="4" custScaleX="16689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862F63F-C1C4-4938-90C3-B0F838D47FCC}" type="pres">
      <dgm:prSet presAssocID="{8BF81DE0-9A71-458B-9EB9-AB75772953D2}" presName="sibTrans" presStyleLbl="sibTrans2D1" presStyleIdx="2" presStyleCnt="3"/>
      <dgm:spPr/>
      <dgm:t>
        <a:bodyPr/>
        <a:lstStyle/>
        <a:p>
          <a:endParaRPr lang="en-IN"/>
        </a:p>
      </dgm:t>
    </dgm:pt>
    <dgm:pt modelId="{07CF1DDD-3A29-41B9-B78E-BD139941BCA2}" type="pres">
      <dgm:prSet presAssocID="{8BF81DE0-9A71-458B-9EB9-AB75772953D2}" presName="connectorText" presStyleLbl="sibTrans2D1" presStyleIdx="2" presStyleCnt="3"/>
      <dgm:spPr/>
      <dgm:t>
        <a:bodyPr/>
        <a:lstStyle/>
        <a:p>
          <a:endParaRPr lang="en-IN"/>
        </a:p>
      </dgm:t>
    </dgm:pt>
    <dgm:pt modelId="{E5565B0A-EE7D-4FA7-BBBF-2A3F6590995A}" type="pres">
      <dgm:prSet presAssocID="{FCB0632B-DF91-4828-9C2B-3EC5A7F82780}" presName="node" presStyleLbl="node1" presStyleIdx="3" presStyleCnt="4" custScaleX="16689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772085E-7928-46ED-B790-49B291A19230}" type="presOf" srcId="{9C7F63BF-D09C-45D1-B448-CA1CC2972528}" destId="{76CA156E-1DAB-42CD-854C-9467208469F8}" srcOrd="0" destOrd="0" presId="urn:microsoft.com/office/officeart/2005/8/layout/process2"/>
    <dgm:cxn modelId="{C1D25311-BA3C-44AC-9CFF-3DA28EB9B605}" type="presOf" srcId="{EB0347E9-D297-4F5B-8DE7-DBAD52B56196}" destId="{42200F1A-FE27-450B-BD84-3B6EB001E371}" srcOrd="0" destOrd="0" presId="urn:microsoft.com/office/officeart/2005/8/layout/process2"/>
    <dgm:cxn modelId="{9C8FE417-C6D2-4A57-98DA-E436DDB14E47}" type="presOf" srcId="{0097E378-5C50-4E1D-9A1D-7A56F998B9D2}" destId="{B5A35E9C-78AD-4750-BA48-188ED085DB01}" srcOrd="0" destOrd="0" presId="urn:microsoft.com/office/officeart/2005/8/layout/process2"/>
    <dgm:cxn modelId="{1AEB46EA-1BE6-4200-ABA3-777C5E736EC2}" type="presOf" srcId="{38E2C493-71C7-4AFE-83FE-138A8CAE515D}" destId="{9173273D-13B8-4596-AE4B-93FC6A3580A3}" srcOrd="0" destOrd="0" presId="urn:microsoft.com/office/officeart/2005/8/layout/process2"/>
    <dgm:cxn modelId="{A314A795-A58D-44F6-9E53-CB017C0E90A2}" type="presOf" srcId="{84FB49C5-2BED-4E42-8F6D-31FA41B1B176}" destId="{00108122-9694-43F5-9611-0E0462217EFC}" srcOrd="1" destOrd="0" presId="urn:microsoft.com/office/officeart/2005/8/layout/process2"/>
    <dgm:cxn modelId="{5DE3097B-413F-4CBF-9D8A-8C029D6D9ACA}" srcId="{38E2C493-71C7-4AFE-83FE-138A8CAE515D}" destId="{EAFCE3D1-4824-4B00-9D73-AE83FE8C0EAB}" srcOrd="0" destOrd="0" parTransId="{57ED8F1B-EB8C-4313-A5B3-F49CB9354D30}" sibTransId="{EB0347E9-D297-4F5B-8DE7-DBAD52B56196}"/>
    <dgm:cxn modelId="{11096206-6DEB-4C3B-80F5-301CB246A85A}" srcId="{38E2C493-71C7-4AFE-83FE-138A8CAE515D}" destId="{0097E378-5C50-4E1D-9A1D-7A56F998B9D2}" srcOrd="2" destOrd="0" parTransId="{B1A80B91-B3AB-4294-A9AE-663FC65DB04E}" sibTransId="{8BF81DE0-9A71-458B-9EB9-AB75772953D2}"/>
    <dgm:cxn modelId="{D1FCEC21-5242-4E4B-B569-4A993FF23F68}" type="presOf" srcId="{8BF81DE0-9A71-458B-9EB9-AB75772953D2}" destId="{07CF1DDD-3A29-41B9-B78E-BD139941BCA2}" srcOrd="1" destOrd="0" presId="urn:microsoft.com/office/officeart/2005/8/layout/process2"/>
    <dgm:cxn modelId="{E81F1FE0-1307-42A4-9DFB-6C9187AFAD54}" type="presOf" srcId="{EAFCE3D1-4824-4B00-9D73-AE83FE8C0EAB}" destId="{F517CBEC-6747-4242-8874-1F9619B91FA8}" srcOrd="0" destOrd="0" presId="urn:microsoft.com/office/officeart/2005/8/layout/process2"/>
    <dgm:cxn modelId="{A73A1B96-465F-430C-97BC-43E5E7986664}" srcId="{38E2C493-71C7-4AFE-83FE-138A8CAE515D}" destId="{FCB0632B-DF91-4828-9C2B-3EC5A7F82780}" srcOrd="3" destOrd="0" parTransId="{0C084781-C0F0-4E51-97AD-4F53DD3DE3A3}" sibTransId="{3CA6E388-7A8B-40CF-B98A-B9CD4C59DFB2}"/>
    <dgm:cxn modelId="{F93A57C6-BA96-42EC-9D12-C24AD87B5D79}" type="presOf" srcId="{FCB0632B-DF91-4828-9C2B-3EC5A7F82780}" destId="{E5565B0A-EE7D-4FA7-BBBF-2A3F6590995A}" srcOrd="0" destOrd="0" presId="urn:microsoft.com/office/officeart/2005/8/layout/process2"/>
    <dgm:cxn modelId="{E87D63D1-2AC4-4F90-B67C-384A742B3242}" type="presOf" srcId="{EB0347E9-D297-4F5B-8DE7-DBAD52B56196}" destId="{0CD99D13-62BA-46BB-9D3A-C24B227B6870}" srcOrd="1" destOrd="0" presId="urn:microsoft.com/office/officeart/2005/8/layout/process2"/>
    <dgm:cxn modelId="{885E2C12-1B11-4F28-9A87-D848479A4AC6}" srcId="{38E2C493-71C7-4AFE-83FE-138A8CAE515D}" destId="{9C7F63BF-D09C-45D1-B448-CA1CC2972528}" srcOrd="1" destOrd="0" parTransId="{49B31E63-C3D6-4954-AD6F-997EF58DC009}" sibTransId="{84FB49C5-2BED-4E42-8F6D-31FA41B1B176}"/>
    <dgm:cxn modelId="{D31BAEA1-9543-4D68-B9B4-658BCDE1CCEE}" type="presOf" srcId="{84FB49C5-2BED-4E42-8F6D-31FA41B1B176}" destId="{F43BE31E-B784-40EB-87F6-098F78F69683}" srcOrd="0" destOrd="0" presId="urn:microsoft.com/office/officeart/2005/8/layout/process2"/>
    <dgm:cxn modelId="{096F7E5E-7AC5-49BE-8D03-D325ABBE3143}" type="presOf" srcId="{8BF81DE0-9A71-458B-9EB9-AB75772953D2}" destId="{2862F63F-C1C4-4938-90C3-B0F838D47FCC}" srcOrd="0" destOrd="0" presId="urn:microsoft.com/office/officeart/2005/8/layout/process2"/>
    <dgm:cxn modelId="{90048C3E-DBDF-4FA9-B821-F9D672105303}" type="presParOf" srcId="{9173273D-13B8-4596-AE4B-93FC6A3580A3}" destId="{F517CBEC-6747-4242-8874-1F9619B91FA8}" srcOrd="0" destOrd="0" presId="urn:microsoft.com/office/officeart/2005/8/layout/process2"/>
    <dgm:cxn modelId="{32BCA8F6-872D-4D68-8C01-86FDE0BFEBF3}" type="presParOf" srcId="{9173273D-13B8-4596-AE4B-93FC6A3580A3}" destId="{42200F1A-FE27-450B-BD84-3B6EB001E371}" srcOrd="1" destOrd="0" presId="urn:microsoft.com/office/officeart/2005/8/layout/process2"/>
    <dgm:cxn modelId="{75B62F73-664E-4DAA-9F4F-451605FA9A8E}" type="presParOf" srcId="{42200F1A-FE27-450B-BD84-3B6EB001E371}" destId="{0CD99D13-62BA-46BB-9D3A-C24B227B6870}" srcOrd="0" destOrd="0" presId="urn:microsoft.com/office/officeart/2005/8/layout/process2"/>
    <dgm:cxn modelId="{08A45A73-C43C-4336-9D85-8E8C0AC993AB}" type="presParOf" srcId="{9173273D-13B8-4596-AE4B-93FC6A3580A3}" destId="{76CA156E-1DAB-42CD-854C-9467208469F8}" srcOrd="2" destOrd="0" presId="urn:microsoft.com/office/officeart/2005/8/layout/process2"/>
    <dgm:cxn modelId="{CD1A3B9A-62B6-41F0-ADEF-DDDBFD051368}" type="presParOf" srcId="{9173273D-13B8-4596-AE4B-93FC6A3580A3}" destId="{F43BE31E-B784-40EB-87F6-098F78F69683}" srcOrd="3" destOrd="0" presId="urn:microsoft.com/office/officeart/2005/8/layout/process2"/>
    <dgm:cxn modelId="{87FAE198-4A68-4EED-AAFF-46D6286250BF}" type="presParOf" srcId="{F43BE31E-B784-40EB-87F6-098F78F69683}" destId="{00108122-9694-43F5-9611-0E0462217EFC}" srcOrd="0" destOrd="0" presId="urn:microsoft.com/office/officeart/2005/8/layout/process2"/>
    <dgm:cxn modelId="{CD6D8ABB-5145-4FF6-9344-276860D7D2ED}" type="presParOf" srcId="{9173273D-13B8-4596-AE4B-93FC6A3580A3}" destId="{B5A35E9C-78AD-4750-BA48-188ED085DB01}" srcOrd="4" destOrd="0" presId="urn:microsoft.com/office/officeart/2005/8/layout/process2"/>
    <dgm:cxn modelId="{BA36F90E-8AAC-4259-9D1F-B02B4F751274}" type="presParOf" srcId="{9173273D-13B8-4596-AE4B-93FC6A3580A3}" destId="{2862F63F-C1C4-4938-90C3-B0F838D47FCC}" srcOrd="5" destOrd="0" presId="urn:microsoft.com/office/officeart/2005/8/layout/process2"/>
    <dgm:cxn modelId="{21CF5823-8FED-4C19-AED5-8E1570C56BBA}" type="presParOf" srcId="{2862F63F-C1C4-4938-90C3-B0F838D47FCC}" destId="{07CF1DDD-3A29-41B9-B78E-BD139941BCA2}" srcOrd="0" destOrd="0" presId="urn:microsoft.com/office/officeart/2005/8/layout/process2"/>
    <dgm:cxn modelId="{631DF507-0436-407F-97E0-1B60CA1EEBCF}" type="presParOf" srcId="{9173273D-13B8-4596-AE4B-93FC6A3580A3}" destId="{E5565B0A-EE7D-4FA7-BBBF-2A3F6590995A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384AF7-3405-4850-AF2F-B9BB49935AF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8A1E211B-D766-46DA-9D1E-323B790456FC}">
      <dgm:prSet custT="1"/>
      <dgm:spPr/>
      <dgm:t>
        <a:bodyPr/>
        <a:lstStyle/>
        <a:p>
          <a:pPr rtl="0"/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Bacterial cell wall(-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charge)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019E1A-903F-4CD3-8BA5-49E6DCB09EFE}" cxnId="{5974C22D-3A87-42AA-A096-E1EF59F58F73}" type="parTrans">
      <dgm:prSet/>
      <dgm:spPr/>
      <dgm:t>
        <a:bodyPr/>
        <a:lstStyle/>
        <a:p>
          <a:endParaRPr lang="en-IN"/>
        </a:p>
      </dgm:t>
    </dgm:pt>
    <dgm:pt modelId="{EE93E324-3332-4C5E-8F42-AD5511836D88}" cxnId="{5974C22D-3A87-42AA-A096-E1EF59F58F73}" type="sibTrans">
      <dgm:prSet/>
      <dgm:spPr/>
      <dgm:t>
        <a:bodyPr/>
        <a:lstStyle/>
        <a:p>
          <a:endParaRPr lang="en-IN"/>
        </a:p>
      </dgm:t>
    </dgm:pt>
    <dgm:pt modelId="{1CFF9BA5-5B1E-4B4E-A2C5-E8B52751D2A2}">
      <dgm:prSet custT="1"/>
      <dgm:spPr/>
      <dgm:t>
        <a:bodyPr/>
        <a:lstStyle/>
        <a:p>
          <a:pPr rtl="0"/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Reacts with +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charged 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chlorhexidine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molecule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C54D6-C1F9-4ADE-95A3-E17230AC96B3}" cxnId="{DD66FD7E-020D-4C0C-99FA-FEC6C02AD4FB}" type="parTrans">
      <dgm:prSet/>
      <dgm:spPr/>
      <dgm:t>
        <a:bodyPr/>
        <a:lstStyle/>
        <a:p>
          <a:endParaRPr lang="en-IN"/>
        </a:p>
      </dgm:t>
    </dgm:pt>
    <dgm:pt modelId="{0B88F014-3338-40EE-86B2-FC9F68F6DF01}" cxnId="{DD66FD7E-020D-4C0C-99FA-FEC6C02AD4FB}" type="sibTrans">
      <dgm:prSet/>
      <dgm:spPr/>
      <dgm:t>
        <a:bodyPr/>
        <a:lstStyle/>
        <a:p>
          <a:endParaRPr lang="en-IN"/>
        </a:p>
      </dgm:t>
    </dgm:pt>
    <dgm:pt modelId="{A088B41C-4708-47C5-A67A-5ED81F627BC0}">
      <dgm:prSet custT="1"/>
      <dgm:spPr/>
      <dgm:t>
        <a:bodyPr/>
        <a:lstStyle/>
        <a:p>
          <a:pPr rtl="0"/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Integrity of cell membrane altered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4F37F5-BD94-49F9-AD28-D7C8F80873BD}" cxnId="{FB57BB25-F924-4792-B5EE-903C0C23BB6C}" type="parTrans">
      <dgm:prSet/>
      <dgm:spPr/>
      <dgm:t>
        <a:bodyPr/>
        <a:lstStyle/>
        <a:p>
          <a:endParaRPr lang="en-IN"/>
        </a:p>
      </dgm:t>
    </dgm:pt>
    <dgm:pt modelId="{A38CD0AB-1555-45F4-8BD4-0F8A3A7512E0}" cxnId="{FB57BB25-F924-4792-B5EE-903C0C23BB6C}" type="sibTrans">
      <dgm:prSet/>
      <dgm:spPr/>
      <dgm:t>
        <a:bodyPr/>
        <a:lstStyle/>
        <a:p>
          <a:endParaRPr lang="en-IN"/>
        </a:p>
      </dgm:t>
    </dgm:pt>
    <dgm:pt modelId="{C6763CF0-8968-4FD3-90F6-805CD97772F9}">
      <dgm:prSet custT="1"/>
      <dgm:spPr/>
      <dgm:t>
        <a:bodyPr/>
        <a:lstStyle/>
        <a:p>
          <a:pPr rtl="0"/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CHX binds to inner membrane phospholipids &amp; increase  permeability 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F31304-E129-4A12-88BE-F24694550352}" cxnId="{C5538082-2146-4F54-AD0D-86C1783CC4FB}" type="parTrans">
      <dgm:prSet/>
      <dgm:spPr/>
      <dgm:t>
        <a:bodyPr/>
        <a:lstStyle/>
        <a:p>
          <a:endParaRPr lang="en-IN"/>
        </a:p>
      </dgm:t>
    </dgm:pt>
    <dgm:pt modelId="{8D38EABA-87D3-4C81-A783-F485FC830B4A}" cxnId="{C5538082-2146-4F54-AD0D-86C1783CC4FB}" type="sibTrans">
      <dgm:prSet/>
      <dgm:spPr/>
      <dgm:t>
        <a:bodyPr/>
        <a:lstStyle/>
        <a:p>
          <a:endParaRPr lang="en-IN"/>
        </a:p>
      </dgm:t>
    </dgm:pt>
    <dgm:pt modelId="{3B65D933-0767-470F-9D38-0A0B92143FF7}">
      <dgm:prSet custT="1"/>
      <dgm:spPr/>
      <dgm:t>
        <a:bodyPr/>
        <a:lstStyle/>
        <a:p>
          <a:pPr rtl="0"/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Vital elements leak out &amp; this effect is reversible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18362F-94D5-4D76-AA71-C6C0BBDD0430}" cxnId="{4DB00F42-B40E-4B7F-93A3-3F240CA7EFD2}" type="parTrans">
      <dgm:prSet/>
      <dgm:spPr/>
      <dgm:t>
        <a:bodyPr/>
        <a:lstStyle/>
        <a:p>
          <a:endParaRPr lang="en-IN"/>
        </a:p>
      </dgm:t>
    </dgm:pt>
    <dgm:pt modelId="{BE914E00-BDE7-4231-B03F-28E87A1DD441}" cxnId="{4DB00F42-B40E-4B7F-93A3-3F240CA7EFD2}" type="sibTrans">
      <dgm:prSet/>
      <dgm:spPr/>
      <dgm:t>
        <a:bodyPr/>
        <a:lstStyle/>
        <a:p>
          <a:endParaRPr lang="en-IN"/>
        </a:p>
      </dgm:t>
    </dgm:pt>
    <dgm:pt modelId="{1C31A8D3-BFBB-456C-AE3F-DBB9F1A303CA}" type="pres">
      <dgm:prSet presAssocID="{92384AF7-3405-4850-AF2F-B9BB49935AF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A476B68-9370-43D4-BAB3-76BD0D92DA7E}" type="pres">
      <dgm:prSet presAssocID="{92384AF7-3405-4850-AF2F-B9BB49935AF2}" presName="dummyMaxCanvas" presStyleCnt="0">
        <dgm:presLayoutVars/>
      </dgm:prSet>
      <dgm:spPr/>
    </dgm:pt>
    <dgm:pt modelId="{C394AA66-C432-4B85-B278-DFC0A74D19E5}" type="pres">
      <dgm:prSet presAssocID="{92384AF7-3405-4850-AF2F-B9BB49935AF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42E409-A7A0-46D7-806C-FEBE1B8779B9}" type="pres">
      <dgm:prSet presAssocID="{92384AF7-3405-4850-AF2F-B9BB49935AF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97F54BC-F414-44DA-B755-250B74887B04}" type="pres">
      <dgm:prSet presAssocID="{92384AF7-3405-4850-AF2F-B9BB49935AF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A52A37F-D27E-44D1-809C-DEDE24ACF3EC}" type="pres">
      <dgm:prSet presAssocID="{92384AF7-3405-4850-AF2F-B9BB49935AF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7F22B93-257E-4AC9-9BE7-182B9B5EC039}" type="pres">
      <dgm:prSet presAssocID="{92384AF7-3405-4850-AF2F-B9BB49935AF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82D4ECC-F9AA-49F0-B05C-10726E1D8E6E}" type="pres">
      <dgm:prSet presAssocID="{92384AF7-3405-4850-AF2F-B9BB49935AF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6A87AD-3688-4AAF-8FCB-A28BF824F0AC}" type="pres">
      <dgm:prSet presAssocID="{92384AF7-3405-4850-AF2F-B9BB49935AF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99EBC47-A19F-4329-8CED-01229C1B804B}" type="pres">
      <dgm:prSet presAssocID="{92384AF7-3405-4850-AF2F-B9BB49935AF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C2670C-5D63-4D32-A506-7B19F2521252}" type="pres">
      <dgm:prSet presAssocID="{92384AF7-3405-4850-AF2F-B9BB49935AF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F21E54B-F7EE-4322-A4D3-76B60439AA36}" type="pres">
      <dgm:prSet presAssocID="{92384AF7-3405-4850-AF2F-B9BB49935AF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AF5AA24-638E-4076-810F-DEDFCCC763F7}" type="pres">
      <dgm:prSet presAssocID="{92384AF7-3405-4850-AF2F-B9BB49935AF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A56487-DABE-4472-A7A6-5470EFA0E1E4}" type="pres">
      <dgm:prSet presAssocID="{92384AF7-3405-4850-AF2F-B9BB49935AF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908BB6-7222-42BE-8359-249F1BBC048A}" type="pres">
      <dgm:prSet presAssocID="{92384AF7-3405-4850-AF2F-B9BB49935AF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B5CDD0E-BFF5-4F14-84C5-24DCF6BFD3D6}" type="pres">
      <dgm:prSet presAssocID="{92384AF7-3405-4850-AF2F-B9BB49935AF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AF0061D-1F41-4EE9-946C-DF9F725384DD}" type="presOf" srcId="{A088B41C-4708-47C5-A67A-5ED81F627BC0}" destId="{497F54BC-F414-44DA-B755-250B74887B04}" srcOrd="0" destOrd="0" presId="urn:microsoft.com/office/officeart/2005/8/layout/vProcess5"/>
    <dgm:cxn modelId="{C36A451F-65A9-4CE9-A8C5-0CB88793EDF8}" type="presOf" srcId="{8A1E211B-D766-46DA-9D1E-323B790456FC}" destId="{CF21E54B-F7EE-4322-A4D3-76B60439AA36}" srcOrd="1" destOrd="0" presId="urn:microsoft.com/office/officeart/2005/8/layout/vProcess5"/>
    <dgm:cxn modelId="{ED4B0C22-05FE-4E07-889A-BA9A3C84D3AE}" type="presOf" srcId="{8A1E211B-D766-46DA-9D1E-323B790456FC}" destId="{C394AA66-C432-4B85-B278-DFC0A74D19E5}" srcOrd="0" destOrd="0" presId="urn:microsoft.com/office/officeart/2005/8/layout/vProcess5"/>
    <dgm:cxn modelId="{C5538082-2146-4F54-AD0D-86C1783CC4FB}" srcId="{92384AF7-3405-4850-AF2F-B9BB49935AF2}" destId="{C6763CF0-8968-4FD3-90F6-805CD97772F9}" srcOrd="3" destOrd="0" parTransId="{C8F31304-E129-4A12-88BE-F24694550352}" sibTransId="{8D38EABA-87D3-4C81-A783-F485FC830B4A}"/>
    <dgm:cxn modelId="{7DF55CD5-26EA-49E4-BAF8-7EA7C78A7957}" type="presOf" srcId="{C6763CF0-8968-4FD3-90F6-805CD97772F9}" destId="{2A52A37F-D27E-44D1-809C-DEDE24ACF3EC}" srcOrd="0" destOrd="0" presId="urn:microsoft.com/office/officeart/2005/8/layout/vProcess5"/>
    <dgm:cxn modelId="{5974C22D-3A87-42AA-A096-E1EF59F58F73}" srcId="{92384AF7-3405-4850-AF2F-B9BB49935AF2}" destId="{8A1E211B-D766-46DA-9D1E-323B790456FC}" srcOrd="0" destOrd="0" parTransId="{13019E1A-903F-4CD3-8BA5-49E6DCB09EFE}" sibTransId="{EE93E324-3332-4C5E-8F42-AD5511836D88}"/>
    <dgm:cxn modelId="{47F2E0EC-F045-4639-821C-044F09516EDC}" type="presOf" srcId="{EE93E324-3332-4C5E-8F42-AD5511836D88}" destId="{D82D4ECC-F9AA-49F0-B05C-10726E1D8E6E}" srcOrd="0" destOrd="0" presId="urn:microsoft.com/office/officeart/2005/8/layout/vProcess5"/>
    <dgm:cxn modelId="{564BB8D7-3D30-4B5E-93CC-B0D93BDE4839}" type="presOf" srcId="{1CFF9BA5-5B1E-4B4E-A2C5-E8B52751D2A2}" destId="{AAF5AA24-638E-4076-810F-DEDFCCC763F7}" srcOrd="1" destOrd="0" presId="urn:microsoft.com/office/officeart/2005/8/layout/vProcess5"/>
    <dgm:cxn modelId="{57BA2BE4-36EA-4641-BCBE-3ED261B5ADC6}" type="presOf" srcId="{8D38EABA-87D3-4C81-A783-F485FC830B4A}" destId="{77C2670C-5D63-4D32-A506-7B19F2521252}" srcOrd="0" destOrd="0" presId="urn:microsoft.com/office/officeart/2005/8/layout/vProcess5"/>
    <dgm:cxn modelId="{DD66FD7E-020D-4C0C-99FA-FEC6C02AD4FB}" srcId="{92384AF7-3405-4850-AF2F-B9BB49935AF2}" destId="{1CFF9BA5-5B1E-4B4E-A2C5-E8B52751D2A2}" srcOrd="1" destOrd="0" parTransId="{725C54D6-C1F9-4ADE-95A3-E17230AC96B3}" sibTransId="{0B88F014-3338-40EE-86B2-FC9F68F6DF01}"/>
    <dgm:cxn modelId="{02884F7E-8097-4645-AB1F-21CAB3E71CB0}" type="presOf" srcId="{0B88F014-3338-40EE-86B2-FC9F68F6DF01}" destId="{A86A87AD-3688-4AAF-8FCB-A28BF824F0AC}" srcOrd="0" destOrd="0" presId="urn:microsoft.com/office/officeart/2005/8/layout/vProcess5"/>
    <dgm:cxn modelId="{FB57BB25-F924-4792-B5EE-903C0C23BB6C}" srcId="{92384AF7-3405-4850-AF2F-B9BB49935AF2}" destId="{A088B41C-4708-47C5-A67A-5ED81F627BC0}" srcOrd="2" destOrd="0" parTransId="{1B4F37F5-BD94-49F9-AD28-D7C8F80873BD}" sibTransId="{A38CD0AB-1555-45F4-8BD4-0F8A3A7512E0}"/>
    <dgm:cxn modelId="{A5EF15AD-1268-486D-A1AD-F7FC18EC533E}" type="presOf" srcId="{3B65D933-0767-470F-9D38-0A0B92143FF7}" destId="{9B5CDD0E-BFF5-4F14-84C5-24DCF6BFD3D6}" srcOrd="1" destOrd="0" presId="urn:microsoft.com/office/officeart/2005/8/layout/vProcess5"/>
    <dgm:cxn modelId="{9B507F7F-691D-4294-9A92-22336CD8DBB6}" type="presOf" srcId="{A38CD0AB-1555-45F4-8BD4-0F8A3A7512E0}" destId="{499EBC47-A19F-4329-8CED-01229C1B804B}" srcOrd="0" destOrd="0" presId="urn:microsoft.com/office/officeart/2005/8/layout/vProcess5"/>
    <dgm:cxn modelId="{EB86A59A-9195-427F-ADEB-02FE4877BB75}" type="presOf" srcId="{1CFF9BA5-5B1E-4B4E-A2C5-E8B52751D2A2}" destId="{7D42E409-A7A0-46D7-806C-FEBE1B8779B9}" srcOrd="0" destOrd="0" presId="urn:microsoft.com/office/officeart/2005/8/layout/vProcess5"/>
    <dgm:cxn modelId="{EB655CB9-0DE5-4BD8-9AA6-863DF1CBC661}" type="presOf" srcId="{A088B41C-4708-47C5-A67A-5ED81F627BC0}" destId="{B9A56487-DABE-4472-A7A6-5470EFA0E1E4}" srcOrd="1" destOrd="0" presId="urn:microsoft.com/office/officeart/2005/8/layout/vProcess5"/>
    <dgm:cxn modelId="{EB6C4B26-7773-4FDA-9013-D76CA1155942}" type="presOf" srcId="{3B65D933-0767-470F-9D38-0A0B92143FF7}" destId="{17F22B93-257E-4AC9-9BE7-182B9B5EC039}" srcOrd="0" destOrd="0" presId="urn:microsoft.com/office/officeart/2005/8/layout/vProcess5"/>
    <dgm:cxn modelId="{E4FB67F1-2940-43ED-B268-3C37696107A2}" type="presOf" srcId="{C6763CF0-8968-4FD3-90F6-805CD97772F9}" destId="{1D908BB6-7222-42BE-8359-249F1BBC048A}" srcOrd="1" destOrd="0" presId="urn:microsoft.com/office/officeart/2005/8/layout/vProcess5"/>
    <dgm:cxn modelId="{F7DE9887-E60C-4160-9968-BBF1E55DF01E}" type="presOf" srcId="{92384AF7-3405-4850-AF2F-B9BB49935AF2}" destId="{1C31A8D3-BFBB-456C-AE3F-DBB9F1A303CA}" srcOrd="0" destOrd="0" presId="urn:microsoft.com/office/officeart/2005/8/layout/vProcess5"/>
    <dgm:cxn modelId="{4DB00F42-B40E-4B7F-93A3-3F240CA7EFD2}" srcId="{92384AF7-3405-4850-AF2F-B9BB49935AF2}" destId="{3B65D933-0767-470F-9D38-0A0B92143FF7}" srcOrd="4" destOrd="0" parTransId="{FC18362F-94D5-4D76-AA71-C6C0BBDD0430}" sibTransId="{BE914E00-BDE7-4231-B03F-28E87A1DD441}"/>
    <dgm:cxn modelId="{B85DB402-01E5-4B3F-A9C4-803A93F65982}" type="presParOf" srcId="{1C31A8D3-BFBB-456C-AE3F-DBB9F1A303CA}" destId="{7A476B68-9370-43D4-BAB3-76BD0D92DA7E}" srcOrd="0" destOrd="0" presId="urn:microsoft.com/office/officeart/2005/8/layout/vProcess5"/>
    <dgm:cxn modelId="{B1D2776E-BF29-425D-B1D5-5DE1CBEACDFF}" type="presParOf" srcId="{1C31A8D3-BFBB-456C-AE3F-DBB9F1A303CA}" destId="{C394AA66-C432-4B85-B278-DFC0A74D19E5}" srcOrd="1" destOrd="0" presId="urn:microsoft.com/office/officeart/2005/8/layout/vProcess5"/>
    <dgm:cxn modelId="{972F9293-B291-48BE-95BF-BF710714CBAC}" type="presParOf" srcId="{1C31A8D3-BFBB-456C-AE3F-DBB9F1A303CA}" destId="{7D42E409-A7A0-46D7-806C-FEBE1B8779B9}" srcOrd="2" destOrd="0" presId="urn:microsoft.com/office/officeart/2005/8/layout/vProcess5"/>
    <dgm:cxn modelId="{D369224A-7577-4A7C-B92A-E8344E0B9F59}" type="presParOf" srcId="{1C31A8D3-BFBB-456C-AE3F-DBB9F1A303CA}" destId="{497F54BC-F414-44DA-B755-250B74887B04}" srcOrd="3" destOrd="0" presId="urn:microsoft.com/office/officeart/2005/8/layout/vProcess5"/>
    <dgm:cxn modelId="{08832165-7A92-4DF3-AB84-3DDAF4DCDE12}" type="presParOf" srcId="{1C31A8D3-BFBB-456C-AE3F-DBB9F1A303CA}" destId="{2A52A37F-D27E-44D1-809C-DEDE24ACF3EC}" srcOrd="4" destOrd="0" presId="urn:microsoft.com/office/officeart/2005/8/layout/vProcess5"/>
    <dgm:cxn modelId="{8D7F2F0A-95D1-424B-8BED-478F5B59E89D}" type="presParOf" srcId="{1C31A8D3-BFBB-456C-AE3F-DBB9F1A303CA}" destId="{17F22B93-257E-4AC9-9BE7-182B9B5EC039}" srcOrd="5" destOrd="0" presId="urn:microsoft.com/office/officeart/2005/8/layout/vProcess5"/>
    <dgm:cxn modelId="{C416074F-D327-4DC3-A7CF-F3DFA4F0A4C4}" type="presParOf" srcId="{1C31A8D3-BFBB-456C-AE3F-DBB9F1A303CA}" destId="{D82D4ECC-F9AA-49F0-B05C-10726E1D8E6E}" srcOrd="6" destOrd="0" presId="urn:microsoft.com/office/officeart/2005/8/layout/vProcess5"/>
    <dgm:cxn modelId="{1B3925C6-2503-4C25-8F22-27064B4F03D9}" type="presParOf" srcId="{1C31A8D3-BFBB-456C-AE3F-DBB9F1A303CA}" destId="{A86A87AD-3688-4AAF-8FCB-A28BF824F0AC}" srcOrd="7" destOrd="0" presId="urn:microsoft.com/office/officeart/2005/8/layout/vProcess5"/>
    <dgm:cxn modelId="{5C79A0FA-7752-4563-B9B0-46494DE523CB}" type="presParOf" srcId="{1C31A8D3-BFBB-456C-AE3F-DBB9F1A303CA}" destId="{499EBC47-A19F-4329-8CED-01229C1B804B}" srcOrd="8" destOrd="0" presId="urn:microsoft.com/office/officeart/2005/8/layout/vProcess5"/>
    <dgm:cxn modelId="{7D734BFB-7D13-4AE4-BFDC-C818AEC9F0EE}" type="presParOf" srcId="{1C31A8D3-BFBB-456C-AE3F-DBB9F1A303CA}" destId="{77C2670C-5D63-4D32-A506-7B19F2521252}" srcOrd="9" destOrd="0" presId="urn:microsoft.com/office/officeart/2005/8/layout/vProcess5"/>
    <dgm:cxn modelId="{38B77CAA-EF63-437A-A9BD-ADB8B25EFECE}" type="presParOf" srcId="{1C31A8D3-BFBB-456C-AE3F-DBB9F1A303CA}" destId="{CF21E54B-F7EE-4322-A4D3-76B60439AA36}" srcOrd="10" destOrd="0" presId="urn:microsoft.com/office/officeart/2005/8/layout/vProcess5"/>
    <dgm:cxn modelId="{B7F77284-F52B-47FC-8682-85B67507E24C}" type="presParOf" srcId="{1C31A8D3-BFBB-456C-AE3F-DBB9F1A303CA}" destId="{AAF5AA24-638E-4076-810F-DEDFCCC763F7}" srcOrd="11" destOrd="0" presId="urn:microsoft.com/office/officeart/2005/8/layout/vProcess5"/>
    <dgm:cxn modelId="{C6763E3F-06D8-43AE-9A0C-8AEEECACDCFC}" type="presParOf" srcId="{1C31A8D3-BFBB-456C-AE3F-DBB9F1A303CA}" destId="{B9A56487-DABE-4472-A7A6-5470EFA0E1E4}" srcOrd="12" destOrd="0" presId="urn:microsoft.com/office/officeart/2005/8/layout/vProcess5"/>
    <dgm:cxn modelId="{9197C5AD-65AE-4EA4-8FFB-658A8B3F0C76}" type="presParOf" srcId="{1C31A8D3-BFBB-456C-AE3F-DBB9F1A303CA}" destId="{1D908BB6-7222-42BE-8359-249F1BBC048A}" srcOrd="13" destOrd="0" presId="urn:microsoft.com/office/officeart/2005/8/layout/vProcess5"/>
    <dgm:cxn modelId="{93738937-7B1C-4BB8-892C-C45ABE817BD0}" type="presParOf" srcId="{1C31A8D3-BFBB-456C-AE3F-DBB9F1A303CA}" destId="{9B5CDD0E-BFF5-4F14-84C5-24DCF6BFD3D6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EF6BBB-644B-41FC-BFFE-C41F80208CE8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92C8E470-D53D-407F-90C9-C7178432AC85}">
      <dgm:prSet/>
      <dgm:spPr/>
      <dgm:t>
        <a:bodyPr/>
        <a:lstStyle/>
        <a:p>
          <a:pPr rtl="0"/>
          <a:r>
            <a:rPr lang="en-US" dirty="0" smtClean="0"/>
            <a:t>Increased concentration of </a:t>
          </a:r>
          <a:r>
            <a:rPr lang="en-US" dirty="0" err="1" smtClean="0"/>
            <a:t>chlorhexidine</a:t>
          </a:r>
          <a:endParaRPr lang="en-IN" dirty="0"/>
        </a:p>
      </dgm:t>
    </dgm:pt>
    <dgm:pt modelId="{21AD84DC-9FA7-494D-91BC-22824421780A}" cxnId="{F5A9A230-1FB3-4080-A7FF-93C4BE38E68F}" type="parTrans">
      <dgm:prSet/>
      <dgm:spPr/>
      <dgm:t>
        <a:bodyPr/>
        <a:lstStyle/>
        <a:p>
          <a:endParaRPr lang="en-IN"/>
        </a:p>
      </dgm:t>
    </dgm:pt>
    <dgm:pt modelId="{51270BA5-C015-41F3-A1AA-CF2ACD087C88}" cxnId="{F5A9A230-1FB3-4080-A7FF-93C4BE38E68F}" type="sibTrans">
      <dgm:prSet/>
      <dgm:spPr/>
      <dgm:t>
        <a:bodyPr/>
        <a:lstStyle/>
        <a:p>
          <a:endParaRPr lang="en-IN"/>
        </a:p>
      </dgm:t>
    </dgm:pt>
    <dgm:pt modelId="{40B16940-7624-4F60-8FAC-FC7D40B39375}">
      <dgm:prSet/>
      <dgm:spPr/>
      <dgm:t>
        <a:bodyPr/>
        <a:lstStyle/>
        <a:p>
          <a:pPr rtl="0"/>
          <a:r>
            <a:rPr lang="en-US" dirty="0" smtClean="0"/>
            <a:t>Progressive greater damage to membrane</a:t>
          </a:r>
          <a:endParaRPr lang="en-IN" dirty="0"/>
        </a:p>
      </dgm:t>
    </dgm:pt>
    <dgm:pt modelId="{ABB4B21D-0314-42D6-8998-1AA4F514B737}" cxnId="{A13C32EC-47B6-4971-91E6-C97CF04986E0}" type="parTrans">
      <dgm:prSet/>
      <dgm:spPr/>
      <dgm:t>
        <a:bodyPr/>
        <a:lstStyle/>
        <a:p>
          <a:endParaRPr lang="en-IN"/>
        </a:p>
      </dgm:t>
    </dgm:pt>
    <dgm:pt modelId="{94EC049A-7386-4189-BEE0-40E940E1F632}" cxnId="{A13C32EC-47B6-4971-91E6-C97CF04986E0}" type="sibTrans">
      <dgm:prSet/>
      <dgm:spPr/>
      <dgm:t>
        <a:bodyPr/>
        <a:lstStyle/>
        <a:p>
          <a:endParaRPr lang="en-IN"/>
        </a:p>
      </dgm:t>
    </dgm:pt>
    <dgm:pt modelId="{5A9AA1FE-2CDE-4882-A0B3-2188CED61EE8}">
      <dgm:prSet/>
      <dgm:spPr/>
      <dgm:t>
        <a:bodyPr/>
        <a:lstStyle/>
        <a:p>
          <a:pPr rtl="0"/>
          <a:r>
            <a:rPr lang="en-US" dirty="0" smtClean="0"/>
            <a:t>Larger molecular weight compounds lost</a:t>
          </a:r>
          <a:endParaRPr lang="en-IN" dirty="0"/>
        </a:p>
      </dgm:t>
    </dgm:pt>
    <dgm:pt modelId="{37DBEE29-AED5-4182-8557-DA82387C5D07}" cxnId="{B846C7B5-DB3B-4D81-B3A0-17A55BE81460}" type="parTrans">
      <dgm:prSet/>
      <dgm:spPr/>
      <dgm:t>
        <a:bodyPr/>
        <a:lstStyle/>
        <a:p>
          <a:endParaRPr lang="en-IN"/>
        </a:p>
      </dgm:t>
    </dgm:pt>
    <dgm:pt modelId="{3F81E1EC-570F-4C25-8CFC-000AF51E55A6}" cxnId="{B846C7B5-DB3B-4D81-B3A0-17A55BE81460}" type="sibTrans">
      <dgm:prSet/>
      <dgm:spPr/>
      <dgm:t>
        <a:bodyPr/>
        <a:lstStyle/>
        <a:p>
          <a:endParaRPr lang="en-IN"/>
        </a:p>
      </dgm:t>
    </dgm:pt>
    <dgm:pt modelId="{44B2C090-99D8-4E35-AD5C-680AA525063E}">
      <dgm:prSet/>
      <dgm:spPr/>
      <dgm:t>
        <a:bodyPr/>
        <a:lstStyle/>
        <a:p>
          <a:pPr rtl="0"/>
          <a:r>
            <a:rPr lang="en-US" smtClean="0"/>
            <a:t>Coagulation and precipitation of cytoplasm</a:t>
          </a:r>
          <a:endParaRPr lang="en-IN"/>
        </a:p>
      </dgm:t>
    </dgm:pt>
    <dgm:pt modelId="{4C03D446-4C89-4F61-B065-7FAEF0A8A732}" cxnId="{05CA6EA7-B95F-4FBB-AF66-13C25E0B130C}" type="parTrans">
      <dgm:prSet/>
      <dgm:spPr/>
      <dgm:t>
        <a:bodyPr/>
        <a:lstStyle/>
        <a:p>
          <a:endParaRPr lang="en-IN"/>
        </a:p>
      </dgm:t>
    </dgm:pt>
    <dgm:pt modelId="{D6E20461-36B8-4CCC-8A10-D7DF31AFC94D}" cxnId="{05CA6EA7-B95F-4FBB-AF66-13C25E0B130C}" type="sibTrans">
      <dgm:prSet/>
      <dgm:spPr/>
      <dgm:t>
        <a:bodyPr/>
        <a:lstStyle/>
        <a:p>
          <a:endParaRPr lang="en-IN"/>
        </a:p>
      </dgm:t>
    </dgm:pt>
    <dgm:pt modelId="{4D1A4521-3EF1-4017-B493-51843A5FC808}">
      <dgm:prSet/>
      <dgm:spPr/>
      <dgm:t>
        <a:bodyPr/>
        <a:lstStyle/>
        <a:p>
          <a:pPr rtl="0"/>
          <a:r>
            <a:rPr lang="en-US" dirty="0" smtClean="0"/>
            <a:t>Free </a:t>
          </a:r>
          <a:r>
            <a:rPr lang="en-US" dirty="0" err="1" smtClean="0"/>
            <a:t>chx</a:t>
          </a:r>
          <a:r>
            <a:rPr lang="en-US" dirty="0" smtClean="0"/>
            <a:t> molecule enter the cell &amp; coagulates proteins</a:t>
          </a:r>
          <a:endParaRPr lang="en-IN" dirty="0"/>
        </a:p>
      </dgm:t>
    </dgm:pt>
    <dgm:pt modelId="{895EFE0F-C056-4F0F-B007-DBAEB6445F55}" cxnId="{B6FB0D3E-7CB5-4953-927B-2275F5239C5C}" type="parTrans">
      <dgm:prSet/>
      <dgm:spPr/>
      <dgm:t>
        <a:bodyPr/>
        <a:lstStyle/>
        <a:p>
          <a:endParaRPr lang="en-IN"/>
        </a:p>
      </dgm:t>
    </dgm:pt>
    <dgm:pt modelId="{B593DAD9-4A9E-4C0D-8494-C0DFE8B5BF29}" cxnId="{B6FB0D3E-7CB5-4953-927B-2275F5239C5C}" type="sibTrans">
      <dgm:prSet/>
      <dgm:spPr/>
      <dgm:t>
        <a:bodyPr/>
        <a:lstStyle/>
        <a:p>
          <a:endParaRPr lang="en-IN"/>
        </a:p>
      </dgm:t>
    </dgm:pt>
    <dgm:pt modelId="{903EA9F4-0FCD-4602-B6B7-D1C60DC7F2CE}">
      <dgm:prSet/>
      <dgm:spPr/>
      <dgm:t>
        <a:bodyPr/>
        <a:lstStyle/>
        <a:p>
          <a:pPr rtl="0"/>
          <a:r>
            <a:rPr lang="en-US" smtClean="0"/>
            <a:t>Vital cell activity ceases</a:t>
          </a:r>
          <a:endParaRPr lang="en-IN" dirty="0"/>
        </a:p>
      </dgm:t>
    </dgm:pt>
    <dgm:pt modelId="{F6A793C6-B343-480C-B1A2-3678A432E65A}" cxnId="{7AD39124-8B20-45A8-B07D-56744A977D20}" type="parTrans">
      <dgm:prSet/>
      <dgm:spPr/>
      <dgm:t>
        <a:bodyPr/>
        <a:lstStyle/>
        <a:p>
          <a:endParaRPr lang="en-IN"/>
        </a:p>
      </dgm:t>
    </dgm:pt>
    <dgm:pt modelId="{E489A797-327C-4907-9AA8-ACBF541D4750}" cxnId="{7AD39124-8B20-45A8-B07D-56744A977D20}" type="sibTrans">
      <dgm:prSet/>
      <dgm:spPr/>
      <dgm:t>
        <a:bodyPr/>
        <a:lstStyle/>
        <a:p>
          <a:endParaRPr lang="en-IN"/>
        </a:p>
      </dgm:t>
    </dgm:pt>
    <dgm:pt modelId="{97705C82-1441-4D76-B6F0-41D5D47640E7}">
      <dgm:prSet/>
      <dgm:spPr/>
      <dgm:t>
        <a:bodyPr/>
        <a:lstStyle/>
        <a:p>
          <a:pPr rtl="0"/>
          <a:r>
            <a:rPr lang="en-US" smtClean="0"/>
            <a:t>Cell death</a:t>
          </a:r>
          <a:endParaRPr lang="en-IN" dirty="0"/>
        </a:p>
      </dgm:t>
    </dgm:pt>
    <dgm:pt modelId="{97A069E8-6E1C-4720-8A6D-D3839FB1F767}" cxnId="{0A3F755B-181A-4EF8-8A5C-447FAA83C9D4}" type="parTrans">
      <dgm:prSet/>
      <dgm:spPr/>
      <dgm:t>
        <a:bodyPr/>
        <a:lstStyle/>
        <a:p>
          <a:endParaRPr lang="en-IN"/>
        </a:p>
      </dgm:t>
    </dgm:pt>
    <dgm:pt modelId="{5B54A3A4-8477-402B-9DC2-A8A2DDECB92A}" cxnId="{0A3F755B-181A-4EF8-8A5C-447FAA83C9D4}" type="sibTrans">
      <dgm:prSet/>
      <dgm:spPr/>
      <dgm:t>
        <a:bodyPr/>
        <a:lstStyle/>
        <a:p>
          <a:endParaRPr lang="en-IN"/>
        </a:p>
      </dgm:t>
    </dgm:pt>
    <dgm:pt modelId="{71F00778-77F3-4BBC-AD15-EB17975A8E2A}" type="pres">
      <dgm:prSet presAssocID="{18EF6BBB-644B-41FC-BFFE-C41F80208C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EA32E39-3182-41AA-9B40-D24E76C066C2}" type="pres">
      <dgm:prSet presAssocID="{92C8E470-D53D-407F-90C9-C7178432AC85}" presName="vertFlow" presStyleCnt="0"/>
      <dgm:spPr/>
    </dgm:pt>
    <dgm:pt modelId="{81E7F140-1DBB-438F-A4A2-0682AE4514B5}" type="pres">
      <dgm:prSet presAssocID="{92C8E470-D53D-407F-90C9-C7178432AC85}" presName="header" presStyleLbl="node1" presStyleIdx="0" presStyleCnt="1" custScaleX="188705"/>
      <dgm:spPr/>
      <dgm:t>
        <a:bodyPr/>
        <a:lstStyle/>
        <a:p>
          <a:endParaRPr lang="en-IN"/>
        </a:p>
      </dgm:t>
    </dgm:pt>
    <dgm:pt modelId="{FBAB6156-9A25-4493-B0C7-18BB2F0C1D67}" type="pres">
      <dgm:prSet presAssocID="{ABB4B21D-0314-42D6-8998-1AA4F514B737}" presName="parTrans" presStyleLbl="sibTrans2D1" presStyleIdx="0" presStyleCnt="6"/>
      <dgm:spPr/>
      <dgm:t>
        <a:bodyPr/>
        <a:lstStyle/>
        <a:p>
          <a:endParaRPr lang="en-IN"/>
        </a:p>
      </dgm:t>
    </dgm:pt>
    <dgm:pt modelId="{232ECB09-FDE1-42BD-8E2C-C397914FD17A}" type="pres">
      <dgm:prSet presAssocID="{40B16940-7624-4F60-8FAC-FC7D40B39375}" presName="child" presStyleLbl="alignAccFollowNode1" presStyleIdx="0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E1B117-B10F-49DB-97DC-91E3E125AB06}" type="pres">
      <dgm:prSet presAssocID="{94EC049A-7386-4189-BEE0-40E940E1F632}" presName="sibTrans" presStyleLbl="sibTrans2D1" presStyleIdx="1" presStyleCnt="6"/>
      <dgm:spPr/>
      <dgm:t>
        <a:bodyPr/>
        <a:lstStyle/>
        <a:p>
          <a:endParaRPr lang="en-IN"/>
        </a:p>
      </dgm:t>
    </dgm:pt>
    <dgm:pt modelId="{86C6295F-6646-4D67-9F3C-A0F381A4B715}" type="pres">
      <dgm:prSet presAssocID="{5A9AA1FE-2CDE-4882-A0B3-2188CED61EE8}" presName="child" presStyleLbl="alignAccFollowNode1" presStyleIdx="1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2AD6348-E2C8-4E41-8741-D13574825D54}" type="pres">
      <dgm:prSet presAssocID="{3F81E1EC-570F-4C25-8CFC-000AF51E55A6}" presName="sibTrans" presStyleLbl="sibTrans2D1" presStyleIdx="2" presStyleCnt="6"/>
      <dgm:spPr/>
      <dgm:t>
        <a:bodyPr/>
        <a:lstStyle/>
        <a:p>
          <a:endParaRPr lang="en-IN"/>
        </a:p>
      </dgm:t>
    </dgm:pt>
    <dgm:pt modelId="{9EEA44BB-994C-4751-88DD-7FAC8B5C9536}" type="pres">
      <dgm:prSet presAssocID="{44B2C090-99D8-4E35-AD5C-680AA525063E}" presName="child" presStyleLbl="alignAccFollowNode1" presStyleIdx="2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61D7DF4-52BE-4E51-BBFD-6110E1232B4D}" type="pres">
      <dgm:prSet presAssocID="{D6E20461-36B8-4CCC-8A10-D7DF31AFC94D}" presName="sibTrans" presStyleLbl="sibTrans2D1" presStyleIdx="3" presStyleCnt="6"/>
      <dgm:spPr/>
      <dgm:t>
        <a:bodyPr/>
        <a:lstStyle/>
        <a:p>
          <a:endParaRPr lang="en-IN"/>
        </a:p>
      </dgm:t>
    </dgm:pt>
    <dgm:pt modelId="{8B86AC0D-CDB0-4FA8-9AF4-53D5448D2846}" type="pres">
      <dgm:prSet presAssocID="{4D1A4521-3EF1-4017-B493-51843A5FC808}" presName="child" presStyleLbl="alignAccFollowNode1" presStyleIdx="3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873DE04-D43D-46D1-8D37-9A267BCD1A7F}" type="pres">
      <dgm:prSet presAssocID="{B593DAD9-4A9E-4C0D-8494-C0DFE8B5BF29}" presName="sibTrans" presStyleLbl="sibTrans2D1" presStyleIdx="4" presStyleCnt="6"/>
      <dgm:spPr/>
      <dgm:t>
        <a:bodyPr/>
        <a:lstStyle/>
        <a:p>
          <a:endParaRPr lang="en-IN"/>
        </a:p>
      </dgm:t>
    </dgm:pt>
    <dgm:pt modelId="{14BC55EA-EA2E-43BC-844D-BC634DCEB4A0}" type="pres">
      <dgm:prSet presAssocID="{903EA9F4-0FCD-4602-B6B7-D1C60DC7F2CE}" presName="child" presStyleLbl="alignAccFollowNode1" presStyleIdx="4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6F27F1C-EBAE-456D-98A1-2FCBCC650B88}" type="pres">
      <dgm:prSet presAssocID="{E489A797-327C-4907-9AA8-ACBF541D4750}" presName="sibTrans" presStyleLbl="sibTrans2D1" presStyleIdx="5" presStyleCnt="6"/>
      <dgm:spPr/>
      <dgm:t>
        <a:bodyPr/>
        <a:lstStyle/>
        <a:p>
          <a:endParaRPr lang="en-IN"/>
        </a:p>
      </dgm:t>
    </dgm:pt>
    <dgm:pt modelId="{F9FFBD87-4E06-4619-A64C-D69EA106D7AF}" type="pres">
      <dgm:prSet presAssocID="{97705C82-1441-4D76-B6F0-41D5D47640E7}" presName="child" presStyleLbl="alignAccFollowNode1" presStyleIdx="5" presStyleCnt="6" custScaleX="18870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5CDCFC2-DD57-46FC-A2F7-A57FA981A921}" type="presOf" srcId="{D6E20461-36B8-4CCC-8A10-D7DF31AFC94D}" destId="{261D7DF4-52BE-4E51-BBFD-6110E1232B4D}" srcOrd="0" destOrd="0" presId="urn:microsoft.com/office/officeart/2005/8/layout/lProcess1"/>
    <dgm:cxn modelId="{E86619BB-C249-464F-9388-64FAAEC5D422}" type="presOf" srcId="{18EF6BBB-644B-41FC-BFFE-C41F80208CE8}" destId="{71F00778-77F3-4BBC-AD15-EB17975A8E2A}" srcOrd="0" destOrd="0" presId="urn:microsoft.com/office/officeart/2005/8/layout/lProcess1"/>
    <dgm:cxn modelId="{D8983F4F-F82A-4DC9-A42E-D59C679E8F8B}" type="presOf" srcId="{94EC049A-7386-4189-BEE0-40E940E1F632}" destId="{ADE1B117-B10F-49DB-97DC-91E3E125AB06}" srcOrd="0" destOrd="0" presId="urn:microsoft.com/office/officeart/2005/8/layout/lProcess1"/>
    <dgm:cxn modelId="{9300B9B9-BEA5-4650-A829-70698BBD5B84}" type="presOf" srcId="{903EA9F4-0FCD-4602-B6B7-D1C60DC7F2CE}" destId="{14BC55EA-EA2E-43BC-844D-BC634DCEB4A0}" srcOrd="0" destOrd="0" presId="urn:microsoft.com/office/officeart/2005/8/layout/lProcess1"/>
    <dgm:cxn modelId="{5D9178D9-D7CF-4380-BD88-A604EA7BA762}" type="presOf" srcId="{ABB4B21D-0314-42D6-8998-1AA4F514B737}" destId="{FBAB6156-9A25-4493-B0C7-18BB2F0C1D67}" srcOrd="0" destOrd="0" presId="urn:microsoft.com/office/officeart/2005/8/layout/lProcess1"/>
    <dgm:cxn modelId="{A13C32EC-47B6-4971-91E6-C97CF04986E0}" srcId="{92C8E470-D53D-407F-90C9-C7178432AC85}" destId="{40B16940-7624-4F60-8FAC-FC7D40B39375}" srcOrd="0" destOrd="0" parTransId="{ABB4B21D-0314-42D6-8998-1AA4F514B737}" sibTransId="{94EC049A-7386-4189-BEE0-40E940E1F632}"/>
    <dgm:cxn modelId="{5D9043F8-9F18-486A-BA57-F5CAC3886422}" type="presOf" srcId="{4D1A4521-3EF1-4017-B493-51843A5FC808}" destId="{8B86AC0D-CDB0-4FA8-9AF4-53D5448D2846}" srcOrd="0" destOrd="0" presId="urn:microsoft.com/office/officeart/2005/8/layout/lProcess1"/>
    <dgm:cxn modelId="{B6FB0D3E-7CB5-4953-927B-2275F5239C5C}" srcId="{92C8E470-D53D-407F-90C9-C7178432AC85}" destId="{4D1A4521-3EF1-4017-B493-51843A5FC808}" srcOrd="3" destOrd="0" parTransId="{895EFE0F-C056-4F0F-B007-DBAEB6445F55}" sibTransId="{B593DAD9-4A9E-4C0D-8494-C0DFE8B5BF29}"/>
    <dgm:cxn modelId="{DFB4C569-4DD6-49EE-A489-E1CDF958D424}" type="presOf" srcId="{B593DAD9-4A9E-4C0D-8494-C0DFE8B5BF29}" destId="{7873DE04-D43D-46D1-8D37-9A267BCD1A7F}" srcOrd="0" destOrd="0" presId="urn:microsoft.com/office/officeart/2005/8/layout/lProcess1"/>
    <dgm:cxn modelId="{9B751F5E-A08C-42E8-AFDB-22AE00F9461F}" type="presOf" srcId="{40B16940-7624-4F60-8FAC-FC7D40B39375}" destId="{232ECB09-FDE1-42BD-8E2C-C397914FD17A}" srcOrd="0" destOrd="0" presId="urn:microsoft.com/office/officeart/2005/8/layout/lProcess1"/>
    <dgm:cxn modelId="{05CA6EA7-B95F-4FBB-AF66-13C25E0B130C}" srcId="{92C8E470-D53D-407F-90C9-C7178432AC85}" destId="{44B2C090-99D8-4E35-AD5C-680AA525063E}" srcOrd="2" destOrd="0" parTransId="{4C03D446-4C89-4F61-B065-7FAEF0A8A732}" sibTransId="{D6E20461-36B8-4CCC-8A10-D7DF31AFC94D}"/>
    <dgm:cxn modelId="{8B40061C-0147-422F-894B-1DA54FEC3878}" type="presOf" srcId="{E489A797-327C-4907-9AA8-ACBF541D4750}" destId="{46F27F1C-EBAE-456D-98A1-2FCBCC650B88}" srcOrd="0" destOrd="0" presId="urn:microsoft.com/office/officeart/2005/8/layout/lProcess1"/>
    <dgm:cxn modelId="{7AD39124-8B20-45A8-B07D-56744A977D20}" srcId="{92C8E470-D53D-407F-90C9-C7178432AC85}" destId="{903EA9F4-0FCD-4602-B6B7-D1C60DC7F2CE}" srcOrd="4" destOrd="0" parTransId="{F6A793C6-B343-480C-B1A2-3678A432E65A}" sibTransId="{E489A797-327C-4907-9AA8-ACBF541D4750}"/>
    <dgm:cxn modelId="{8791E7A2-E154-44D4-939F-693A2A4147FC}" type="presOf" srcId="{5A9AA1FE-2CDE-4882-A0B3-2188CED61EE8}" destId="{86C6295F-6646-4D67-9F3C-A0F381A4B715}" srcOrd="0" destOrd="0" presId="urn:microsoft.com/office/officeart/2005/8/layout/lProcess1"/>
    <dgm:cxn modelId="{EAEC78CD-8F52-479B-95B9-9DFB077A9837}" type="presOf" srcId="{92C8E470-D53D-407F-90C9-C7178432AC85}" destId="{81E7F140-1DBB-438F-A4A2-0682AE4514B5}" srcOrd="0" destOrd="0" presId="urn:microsoft.com/office/officeart/2005/8/layout/lProcess1"/>
    <dgm:cxn modelId="{0A3F755B-181A-4EF8-8A5C-447FAA83C9D4}" srcId="{92C8E470-D53D-407F-90C9-C7178432AC85}" destId="{97705C82-1441-4D76-B6F0-41D5D47640E7}" srcOrd="5" destOrd="0" parTransId="{97A069E8-6E1C-4720-8A6D-D3839FB1F767}" sibTransId="{5B54A3A4-8477-402B-9DC2-A8A2DDECB92A}"/>
    <dgm:cxn modelId="{51091B22-443D-4E70-A3C3-7325CAE28FA4}" type="presOf" srcId="{97705C82-1441-4D76-B6F0-41D5D47640E7}" destId="{F9FFBD87-4E06-4619-A64C-D69EA106D7AF}" srcOrd="0" destOrd="0" presId="urn:microsoft.com/office/officeart/2005/8/layout/lProcess1"/>
    <dgm:cxn modelId="{B846C7B5-DB3B-4D81-B3A0-17A55BE81460}" srcId="{92C8E470-D53D-407F-90C9-C7178432AC85}" destId="{5A9AA1FE-2CDE-4882-A0B3-2188CED61EE8}" srcOrd="1" destOrd="0" parTransId="{37DBEE29-AED5-4182-8557-DA82387C5D07}" sibTransId="{3F81E1EC-570F-4C25-8CFC-000AF51E55A6}"/>
    <dgm:cxn modelId="{F5A9A230-1FB3-4080-A7FF-93C4BE38E68F}" srcId="{18EF6BBB-644B-41FC-BFFE-C41F80208CE8}" destId="{92C8E470-D53D-407F-90C9-C7178432AC85}" srcOrd="0" destOrd="0" parTransId="{21AD84DC-9FA7-494D-91BC-22824421780A}" sibTransId="{51270BA5-C015-41F3-A1AA-CF2ACD087C88}"/>
    <dgm:cxn modelId="{BAF44AD4-DE73-4632-A689-362A58C36A34}" type="presOf" srcId="{44B2C090-99D8-4E35-AD5C-680AA525063E}" destId="{9EEA44BB-994C-4751-88DD-7FAC8B5C9536}" srcOrd="0" destOrd="0" presId="urn:microsoft.com/office/officeart/2005/8/layout/lProcess1"/>
    <dgm:cxn modelId="{4DAD6A8F-BEA1-4219-9C9B-061ACEE053EE}" type="presOf" srcId="{3F81E1EC-570F-4C25-8CFC-000AF51E55A6}" destId="{12AD6348-E2C8-4E41-8741-D13574825D54}" srcOrd="0" destOrd="0" presId="urn:microsoft.com/office/officeart/2005/8/layout/lProcess1"/>
    <dgm:cxn modelId="{7B5BB579-89BF-47FC-850A-AEC088022F94}" type="presParOf" srcId="{71F00778-77F3-4BBC-AD15-EB17975A8E2A}" destId="{8EA32E39-3182-41AA-9B40-D24E76C066C2}" srcOrd="0" destOrd="0" presId="urn:microsoft.com/office/officeart/2005/8/layout/lProcess1"/>
    <dgm:cxn modelId="{4421CAFD-2D27-4868-93B9-70124EB9C697}" type="presParOf" srcId="{8EA32E39-3182-41AA-9B40-D24E76C066C2}" destId="{81E7F140-1DBB-438F-A4A2-0682AE4514B5}" srcOrd="0" destOrd="0" presId="urn:microsoft.com/office/officeart/2005/8/layout/lProcess1"/>
    <dgm:cxn modelId="{FDD77D9B-EF18-4373-AC68-9D9275B7BAC5}" type="presParOf" srcId="{8EA32E39-3182-41AA-9B40-D24E76C066C2}" destId="{FBAB6156-9A25-4493-B0C7-18BB2F0C1D67}" srcOrd="1" destOrd="0" presId="urn:microsoft.com/office/officeart/2005/8/layout/lProcess1"/>
    <dgm:cxn modelId="{C8064E5C-B703-40E3-BB2B-65C688C9D345}" type="presParOf" srcId="{8EA32E39-3182-41AA-9B40-D24E76C066C2}" destId="{232ECB09-FDE1-42BD-8E2C-C397914FD17A}" srcOrd="2" destOrd="0" presId="urn:microsoft.com/office/officeart/2005/8/layout/lProcess1"/>
    <dgm:cxn modelId="{8EBFCD50-CC22-4BFB-B884-B858B583A733}" type="presParOf" srcId="{8EA32E39-3182-41AA-9B40-D24E76C066C2}" destId="{ADE1B117-B10F-49DB-97DC-91E3E125AB06}" srcOrd="3" destOrd="0" presId="urn:microsoft.com/office/officeart/2005/8/layout/lProcess1"/>
    <dgm:cxn modelId="{F9C19551-9182-41CC-AFAD-F4413EA5B6E3}" type="presParOf" srcId="{8EA32E39-3182-41AA-9B40-D24E76C066C2}" destId="{86C6295F-6646-4D67-9F3C-A0F381A4B715}" srcOrd="4" destOrd="0" presId="urn:microsoft.com/office/officeart/2005/8/layout/lProcess1"/>
    <dgm:cxn modelId="{285441D1-4FBE-4EB2-8994-27F14599EA1C}" type="presParOf" srcId="{8EA32E39-3182-41AA-9B40-D24E76C066C2}" destId="{12AD6348-E2C8-4E41-8741-D13574825D54}" srcOrd="5" destOrd="0" presId="urn:microsoft.com/office/officeart/2005/8/layout/lProcess1"/>
    <dgm:cxn modelId="{299AA9AF-7A57-4860-9864-B156D5F4C60F}" type="presParOf" srcId="{8EA32E39-3182-41AA-9B40-D24E76C066C2}" destId="{9EEA44BB-994C-4751-88DD-7FAC8B5C9536}" srcOrd="6" destOrd="0" presId="urn:microsoft.com/office/officeart/2005/8/layout/lProcess1"/>
    <dgm:cxn modelId="{FB98C8AF-AE11-4F43-99FC-E4728A323DB0}" type="presParOf" srcId="{8EA32E39-3182-41AA-9B40-D24E76C066C2}" destId="{261D7DF4-52BE-4E51-BBFD-6110E1232B4D}" srcOrd="7" destOrd="0" presId="urn:microsoft.com/office/officeart/2005/8/layout/lProcess1"/>
    <dgm:cxn modelId="{55F013EE-7582-4DFC-B24A-3252931922FF}" type="presParOf" srcId="{8EA32E39-3182-41AA-9B40-D24E76C066C2}" destId="{8B86AC0D-CDB0-4FA8-9AF4-53D5448D2846}" srcOrd="8" destOrd="0" presId="urn:microsoft.com/office/officeart/2005/8/layout/lProcess1"/>
    <dgm:cxn modelId="{1BAA390A-EC21-4C66-9B1D-BD21F40457CA}" type="presParOf" srcId="{8EA32E39-3182-41AA-9B40-D24E76C066C2}" destId="{7873DE04-D43D-46D1-8D37-9A267BCD1A7F}" srcOrd="9" destOrd="0" presId="urn:microsoft.com/office/officeart/2005/8/layout/lProcess1"/>
    <dgm:cxn modelId="{31613B7B-4BF3-4141-802B-7BD7D3A1436B}" type="presParOf" srcId="{8EA32E39-3182-41AA-9B40-D24E76C066C2}" destId="{14BC55EA-EA2E-43BC-844D-BC634DCEB4A0}" srcOrd="10" destOrd="0" presId="urn:microsoft.com/office/officeart/2005/8/layout/lProcess1"/>
    <dgm:cxn modelId="{BDD26276-8BB7-4DD8-9C7D-C8F604501530}" type="presParOf" srcId="{8EA32E39-3182-41AA-9B40-D24E76C066C2}" destId="{46F27F1C-EBAE-456D-98A1-2FCBCC650B88}" srcOrd="11" destOrd="0" presId="urn:microsoft.com/office/officeart/2005/8/layout/lProcess1"/>
    <dgm:cxn modelId="{460CB83B-4B6F-4376-9E20-F960A4336581}" type="presParOf" srcId="{8EA32E39-3182-41AA-9B40-D24E76C066C2}" destId="{F9FFBD87-4E06-4619-A64C-D69EA106D7AF}" srcOrd="1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458200" cy="5313217"/>
        <a:chOff x="0" y="0"/>
        <a:chExt cx="8458200" cy="5313217"/>
      </a:xfrm>
    </dsp:grpSpPr>
    <dsp:sp modelId="{09F09722-9FF6-485C-90A7-C8F973E85D12}">
      <dsp:nvSpPr>
        <dsp:cNvPr id="5" name="Freeform 4"/>
        <dsp:cNvSpPr/>
      </dsp:nvSpPr>
      <dsp:spPr bwMode="white">
        <a:xfrm>
          <a:off x="2160939" y="978924"/>
          <a:ext cx="775560" cy="982649"/>
        </a:xfrm>
        <a:custGeom>
          <a:avLst/>
          <a:gdLst/>
          <a:ahLst/>
          <a:cxnLst/>
          <a:pathLst>
            <a:path w="1221" h="1547">
              <a:moveTo>
                <a:pt x="0" y="0"/>
              </a:moveTo>
              <a:lnTo>
                <a:pt x="0" y="1547"/>
              </a:lnTo>
              <a:lnTo>
                <a:pt x="1221" y="1547"/>
              </a:lnTo>
            </a:path>
          </a:pathLst>
        </a:custGeom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Xfrm>
        <a:off x="2160939" y="978924"/>
        <a:ext cx="775560" cy="982649"/>
      </dsp:txXfrm>
    </dsp:sp>
    <dsp:sp modelId="{B812B3FC-F661-43EF-8394-856D77993D3D}">
      <dsp:nvSpPr>
        <dsp:cNvPr id="8" name="Freeform 7"/>
        <dsp:cNvSpPr/>
      </dsp:nvSpPr>
      <dsp:spPr bwMode="white">
        <a:xfrm>
          <a:off x="2160939" y="978924"/>
          <a:ext cx="775560" cy="2454759"/>
        </a:xfrm>
        <a:custGeom>
          <a:avLst/>
          <a:gdLst/>
          <a:ahLst/>
          <a:cxnLst/>
          <a:pathLst>
            <a:path w="1221" h="3866">
              <a:moveTo>
                <a:pt x="0" y="0"/>
              </a:moveTo>
              <a:lnTo>
                <a:pt x="0" y="3866"/>
              </a:lnTo>
              <a:lnTo>
                <a:pt x="1221" y="3866"/>
              </a:lnTo>
            </a:path>
          </a:pathLst>
        </a:custGeom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Xfrm>
        <a:off x="2160939" y="978924"/>
        <a:ext cx="775560" cy="2454759"/>
      </dsp:txXfrm>
    </dsp:sp>
    <dsp:sp modelId="{0B4BEBD6-3E94-4742-8710-772F891DF513}">
      <dsp:nvSpPr>
        <dsp:cNvPr id="11" name="Freeform 10"/>
        <dsp:cNvSpPr/>
      </dsp:nvSpPr>
      <dsp:spPr bwMode="white">
        <a:xfrm>
          <a:off x="2160939" y="978924"/>
          <a:ext cx="775560" cy="3844831"/>
        </a:xfrm>
        <a:custGeom>
          <a:avLst/>
          <a:gdLst/>
          <a:ahLst/>
          <a:cxnLst/>
          <a:pathLst>
            <a:path w="1221" h="6055">
              <a:moveTo>
                <a:pt x="0" y="0"/>
              </a:moveTo>
              <a:lnTo>
                <a:pt x="0" y="6055"/>
              </a:lnTo>
              <a:lnTo>
                <a:pt x="1221" y="6055"/>
              </a:lnTo>
            </a:path>
          </a:pathLst>
        </a:custGeom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Xfrm>
        <a:off x="2160939" y="978924"/>
        <a:ext cx="775560" cy="3844831"/>
      </dsp:txXfrm>
    </dsp:sp>
    <dsp:sp modelId="{1C8A7EA8-8865-47D4-AA78-3630F47BB5D6}">
      <dsp:nvSpPr>
        <dsp:cNvPr id="3" name="Rectangles 2"/>
        <dsp:cNvSpPr/>
      </dsp:nvSpPr>
      <dsp:spPr bwMode="white">
        <a:xfrm>
          <a:off x="1643899" y="0"/>
          <a:ext cx="5170402" cy="978924"/>
        </a:xfrm>
        <a:prstGeom prst="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800" b="0" i="0" u="none" strike="noStrike" cap="none" normalizeH="0" baseline="0" smtClean="0">
              <a:effectLst/>
              <a:latin typeface="Times New Roman" panose="02020603050405020304" pitchFamily="18" charset="0"/>
            </a:rPr>
            <a:t>CHEMICAL PLAQUE CONTROL AGENTS</a:t>
          </a:r>
          <a:endParaRPr kumimoji="0" lang="en-US" sz="2800" b="0" i="0" u="none" strike="noStrike" cap="none" normalizeH="0" baseline="0" dirty="0" smtClean="0">
            <a:effectLst/>
            <a:latin typeface="Times New Roman" panose="02020603050405020304" pitchFamily="18" charset="0"/>
          </a:endParaRPr>
        </a:p>
      </dsp:txBody>
      <dsp:txXfrm>
        <a:off x="1643899" y="0"/>
        <a:ext cx="5170402" cy="978924"/>
      </dsp:txXfrm>
    </dsp:sp>
    <dsp:sp modelId="{2DF5C802-3215-4B66-9D9D-8FD9F381BDC9}">
      <dsp:nvSpPr>
        <dsp:cNvPr id="6" name="Rectangles 5"/>
        <dsp:cNvSpPr/>
      </dsp:nvSpPr>
      <dsp:spPr bwMode="white">
        <a:xfrm>
          <a:off x="2936500" y="1390072"/>
          <a:ext cx="3798499" cy="1143001"/>
        </a:xfrm>
        <a:prstGeom prst="rect">
          <a:avLst/>
        </a:prstGeom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First Generation</a:t>
          </a:r>
          <a:endParaRPr kumimoji="0" lang="en-US" sz="2400" b="1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Antibiotics,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Phenol,quarternary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 Ammonium Compounds &amp;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Sanguinarine</a:t>
          </a:r>
          <a:endParaRPr kumimoji="0" lang="en-US" sz="2000" b="0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2936500" y="1390072"/>
        <a:ext cx="3798499" cy="1143001"/>
      </dsp:txXfrm>
    </dsp:sp>
    <dsp:sp modelId="{7A0FBF0B-B692-469C-A78A-302E420EADFF}">
      <dsp:nvSpPr>
        <dsp:cNvPr id="9" name="Rectangles 8"/>
        <dsp:cNvSpPr/>
      </dsp:nvSpPr>
      <dsp:spPr bwMode="white">
        <a:xfrm>
          <a:off x="2936500" y="2944221"/>
          <a:ext cx="3877792" cy="978924"/>
        </a:xfrm>
        <a:prstGeom prst="rect">
          <a:avLst/>
        </a:prstGeom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Second Generation</a:t>
          </a:r>
          <a:endParaRPr kumimoji="0" lang="en-US" sz="2400" b="1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Bisbiguanides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,(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chlorhexidine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)</a:t>
          </a:r>
        </a:p>
      </dsp:txBody>
      <dsp:txXfrm>
        <a:off x="2936500" y="2944221"/>
        <a:ext cx="3877792" cy="978924"/>
      </dsp:txXfrm>
    </dsp:sp>
    <dsp:sp modelId="{0B002DD4-A4E4-4FB3-AD85-4F78D6C6534F}">
      <dsp:nvSpPr>
        <dsp:cNvPr id="12" name="Rectangles 11"/>
        <dsp:cNvSpPr/>
      </dsp:nvSpPr>
      <dsp:spPr bwMode="white">
        <a:xfrm>
          <a:off x="2936500" y="4334293"/>
          <a:ext cx="3865320" cy="978924"/>
        </a:xfrm>
        <a:prstGeom prst="rect">
          <a:avLst/>
        </a:prstGeom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4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Third Generation</a:t>
          </a:r>
          <a:endParaRPr kumimoji="0" lang="en-US" sz="2400" b="1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Eg</a:t>
          </a:r>
          <a:r>
            <a:rPr kumimoji="0" lang="en-US" sz="2000" b="0" i="0" u="none" strike="noStrike" cap="none" normalizeH="0" baseline="0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: </a:t>
          </a:r>
          <a:r>
            <a:rPr kumimoji="0" lang="en-US" sz="2000" b="0" i="0" u="none" strike="noStrike" cap="none" normalizeH="0" baseline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</a:rPr>
            <a:t>Delmopinol</a:t>
          </a:r>
          <a:endParaRPr kumimoji="0" lang="en-US" sz="2000" b="0" i="0" u="none" strike="noStrike" cap="none" normalizeH="0" baseline="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2936500" y="4334293"/>
        <a:ext cx="3865320" cy="978924"/>
      </dsp:txXfrm>
    </dsp:sp>
    <dsp:sp modelId="{E0D52D6D-FF61-4193-9AE3-3DEDD13C1B28}">
      <dsp:nvSpPr>
        <dsp:cNvPr id="4" name="Rectangles 3" hidden="1"/>
        <dsp:cNvSpPr/>
      </dsp:nvSpPr>
      <dsp:spPr>
        <a:xfrm>
          <a:off x="1643899" y="0"/>
          <a:ext cx="1034080" cy="978924"/>
        </a:xfrm>
        <a:prstGeom prst="rect">
          <a:avLst/>
        </a:prstGeom>
      </dsp:spPr>
      <dsp:txXfrm>
        <a:off x="1643899" y="0"/>
        <a:ext cx="1034080" cy="978924"/>
      </dsp:txXfrm>
    </dsp:sp>
    <dsp:sp modelId="{AD642D5C-0DF6-4481-9B07-C945FDFC403E}">
      <dsp:nvSpPr>
        <dsp:cNvPr id="7" name="Rectangles 6" hidden="1"/>
        <dsp:cNvSpPr/>
      </dsp:nvSpPr>
      <dsp:spPr>
        <a:xfrm>
          <a:off x="5975299" y="1390072"/>
          <a:ext cx="759700" cy="1143001"/>
        </a:xfrm>
        <a:prstGeom prst="rect">
          <a:avLst/>
        </a:prstGeom>
      </dsp:spPr>
      <dsp:txXfrm>
        <a:off x="5975299" y="1390072"/>
        <a:ext cx="759700" cy="1143001"/>
      </dsp:txXfrm>
    </dsp:sp>
    <dsp:sp modelId="{EB53EDD8-8FCD-44FE-9893-12007E3A9BBF}">
      <dsp:nvSpPr>
        <dsp:cNvPr id="10" name="Rectangles 9" hidden="1"/>
        <dsp:cNvSpPr/>
      </dsp:nvSpPr>
      <dsp:spPr>
        <a:xfrm>
          <a:off x="6038733" y="2944221"/>
          <a:ext cx="775558" cy="978924"/>
        </a:xfrm>
        <a:prstGeom prst="rect">
          <a:avLst/>
        </a:prstGeom>
      </dsp:spPr>
      <dsp:txXfrm>
        <a:off x="6038733" y="2944221"/>
        <a:ext cx="775558" cy="978924"/>
      </dsp:txXfrm>
    </dsp:sp>
    <dsp:sp modelId="{C9C86BF5-9AEB-4E3F-853F-BF7181E4A212}">
      <dsp:nvSpPr>
        <dsp:cNvPr id="13" name="Rectangles 12" hidden="1"/>
        <dsp:cNvSpPr/>
      </dsp:nvSpPr>
      <dsp:spPr>
        <a:xfrm>
          <a:off x="6028756" y="4334293"/>
          <a:ext cx="773064" cy="978924"/>
        </a:xfrm>
        <a:prstGeom prst="rect">
          <a:avLst/>
        </a:prstGeom>
      </dsp:spPr>
      <dsp:txXfrm>
        <a:off x="6028756" y="4334293"/>
        <a:ext cx="773064" cy="978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6965373" cy="4927600"/>
        <a:chOff x="0" y="0"/>
        <a:chExt cx="6965373" cy="4927600"/>
      </a:xfrm>
    </dsp:grpSpPr>
    <dsp:sp modelId="{F517CBEC-6747-4242-8874-1F9619B91FA8}">
      <dsp:nvSpPr>
        <dsp:cNvPr id="3" name="Rounded Rectangle 2"/>
        <dsp:cNvSpPr/>
      </dsp:nvSpPr>
      <dsp:spPr bwMode="white">
        <a:xfrm>
          <a:off x="2136922" y="0"/>
          <a:ext cx="2691529" cy="895927"/>
        </a:xfrm>
        <a:prstGeom prst="roundRect">
          <a:avLst>
            <a:gd name="adj" fmla="val 10000"/>
          </a:avLst>
        </a:prstGeom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Triclosan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922" y="0"/>
        <a:ext cx="2691529" cy="895927"/>
      </dsp:txXfrm>
    </dsp:sp>
    <dsp:sp modelId="{42200F1A-FE27-450B-BD84-3B6EB001E371}">
      <dsp:nvSpPr>
        <dsp:cNvPr id="4" name="Right Arrow 3"/>
        <dsp:cNvSpPr/>
      </dsp:nvSpPr>
      <dsp:spPr bwMode="white">
        <a:xfrm rot="5399999">
          <a:off x="3314700" y="918325"/>
          <a:ext cx="335973" cy="403167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5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/>
        </a:p>
      </dsp:txBody>
      <dsp:txXfrm rot="5399999">
        <a:off x="3314700" y="918325"/>
        <a:ext cx="335973" cy="403167"/>
      </dsp:txXfrm>
    </dsp:sp>
    <dsp:sp modelId="{76CA156E-1DAB-42CD-854C-9467208469F8}">
      <dsp:nvSpPr>
        <dsp:cNvPr id="5" name="Rounded Rectangle 4"/>
        <dsp:cNvSpPr/>
      </dsp:nvSpPr>
      <dsp:spPr bwMode="white">
        <a:xfrm>
          <a:off x="2136922" y="1343891"/>
          <a:ext cx="2691529" cy="895927"/>
        </a:xfrm>
        <a:prstGeom prst="roundRect">
          <a:avLst>
            <a:gd name="adj" fmla="val 10000"/>
          </a:avLst>
        </a:prstGeom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Act on cytoplasmic membrane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922" y="1343891"/>
        <a:ext cx="2691529" cy="895927"/>
      </dsp:txXfrm>
    </dsp:sp>
    <dsp:sp modelId="{F43BE31E-B784-40EB-87F6-098F78F69683}">
      <dsp:nvSpPr>
        <dsp:cNvPr id="6" name="Right Arrow 5"/>
        <dsp:cNvSpPr/>
      </dsp:nvSpPr>
      <dsp:spPr bwMode="white">
        <a:xfrm rot="5399999">
          <a:off x="3314700" y="2262216"/>
          <a:ext cx="335973" cy="403167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3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5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/>
        </a:p>
      </dsp:txBody>
      <dsp:txXfrm rot="5399999">
        <a:off x="3314700" y="2262216"/>
        <a:ext cx="335973" cy="403167"/>
      </dsp:txXfrm>
    </dsp:sp>
    <dsp:sp modelId="{B5A35E9C-78AD-4750-BA48-188ED085DB01}">
      <dsp:nvSpPr>
        <dsp:cNvPr id="7" name="Rounded Rectangle 6"/>
        <dsp:cNvSpPr/>
      </dsp:nvSpPr>
      <dsp:spPr bwMode="white">
        <a:xfrm>
          <a:off x="2136922" y="2687782"/>
          <a:ext cx="2691529" cy="895927"/>
        </a:xfrm>
        <a:prstGeom prst="roundRect">
          <a:avLst>
            <a:gd name="adj" fmla="val 10000"/>
          </a:avLst>
        </a:prstGeom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Induce leakage of cellular constituents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922" y="2687782"/>
        <a:ext cx="2691529" cy="895927"/>
      </dsp:txXfrm>
    </dsp:sp>
    <dsp:sp modelId="{2862F63F-C1C4-4938-90C3-B0F838D47FCC}">
      <dsp:nvSpPr>
        <dsp:cNvPr id="8" name="Right Arrow 7"/>
        <dsp:cNvSpPr/>
      </dsp:nvSpPr>
      <dsp:spPr bwMode="white">
        <a:xfrm rot="5399999">
          <a:off x="3314700" y="3606107"/>
          <a:ext cx="335973" cy="403167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5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/>
        </a:p>
      </dsp:txBody>
      <dsp:txXfrm rot="5399999">
        <a:off x="3314700" y="3606107"/>
        <a:ext cx="335973" cy="403167"/>
      </dsp:txXfrm>
    </dsp:sp>
    <dsp:sp modelId="{E5565B0A-EE7D-4FA7-BBBF-2A3F6590995A}">
      <dsp:nvSpPr>
        <dsp:cNvPr id="9" name="Rounded Rectangle 8"/>
        <dsp:cNvSpPr/>
      </dsp:nvSpPr>
      <dsp:spPr bwMode="white">
        <a:xfrm>
          <a:off x="2136922" y="4031673"/>
          <a:ext cx="2691529" cy="895927"/>
        </a:xfrm>
        <a:prstGeom prst="roundRect">
          <a:avLst>
            <a:gd name="adj" fmla="val 10000"/>
          </a:avLst>
        </a:prstGeom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Bacteriolysis</a:t>
          </a:r>
          <a:endParaRPr lang="en-IN" sz="2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922" y="4031673"/>
        <a:ext cx="2691529" cy="8959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890164" cy="4800600"/>
        <a:chOff x="0" y="0"/>
        <a:chExt cx="7890164" cy="4800600"/>
      </a:xfrm>
    </dsp:grpSpPr>
    <dsp:sp modelId="{C394AA66-C432-4B85-B278-DFC0A74D19E5}">
      <dsp:nvSpPr>
        <dsp:cNvPr id="3" name="Rounded Rectangle 2"/>
        <dsp:cNvSpPr/>
      </dsp:nvSpPr>
      <dsp:spPr bwMode="white">
        <a:xfrm>
          <a:off x="0" y="0"/>
          <a:ext cx="6075426" cy="86410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Bacterial cell wall(-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charge)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6075426" cy="864108"/>
      </dsp:txXfrm>
    </dsp:sp>
    <dsp:sp modelId="{7D42E409-A7A0-46D7-806C-FEBE1B8779B9}">
      <dsp:nvSpPr>
        <dsp:cNvPr id="4" name="Rounded Rectangle 3"/>
        <dsp:cNvSpPr/>
      </dsp:nvSpPr>
      <dsp:spPr bwMode="white">
        <a:xfrm>
          <a:off x="453684" y="984123"/>
          <a:ext cx="6075426" cy="86410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Reacts with +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charged </a:t>
          </a:r>
          <a:r>
            <a:rPr lang="en-US" sz="2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chlorhexidine</a:t>
          </a: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molecule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684" y="984123"/>
        <a:ext cx="6075426" cy="864108"/>
      </dsp:txXfrm>
    </dsp:sp>
    <dsp:sp modelId="{497F54BC-F414-44DA-B755-250B74887B04}">
      <dsp:nvSpPr>
        <dsp:cNvPr id="5" name="Rounded Rectangle 4"/>
        <dsp:cNvSpPr/>
      </dsp:nvSpPr>
      <dsp:spPr bwMode="white">
        <a:xfrm>
          <a:off x="907369" y="1968246"/>
          <a:ext cx="6075426" cy="86410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Integrity of cell membrane altered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7369" y="1968246"/>
        <a:ext cx="6075426" cy="864108"/>
      </dsp:txXfrm>
    </dsp:sp>
    <dsp:sp modelId="{2A52A37F-D27E-44D1-809C-DEDE24ACF3EC}">
      <dsp:nvSpPr>
        <dsp:cNvPr id="6" name="Rounded Rectangle 5"/>
        <dsp:cNvSpPr/>
      </dsp:nvSpPr>
      <dsp:spPr bwMode="white">
        <a:xfrm>
          <a:off x="1361053" y="2952369"/>
          <a:ext cx="6075426" cy="86410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CHX binds to inner membrane phospholipids &amp; increase  permeability 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1053" y="2952369"/>
        <a:ext cx="6075426" cy="864108"/>
      </dsp:txXfrm>
    </dsp:sp>
    <dsp:sp modelId="{17F22B93-257E-4AC9-9BE7-182B9B5EC039}">
      <dsp:nvSpPr>
        <dsp:cNvPr id="7" name="Rounded Rectangle 6"/>
        <dsp:cNvSpPr/>
      </dsp:nvSpPr>
      <dsp:spPr bwMode="white">
        <a:xfrm>
          <a:off x="1814738" y="3936492"/>
          <a:ext cx="6075426" cy="86410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6"/>
        </a:fillRef>
        <a:effectRef idx="0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Vital elements leak out &amp; this effect is reversible</a:t>
          </a:r>
          <a:endParaRPr lang="en-IN" sz="2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4738" y="3936492"/>
        <a:ext cx="6075426" cy="864108"/>
      </dsp:txXfrm>
    </dsp:sp>
    <dsp:sp modelId="{D82D4ECC-F9AA-49F0-B05C-10726E1D8E6E}">
      <dsp:nvSpPr>
        <dsp:cNvPr id="8" name="Down Arrow 7"/>
        <dsp:cNvSpPr/>
      </dsp:nvSpPr>
      <dsp:spPr bwMode="white">
        <a:xfrm>
          <a:off x="5513756" y="631279"/>
          <a:ext cx="561670" cy="561670"/>
        </a:xfrm>
        <a:prstGeom prst="downArrow">
          <a:avLst>
            <a:gd name="adj1" fmla="val 55000"/>
            <a:gd name="adj2" fmla="val 45000"/>
          </a:avLst>
        </a:prstGeom>
      </dsp:spPr>
      <dsp:style>
        <a:lnRef idx="2">
          <a:schemeClr val="accent2">
            <a:tint val="40000"/>
            <a:alpha val="90000"/>
          </a:schemeClr>
        </a:lnRef>
        <a:fillRef idx="1">
          <a:schemeClr val="accent2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9210" tIns="29210" rIns="29210" bIns="29210" anchor="ctr"/>
        <a:lstStyle>
          <a:lvl1pPr algn="ctr">
            <a:defRPr sz="2300"/>
          </a:lvl1pPr>
          <a:lvl2pPr marL="171450" indent="-171450" algn="ctr">
            <a:defRPr sz="1800"/>
          </a:lvl2pPr>
          <a:lvl3pPr marL="342900" indent="-171450" algn="ctr">
            <a:defRPr sz="1800"/>
          </a:lvl3pPr>
          <a:lvl4pPr marL="514350" indent="-171450" algn="ctr">
            <a:defRPr sz="1800"/>
          </a:lvl4pPr>
          <a:lvl5pPr marL="685800" indent="-171450" algn="ctr">
            <a:defRPr sz="1800"/>
          </a:lvl5pPr>
          <a:lvl6pPr marL="857250" indent="-171450" algn="ctr">
            <a:defRPr sz="1800"/>
          </a:lvl6pPr>
          <a:lvl7pPr marL="1028700" indent="-171450" algn="ctr">
            <a:defRPr sz="1800"/>
          </a:lvl7pPr>
          <a:lvl8pPr marL="1200150" indent="-171450" algn="ctr">
            <a:defRPr sz="1800"/>
          </a:lvl8pPr>
          <a:lvl9pPr marL="1371600" indent="-171450" algn="ctr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>
            <a:solidFill>
              <a:schemeClr val="dk1"/>
            </a:solidFill>
          </a:endParaRPr>
        </a:p>
      </dsp:txBody>
      <dsp:txXfrm>
        <a:off x="5513756" y="631279"/>
        <a:ext cx="561670" cy="561670"/>
      </dsp:txXfrm>
    </dsp:sp>
    <dsp:sp modelId="{A86A87AD-3688-4AAF-8FCB-A28BF824F0AC}">
      <dsp:nvSpPr>
        <dsp:cNvPr id="9" name="Down Arrow 8"/>
        <dsp:cNvSpPr/>
      </dsp:nvSpPr>
      <dsp:spPr bwMode="white">
        <a:xfrm>
          <a:off x="5967441" y="1615402"/>
          <a:ext cx="561670" cy="561670"/>
        </a:xfrm>
        <a:prstGeom prst="downArrow">
          <a:avLst>
            <a:gd name="adj1" fmla="val 55000"/>
            <a:gd name="adj2" fmla="val 45000"/>
          </a:avLst>
        </a:prstGeom>
      </dsp:spPr>
      <dsp:style>
        <a:lnRef idx="2">
          <a:schemeClr val="accent3">
            <a:tint val="40000"/>
            <a:alpha val="90000"/>
          </a:schemeClr>
        </a:lnRef>
        <a:fillRef idx="1">
          <a:schemeClr val="accent3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9210" tIns="29210" rIns="29210" bIns="29210" anchor="ctr"/>
        <a:lstStyle>
          <a:lvl1pPr algn="ctr">
            <a:defRPr sz="2300"/>
          </a:lvl1pPr>
          <a:lvl2pPr marL="171450" indent="-171450" algn="ctr">
            <a:defRPr sz="1800"/>
          </a:lvl2pPr>
          <a:lvl3pPr marL="342900" indent="-171450" algn="ctr">
            <a:defRPr sz="1800"/>
          </a:lvl3pPr>
          <a:lvl4pPr marL="514350" indent="-171450" algn="ctr">
            <a:defRPr sz="1800"/>
          </a:lvl4pPr>
          <a:lvl5pPr marL="685800" indent="-171450" algn="ctr">
            <a:defRPr sz="1800"/>
          </a:lvl5pPr>
          <a:lvl6pPr marL="857250" indent="-171450" algn="ctr">
            <a:defRPr sz="1800"/>
          </a:lvl6pPr>
          <a:lvl7pPr marL="1028700" indent="-171450" algn="ctr">
            <a:defRPr sz="1800"/>
          </a:lvl7pPr>
          <a:lvl8pPr marL="1200150" indent="-171450" algn="ctr">
            <a:defRPr sz="1800"/>
          </a:lvl8pPr>
          <a:lvl9pPr marL="1371600" indent="-171450" algn="ctr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>
            <a:solidFill>
              <a:schemeClr val="dk1"/>
            </a:solidFill>
          </a:endParaRPr>
        </a:p>
      </dsp:txBody>
      <dsp:txXfrm>
        <a:off x="5967441" y="1615402"/>
        <a:ext cx="561670" cy="561670"/>
      </dsp:txXfrm>
    </dsp:sp>
    <dsp:sp modelId="{499EBC47-A19F-4329-8CED-01229C1B804B}">
      <dsp:nvSpPr>
        <dsp:cNvPr id="10" name="Down Arrow 9"/>
        <dsp:cNvSpPr/>
      </dsp:nvSpPr>
      <dsp:spPr bwMode="white">
        <a:xfrm>
          <a:off x="6421125" y="2585123"/>
          <a:ext cx="561670" cy="561670"/>
        </a:xfrm>
        <a:prstGeom prst="downArrow">
          <a:avLst>
            <a:gd name="adj1" fmla="val 55000"/>
            <a:gd name="adj2" fmla="val 45000"/>
          </a:avLst>
        </a:prstGeom>
      </dsp:spPr>
      <dsp:style>
        <a:lnRef idx="2">
          <a:schemeClr val="accent4">
            <a:tint val="40000"/>
            <a:alpha val="90000"/>
          </a:schemeClr>
        </a:lnRef>
        <a:fillRef idx="1">
          <a:schemeClr val="accent4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9210" tIns="29210" rIns="29210" bIns="29210" anchor="ctr"/>
        <a:lstStyle>
          <a:lvl1pPr algn="ctr">
            <a:defRPr sz="2300"/>
          </a:lvl1pPr>
          <a:lvl2pPr marL="171450" indent="-171450" algn="ctr">
            <a:defRPr sz="1800"/>
          </a:lvl2pPr>
          <a:lvl3pPr marL="342900" indent="-171450" algn="ctr">
            <a:defRPr sz="1800"/>
          </a:lvl3pPr>
          <a:lvl4pPr marL="514350" indent="-171450" algn="ctr">
            <a:defRPr sz="1800"/>
          </a:lvl4pPr>
          <a:lvl5pPr marL="685800" indent="-171450" algn="ctr">
            <a:defRPr sz="1800"/>
          </a:lvl5pPr>
          <a:lvl6pPr marL="857250" indent="-171450" algn="ctr">
            <a:defRPr sz="1800"/>
          </a:lvl6pPr>
          <a:lvl7pPr marL="1028700" indent="-171450" algn="ctr">
            <a:defRPr sz="1800"/>
          </a:lvl7pPr>
          <a:lvl8pPr marL="1200150" indent="-171450" algn="ctr">
            <a:defRPr sz="1800"/>
          </a:lvl8pPr>
          <a:lvl9pPr marL="1371600" indent="-171450" algn="ctr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>
            <a:solidFill>
              <a:schemeClr val="dk1"/>
            </a:solidFill>
          </a:endParaRPr>
        </a:p>
      </dsp:txBody>
      <dsp:txXfrm>
        <a:off x="6421125" y="2585123"/>
        <a:ext cx="561670" cy="561670"/>
      </dsp:txXfrm>
    </dsp:sp>
    <dsp:sp modelId="{77C2670C-5D63-4D32-A506-7B19F2521252}">
      <dsp:nvSpPr>
        <dsp:cNvPr id="11" name="Down Arrow 10"/>
        <dsp:cNvSpPr/>
      </dsp:nvSpPr>
      <dsp:spPr bwMode="white">
        <a:xfrm>
          <a:off x="6874809" y="3578847"/>
          <a:ext cx="561670" cy="561670"/>
        </a:xfrm>
        <a:prstGeom prst="downArrow">
          <a:avLst>
            <a:gd name="adj1" fmla="val 55000"/>
            <a:gd name="adj2" fmla="val 45000"/>
          </a:avLst>
        </a:prstGeom>
      </dsp:spPr>
      <dsp:style>
        <a:lnRef idx="2">
          <a:schemeClr val="accent5">
            <a:tint val="40000"/>
            <a:alpha val="90000"/>
          </a:schemeClr>
        </a:lnRef>
        <a:fillRef idx="1">
          <a:schemeClr val="accent5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9210" tIns="29210" rIns="29210" bIns="29210" anchor="ctr"/>
        <a:lstStyle>
          <a:lvl1pPr algn="ctr">
            <a:defRPr sz="2300"/>
          </a:lvl1pPr>
          <a:lvl2pPr marL="171450" indent="-171450" algn="ctr">
            <a:defRPr sz="1800"/>
          </a:lvl2pPr>
          <a:lvl3pPr marL="342900" indent="-171450" algn="ctr">
            <a:defRPr sz="1800"/>
          </a:lvl3pPr>
          <a:lvl4pPr marL="514350" indent="-171450" algn="ctr">
            <a:defRPr sz="1800"/>
          </a:lvl4pPr>
          <a:lvl5pPr marL="685800" indent="-171450" algn="ctr">
            <a:defRPr sz="1800"/>
          </a:lvl5pPr>
          <a:lvl6pPr marL="857250" indent="-171450" algn="ctr">
            <a:defRPr sz="1800"/>
          </a:lvl6pPr>
          <a:lvl7pPr marL="1028700" indent="-171450" algn="ctr">
            <a:defRPr sz="1800"/>
          </a:lvl7pPr>
          <a:lvl8pPr marL="1200150" indent="-171450" algn="ctr">
            <a:defRPr sz="1800"/>
          </a:lvl8pPr>
          <a:lvl9pPr marL="1371600" indent="-171450" algn="ctr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IN">
            <a:solidFill>
              <a:schemeClr val="dk1"/>
            </a:solidFill>
          </a:endParaRPr>
        </a:p>
      </dsp:txBody>
      <dsp:txXfrm>
        <a:off x="6874809" y="3578847"/>
        <a:ext cx="561670" cy="5616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96200" cy="5890162"/>
        <a:chOff x="0" y="0"/>
        <a:chExt cx="7696200" cy="5890162"/>
      </a:xfrm>
    </dsp:grpSpPr>
    <dsp:sp modelId="{81E7F140-1DBB-438F-A4A2-0682AE4514B5}">
      <dsp:nvSpPr>
        <dsp:cNvPr id="3" name="Rounded Rectangle 2"/>
        <dsp:cNvSpPr/>
      </dsp:nvSpPr>
      <dsp:spPr bwMode="white">
        <a:xfrm>
          <a:off x="2553559" y="0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60" tIns="22860" rIns="22860" bIns="2286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Increased concentration of </a:t>
          </a:r>
          <a:r>
            <a:rPr lang="en-US" dirty="0" err="1" smtClean="0"/>
            <a:t>chlorhexidine</a:t>
          </a:r>
          <a:endParaRPr lang="en-IN" dirty="0"/>
        </a:p>
      </dsp:txBody>
      <dsp:txXfrm>
        <a:off x="2553559" y="0"/>
        <a:ext cx="2589082" cy="647271"/>
      </dsp:txXfrm>
    </dsp:sp>
    <dsp:sp modelId="{FBAB6156-9A25-4493-B0C7-18BB2F0C1D67}">
      <dsp:nvSpPr>
        <dsp:cNvPr id="4" name="Right Arrow 3"/>
        <dsp:cNvSpPr/>
      </dsp:nvSpPr>
      <dsp:spPr bwMode="white">
        <a:xfrm rot="5399999">
          <a:off x="3791464" y="703907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703907"/>
        <a:ext cx="113272" cy="113272"/>
      </dsp:txXfrm>
    </dsp:sp>
    <dsp:sp modelId="{232ECB09-FDE1-42BD-8E2C-C397914FD17A}">
      <dsp:nvSpPr>
        <dsp:cNvPr id="5" name="Rounded Rectangle 4"/>
        <dsp:cNvSpPr/>
      </dsp:nvSpPr>
      <dsp:spPr bwMode="white">
        <a:xfrm>
          <a:off x="2553559" y="873815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2">
            <a:tint val="40000"/>
            <a:alpha val="90000"/>
          </a:schemeClr>
        </a:lnRef>
        <a:fillRef idx="1">
          <a:schemeClr val="accent2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Progressive greater damage to membrane</a:t>
          </a:r>
          <a:endParaRPr lang="en-IN" dirty="0">
            <a:solidFill>
              <a:schemeClr val="dk1"/>
            </a:solidFill>
          </a:endParaRPr>
        </a:p>
      </dsp:txBody>
      <dsp:txXfrm>
        <a:off x="2553559" y="873815"/>
        <a:ext cx="2589082" cy="647271"/>
      </dsp:txXfrm>
    </dsp:sp>
    <dsp:sp modelId="{ADE1B117-B10F-49DB-97DC-91E3E125AB06}">
      <dsp:nvSpPr>
        <dsp:cNvPr id="6" name="Right Arrow 5"/>
        <dsp:cNvSpPr/>
      </dsp:nvSpPr>
      <dsp:spPr bwMode="white">
        <a:xfrm rot="5399999">
          <a:off x="3791464" y="1577722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1577722"/>
        <a:ext cx="113272" cy="113272"/>
      </dsp:txXfrm>
    </dsp:sp>
    <dsp:sp modelId="{86C6295F-6646-4D67-9F3C-A0F381A4B715}">
      <dsp:nvSpPr>
        <dsp:cNvPr id="7" name="Rounded Rectangle 6"/>
        <dsp:cNvSpPr/>
      </dsp:nvSpPr>
      <dsp:spPr bwMode="white">
        <a:xfrm>
          <a:off x="2553559" y="1747630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3">
            <a:tint val="40000"/>
            <a:alpha val="90000"/>
          </a:schemeClr>
        </a:lnRef>
        <a:fillRef idx="1">
          <a:schemeClr val="accent3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Larger molecular weight compounds lost</a:t>
          </a:r>
          <a:endParaRPr lang="en-IN" dirty="0">
            <a:solidFill>
              <a:schemeClr val="dk1"/>
            </a:solidFill>
          </a:endParaRPr>
        </a:p>
      </dsp:txBody>
      <dsp:txXfrm>
        <a:off x="2553559" y="1747630"/>
        <a:ext cx="2589082" cy="647271"/>
      </dsp:txXfrm>
    </dsp:sp>
    <dsp:sp modelId="{12AD6348-E2C8-4E41-8741-D13574825D54}">
      <dsp:nvSpPr>
        <dsp:cNvPr id="8" name="Right Arrow 7"/>
        <dsp:cNvSpPr/>
      </dsp:nvSpPr>
      <dsp:spPr bwMode="white">
        <a:xfrm rot="5399999">
          <a:off x="3791464" y="2451537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2451537"/>
        <a:ext cx="113272" cy="113272"/>
      </dsp:txXfrm>
    </dsp:sp>
    <dsp:sp modelId="{9EEA44BB-994C-4751-88DD-7FAC8B5C9536}">
      <dsp:nvSpPr>
        <dsp:cNvPr id="9" name="Rounded Rectangle 8"/>
        <dsp:cNvSpPr/>
      </dsp:nvSpPr>
      <dsp:spPr bwMode="white">
        <a:xfrm>
          <a:off x="2553559" y="2621446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4">
            <a:tint val="40000"/>
            <a:alpha val="90000"/>
          </a:schemeClr>
        </a:lnRef>
        <a:fillRef idx="1">
          <a:schemeClr val="accent4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>
              <a:solidFill>
                <a:schemeClr val="dk1"/>
              </a:solidFill>
            </a:rPr>
            <a:t>Coagulation and precipitation of cytoplasm</a:t>
          </a:r>
          <a:endParaRPr lang="en-IN">
            <a:solidFill>
              <a:schemeClr val="dk1"/>
            </a:solidFill>
          </a:endParaRPr>
        </a:p>
      </dsp:txBody>
      <dsp:txXfrm>
        <a:off x="2553559" y="2621446"/>
        <a:ext cx="2589082" cy="647271"/>
      </dsp:txXfrm>
    </dsp:sp>
    <dsp:sp modelId="{261D7DF4-52BE-4E51-BBFD-6110E1232B4D}">
      <dsp:nvSpPr>
        <dsp:cNvPr id="10" name="Right Arrow 9"/>
        <dsp:cNvSpPr/>
      </dsp:nvSpPr>
      <dsp:spPr bwMode="white">
        <a:xfrm rot="5399999">
          <a:off x="3791464" y="3325352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3325352"/>
        <a:ext cx="113272" cy="113272"/>
      </dsp:txXfrm>
    </dsp:sp>
    <dsp:sp modelId="{8B86AC0D-CDB0-4FA8-9AF4-53D5448D2846}">
      <dsp:nvSpPr>
        <dsp:cNvPr id="11" name="Rounded Rectangle 10"/>
        <dsp:cNvSpPr/>
      </dsp:nvSpPr>
      <dsp:spPr bwMode="white">
        <a:xfrm>
          <a:off x="2553559" y="3495261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5">
            <a:tint val="40000"/>
            <a:alpha val="90000"/>
          </a:schemeClr>
        </a:lnRef>
        <a:fillRef idx="1">
          <a:schemeClr val="accent5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Free </a:t>
          </a:r>
          <a:r>
            <a:rPr lang="en-US" dirty="0" err="1" smtClean="0">
              <a:solidFill>
                <a:schemeClr val="dk1"/>
              </a:solidFill>
            </a:rPr>
            <a:t>chx</a:t>
          </a:r>
          <a:r>
            <a:rPr lang="en-US" dirty="0" smtClean="0">
              <a:solidFill>
                <a:schemeClr val="dk1"/>
              </a:solidFill>
            </a:rPr>
            <a:t> molecule enter the cell &amp; coagulates proteins</a:t>
          </a:r>
          <a:endParaRPr lang="en-IN" dirty="0">
            <a:solidFill>
              <a:schemeClr val="dk1"/>
            </a:solidFill>
          </a:endParaRPr>
        </a:p>
      </dsp:txBody>
      <dsp:txXfrm>
        <a:off x="2553559" y="3495261"/>
        <a:ext cx="2589082" cy="647271"/>
      </dsp:txXfrm>
    </dsp:sp>
    <dsp:sp modelId="{7873DE04-D43D-46D1-8D37-9A267BCD1A7F}">
      <dsp:nvSpPr>
        <dsp:cNvPr id="12" name="Right Arrow 11"/>
        <dsp:cNvSpPr/>
      </dsp:nvSpPr>
      <dsp:spPr bwMode="white">
        <a:xfrm rot="5399999">
          <a:off x="3791464" y="4199168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6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4199168"/>
        <a:ext cx="113272" cy="113272"/>
      </dsp:txXfrm>
    </dsp:sp>
    <dsp:sp modelId="{14BC55EA-EA2E-43BC-844D-BC634DCEB4A0}">
      <dsp:nvSpPr>
        <dsp:cNvPr id="13" name="Rounded Rectangle 12"/>
        <dsp:cNvSpPr/>
      </dsp:nvSpPr>
      <dsp:spPr bwMode="white">
        <a:xfrm>
          <a:off x="2553559" y="4369076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6">
            <a:tint val="40000"/>
            <a:alpha val="90000"/>
          </a:schemeClr>
        </a:lnRef>
        <a:fillRef idx="1">
          <a:schemeClr val="accent6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>
              <a:solidFill>
                <a:schemeClr val="dk1"/>
              </a:solidFill>
            </a:rPr>
            <a:t>Vital cell activity ceases</a:t>
          </a:r>
          <a:endParaRPr lang="en-IN" dirty="0">
            <a:solidFill>
              <a:schemeClr val="dk1"/>
            </a:solidFill>
          </a:endParaRPr>
        </a:p>
      </dsp:txBody>
      <dsp:txXfrm>
        <a:off x="2553559" y="4369076"/>
        <a:ext cx="2589082" cy="647271"/>
      </dsp:txXfrm>
    </dsp:sp>
    <dsp:sp modelId="{46F27F1C-EBAE-456D-98A1-2FCBCC650B88}">
      <dsp:nvSpPr>
        <dsp:cNvPr id="14" name="Right Arrow 13"/>
        <dsp:cNvSpPr/>
      </dsp:nvSpPr>
      <dsp:spPr bwMode="white">
        <a:xfrm rot="5399999">
          <a:off x="3791464" y="5072983"/>
          <a:ext cx="113272" cy="113272"/>
        </a:xfrm>
        <a:prstGeom prst="rightArrow">
          <a:avLst>
            <a:gd name="adj1" fmla="val 667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Xfrm rot="5399999">
        <a:off x="3791464" y="5072983"/>
        <a:ext cx="113272" cy="113272"/>
      </dsp:txXfrm>
    </dsp:sp>
    <dsp:sp modelId="{F9FFBD87-4E06-4619-A64C-D69EA106D7AF}">
      <dsp:nvSpPr>
        <dsp:cNvPr id="15" name="Rounded Rectangle 14"/>
        <dsp:cNvSpPr/>
      </dsp:nvSpPr>
      <dsp:spPr bwMode="white">
        <a:xfrm>
          <a:off x="2553559" y="5242891"/>
          <a:ext cx="2589082" cy="647271"/>
        </a:xfrm>
        <a:prstGeom prst="roundRect">
          <a:avLst>
            <a:gd name="adj" fmla="val 10000"/>
          </a:avLst>
        </a:prstGeom>
      </dsp:spPr>
      <dsp:style>
        <a:lnRef idx="2">
          <a:schemeClr val="accent2">
            <a:tint val="40000"/>
            <a:alpha val="90000"/>
          </a:schemeClr>
        </a:lnRef>
        <a:fillRef idx="1">
          <a:schemeClr val="accent2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20320" tIns="20320" rIns="20320" bIns="2032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>
              <a:solidFill>
                <a:schemeClr val="dk1"/>
              </a:solidFill>
            </a:rPr>
            <a:t>Cell death</a:t>
          </a:r>
          <a:endParaRPr lang="en-IN" dirty="0">
            <a:solidFill>
              <a:schemeClr val="dk1"/>
            </a:solidFill>
          </a:endParaRPr>
        </a:p>
      </dsp:txBody>
      <dsp:txXfrm>
        <a:off x="2553559" y="5242891"/>
        <a:ext cx="2589082" cy="647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  <dgm:param type="vertAlign" val="mid"/>
          <dgm:param type="nodeHorzAlign" val="l"/>
          <dgm:param type="fallback" val="2D"/>
        </dgm:alg>
      </dgm:if>
      <dgm:else name="Name3">
        <dgm:alg type="lin">
          <dgm:param type="linDir" val="fromR"/>
          <dgm:param type="nodeVertAlign" val="t"/>
          <dgm:param type="vertAlign" val="mid"/>
          <dgm:param type="nodeHorzAlign" val="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VertAlign" val="t"/>
              <dgm:param type="nodeHorzAlign" val="ctr"/>
              <dgm:param type="fallback" val="2D"/>
            </dgm:alg>
          </dgm:if>
          <dgm:else name="Name7">
            <dgm:alg type="lin">
              <dgm:param type="linDir" val="fromT"/>
              <dgm:param type="nodeVertAlign" val="t"/>
              <dgm:param type="nodeHorzAlign" val="ctr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>
            <a:noAutofit/>
          </a:bodyPr>
          <a:lstStyle>
            <a:lvl1pPr algn="ctr">
              <a:defRPr sz="3200">
                <a:solidFill>
                  <a:srgbClr val="C00000"/>
                </a:solidFill>
                <a:latin typeface="Algerian" panose="04020705040A02060702" pitchFamily="82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1054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93065" indent="0">
              <a:buNone/>
              <a:defRPr/>
            </a:lvl2pPr>
            <a:lvl3pPr marL="667385" indent="0">
              <a:buNone/>
              <a:defRPr/>
            </a:lvl3pPr>
            <a:lvl4pPr marL="978535" indent="0">
              <a:buNone/>
              <a:defRPr/>
            </a:lvl4pPr>
            <a:lvl5pPr marL="1252855" indent="0">
              <a:buNone/>
              <a:defRPr/>
            </a:lvl5pPr>
          </a:lstStyle>
          <a:p>
            <a:pPr lvl="0" eaLnBrk="1" latinLnBrk="0" hangingPunct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DE0FB-CC08-4FFE-BF39-EFB9A5C47E1D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9D1AB-7895-46CB-9C77-DEA4FB91A14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7.jpeg"/><Relationship Id="rId6" Type="http://schemas.openxmlformats.org/officeDocument/2006/relationships/image" Target="../media/image6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Public\Pictures\Sample Pictures\Penguins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22282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20745540">
            <a:off x="3476079" y="5040253"/>
            <a:ext cx="6183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Good morning</a:t>
            </a:r>
            <a:r>
              <a:rPr lang="en-US" sz="4800" dirty="0" smtClean="0">
                <a:solidFill>
                  <a:srgbClr val="C00000"/>
                </a:solidFill>
              </a:rPr>
              <a:t> </a:t>
            </a:r>
            <a:endParaRPr lang="en-US" sz="4800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901C5-D587-4DEF-BF40-26E9A0B0696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20000">
            <a:off x="837565" y="2318385"/>
            <a:ext cx="8763000" cy="510540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marL="0" indent="0" algn="ctr">
              <a:buNone/>
            </a:pPr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B4FF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Viner Hand ITC" panose="03070502030502020203" charset="0"/>
                <a:cs typeface="Viner Hand ITC" panose="03070502030502020203" charset="0"/>
                <a:sym typeface="+mn-ea"/>
              </a:rPr>
              <a:t>PLAQUE CONTROL</a:t>
            </a:r>
            <a:r>
              <a:rPr lang="en-IN" alt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B4FF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Viner Hand ITC" panose="03070502030502020203" charset="0"/>
                <a:cs typeface="Viner Hand ITC" panose="03070502030502020203" charset="0"/>
                <a:sym typeface="+mn-ea"/>
              </a:rPr>
              <a:t> METHODS</a:t>
            </a:r>
            <a:endParaRPr lang="en-IN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B4FF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Viner Hand ITC" panose="03070502030502020203" charset="0"/>
              <a:cs typeface="Viner Hand ITC" panose="03070502030502020203" charset="0"/>
            </a:endParaRPr>
          </a:p>
          <a:p>
            <a:pPr marL="0" indent="0" algn="ctr">
              <a:buNone/>
            </a:pPr>
            <a:endParaRPr lang="en-IN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B4FF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Viner Hand ITC" panose="03070502030502020203" charset="0"/>
              <a:cs typeface="Viner Hand ITC" panose="03070502030502020203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240"/>
            <a:ext cx="7997825" cy="443484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>
              <a:buNone/>
            </a:pPr>
            <a:r>
              <a:rPr lang="en-US" sz="2400" b="1" dirty="0">
                <a:solidFill>
                  <a:srgbClr val="C00000"/>
                </a:solidFill>
              </a:rPr>
              <a:t>PLAQUE</a:t>
            </a:r>
            <a:r>
              <a:rPr lang="en-IN" altLang="en-US" sz="2400" b="1" dirty="0">
                <a:solidFill>
                  <a:srgbClr val="C00000"/>
                </a:solidFill>
              </a:rPr>
              <a:t> ?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en-US" sz="2400" b="1" dirty="0"/>
          </a:p>
          <a:p>
            <a:pPr algn="just">
              <a:lnSpc>
                <a:spcPct val="150000"/>
              </a:lnSpc>
              <a:buNone/>
            </a:pPr>
            <a:r>
              <a:rPr lang="en-US" sz="2400" dirty="0"/>
              <a:t>  </a:t>
            </a:r>
            <a:r>
              <a:rPr lang="en-US" sz="2400" dirty="0" smtClean="0"/>
              <a:t>  </a:t>
            </a:r>
            <a:r>
              <a:rPr lang="en-US" sz="2400" dirty="0"/>
              <a:t>Dental plaque is defined as a highly specific variable structural entity formed by sequential colonization of microorganism on the tooth surface, epithelium and restorations. 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IN" dirty="0"/>
          </a:p>
        </p:txBody>
      </p:sp>
      <p:pic>
        <p:nvPicPr>
          <p:cNvPr id="5" name="Content Placeholder 4" descr="hqdefault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459480" y="640080"/>
            <a:ext cx="3657600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8991600" cy="30480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Plaque control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sz="2800" b="1" dirty="0" smtClean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70000"/>
              </a:lnSpc>
              <a:buFontTx/>
              <a:buNone/>
            </a:pPr>
            <a:r>
              <a:rPr lang="en-US" sz="2800" dirty="0" smtClean="0"/>
              <a:t>   </a:t>
            </a:r>
            <a:r>
              <a:rPr lang="en-US" dirty="0" smtClean="0">
                <a:latin typeface="Times New Roman" panose="02020603050405020304" pitchFamily="18" charset="0"/>
              </a:rPr>
              <a:t>It is the removal of microbial plaque and the prevention of its accumulation on the teeth and adjacent gingival tissues. It also deals with the prevention of calculus formation.</a:t>
            </a:r>
            <a:endParaRPr lang="en-US" dirty="0" smtClean="0">
              <a:latin typeface="Times New Roman" panose="02020603050405020304" pitchFamily="18" charset="0"/>
            </a:endParaRPr>
          </a:p>
        </p:txBody>
      </p:sp>
      <p:pic>
        <p:nvPicPr>
          <p:cNvPr id="4099" name="Picture 4" descr="antiplaq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4572000"/>
            <a:ext cx="2667000" cy="2057400"/>
          </a:xfrm>
          <a:noFill/>
        </p:spPr>
      </p:pic>
      <p:pic>
        <p:nvPicPr>
          <p:cNvPr id="4100" name="Picture 7" descr="antiplaqu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4572000"/>
            <a:ext cx="2362200" cy="2133600"/>
          </a:xfrm>
          <a:noFill/>
        </p:spPr>
      </p:pic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Objectives of Plaque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To reduce the number of micro organisms on the teeth. This reduces factors of irritation and inflammation</a:t>
            </a:r>
            <a:r>
              <a:rPr lang="en-IN" dirty="0" smtClean="0"/>
              <a:t>.</a:t>
            </a:r>
            <a:endParaRPr lang="en-IN" dirty="0">
              <a:sym typeface="Symbol" panose="05050102010706020507"/>
            </a:endParaRPr>
          </a:p>
          <a:p>
            <a:pPr>
              <a:lnSpc>
                <a:spcPct val="200000"/>
              </a:lnSpc>
            </a:pPr>
            <a:r>
              <a:rPr lang="en-IN" dirty="0" smtClean="0"/>
              <a:t> </a:t>
            </a:r>
            <a:r>
              <a:rPr lang="en-IN" dirty="0"/>
              <a:t>One of the causes of halitosis may be removed</a:t>
            </a:r>
            <a:r>
              <a:rPr lang="en-IN" dirty="0" smtClean="0"/>
              <a:t>.</a:t>
            </a:r>
            <a:endParaRPr lang="en-IN" dirty="0">
              <a:sym typeface="Symbol" panose="05050102010706020507"/>
            </a:endParaRPr>
          </a:p>
          <a:p>
            <a:pPr>
              <a:lnSpc>
                <a:spcPct val="200000"/>
              </a:lnSpc>
            </a:pPr>
            <a:r>
              <a:rPr lang="en-IN" dirty="0" smtClean="0"/>
              <a:t> </a:t>
            </a:r>
            <a:r>
              <a:rPr lang="en-IN" dirty="0"/>
              <a:t>Gingival stimulation.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2600" y="2854031"/>
            <a:ext cx="2971800" cy="3861957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Ideal requisites</a:t>
            </a:r>
            <a:endParaRPr lang="en-US" sz="2400" b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decrease plaque &amp; gingivitis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Prevent pathogenic growth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prevent development of resistant bacteria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be biocompatible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not stain teeth or alter taste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have good retentive properties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Should be economic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59377" y="0"/>
            <a:ext cx="8229600" cy="1143000"/>
          </a:xfrm>
        </p:spPr>
        <p:txBody>
          <a:bodyPr/>
          <a:lstStyle/>
          <a:p>
            <a:r>
              <a:rPr lang="en-US" dirty="0"/>
              <a:t>CHEMICAL PLAQUE CONTROL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3113891" y="1143000"/>
            <a:ext cx="2514600" cy="8382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Plaque &amp; gingivitis</a:t>
            </a:r>
            <a:endParaRPr lang="en-US" b="1" dirty="0" smtClean="0">
              <a:latin typeface="Times New Roman" panose="02020603050405020304" pitchFamily="18" charset="0"/>
            </a:endParaRPr>
          </a:p>
          <a:p>
            <a:pPr algn="ctr"/>
            <a:endParaRPr lang="en-IN" b="1" dirty="0"/>
          </a:p>
        </p:txBody>
      </p:sp>
      <p:sp>
        <p:nvSpPr>
          <p:cNvPr id="14" name="Oval 13"/>
          <p:cNvSpPr/>
          <p:nvPr/>
        </p:nvSpPr>
        <p:spPr>
          <a:xfrm>
            <a:off x="542471" y="5023427"/>
            <a:ext cx="2514600" cy="838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Economic</a:t>
            </a:r>
            <a:endParaRPr lang="en-US" b="1" dirty="0" smtClean="0">
              <a:latin typeface="Times New Roman" panose="02020603050405020304" pitchFamily="18" charset="0"/>
            </a:endParaRPr>
          </a:p>
          <a:p>
            <a:pPr algn="ctr"/>
            <a:endParaRPr lang="en-IN" b="1" dirty="0"/>
          </a:p>
        </p:txBody>
      </p:sp>
      <p:sp>
        <p:nvSpPr>
          <p:cNvPr id="16" name="Oval 15"/>
          <p:cNvSpPr/>
          <p:nvPr/>
        </p:nvSpPr>
        <p:spPr>
          <a:xfrm>
            <a:off x="5930900" y="1701800"/>
            <a:ext cx="2514600" cy="838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Pathogenic growth</a:t>
            </a:r>
            <a:endParaRPr lang="en-US" b="1" dirty="0" smtClean="0">
              <a:latin typeface="Times New Roman" panose="02020603050405020304" pitchFamily="18" charset="0"/>
            </a:endParaRPr>
          </a:p>
          <a:p>
            <a:pPr algn="ctr"/>
            <a:endParaRPr lang="en-IN" dirty="0"/>
          </a:p>
        </p:txBody>
      </p:sp>
      <p:sp>
        <p:nvSpPr>
          <p:cNvPr id="17" name="Oval 16"/>
          <p:cNvSpPr/>
          <p:nvPr/>
        </p:nvSpPr>
        <p:spPr>
          <a:xfrm>
            <a:off x="3283857" y="5644573"/>
            <a:ext cx="2514600" cy="8382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Good retentive properties</a:t>
            </a:r>
            <a:endParaRPr lang="en-IN" b="1" dirty="0"/>
          </a:p>
        </p:txBody>
      </p:sp>
      <p:sp>
        <p:nvSpPr>
          <p:cNvPr id="18" name="Oval 17"/>
          <p:cNvSpPr/>
          <p:nvPr/>
        </p:nvSpPr>
        <p:spPr>
          <a:xfrm>
            <a:off x="6032500" y="5009573"/>
            <a:ext cx="2514600" cy="838200"/>
          </a:xfrm>
          <a:prstGeom prst="ellipse">
            <a:avLst/>
          </a:prstGeom>
          <a:solidFill>
            <a:srgbClr val="CC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Development of resistant bacteria</a:t>
            </a:r>
            <a:endParaRPr lang="en-IN" b="1" dirty="0"/>
          </a:p>
        </p:txBody>
      </p:sp>
      <p:sp>
        <p:nvSpPr>
          <p:cNvPr id="19" name="Oval 18"/>
          <p:cNvSpPr/>
          <p:nvPr/>
        </p:nvSpPr>
        <p:spPr>
          <a:xfrm>
            <a:off x="304800" y="3352800"/>
            <a:ext cx="2514600" cy="8382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Biocompatible</a:t>
            </a:r>
            <a:endParaRPr lang="en-US" b="1" dirty="0" smtClean="0">
              <a:latin typeface="Times New Roman" panose="02020603050405020304" pitchFamily="18" charset="0"/>
            </a:endParaRPr>
          </a:p>
          <a:p>
            <a:pPr algn="ctr"/>
            <a:endParaRPr lang="en-IN" b="1" dirty="0"/>
          </a:p>
        </p:txBody>
      </p:sp>
      <p:sp>
        <p:nvSpPr>
          <p:cNvPr id="20" name="Oval 19"/>
          <p:cNvSpPr/>
          <p:nvPr/>
        </p:nvSpPr>
        <p:spPr>
          <a:xfrm>
            <a:off x="6477000" y="3283527"/>
            <a:ext cx="2514600" cy="83820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</a:rPr>
              <a:t>Stain teeth or alter taste</a:t>
            </a:r>
            <a:endParaRPr lang="en-IN" b="1" dirty="0"/>
          </a:p>
        </p:txBody>
      </p:sp>
      <p:sp>
        <p:nvSpPr>
          <p:cNvPr id="5" name="Explosion 1 4"/>
          <p:cNvSpPr/>
          <p:nvPr/>
        </p:nvSpPr>
        <p:spPr>
          <a:xfrm>
            <a:off x="2971799" y="3115540"/>
            <a:ext cx="3505201" cy="1478973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Ideal requisites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ctr"/>
            <a:endParaRPr lang="en-IN" sz="2000" dirty="0"/>
          </a:p>
        </p:txBody>
      </p:sp>
      <p:sp>
        <p:nvSpPr>
          <p:cNvPr id="2" name="Rectangle 1"/>
          <p:cNvSpPr/>
          <p:nvPr/>
        </p:nvSpPr>
        <p:spPr>
          <a:xfrm>
            <a:off x="-2682183" y="2660134"/>
            <a:ext cx="2240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/>
              <a:t>Exhibit </a:t>
            </a:r>
            <a:r>
              <a:rPr lang="en-US" altLang="en-US" dirty="0" err="1"/>
              <a:t>substantivity</a:t>
            </a:r>
            <a:endParaRPr lang="en-US" altLang="en-US" dirty="0"/>
          </a:p>
        </p:txBody>
      </p:sp>
      <p:sp>
        <p:nvSpPr>
          <p:cNvPr id="13" name="Oval 12"/>
          <p:cNvSpPr/>
          <p:nvPr/>
        </p:nvSpPr>
        <p:spPr>
          <a:xfrm>
            <a:off x="561191" y="1714500"/>
            <a:ext cx="2514600" cy="838200"/>
          </a:xfrm>
          <a:prstGeom prst="ellipse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/>
              <a:t>Exhibit </a:t>
            </a:r>
            <a:r>
              <a:rPr lang="en-US" altLang="en-US" b="1" dirty="0" err="1"/>
              <a:t>substantivity</a:t>
            </a:r>
            <a:endParaRPr lang="en-US" altLang="en-US" b="1" dirty="0"/>
          </a:p>
          <a:p>
            <a:pPr algn="ctr"/>
            <a:endParaRPr lang="en-IN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p"/>
      <p:bldP spid="14" grpId="0" animBg="1" build="p"/>
      <p:bldP spid="16" grpId="0" animBg="1" build="p"/>
      <p:bldP spid="17" grpId="0" animBg="1" build="p"/>
      <p:bldP spid="18" grpId="0" animBg="1" build="p"/>
      <p:bldP spid="19" grpId="0" animBg="1" build="p"/>
      <p:bldP spid="20" grpId="0" animBg="1" build="p"/>
      <p:bldP spid="13" grpId="0" animBg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9273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CLASSIFICATION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0" y="1544783"/>
          <a:ext cx="8458200" cy="5313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Title 1"/>
          <p:cNvSpPr txBox="1"/>
          <p:nvPr/>
        </p:nvSpPr>
        <p:spPr>
          <a:xfrm>
            <a:off x="533400" y="1524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IN" dirty="0"/>
          </a:p>
        </p:txBody>
      </p:sp>
      <p:pic>
        <p:nvPicPr>
          <p:cNvPr id="5" name="Picture 4" descr="SE360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4381500"/>
            <a:ext cx="149542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C04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466725"/>
            <a:ext cx="22288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8A7EA8-8865-47D4-AA78-3630F47BB5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09722-9FF6-485C-90A7-C8F973E85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F5C802-3215-4B66-9D9D-8FD9F381BD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12B3FC-F661-43EF-8394-856D77993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0FBF0B-B692-469C-A78A-302E420EA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4BEBD6-3E94-4742-8710-772F891DF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002DD4-A4E4-4FB3-AD85-4F78D6C65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FIRST GENERATION AGENTS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943600" cy="5029200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TRICLOSAN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</a:rPr>
              <a:t>Phenol derivative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</a:rPr>
              <a:t>Used as a topical antimicrobial agent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</a:rPr>
              <a:t>Broad spectrum of action including both gram positive and gram negative </a:t>
            </a:r>
            <a:r>
              <a:rPr lang="en-US" sz="2000" dirty="0" err="1" smtClean="0">
                <a:latin typeface="Times New Roman" panose="02020603050405020304" pitchFamily="18" charset="0"/>
              </a:rPr>
              <a:t>bacterias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</a:rPr>
              <a:t>It also includes mycobacterium spores and Candida species</a:t>
            </a:r>
            <a:endParaRPr lang="en-US" sz="2000" dirty="0" smtClean="0">
              <a:latin typeface="Times New Roman" panose="02020603050405020304" pitchFamily="18" charset="0"/>
            </a:endParaRPr>
          </a:p>
        </p:txBody>
      </p:sp>
      <p:pic>
        <p:nvPicPr>
          <p:cNvPr id="5" name="Picture 4" descr="IC04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3723893"/>
            <a:ext cx="1947862" cy="2218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/>
          <p:nvPr>
            <p:ph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73" y="990600"/>
            <a:ext cx="8229600" cy="563562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latin typeface="Times New Roman" panose="02020603050405020304" pitchFamily="18" charset="0"/>
              </a:rPr>
              <a:t>MECHANISM OF ACTION</a:t>
            </a:r>
            <a:endParaRPr lang="en-US" sz="2000" b="1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972127" y="1930400"/>
          <a:ext cx="6965373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-2220188" y="3530600"/>
            <a:ext cx="464126" cy="838200"/>
          </a:xfrm>
          <a:prstGeom prst="downArrow">
            <a:avLst>
              <a:gd name="adj1" fmla="val 50000"/>
              <a:gd name="adj2" fmla="val 34375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-1661386" y="5219700"/>
            <a:ext cx="522142" cy="838200"/>
          </a:xfrm>
          <a:prstGeom prst="downArrow">
            <a:avLst>
              <a:gd name="adj1" fmla="val 50000"/>
              <a:gd name="adj2" fmla="val 30556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-1140686" y="3904673"/>
            <a:ext cx="522142" cy="838200"/>
          </a:xfrm>
          <a:prstGeom prst="downArrow">
            <a:avLst>
              <a:gd name="adj1" fmla="val 50000"/>
              <a:gd name="adj2" fmla="val 30556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7" name="Title 1"/>
          <p:cNvSpPr txBox="1"/>
          <p:nvPr/>
        </p:nvSpPr>
        <p:spPr>
          <a:xfrm>
            <a:off x="533400" y="1524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IN" dirty="0" err="1" smtClean="0"/>
              <a:t>triclosan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17CBEC-6747-4242-8874-1F9619B91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F517CBEC-6747-4242-8874-1F9619B91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200F1A-FE27-450B-BD84-3B6EB001E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2200F1A-FE27-450B-BD84-3B6EB001E3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CA156E-1DAB-42CD-854C-946720846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76CA156E-1DAB-42CD-854C-946720846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3BE31E-B784-40EB-87F6-098F78F69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F43BE31E-B784-40EB-87F6-098F78F696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A35E9C-78AD-4750-BA48-188ED085D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5A35E9C-78AD-4750-BA48-188ED085D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62F63F-C1C4-4938-90C3-B0F838D47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862F63F-C1C4-4938-90C3-B0F838D47F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565B0A-EE7D-4FA7-BBBF-2A3F659099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E5565B0A-EE7D-4FA7-BBBF-2A3F659099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70709"/>
            <a:ext cx="8763000" cy="6906491"/>
          </a:xfrm>
        </p:spPr>
        <p:txBody>
          <a:bodyPr/>
          <a:lstStyle/>
          <a:p>
            <a:pPr eaLnBrk="1" hangingPunct="1"/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 Included in tooth paste to reduce plaque formation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 Delay plaque formation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It inhibits formation of prostaglandins &amp; </a:t>
            </a:r>
            <a:r>
              <a:rPr lang="en-US" dirty="0" err="1" smtClean="0">
                <a:latin typeface="Times New Roman" panose="02020603050405020304" pitchFamily="18" charset="0"/>
              </a:rPr>
              <a:t>leukotrienes</a:t>
            </a:r>
            <a:r>
              <a:rPr lang="en-US" dirty="0" smtClean="0">
                <a:latin typeface="Times New Roman" panose="02020603050405020304" pitchFamily="18" charset="0"/>
              </a:rPr>
              <a:t> there by reduces the chance of inflammation</a:t>
            </a:r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Title 1"/>
          <p:cNvSpPr txBox="1"/>
          <p:nvPr/>
        </p:nvSpPr>
        <p:spPr>
          <a:xfrm>
            <a:off x="685800" y="27709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IN" dirty="0" err="1" smtClean="0"/>
              <a:t>triclosan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QUARTERNARY AMMONIUM COMPOUNDS</a:t>
            </a:r>
            <a:endParaRPr lang="en-US" sz="32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763000" cy="5105400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</a:rPr>
              <a:t>Cationic antiseptics &amp; surface active agents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</a:rPr>
              <a:t>Effective against gram positive organisms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err="1"/>
              <a:t>Eg</a:t>
            </a:r>
            <a:r>
              <a:rPr lang="en-US" sz="2800" dirty="0"/>
              <a:t>: </a:t>
            </a:r>
            <a:r>
              <a:rPr lang="en-US" sz="2800" dirty="0" err="1"/>
              <a:t>Benzanthonium</a:t>
            </a:r>
            <a:r>
              <a:rPr lang="en-US" sz="2800" dirty="0"/>
              <a:t> chloride, </a:t>
            </a:r>
            <a:r>
              <a:rPr lang="en-US" sz="2800" dirty="0" smtClean="0"/>
              <a:t> </a:t>
            </a:r>
            <a:r>
              <a:rPr lang="en-US" sz="2800" dirty="0" err="1" smtClean="0"/>
              <a:t>Benzalleonium</a:t>
            </a:r>
            <a:r>
              <a:rPr lang="en-US" sz="2800" dirty="0" smtClean="0"/>
              <a:t> chloride </a:t>
            </a:r>
            <a:r>
              <a:rPr lang="en-US" sz="2800" dirty="0"/>
              <a:t>and </a:t>
            </a:r>
            <a:r>
              <a:rPr lang="en-US" sz="2800" dirty="0" err="1"/>
              <a:t>cetylpyredinium</a:t>
            </a:r>
            <a:endParaRPr lang="en-US" sz="2800" dirty="0"/>
          </a:p>
          <a:p>
            <a:pPr eaLnBrk="1" hangingPunct="1">
              <a:lnSpc>
                <a:spcPct val="200000"/>
              </a:lnSpc>
            </a:pPr>
            <a:endParaRPr lang="en-US" sz="2800" dirty="0"/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>
                <a:latin typeface="Times New Roman" panose="02020603050405020304" pitchFamily="18" charset="0"/>
              </a:rPr>
              <a:t>4.SANGUINARINE</a:t>
            </a:r>
            <a:endParaRPr lang="en-US" sz="3200" b="1" smtClean="0">
              <a:latin typeface="Times New Roman" panose="02020603050405020304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sz="2800" dirty="0" smtClean="0">
                <a:latin typeface="Times New Roman" panose="02020603050405020304" pitchFamily="18" charset="0"/>
              </a:rPr>
              <a:t>It is a </a:t>
            </a:r>
            <a:r>
              <a:rPr lang="en-US" sz="2800" dirty="0" err="1" smtClean="0">
                <a:latin typeface="Times New Roman" panose="02020603050405020304" pitchFamily="18" charset="0"/>
              </a:rPr>
              <a:t>benzophenanthredine</a:t>
            </a:r>
            <a:r>
              <a:rPr lang="en-US" sz="2800" dirty="0" smtClean="0">
                <a:latin typeface="Times New Roman" panose="02020603050405020304" pitchFamily="18" charset="0"/>
              </a:rPr>
              <a:t> alkaloid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anose="02020603050405020304" pitchFamily="18" charset="0"/>
              </a:rPr>
              <a:t>It is most effective against gram –</a:t>
            </a:r>
            <a:r>
              <a:rPr lang="en-US" sz="2800" dirty="0" err="1" smtClean="0">
                <a:latin typeface="Times New Roman" panose="02020603050405020304" pitchFamily="18" charset="0"/>
              </a:rPr>
              <a:t>ve</a:t>
            </a:r>
            <a:r>
              <a:rPr lang="en-US" sz="2800" dirty="0" smtClean="0">
                <a:latin typeface="Times New Roman" panose="02020603050405020304" pitchFamily="18" charset="0"/>
              </a:rPr>
              <a:t> organisms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anose="02020603050405020304" pitchFamily="18" charset="0"/>
              </a:rPr>
              <a:t>Used in mouth rinse </a:t>
            </a:r>
            <a:endParaRPr lang="en-US" sz="2800" dirty="0" smtClean="0">
              <a:latin typeface="Times New Roman" panose="02020603050405020304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477491" y="22860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97182" y="3048000"/>
            <a:ext cx="3560618" cy="85898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Sanguinaria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Canadensis</a:t>
            </a:r>
            <a:endParaRPr lang="en-IN" sz="2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>
                <a:latin typeface="Times New Roman" panose="02020603050405020304" pitchFamily="18" charset="0"/>
              </a:rPr>
              <a:t>ANTIBIOTICS</a:t>
            </a:r>
            <a:endParaRPr lang="en-US" sz="3200" b="1" smtClean="0">
              <a:latin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err="1" smtClean="0">
                <a:latin typeface="Times New Roman" panose="02020603050405020304" pitchFamily="18" charset="0"/>
              </a:rPr>
              <a:t>Vancomycin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anose="02020603050405020304" pitchFamily="18" charset="0"/>
              </a:rPr>
              <a:t>Erythromycin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err="1" smtClean="0">
                <a:latin typeface="Times New Roman" panose="02020603050405020304" pitchFamily="18" charset="0"/>
              </a:rPr>
              <a:t>Niddamycin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anose="02020603050405020304" pitchFamily="18" charset="0"/>
              </a:rPr>
              <a:t>Kanamycin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Disadvantages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</a:t>
            </a:r>
            <a:r>
              <a:rPr lang="en-US" sz="2800" dirty="0" smtClean="0">
                <a:latin typeface="Times New Roman" panose="02020603050405020304" pitchFamily="18" charset="0"/>
              </a:rPr>
              <a:t>Bacterial resistance </a:t>
            </a:r>
            <a:endParaRPr lang="en-US" sz="2800" dirty="0" smtClean="0">
              <a:latin typeface="Times New Roman" panose="02020603050405020304" pitchFamily="18" charset="0"/>
            </a:endParaRPr>
          </a:p>
        </p:txBody>
      </p:sp>
      <p:pic>
        <p:nvPicPr>
          <p:cNvPr id="4" name="Picture 6" descr="211110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415319">
            <a:off x="5030788" y="2054225"/>
            <a:ext cx="33337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09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BISBIGUANIDES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6858000" cy="452596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CHLORHEXIDINE GLUCONATE(0.2%)</a:t>
            </a: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609600" indent="-609600" algn="ctr" eaLnBrk="1" hangingPunct="1">
              <a:buFontTx/>
              <a:buNone/>
            </a:pP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C</a:t>
            </a:r>
            <a:r>
              <a:rPr lang="en-US" sz="16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22</a:t>
            </a: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H</a:t>
            </a:r>
            <a:r>
              <a:rPr lang="en-US" sz="16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30</a:t>
            </a: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Cl</a:t>
            </a:r>
            <a:r>
              <a:rPr lang="en-US" sz="16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2</a:t>
            </a: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N</a:t>
            </a:r>
            <a:r>
              <a:rPr lang="en-US" sz="160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10</a:t>
            </a:r>
            <a:endParaRPr lang="en-US" sz="2400" dirty="0" smtClean="0">
              <a:solidFill>
                <a:schemeClr val="accent1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It is a cationic </a:t>
            </a:r>
            <a:r>
              <a:rPr lang="en-US" sz="2400" dirty="0" err="1" smtClean="0">
                <a:latin typeface="Times New Roman" panose="02020603050405020304" pitchFamily="18" charset="0"/>
              </a:rPr>
              <a:t>bisbiguanide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Effective against gram +</a:t>
            </a:r>
            <a:r>
              <a:rPr lang="en-US" sz="2400" dirty="0" err="1" smtClean="0">
                <a:latin typeface="Times New Roman" panose="02020603050405020304" pitchFamily="18" charset="0"/>
              </a:rPr>
              <a:t>ve</a:t>
            </a:r>
            <a:r>
              <a:rPr lang="en-US" sz="2400" dirty="0" smtClean="0">
                <a:latin typeface="Times New Roman" panose="02020603050405020304" pitchFamily="18" charset="0"/>
              </a:rPr>
              <a:t>, gram –</a:t>
            </a:r>
            <a:r>
              <a:rPr lang="en-US" sz="2400" dirty="0" err="1" smtClean="0">
                <a:latin typeface="Times New Roman" panose="02020603050405020304" pitchFamily="18" charset="0"/>
              </a:rPr>
              <a:t>ve</a:t>
            </a:r>
            <a:r>
              <a:rPr lang="en-US" sz="2400" dirty="0" smtClean="0">
                <a:latin typeface="Times New Roman" panose="02020603050405020304" pitchFamily="18" charset="0"/>
              </a:rPr>
              <a:t> organisms, fungi, yeasts and viruses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Exhibit antiplaque &amp; antibacterial properties</a:t>
            </a:r>
            <a:endParaRPr lang="en-US" sz="2400" dirty="0" smtClean="0">
              <a:latin typeface="Times New Roman" panose="02020603050405020304" pitchFamily="18" charset="0"/>
            </a:endParaRPr>
          </a:p>
        </p:txBody>
      </p:sp>
      <p:pic>
        <p:nvPicPr>
          <p:cNvPr id="14340" name="Picture 4" descr="chlo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447800"/>
            <a:ext cx="2971800" cy="19812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MECHANISM OF ACTION</a:t>
            </a:r>
            <a:endParaRPr lang="en-US" b="1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Antiplaque action of </a:t>
            </a:r>
            <a:r>
              <a:rPr lang="en-US" b="1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chlorhexidine</a:t>
            </a:r>
            <a:endParaRPr lang="en-US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Prevents pellicle formation by blocking acidic groups on salivary glycoproteins there</a:t>
            </a:r>
            <a:r>
              <a:rPr lang="en-I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</a:rPr>
              <a:t>by reducing glycoprotein adsorption on to the tooth surface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Prevents adsorption of bacterial cell wall on to the tooth surface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Prevents binding of mature plaques</a:t>
            </a:r>
            <a:endParaRPr lang="en-US" sz="2400" dirty="0" smtClean="0">
              <a:latin typeface="Times New Roman" panose="02020603050405020304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CHLORHEXIDINE </a:t>
            </a:r>
            <a:r>
              <a:rPr lang="en-US" dirty="0"/>
              <a:t>GLUCONATE(0.2%)</a:t>
            </a:r>
            <a:br>
              <a:rPr lang="en-US" dirty="0"/>
            </a:b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39537"/>
            <a:ext cx="8839200" cy="6172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Antibacterial action of </a:t>
            </a:r>
            <a:r>
              <a:rPr lang="en-US" b="1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chlorhexidine</a:t>
            </a:r>
            <a:endParaRPr lang="en-US" b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CC3300"/>
                </a:solidFill>
                <a:latin typeface="Times New Roman" panose="02020603050405020304" pitchFamily="18" charset="0"/>
              </a:rPr>
              <a:t>Bacteriostatic at low concentrations-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PIN CUSHION EFFECT</a:t>
            </a:r>
            <a:endParaRPr lang="en-US" sz="2400" b="1" dirty="0" smtClean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419600" y="4572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11" name="Content Placeholder 3"/>
          <p:cNvGraphicFramePr/>
          <p:nvPr/>
        </p:nvGraphicFramePr>
        <p:xfrm>
          <a:off x="581891" y="2050473"/>
          <a:ext cx="789016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394AA66-C432-4B85-B278-DFC0A74D1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C394AA66-C432-4B85-B278-DFC0A74D1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82D4ECC-F9AA-49F0-B05C-10726E1D8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dgm id="{D82D4ECC-F9AA-49F0-B05C-10726E1D8E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D42E409-A7A0-46D7-806C-FEBE1B87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dgm id="{7D42E409-A7A0-46D7-806C-FEBE1B877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86A87AD-3688-4AAF-8FCB-A28BF824F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dgm id="{A86A87AD-3688-4AAF-8FCB-A28BF824F0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97F54BC-F414-44DA-B755-250B74887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graphicEl>
                                              <a:dgm id="{497F54BC-F414-44DA-B755-250B74887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99EBC47-A19F-4329-8CED-01229C1B80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graphicEl>
                                              <a:dgm id="{499EBC47-A19F-4329-8CED-01229C1B80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A52A37F-D27E-44D1-809C-DEDE24ACF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2A52A37F-D27E-44D1-809C-DEDE24ACF3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7C2670C-5D63-4D32-A506-7B19F2521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77C2670C-5D63-4D32-A506-7B19F2521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7F22B93-257E-4AC9-9BE7-182B9B5EC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graphicEl>
                                              <a:dgm id="{17F22B93-257E-4AC9-9BE7-182B9B5EC0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16857" y="967838"/>
          <a:ext cx="7696200" cy="5890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-2209800" y="1977571"/>
            <a:ext cx="0" cy="4572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-762000" y="3124200"/>
            <a:ext cx="0" cy="4572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-1981200" y="4212771"/>
            <a:ext cx="0" cy="4572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-1524000" y="3962400"/>
            <a:ext cx="0" cy="4572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-1524000" y="4855029"/>
            <a:ext cx="0" cy="5334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-1295400" y="4931229"/>
            <a:ext cx="0" cy="457200"/>
          </a:xfrm>
          <a:prstGeom prst="line">
            <a:avLst/>
          </a:prstGeom>
          <a:ln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3400" y="-381000"/>
            <a:ext cx="8229600" cy="1143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1" name="Title 1"/>
          <p:cNvSpPr txBox="1"/>
          <p:nvPr/>
        </p:nvSpPr>
        <p:spPr>
          <a:xfrm>
            <a:off x="609600" y="-341086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CHLORHEXIDINE GLUCONATE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E7F140-1DBB-438F-A4A2-0682AE451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1E7F140-1DBB-438F-A4A2-0682AE4514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AB6156-9A25-4493-B0C7-18BB2F0C1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FBAB6156-9A25-4493-B0C7-18BB2F0C1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2ECB09-FDE1-42BD-8E2C-C397914FD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232ECB09-FDE1-42BD-8E2C-C397914FD1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E1B117-B10F-49DB-97DC-91E3E125A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ADE1B117-B10F-49DB-97DC-91E3E125AB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C6295F-6646-4D67-9F3C-A0F381A4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86C6295F-6646-4D67-9F3C-A0F381A4B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AD6348-E2C8-4E41-8741-D13574825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12AD6348-E2C8-4E41-8741-D13574825D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EA44BB-994C-4751-88DD-7FAC8B5C9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9EEA44BB-994C-4751-88DD-7FAC8B5C9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1D7DF4-52BE-4E51-BBFD-6110E1232B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261D7DF4-52BE-4E51-BBFD-6110E1232B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86AC0D-CDB0-4FA8-9AF4-53D5448D28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8B86AC0D-CDB0-4FA8-9AF4-53D5448D28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3DE04-D43D-46D1-8D37-9A267BCD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7873DE04-D43D-46D1-8D37-9A267BCD1A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BC55EA-EA2E-43BC-844D-BC634DCEB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14BC55EA-EA2E-43BC-844D-BC634DCEB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F27F1C-EBAE-456D-98A1-2FCBCC650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46F27F1C-EBAE-456D-98A1-2FCBCC650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FFBD87-4E06-4619-A64C-D69EA106D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F9FFBD87-4E06-4619-A64C-D69EA106D7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sym typeface="+mn-ea"/>
              </a:rPr>
              <a:t>PIN CUSHION EFFECT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240"/>
            <a:ext cx="4685665" cy="4434840"/>
          </a:xfrm>
        </p:spPr>
        <p:txBody>
          <a:bodyPr/>
          <a:p>
            <a:pPr algn="just"/>
            <a:r>
              <a:rPr lang="en-IN" altLang="en-US"/>
              <a:t>The dicationic CHX molecule, attaches to the tooth surface (pellicle) by one action, to the bacteria attempting to colonize the tooth surface with the other.</a:t>
            </a:r>
            <a:endParaRPr lang="en-IN" altLang="en-US"/>
          </a:p>
          <a:p>
            <a:r>
              <a:rPr lang="en-IN" altLang="en-US"/>
              <a:t>This prolongs the CHX action.</a:t>
            </a:r>
            <a:endParaRPr lang="en-IN" altLang="en-US"/>
          </a:p>
        </p:txBody>
      </p:sp>
      <p:pic>
        <p:nvPicPr>
          <p:cNvPr id="4" name="Content Placeholder 3" descr="MECHANISM-OF-ACTION_Q320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142865" y="2613025"/>
            <a:ext cx="3560445" cy="35604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609600" indent="-609600" eaLnBrk="1" hangingPunct="1">
              <a:buFontTx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Adverse Effects Of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Chlorhexidine</a:t>
            </a:r>
            <a:endParaRPr lang="en-US" sz="3000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Brownish staining of tooth or restorations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Loss of taste sensation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Rarely hypersensitivity to </a:t>
            </a:r>
            <a:r>
              <a:rPr lang="en-US" sz="2400" dirty="0" err="1" smtClean="0">
                <a:latin typeface="Times New Roman" panose="02020603050405020304" pitchFamily="18" charset="0"/>
              </a:rPr>
              <a:t>chlorhexidine</a:t>
            </a:r>
            <a:r>
              <a:rPr lang="en-US" sz="2400" dirty="0" smtClean="0">
                <a:latin typeface="Times New Roman" panose="02020603050405020304" pitchFamily="18" charset="0"/>
              </a:rPr>
              <a:t> has been reported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</a:rPr>
              <a:t>Stenosis of parotid duct has also been reported</a:t>
            </a:r>
            <a:endParaRPr lang="en-US" sz="2400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z="3800" i="1" dirty="0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1300" y="2225675"/>
            <a:ext cx="8648700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an adjunct to mechanical plaque control</a:t>
            </a:r>
            <a:endParaRPr lang="en-US" alt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prevention after periodontal surgery </a:t>
            </a:r>
            <a:endParaRPr lang="en-US" alt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patients with </a:t>
            </a:r>
            <a:r>
              <a:rPr lang="en-US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intermaxillary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fixation</a:t>
            </a:r>
            <a:endParaRPr lang="en-US" alt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plaque control method in physically and mentally challenged individuals</a:t>
            </a:r>
            <a:endParaRPr lang="en-US" alt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medically compromised patients with predisposition to oral candidiasis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en-US" dirty="0" smtClean="0"/>
          </a:p>
        </p:txBody>
      </p:sp>
      <p:pic>
        <p:nvPicPr>
          <p:cNvPr id="78852" name="Picture 4" descr="MMAG00112_0000[1]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 rot="5400000">
            <a:off x="479425" y="1246191"/>
            <a:ext cx="644525" cy="1289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609600" y="-25069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CHLORHEXIDINE GLUCONATE</a:t>
            </a:r>
            <a:endParaRPr lang="en-IN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5400" y="820738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altLang="en-US" u="sng" dirty="0" smtClean="0"/>
              <a:t>Indications</a:t>
            </a:r>
            <a:endParaRPr lang="en-US" altLang="en-US" i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2362200"/>
            <a:ext cx="8763000" cy="53594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en-US" dirty="0" smtClean="0"/>
              <a:t>In </a:t>
            </a:r>
            <a:r>
              <a:rPr lang="en-US" altLang="en-US" dirty="0"/>
              <a:t>high-risk caries patients, it has synergistic effect with fluoride.</a:t>
            </a:r>
            <a:endParaRPr lang="en-US" altLang="en-US" dirty="0"/>
          </a:p>
          <a:p>
            <a:pPr>
              <a:lnSpc>
                <a:spcPct val="150000"/>
              </a:lnSpc>
              <a:defRPr/>
            </a:pPr>
            <a:r>
              <a:rPr lang="en-US" altLang="en-US" dirty="0"/>
              <a:t>In patients suffering with minor recurrent </a:t>
            </a:r>
            <a:r>
              <a:rPr lang="en-US" altLang="en-US" dirty="0" err="1"/>
              <a:t>apthous</a:t>
            </a:r>
            <a:r>
              <a:rPr lang="en-US" altLang="en-US" dirty="0"/>
              <a:t> ulcers. But, it is of little value in established major </a:t>
            </a:r>
            <a:r>
              <a:rPr lang="en-US" altLang="en-US" dirty="0" err="1"/>
              <a:t>apthous</a:t>
            </a:r>
            <a:r>
              <a:rPr lang="en-US" altLang="en-US" dirty="0"/>
              <a:t> ulcers.</a:t>
            </a:r>
            <a:endParaRPr lang="en-US" altLang="en-US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Patients wearing removable and fixed orthodontic appliances.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Helpful for patients undergoing dental implant treatments.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en-US" dirty="0" smtClean="0"/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endParaRPr lang="en-US" altLang="en-US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871538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altLang="en-US" u="sng" dirty="0" smtClean="0"/>
              <a:t>Indications</a:t>
            </a:r>
            <a:endParaRPr lang="en-US" altLang="en-US" i="1" dirty="0" smtClean="0"/>
          </a:p>
        </p:txBody>
      </p:sp>
      <p:sp>
        <p:nvSpPr>
          <p:cNvPr id="6" name="Title 1"/>
          <p:cNvSpPr txBox="1"/>
          <p:nvPr/>
        </p:nvSpPr>
        <p:spPr>
          <a:xfrm>
            <a:off x="609600" y="-25069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CHLORHEXIDINE GLUCONATE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DELMOPINOL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7543800" cy="5715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Times New Roman" panose="02020603050405020304" pitchFamily="18" charset="0"/>
              </a:rPr>
              <a:t>Inhibits plaque growth and reduces gingivitis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Mechanism of action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sz="2800" b="1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Interfere with plaque matrix formation &amp; also reduces bacterial adherence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It causes weak binding of plaque to tooth, thus aiding in easy removal of plaque by mechanical procedures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It is therefore indicated as a pre brushing mouth rinse</a:t>
            </a:r>
            <a:endParaRPr lang="en-US" sz="2400" dirty="0" smtClean="0">
              <a:latin typeface="Times New Roman" panose="02020603050405020304" pitchFamily="18" charset="0"/>
            </a:endParaRPr>
          </a:p>
        </p:txBody>
      </p:sp>
      <p:pic>
        <p:nvPicPr>
          <p:cNvPr id="20484" name="Picture 4" descr="delmopinol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762000"/>
            <a:ext cx="2514600" cy="25908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6172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Adverse effect of </a:t>
            </a:r>
            <a:r>
              <a:rPr lang="en-US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delmopinol</a:t>
            </a:r>
            <a:endParaRPr lang="en-US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</a:rPr>
              <a:t>Staining of tooth &amp; tongue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</a:rPr>
              <a:t>Taste disturbances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200000"/>
              </a:lnSpc>
              <a:buFontTx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</a:rPr>
              <a:t>Mucosal soreness &amp; erosion</a:t>
            </a:r>
            <a:endParaRPr lang="en-US" sz="2800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smtClean="0"/>
              <a:t>DELMOPINOL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DENTIFRICES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pic>
        <p:nvPicPr>
          <p:cNvPr id="22532" name="Picture 4" descr="dentifric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5619" y="0"/>
            <a:ext cx="2288381" cy="2362200"/>
          </a:xfrm>
          <a:noFill/>
        </p:spPr>
      </p:pic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50292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400" dirty="0" smtClean="0">
                <a:latin typeface="Times New Roman" panose="02020603050405020304" pitchFamily="18" charset="0"/>
              </a:rPr>
              <a:t>Dentifrice is a substance used with a tooth brush for the purpose of cleaning the accessible surfaces of the tooth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It contains</a:t>
            </a:r>
            <a:endParaRPr lang="en-US" sz="2400" b="1" dirty="0" smtClean="0">
              <a:latin typeface="Times New Roman" panose="02020603050405020304" pitchFamily="18" charset="0"/>
            </a:endParaRPr>
          </a:p>
          <a:p>
            <a:pPr lvl="2" eaLnBrk="1" hangingPunct="1">
              <a:lnSpc>
                <a:spcPct val="150000"/>
              </a:lnSpc>
            </a:pPr>
            <a:r>
              <a:rPr lang="en-US" sz="2200" dirty="0" smtClean="0">
                <a:latin typeface="Times New Roman" panose="02020603050405020304" pitchFamily="18" charset="0"/>
              </a:rPr>
              <a:t>Therapeutic agent such as fluoride to inhibit caries</a:t>
            </a:r>
            <a:endParaRPr lang="en-US" sz="2200" dirty="0" smtClean="0">
              <a:latin typeface="Times New Roman" panose="02020603050405020304" pitchFamily="18" charset="0"/>
            </a:endParaRPr>
          </a:p>
          <a:p>
            <a:pPr lvl="2" eaLnBrk="1" hangingPunct="1">
              <a:lnSpc>
                <a:spcPct val="150000"/>
              </a:lnSpc>
            </a:pPr>
            <a:r>
              <a:rPr lang="en-US" sz="2200" dirty="0" smtClean="0">
                <a:latin typeface="Times New Roman" panose="02020603050405020304" pitchFamily="18" charset="0"/>
              </a:rPr>
              <a:t>Antimicrobial agents- </a:t>
            </a:r>
            <a:r>
              <a:rPr lang="en-US" sz="2200" dirty="0" err="1" smtClean="0">
                <a:latin typeface="Times New Roman" panose="02020603050405020304" pitchFamily="18" charset="0"/>
              </a:rPr>
              <a:t>chlorhexidine</a:t>
            </a:r>
            <a:r>
              <a:rPr lang="en-US" sz="2200" dirty="0" smtClean="0">
                <a:latin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</a:rPr>
              <a:t>cetrimide</a:t>
            </a:r>
            <a:endParaRPr lang="en-US" sz="2200" dirty="0" smtClean="0">
              <a:latin typeface="Times New Roman" panose="02020603050405020304" pitchFamily="18" charset="0"/>
            </a:endParaRPr>
          </a:p>
          <a:p>
            <a:pPr lvl="2" eaLnBrk="1" hangingPunct="1">
              <a:lnSpc>
                <a:spcPct val="150000"/>
              </a:lnSpc>
            </a:pPr>
            <a:r>
              <a:rPr lang="en-US" sz="2200" dirty="0" err="1" smtClean="0">
                <a:latin typeface="Times New Roman" panose="02020603050405020304" pitchFamily="18" charset="0"/>
              </a:rPr>
              <a:t>Anticalculus</a:t>
            </a:r>
            <a:r>
              <a:rPr lang="en-US" sz="2200" dirty="0" smtClean="0">
                <a:latin typeface="Times New Roman" panose="02020603050405020304" pitchFamily="18" charset="0"/>
              </a:rPr>
              <a:t> agent    - </a:t>
            </a:r>
            <a:r>
              <a:rPr lang="en-US" sz="2200" dirty="0" err="1" smtClean="0">
                <a:latin typeface="Times New Roman" panose="02020603050405020304" pitchFamily="18" charset="0"/>
              </a:rPr>
              <a:t>zn</a:t>
            </a:r>
            <a:r>
              <a:rPr lang="en-US" sz="2200" dirty="0" smtClean="0">
                <a:latin typeface="Times New Roman" panose="02020603050405020304" pitchFamily="18" charset="0"/>
              </a:rPr>
              <a:t>-chloride</a:t>
            </a:r>
            <a:endParaRPr lang="en-US" sz="2200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The main function of toothpaste</a:t>
            </a:r>
            <a:endParaRPr lang="en-US" altLang="en-US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Minimizing build up of plaque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Strengthening teeth against caries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Cleaning the teeth by removing stains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Removing food debris</a:t>
            </a:r>
            <a:endParaRPr lang="en-US" altLang="en-US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dirty="0" smtClean="0"/>
              <a:t>Freshening the mouth</a:t>
            </a:r>
            <a:endParaRPr lang="en-US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10668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latin typeface="Times New Roman" panose="02020603050405020304" pitchFamily="18" charset="0"/>
              </a:rPr>
              <a:t>COMPOSITION</a:t>
            </a:r>
            <a:endParaRPr lang="en-US" sz="2800" b="1" dirty="0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54864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Polishing/ abrasive agents</a:t>
            </a:r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lnSpc>
                <a:spcPct val="150000"/>
              </a:lnSpc>
              <a:buFontTx/>
              <a:buChar char="•"/>
            </a:pPr>
            <a:r>
              <a:rPr lang="en-US" sz="2400" dirty="0" err="1" smtClean="0">
                <a:latin typeface="Times New Roman" panose="02020603050405020304" pitchFamily="18" charset="0"/>
              </a:rPr>
              <a:t>Ca</a:t>
            </a:r>
            <a:r>
              <a:rPr lang="en-US" sz="2400" dirty="0" smtClean="0">
                <a:latin typeface="Times New Roman" panose="02020603050405020304" pitchFamily="18" charset="0"/>
              </a:rPr>
              <a:t> carbonate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lnSpc>
                <a:spcPct val="150000"/>
              </a:lnSpc>
              <a:buFontTx/>
              <a:buChar char="•"/>
            </a:pPr>
            <a:r>
              <a:rPr lang="en-US" sz="2400" dirty="0" err="1" smtClean="0">
                <a:latin typeface="Times New Roman" panose="02020603050405020304" pitchFamily="18" charset="0"/>
              </a:rPr>
              <a:t>Dicalcium</a:t>
            </a:r>
            <a:r>
              <a:rPr lang="en-US" sz="2400" dirty="0" smtClean="0">
                <a:latin typeface="Times New Roman" panose="02020603050405020304" pitchFamily="18" charset="0"/>
              </a:rPr>
              <a:t> phosphate </a:t>
            </a:r>
            <a:r>
              <a:rPr lang="en-US" sz="2400" dirty="0" err="1" smtClean="0">
                <a:latin typeface="Times New Roman" panose="02020603050405020304" pitchFamily="18" charset="0"/>
              </a:rPr>
              <a:t>dihydrate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lnSpc>
                <a:spcPct val="150000"/>
              </a:lnSpc>
              <a:buFontTx/>
              <a:buChar char="•"/>
            </a:pPr>
            <a:r>
              <a:rPr lang="en-US" sz="2400" dirty="0" smtClean="0">
                <a:latin typeface="Times New Roman" panose="02020603050405020304" pitchFamily="18" charset="0"/>
              </a:rPr>
              <a:t>Alumina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lnSpc>
                <a:spcPct val="150000"/>
              </a:lnSpc>
              <a:buFontTx/>
              <a:buChar char="•"/>
            </a:pPr>
            <a:r>
              <a:rPr lang="en-US" sz="2400" dirty="0" smtClean="0">
                <a:latin typeface="Times New Roman" panose="02020603050405020304" pitchFamily="18" charset="0"/>
              </a:rPr>
              <a:t>Silica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Tx/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Functions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</a:rPr>
              <a:t>Mild abrasive action aids in illuminating plaque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</a:rPr>
              <a:t>Removes stained pellicle, restores natural luster, enhances enamel whiteness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990600" lvl="1" indent="-5334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762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smtClean="0"/>
              <a:t>DENTIFRICES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229600" cy="6400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2.Binding/ thickening agents</a:t>
            </a:r>
            <a:endParaRPr lang="en-US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Tx/>
              <a:buAutoNum type="alphaLcPeriod"/>
            </a:pPr>
            <a:r>
              <a:rPr lang="en-US" sz="2400" dirty="0" smtClean="0">
                <a:latin typeface="Times New Roman" panose="02020603050405020304" pitchFamily="18" charset="0"/>
              </a:rPr>
              <a:t>Water soluble agents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buFontTx/>
              <a:buChar char="•"/>
            </a:pPr>
            <a:r>
              <a:rPr lang="en-US" sz="2200" dirty="0" smtClean="0">
                <a:latin typeface="Times New Roman" panose="02020603050405020304" pitchFamily="18" charset="0"/>
              </a:rPr>
              <a:t>Alginates, Sodium </a:t>
            </a:r>
            <a:r>
              <a:rPr lang="en-US" sz="2200" dirty="0" err="1" smtClean="0">
                <a:latin typeface="Times New Roman" panose="02020603050405020304" pitchFamily="18" charset="0"/>
              </a:rPr>
              <a:t>carboxy</a:t>
            </a:r>
            <a:r>
              <a:rPr lang="en-US" sz="2200" dirty="0" smtClean="0">
                <a:latin typeface="Times New Roman" panose="02020603050405020304" pitchFamily="18" charset="0"/>
              </a:rPr>
              <a:t> methyl cellulose </a:t>
            </a:r>
            <a:r>
              <a:rPr lang="en-US" sz="2200" dirty="0" err="1" smtClean="0">
                <a:latin typeface="Times New Roman" panose="02020603050405020304" pitchFamily="18" charset="0"/>
              </a:rPr>
              <a:t>etc</a:t>
            </a:r>
            <a:endParaRPr lang="en-US" sz="22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Tx/>
              <a:buAutoNum type="alphaLcPeriod"/>
            </a:pPr>
            <a:r>
              <a:rPr lang="en-US" sz="2400" dirty="0" smtClean="0">
                <a:latin typeface="Times New Roman" panose="02020603050405020304" pitchFamily="18" charset="0"/>
              </a:rPr>
              <a:t>Water insoluble agents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752600" lvl="3" indent="-381000" eaLnBrk="1" hangingPunct="1">
              <a:buFontTx/>
              <a:buChar char="•"/>
            </a:pPr>
            <a:r>
              <a:rPr lang="en-US" sz="2200" dirty="0" smtClean="0">
                <a:latin typeface="Times New Roman" panose="02020603050405020304" pitchFamily="18" charset="0"/>
              </a:rPr>
              <a:t>Colloidal silica, Magnesium </a:t>
            </a:r>
            <a:r>
              <a:rPr lang="en-US" sz="2200" dirty="0" err="1" smtClean="0">
                <a:latin typeface="Times New Roman" panose="02020603050405020304" pitchFamily="18" charset="0"/>
              </a:rPr>
              <a:t>aluminium</a:t>
            </a:r>
            <a:r>
              <a:rPr lang="en-US" sz="2200" dirty="0" smtClean="0">
                <a:latin typeface="Times New Roman" panose="02020603050405020304" pitchFamily="18" charset="0"/>
              </a:rPr>
              <a:t> salts </a:t>
            </a:r>
            <a:r>
              <a:rPr lang="en-US" sz="2200" dirty="0" err="1" smtClean="0">
                <a:latin typeface="Times New Roman" panose="02020603050405020304" pitchFamily="18" charset="0"/>
              </a:rPr>
              <a:t>etc</a:t>
            </a:r>
            <a:endParaRPr lang="en-US" sz="22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Functions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</a:rPr>
              <a:t>Controls stability &amp; consistency of tooth paste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3.Detergents/ surfactants</a:t>
            </a:r>
            <a:endParaRPr lang="en-US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FontTx/>
              <a:buChar char="•"/>
            </a:pPr>
            <a:r>
              <a:rPr lang="en-US" sz="2400" dirty="0" smtClean="0">
                <a:latin typeface="Times New Roman" panose="02020603050405020304" pitchFamily="18" charset="0"/>
              </a:rPr>
              <a:t>Sodium lauryl sulfate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Functions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</a:rPr>
              <a:t>Produces foam &amp; removes food debris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</a:rPr>
              <a:t>Antimicrobial property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/>
            <a:endParaRPr lang="en-US" dirty="0" smtClean="0">
              <a:latin typeface="Times New Roman" panose="02020603050405020304" pitchFamily="18" charset="0"/>
            </a:endParaRPr>
          </a:p>
          <a:p>
            <a:pPr marL="990600" lvl="1" indent="-533400" eaLnBrk="1" hangingPunct="1"/>
            <a:endParaRPr lang="en-US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/>
            <a:endParaRPr lang="en-US" dirty="0" smtClean="0"/>
          </a:p>
          <a:p>
            <a:pPr marL="1752600" lvl="3" indent="-381000" eaLnBrk="1" hangingPunct="1"/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40327" y="27709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DENTIFRICES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229600" cy="6324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4</a:t>
            </a:r>
            <a:r>
              <a:rPr lang="en-US" b="1" dirty="0" smtClean="0">
                <a:latin typeface="Times New Roman" panose="02020603050405020304" pitchFamily="18" charset="0"/>
              </a:rPr>
              <a:t>.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Humectants </a:t>
            </a:r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/>
            <a:r>
              <a:rPr lang="en-US" sz="2800" dirty="0" smtClean="0">
                <a:latin typeface="Times New Roman" panose="02020603050405020304" pitchFamily="18" charset="0"/>
              </a:rPr>
              <a:t>Sorbitol, </a:t>
            </a:r>
            <a:r>
              <a:rPr lang="en-US" sz="2800" dirty="0" err="1" smtClean="0">
                <a:latin typeface="Times New Roman" panose="02020603050405020304" pitchFamily="18" charset="0"/>
              </a:rPr>
              <a:t>glycerine</a:t>
            </a:r>
            <a:r>
              <a:rPr lang="en-US" sz="2800" dirty="0" smtClean="0">
                <a:latin typeface="Times New Roman" panose="02020603050405020304" pitchFamily="18" charset="0"/>
              </a:rPr>
              <a:t>, polyethylene glycol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Function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</a:rPr>
              <a:t>reduces the loss of moisture from tooth paste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 typeface="Wingdings" panose="05000000000000000000" pitchFamily="2" charset="2"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5</a:t>
            </a:r>
            <a:r>
              <a:rPr lang="en-US" b="1" dirty="0" smtClean="0">
                <a:latin typeface="Times New Roman" panose="02020603050405020304" pitchFamily="18" charset="0"/>
              </a:rPr>
              <a:t>. 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Flavoring agents</a:t>
            </a:r>
            <a:endParaRPr lang="en-US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/>
            <a:r>
              <a:rPr lang="en-US" sz="2800" dirty="0" smtClean="0">
                <a:latin typeface="Times New Roman" panose="02020603050405020304" pitchFamily="18" charset="0"/>
              </a:rPr>
              <a:t>Peppermint oil, spearmint oil, oil of wintergreen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Function 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</a:rPr>
              <a:t>Render the product pleasant to use &amp; leaves a fresh taste in mouth after use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 typeface="Wingdings" panose="05000000000000000000" pitchFamily="2" charset="2"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Font typeface="Wingdings" panose="05000000000000000000" pitchFamily="2" charset="2"/>
              <a:buNone/>
            </a:pPr>
            <a:endParaRPr lang="en-US" sz="2800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40327" y="27709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DENTIFRICES</a:t>
            </a:r>
            <a:endParaRPr lang="en-US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408113"/>
            <a:ext cx="8229600" cy="5256212"/>
          </a:xfrm>
        </p:spPr>
        <p:txBody>
          <a:bodyPr/>
          <a:lstStyle/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en-US" altLang="en-US" b="1" dirty="0" smtClean="0">
                <a:solidFill>
                  <a:srgbClr val="7030A0"/>
                </a:solidFill>
              </a:rPr>
              <a:t>Antibacterial agents</a:t>
            </a: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en-US" altLang="en-US" b="1" dirty="0" err="1" smtClean="0">
                <a:solidFill>
                  <a:srgbClr val="7030A0"/>
                </a:solidFill>
              </a:rPr>
              <a:t>Anticaries</a:t>
            </a:r>
            <a:r>
              <a:rPr lang="en-US" altLang="en-US" b="1" dirty="0" smtClean="0">
                <a:solidFill>
                  <a:srgbClr val="7030A0"/>
                </a:solidFill>
              </a:rPr>
              <a:t> agents</a:t>
            </a: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en-US" altLang="en-US" b="1" dirty="0" smtClean="0">
                <a:solidFill>
                  <a:srgbClr val="7030A0"/>
                </a:solidFill>
              </a:rPr>
              <a:t>Active agents</a:t>
            </a: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en-US" altLang="en-US" b="1" dirty="0" err="1" smtClean="0">
                <a:solidFill>
                  <a:srgbClr val="7030A0"/>
                </a:solidFill>
              </a:rPr>
              <a:t>Anticalculus</a:t>
            </a:r>
            <a:r>
              <a:rPr lang="en-US" altLang="en-US" b="1" dirty="0" smtClean="0">
                <a:solidFill>
                  <a:srgbClr val="7030A0"/>
                </a:solidFill>
              </a:rPr>
              <a:t> agents</a:t>
            </a: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endParaRPr lang="en-US" altLang="en-US" b="1" dirty="0" smtClean="0">
              <a:solidFill>
                <a:srgbClr val="7030A0"/>
              </a:solidFill>
            </a:endParaRPr>
          </a:p>
          <a:p>
            <a:pPr marL="514350" indent="-514350" eaLnBrk="1" hangingPunct="1"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en-US" altLang="en-US" b="1" dirty="0" smtClean="0">
                <a:solidFill>
                  <a:srgbClr val="7030A0"/>
                </a:solidFill>
              </a:rPr>
              <a:t>Desensitizing agents</a:t>
            </a:r>
            <a:endParaRPr lang="en-US" altLang="en-US" b="1" dirty="0" smtClean="0">
              <a:solidFill>
                <a:srgbClr val="7030A0"/>
              </a:solidFill>
            </a:endParaRPr>
          </a:p>
        </p:txBody>
      </p:sp>
      <p:sp>
        <p:nvSpPr>
          <p:cNvPr id="161796" name="AutoShape 4"/>
          <p:cNvSpPr>
            <a:spLocks noChangeArrowheads="1"/>
          </p:cNvSpPr>
          <p:nvPr/>
        </p:nvSpPr>
        <p:spPr bwMode="auto">
          <a:xfrm>
            <a:off x="4740275" y="1325563"/>
            <a:ext cx="4200525" cy="803275"/>
          </a:xfrm>
          <a:prstGeom prst="wedgeRoundRectCallout">
            <a:avLst>
              <a:gd name="adj1" fmla="val -67837"/>
              <a:gd name="adj2" fmla="val -3159"/>
              <a:gd name="adj3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dirty="0" err="1">
                <a:solidFill>
                  <a:schemeClr val="bg1"/>
                </a:solidFill>
              </a:rPr>
              <a:t>Triclosan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  <a:r>
              <a:rPr lang="en-US" altLang="en-US" dirty="0" err="1">
                <a:solidFill>
                  <a:schemeClr val="bg1"/>
                </a:solidFill>
              </a:rPr>
              <a:t>Delmopinol</a:t>
            </a:r>
            <a:r>
              <a:rPr lang="en-US" altLang="en-US" dirty="0">
                <a:solidFill>
                  <a:schemeClr val="bg1"/>
                </a:solidFill>
              </a:rPr>
              <a:t>, Metallic ions, Zinc citrate </a:t>
            </a:r>
            <a:r>
              <a:rPr lang="en-US" altLang="en-US" dirty="0" err="1">
                <a:solidFill>
                  <a:schemeClr val="bg1"/>
                </a:solidFill>
              </a:rPr>
              <a:t>trihydrate</a:t>
            </a:r>
            <a:r>
              <a:rPr lang="en-US" altLang="en-US" dirty="0">
                <a:solidFill>
                  <a:schemeClr val="bg1"/>
                </a:solidFill>
              </a:rPr>
              <a:t>.</a:t>
            </a:r>
            <a:endParaRPr lang="en-US" altLang="en-US" dirty="0">
              <a:solidFill>
                <a:schemeClr val="bg1"/>
              </a:solidFill>
            </a:endParaRPr>
          </a:p>
          <a:p>
            <a:pPr algn="ctr"/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61797" name="AutoShape 5"/>
          <p:cNvSpPr>
            <a:spLocks noChangeArrowheads="1"/>
          </p:cNvSpPr>
          <p:nvPr/>
        </p:nvSpPr>
        <p:spPr bwMode="auto">
          <a:xfrm>
            <a:off x="4518024" y="2292350"/>
            <a:ext cx="4283075" cy="852488"/>
          </a:xfrm>
          <a:prstGeom prst="wedgeRoundRectCallout">
            <a:avLst>
              <a:gd name="adj1" fmla="val -69972"/>
              <a:gd name="adj2" fmla="val -13317"/>
              <a:gd name="adj3" fmla="val 16667"/>
            </a:avLst>
          </a:prstGeom>
          <a:solidFill>
            <a:srgbClr val="C00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r>
              <a:rPr lang="en-US" altLang="en-US" dirty="0">
                <a:solidFill>
                  <a:schemeClr val="bg1"/>
                </a:solidFill>
              </a:rPr>
              <a:t>Sodium </a:t>
            </a:r>
            <a:r>
              <a:rPr lang="en-US" altLang="en-US" dirty="0" err="1">
                <a:solidFill>
                  <a:schemeClr val="bg1"/>
                </a:solidFill>
              </a:rPr>
              <a:t>monoflurophosphate</a:t>
            </a:r>
            <a:r>
              <a:rPr lang="en-US" altLang="en-US" dirty="0">
                <a:solidFill>
                  <a:schemeClr val="bg1"/>
                </a:solidFill>
              </a:rPr>
              <a:t>, sodium fluoride, stannous fluoride.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61798" name="AutoShape 6"/>
          <p:cNvSpPr>
            <a:spLocks noChangeArrowheads="1"/>
          </p:cNvSpPr>
          <p:nvPr/>
        </p:nvSpPr>
        <p:spPr bwMode="auto">
          <a:xfrm>
            <a:off x="3813175" y="3284538"/>
            <a:ext cx="2506663" cy="709612"/>
          </a:xfrm>
          <a:prstGeom prst="wedgeEllipseCallout">
            <a:avLst>
              <a:gd name="adj1" fmla="val -81668"/>
              <a:gd name="adj2" fmla="val 7493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dirty="0">
                <a:solidFill>
                  <a:schemeClr val="bg1"/>
                </a:solidFill>
              </a:rPr>
              <a:t>   </a:t>
            </a:r>
            <a:r>
              <a:rPr lang="en-US" altLang="en-US" sz="2000" dirty="0">
                <a:solidFill>
                  <a:schemeClr val="bg1"/>
                </a:solidFill>
              </a:rPr>
              <a:t>Fluoride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algn="ctr"/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61799" name="AutoShape 7"/>
          <p:cNvSpPr>
            <a:spLocks noChangeArrowheads="1"/>
          </p:cNvSpPr>
          <p:nvPr/>
        </p:nvSpPr>
        <p:spPr bwMode="auto">
          <a:xfrm>
            <a:off x="4608513" y="4259263"/>
            <a:ext cx="4256087" cy="930275"/>
          </a:xfrm>
          <a:prstGeom prst="wedgeRoundRectCallout">
            <a:avLst>
              <a:gd name="adj1" fmla="val -69396"/>
              <a:gd name="adj2" fmla="val -27475"/>
              <a:gd name="adj3" fmla="val 16667"/>
            </a:avLst>
          </a:prstGeom>
          <a:solidFill>
            <a:srgbClr val="660033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dirty="0">
                <a:solidFill>
                  <a:schemeClr val="bg1"/>
                </a:solidFill>
              </a:rPr>
              <a:t>Pyrophosphates, Zinc citrate, Zinc chloride, </a:t>
            </a:r>
            <a:r>
              <a:rPr lang="en-US" altLang="en-US" dirty="0" err="1">
                <a:solidFill>
                  <a:schemeClr val="bg1"/>
                </a:solidFill>
              </a:rPr>
              <a:t>Gautrez</a:t>
            </a:r>
            <a:r>
              <a:rPr lang="en-US" altLang="en-US" dirty="0">
                <a:solidFill>
                  <a:schemeClr val="bg1"/>
                </a:solidFill>
              </a:rPr>
              <a:t> acid( copolymer of methyl vinyl ether, malic anhydrite)</a:t>
            </a:r>
            <a:endParaRPr lang="en-US" altLang="en-US" dirty="0">
              <a:solidFill>
                <a:schemeClr val="bg1"/>
              </a:solidFill>
            </a:endParaRPr>
          </a:p>
          <a:p>
            <a:pPr algn="ctr"/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61800" name="AutoShape 8"/>
          <p:cNvSpPr>
            <a:spLocks noChangeArrowheads="1"/>
          </p:cNvSpPr>
          <p:nvPr/>
        </p:nvSpPr>
        <p:spPr bwMode="auto">
          <a:xfrm>
            <a:off x="4195763" y="5500688"/>
            <a:ext cx="3767137" cy="758825"/>
          </a:xfrm>
          <a:prstGeom prst="wedgeRoundRectCallout">
            <a:avLst>
              <a:gd name="adj1" fmla="val -63108"/>
              <a:gd name="adj2" fmla="val -55650"/>
              <a:gd name="adj3" fmla="val 16667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dirty="0">
                <a:solidFill>
                  <a:schemeClr val="bg1"/>
                </a:solidFill>
              </a:rPr>
              <a:t>Sodium fluoride, Potassium nitrate, Strontium chloride.</a:t>
            </a:r>
            <a:endParaRPr lang="en-US" altLang="en-US" dirty="0">
              <a:solidFill>
                <a:schemeClr val="bg1"/>
              </a:solidFill>
            </a:endParaRPr>
          </a:p>
          <a:p>
            <a:pPr algn="ctr"/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 animBg="1"/>
      <p:bldP spid="161796" grpId="1" animBg="1"/>
      <p:bldP spid="161797" grpId="0" animBg="1"/>
      <p:bldP spid="161797" grpId="1" animBg="1"/>
      <p:bldP spid="161798" grpId="0" animBg="1"/>
      <p:bldP spid="161798" grpId="1" animBg="1"/>
      <p:bldP spid="161799" grpId="0" animBg="1"/>
      <p:bldP spid="161799" grpId="1" animBg="1"/>
      <p:bldP spid="161800" grpId="0" animBg="1"/>
      <p:bldP spid="161800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745163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Recent developments in dentifrices</a:t>
            </a:r>
            <a:endParaRPr lang="en-US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b="1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Tooth paste for children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Natural tooth paste (herbal)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Whitening tooth paste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Breath freshening tooth paste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Sodium bicarbonate tooth paste</a:t>
            </a:r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3400" y="762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smtClean="0"/>
              <a:t>DENTIFRICES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DISCLOSING AGENTS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8763000" cy="4906963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A disclosing agent is a preparation in liquid, tablet or lozenge from which contains a dye or other coloring agents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A disclosing agent is used for identifying bacterial plaque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</a:rPr>
              <a:t>When applied to the teeth, the agents imparts its </a:t>
            </a:r>
            <a:r>
              <a:rPr lang="en-US" sz="2400" dirty="0" err="1" smtClean="0">
                <a:latin typeface="Times New Roman" panose="02020603050405020304" pitchFamily="18" charset="0"/>
              </a:rPr>
              <a:t>colour</a:t>
            </a:r>
            <a:r>
              <a:rPr lang="en-US" sz="2400" dirty="0" smtClean="0">
                <a:latin typeface="Times New Roman" panose="02020603050405020304" pitchFamily="18" charset="0"/>
              </a:rPr>
              <a:t> to soft deposits but can be rinsed easily from clean tooth surface</a:t>
            </a:r>
            <a:endParaRPr lang="en-US" sz="2400" dirty="0" smtClean="0">
              <a:latin typeface="Times New Roman" panose="02020603050405020304" pitchFamily="18" charset="0"/>
            </a:endParaRPr>
          </a:p>
        </p:txBody>
      </p:sp>
      <p:pic>
        <p:nvPicPr>
          <p:cNvPr id="28676" name="Picture 4" descr="disclosing agen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5105400"/>
            <a:ext cx="3124200" cy="1492250"/>
          </a:xfrm>
          <a:noFill/>
        </p:spPr>
      </p:pic>
      <p:pic>
        <p:nvPicPr>
          <p:cNvPr id="28677" name="Picture 6" descr="disclosing agent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4953000"/>
            <a:ext cx="3048000" cy="15240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13509"/>
            <a:ext cx="8229600" cy="6172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IDEAL PROPERTIES</a:t>
            </a:r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Intensity of </a:t>
            </a:r>
            <a:r>
              <a:rPr lang="en-US" dirty="0" err="1" smtClean="0">
                <a:latin typeface="Times New Roman" panose="02020603050405020304" pitchFamily="18" charset="0"/>
              </a:rPr>
              <a:t>colour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Duration of intensity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Taste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Irritation to mucous membrane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err="1" smtClean="0">
                <a:latin typeface="Times New Roman" panose="02020603050405020304" pitchFamily="18" charset="0"/>
              </a:rPr>
              <a:t>Diffusibility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Astringent and antiseptic property</a:t>
            </a:r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3400" y="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+mj-ea"/>
                <a:cs typeface="+mj-cs"/>
              </a:defRPr>
            </a:lvl1pPr>
          </a:lstStyle>
          <a:p>
            <a:r>
              <a:rPr lang="en-US" smtClean="0"/>
              <a:t>DISCLOSING AGENTS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pPr marL="609600" indent="-609600" eaLnBrk="1" hangingPunct="1">
              <a:lnSpc>
                <a:spcPct val="150000"/>
              </a:lnSpc>
              <a:buFontTx/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AGENTS USED FOR DISCLOSING PLAQUE</a:t>
            </a:r>
            <a:endParaRPr 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Iodine preparations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Clr>
                <a:srgbClr val="002060"/>
              </a:buClr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</a:rPr>
              <a:t>Skinners iodine solution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Clr>
                <a:srgbClr val="002060"/>
              </a:buClr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</a:rPr>
              <a:t>Diluted tincture of iodine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Mercurochrome preparations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Clr>
                <a:srgbClr val="002060"/>
              </a:buClr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</a:rPr>
              <a:t>Mercurochrome </a:t>
            </a:r>
            <a:r>
              <a:rPr lang="en-US" sz="2000" dirty="0" err="1" smtClean="0">
                <a:latin typeface="Times New Roman" panose="02020603050405020304" pitchFamily="18" charset="0"/>
              </a:rPr>
              <a:t>soln</a:t>
            </a:r>
            <a:r>
              <a:rPr lang="en-US" sz="2000" dirty="0" smtClean="0">
                <a:latin typeface="Times New Roman" panose="02020603050405020304" pitchFamily="18" charset="0"/>
              </a:rPr>
              <a:t> 5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1371600" lvl="2" indent="-457200" eaLnBrk="1" hangingPunct="1">
              <a:buClr>
                <a:srgbClr val="002060"/>
              </a:buClr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</a:rPr>
              <a:t>Flavored mercurochrome disclosing solution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609600" indent="-60960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Bismark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brown &amp; Basic </a:t>
            </a:r>
            <a:r>
              <a:rPr lang="en-US" sz="2000" b="1" dirty="0" err="1" smtClean="0">
                <a:solidFill>
                  <a:srgbClr val="7030A0"/>
                </a:solidFill>
              </a:rPr>
              <a:t>fuschin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Mebromin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Erythrosine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Fast green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</a:rPr>
              <a:t>Fluoresin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Two tone solutions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DISCLOSING AGENTS</a:t>
            </a:r>
            <a:endParaRPr lang="en-US" sz="32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WordArt 4"/>
          <p:cNvSpPr>
            <a:spLocks noChangeArrowheads="1" noChangeShapeType="1" noTextEdit="1"/>
          </p:cNvSpPr>
          <p:nvPr/>
        </p:nvSpPr>
        <p:spPr bwMode="auto">
          <a:xfrm>
            <a:off x="838200" y="2057400"/>
            <a:ext cx="7162800" cy="2244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IN" sz="3600" b="1" kern="10" cap="all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/>
              </a:rPr>
              <a:t>THANK YOU</a:t>
            </a:r>
            <a:endParaRPr lang="en-IN" sz="3600" b="1" kern="10" cap="all" dirty="0"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Georgia" panose="020405020504050203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6705</Words>
  <Application>WPS Presentation</Application>
  <PresentationFormat>On-screen Show (4:3)</PresentationFormat>
  <Paragraphs>330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5" baseType="lpstr">
      <vt:lpstr>Arial</vt:lpstr>
      <vt:lpstr>SimSun</vt:lpstr>
      <vt:lpstr>Wingdings</vt:lpstr>
      <vt:lpstr>Wingdings 2</vt:lpstr>
      <vt:lpstr>Algerian</vt:lpstr>
      <vt:lpstr>Times New Roman</vt:lpstr>
      <vt:lpstr>Symbol</vt:lpstr>
      <vt:lpstr>Constantia</vt:lpstr>
      <vt:lpstr>Microsoft YaHei</vt:lpstr>
      <vt:lpstr>Arial Unicode MS</vt:lpstr>
      <vt:lpstr>Calibri</vt:lpstr>
      <vt:lpstr>Georgia</vt:lpstr>
      <vt:lpstr>STXihei</vt:lpstr>
      <vt:lpstr>STXingkai</vt:lpstr>
      <vt:lpstr>Verdana</vt:lpstr>
      <vt:lpstr>Tw Cen MT Condensed Extra Bold</vt:lpstr>
      <vt:lpstr>Tw Cen MT Condensed</vt:lpstr>
      <vt:lpstr>Vladimir Script</vt:lpstr>
      <vt:lpstr>Wide Latin</vt:lpstr>
      <vt:lpstr>Viner Hand ITC</vt:lpstr>
      <vt:lpstr>Flow</vt:lpstr>
      <vt:lpstr>g</vt:lpstr>
      <vt:lpstr>PowerPoint 演示文稿</vt:lpstr>
      <vt:lpstr>CHEMICAL PLAQUE CONTROL</vt:lpstr>
      <vt:lpstr>CHEMICAL PLAQUE CONTROL</vt:lpstr>
      <vt:lpstr>Objectives of Plaque control</vt:lpstr>
      <vt:lpstr>CHEMICAL PLAQUE CONTROL</vt:lpstr>
      <vt:lpstr>CLASSIFICATION</vt:lpstr>
      <vt:lpstr>FIRST GENERATION AGENTS</vt:lpstr>
      <vt:lpstr>MECHANISM OF ACTION</vt:lpstr>
      <vt:lpstr>PowerPoint 演示文稿</vt:lpstr>
      <vt:lpstr>QUARTERNARY AMMONIUM COMPOUNDS</vt:lpstr>
      <vt:lpstr>4.SANGUINARINE</vt:lpstr>
      <vt:lpstr>ANTIBIOTICS</vt:lpstr>
      <vt:lpstr>BISBIGUANIDES</vt:lpstr>
      <vt:lpstr>CHLORHEXIDINE GLUCONATE(0.2%)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DELMOPINOL</vt:lpstr>
      <vt:lpstr>PowerPoint 演示文稿</vt:lpstr>
      <vt:lpstr>DENTIFRICES</vt:lpstr>
      <vt:lpstr>The main function of toothpaste</vt:lpstr>
      <vt:lpstr>COMPOSITION</vt:lpstr>
      <vt:lpstr>PowerPoint 演示文稿</vt:lpstr>
      <vt:lpstr>PowerPoint 演示文稿</vt:lpstr>
      <vt:lpstr>PowerPoint 演示文稿</vt:lpstr>
      <vt:lpstr>PowerPoint 演示文稿</vt:lpstr>
      <vt:lpstr>DISCLOSING AGENTS</vt:lpstr>
      <vt:lpstr>PowerPoint 演示文稿</vt:lpstr>
      <vt:lpstr>DISCLOSING AGENTS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PLAQUE CONTROL</dc:title>
  <dc:creator>naushin.22</dc:creator>
  <cp:lastModifiedBy>Prasanth</cp:lastModifiedBy>
  <cp:revision>41</cp:revision>
  <dcterms:created xsi:type="dcterms:W3CDTF">2006-08-16T00:00:00Z</dcterms:created>
  <dcterms:modified xsi:type="dcterms:W3CDTF">2023-02-14T17:30:16Z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BEC581B7AE55441BBA53C6B11E8F4CEC</vt:lpwstr>
  </property>
  <property fmtid="{D5CDD505-2E9C-101B-9397-08002B2CF9AE}" pid="3" name="KSOProductBuildVer">
    <vt:lpwstr>1033-11.2.0.11214</vt:lpwstr>
  </property>
</Properties>
</file>